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9"/>
  </p:notesMasterIdLst>
  <p:sldIdLst>
    <p:sldId id="771" r:id="rId7"/>
    <p:sldId id="852" r:id="rId8"/>
    <p:sldId id="905" r:id="rId9"/>
    <p:sldId id="906" r:id="rId10"/>
    <p:sldId id="853" r:id="rId11"/>
    <p:sldId id="930" r:id="rId12"/>
    <p:sldId id="898" r:id="rId13"/>
    <p:sldId id="993" r:id="rId14"/>
    <p:sldId id="962" r:id="rId15"/>
    <p:sldId id="989" r:id="rId16"/>
    <p:sldId id="990" r:id="rId17"/>
    <p:sldId id="991" r:id="rId18"/>
    <p:sldId id="992" r:id="rId19"/>
    <p:sldId id="841" r:id="rId20"/>
    <p:sldId id="895" r:id="rId21"/>
    <p:sldId id="998" r:id="rId22"/>
    <p:sldId id="1000" r:id="rId23"/>
    <p:sldId id="999" r:id="rId24"/>
    <p:sldId id="1001" r:id="rId25"/>
    <p:sldId id="1002" r:id="rId26"/>
    <p:sldId id="1003" r:id="rId27"/>
    <p:sldId id="1004" r:id="rId28"/>
    <p:sldId id="1005" r:id="rId29"/>
    <p:sldId id="893" r:id="rId30"/>
    <p:sldId id="1006" r:id="rId31"/>
    <p:sldId id="986" r:id="rId32"/>
    <p:sldId id="987" r:id="rId33"/>
    <p:sldId id="934" r:id="rId34"/>
    <p:sldId id="983" r:id="rId35"/>
    <p:sldId id="995" r:id="rId36"/>
    <p:sldId id="984" r:id="rId37"/>
    <p:sldId id="996" r:id="rId38"/>
    <p:sldId id="985" r:id="rId39"/>
    <p:sldId id="997" r:id="rId40"/>
    <p:sldId id="796" r:id="rId41"/>
    <p:sldId id="801" r:id="rId42"/>
    <p:sldId id="885" r:id="rId43"/>
    <p:sldId id="802" r:id="rId44"/>
    <p:sldId id="803" r:id="rId45"/>
    <p:sldId id="843" r:id="rId46"/>
    <p:sldId id="1010" r:id="rId47"/>
    <p:sldId id="1007" r:id="rId48"/>
    <p:sldId id="1009" r:id="rId49"/>
    <p:sldId id="1008" r:id="rId50"/>
    <p:sldId id="1012" r:id="rId51"/>
    <p:sldId id="1011" r:id="rId52"/>
    <p:sldId id="1014" r:id="rId53"/>
    <p:sldId id="1013" r:id="rId54"/>
    <p:sldId id="818" r:id="rId55"/>
    <p:sldId id="886" r:id="rId56"/>
    <p:sldId id="982" r:id="rId57"/>
    <p:sldId id="994" r:id="rId58"/>
  </p:sldIdLst>
  <p:sldSz cx="12192000" cy="6858000"/>
  <p:notesSz cx="6858000" cy="9144000"/>
  <p:embeddedFontLst>
    <p:embeddedFont>
      <p:font typeface="黑体" panose="02010609060101010101" pitchFamily="49" charset="-122"/>
      <p:regular r:id="rId60"/>
    </p:embeddedFont>
    <p:embeddedFont>
      <p:font typeface="幼圆" panose="02010509060101010101" pitchFamily="49" charset="-122"/>
      <p:regular r:id="rId61"/>
    </p:embeddedFont>
    <p:embeddedFont>
      <p:font typeface="华文细黑" panose="02010600040101010101" pitchFamily="2" charset="-122"/>
      <p:regular r:id="rId62"/>
    </p:embeddedFont>
    <p:embeddedFont>
      <p:font typeface="SimSun-ExtB" panose="02010609060101010101" pitchFamily="49" charset="-122"/>
      <p:regular r:id="rId63"/>
    </p:embeddedFont>
    <p:embeddedFont>
      <p:font typeface="Calibri Light" panose="020F0302020204030204" pitchFamily="34" charset="0"/>
      <p:regular r:id="rId64"/>
      <p:italic r:id="rId65"/>
    </p:embeddedFont>
    <p:embeddedFont>
      <p:font typeface="GB Pinyinok-D" panose="02010601030101010101" pitchFamily="2" charset="-122"/>
      <p:regular r:id="rId66"/>
    </p:embeddedFont>
    <p:embeddedFont>
      <p:font typeface="Bradley Hand ITC" panose="03070402050302030203" pitchFamily="66" charset="0"/>
      <p:regular r:id="rId67"/>
    </p:embeddedFont>
    <p:embeddedFont>
      <p:font typeface="华文楷体" panose="02010600040101010101" pitchFamily="2" charset="-122"/>
      <p:regular r:id="rId68"/>
    </p:embeddedFont>
    <p:embeddedFont>
      <p:font typeface="楷体" panose="02010609060101010101" pitchFamily="49" charset="-122"/>
      <p:regular r:id="rId69"/>
    </p:embeddedFont>
    <p:embeddedFont>
      <p:font typeface="华文琥珀" panose="02010800040101010101" pitchFamily="2" charset="-122"/>
      <p:regular r:id="rId70"/>
    </p:embeddedFont>
    <p:embeddedFont>
      <p:font typeface="方正舒体" panose="02010601030101010101" pitchFamily="2" charset="-122"/>
      <p:regular r:id="rId71"/>
    </p:embeddedFont>
    <p:embeddedFont>
      <p:font typeface="Tahoma" panose="020B0604030504040204" pitchFamily="34" charset="0"/>
      <p:regular r:id="rId72"/>
      <p:bold r:id="rId73"/>
    </p:embeddedFont>
    <p:embeddedFont>
      <p:font typeface="微软雅黑" panose="020B0503020204020204" pitchFamily="34" charset="-122"/>
      <p:regular r:id="rId74"/>
      <p:bold r:id="rId75"/>
    </p:embeddedFont>
    <p:embeddedFont>
      <p:font typeface="Calibri" panose="020F0502020204030204" pitchFamily="34" charset="0"/>
      <p:regular r:id="rId76"/>
      <p:bold r:id="rId77"/>
      <p:italic r:id="rId78"/>
      <p:boldItalic r:id="rId79"/>
    </p:embeddedFont>
  </p:embeddedFontLst>
  <p:custDataLst>
    <p:tags r:id="rId8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9900"/>
    <a:srgbClr val="FF9900"/>
    <a:srgbClr val="D5971B"/>
    <a:srgbClr val="FF99FF"/>
    <a:srgbClr val="FFCC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85478" autoAdjust="0"/>
  </p:normalViewPr>
  <p:slideViewPr>
    <p:cSldViewPr snapToGrid="0" snapToObjects="1">
      <p:cViewPr varScale="1">
        <p:scale>
          <a:sx n="76" d="100"/>
          <a:sy n="76" d="100"/>
        </p:scale>
        <p:origin x="754" y="67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font" Target="fonts/font17.fntdata"/><Relationship Id="rId84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7.fntdata"/><Relationship Id="rId74" Type="http://schemas.openxmlformats.org/officeDocument/2006/relationships/font" Target="fonts/font15.fntdata"/><Relationship Id="rId79" Type="http://schemas.openxmlformats.org/officeDocument/2006/relationships/font" Target="fonts/font20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2.fntdata"/><Relationship Id="rId82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3.fntdata"/><Relationship Id="rId80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5D0707D-8DAD-49B9-B2CB-29970328636E}" type="datetimeFigureOut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9523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F52B85B3-9A3E-48BA-853D-F2A8490DD4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003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62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79649D-E38C-4924-B1BA-D73B8413948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1101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3F76837-775D-4B2C-B7F8-42FE6F2AA621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551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EDE5A44-641A-4F68-B80C-287E8AB5A4EB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6492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C0C0F3-19A3-48E2-B1ED-53D98A4DC18F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3860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6448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627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7B351D-7356-7256-1D88-44ADEEC92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8344D426-5625-33B0-3245-10B7D53E7F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5A871051-2A62-2267-28E1-9ED9667FE8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9EA78CA1-C46A-24EE-EB86-5B1B4B4C84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7578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8E1B88-1837-BD7C-E019-0A31F5569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CF4CDE60-744B-0908-50E4-2BB4C036A5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F7857BDA-C82D-DCEA-40D3-5E0AB2B80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C67ACCAD-C2E8-6F5E-34EF-E8194B044B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06026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34F903C-3BFA-ED02-98C9-0AF0EEB65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30459EA5-CF8C-9E53-CCA6-EB2F7EE83C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7DA5EE35-5A68-F0D8-FF4C-BF81CED9C3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875F71FA-E67C-50A3-9768-697B0CB63E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8466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62B4CC7-A510-DEFB-0C20-78C6E4798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C59DAD75-2E62-8596-58CD-11C51EFE10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3D443B81-A11B-E8F8-9D76-97E1A4DCF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CAE5F856-5601-4373-944C-FE1C0F8CC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7664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22ACCFD-4200-A99D-D9D4-1B46C83FA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27BF995B-E9CC-DE4D-B579-519BEE9A66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F746DD03-77CB-E809-2B0D-538821795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765A2B6F-51F6-99ED-C319-4E5E1AC58B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7426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72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7537948-E4A3-40B0-84C9-766325C3F3B1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8523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7D7590E-4BE0-81DE-9001-9656E4F5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55475636-C70E-E9BA-962F-AD0913BCBB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C0644B41-FF87-A622-BD9C-2F1CD5DB3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4DE7E5C4-7054-0164-6E63-496FCF0E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9336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457CEB0-C4B7-506B-8720-A704D2C84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D4401558-2830-632C-9488-4568D9144A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A331FCD8-6F8B-9A69-9B46-980C1F08C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BFA38CBA-D465-B234-52FF-F2200D0B6C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76106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6104D03-4E24-95B7-A14D-FBF9A102B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39D778B5-A799-1390-E6FA-4CCE123B69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188C8472-A459-2B41-A2EE-89267C8F1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AE48EB6A-E1F2-B1A9-A1A8-B06FD9A04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9606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42439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6373C4A-8A42-F4B8-5A27-C4080AF25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DA37A055-4499-E15E-3F4F-65E176D00D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0E72F765-C609-CB81-F778-0B2ACC4F8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9582D44F-7495-4193-1E86-F53D97D1D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4627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A94D2D-A22E-45D1-8DEC-B59995D6DCFD}" type="slidenum">
              <a:rPr lang="zh-CN" altLang="en-US" smtClean="0"/>
              <a:pPr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2414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C3F38-0DB4-4B8F-ADA8-A07F525B8993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79130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AC310D-572B-465E-865D-F19DF7E87C4F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5169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7E6776-FBE9-409C-9F42-BE8F378F6B4F}" type="slidenum">
              <a:rPr lang="zh-CN" altLang="en-US" smtClean="0"/>
              <a:pPr/>
              <a:t>50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7187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83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F5DCF2-7928-4C34-962E-7C99579CD4FE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7863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4D091C-F9E1-4E06-801D-24F90680220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732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84BADE-B9AC-40BF-8B4D-CF7C8849C6C4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6601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6A7324-C2F4-4D53-AA9E-1A082444EF8D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433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37D910-2BC5-43D5-A80A-6517F7EFE465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5045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17D946-A916-46A1-B22E-34397C7C70A4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4297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87AF102-6465-4021-85F4-DBCAE7A6259C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1452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144F70-55C4-459D-89D9-7E763F3985D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B4FEB64-69C7-4A93-8FE0-083D1CCE84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DBC92AE-5309-443F-A5DE-D37626D0B83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0D9B76-6AC1-4C2A-8246-C2790CB2C2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E9E41F-F487-4AC9-8C44-7F91E2F6194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473820F-D655-49C9-81C3-A7FF241044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54A80EF-1C57-4786-87FC-FC152797A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D7768D-C07C-4DD5-BEF0-CBBD867051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6916C98-73E6-45E4-9876-7679F582FA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72A5CD-0DAE-4372-9879-0F0335E26C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5FC096-A590-498B-BE53-C5311B0BEF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582F83-CCE1-4540-9BF7-627407A8B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C574EF6-31CD-437D-858F-4CCEA029F8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870147-DB23-4067-98DC-D546581B8F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A319922-928C-4471-B5AD-9939EB5621E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E0C7CAA-F11C-40F7-957F-7A8CF7780F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DE219-D00F-411B-A789-43CD2CE103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9B0187-F3E6-4C2E-93C4-CDED275B5C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EF165E-FB2B-4A34-9358-7215A547C2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DB96065-6F49-4BB0-852D-AEA87B10D8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CCF4BA-97F9-490F-A919-6BD49E47C5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2466134-5522-41FE-91A1-8C6EB9587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A09CAD-02DC-427B-8674-AEE98FAAD9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02037EE-EB01-4D67-96B2-3CB60045BC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02C9660-5581-4BFE-BC2C-DBC561665F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27A5E7B-A8A5-4FE6-B3A7-90ADAAB26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95EB93-DCF0-4ADC-90F6-A872B6C5C3AB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893613-C1EB-41DF-9EB6-735A869593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B55FA5B-D55F-425B-ACF2-B08595DAE7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0570AC-342B-4306-B5AA-63952E2DAC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679793-C08E-4E32-8FFC-1E4840983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A82C9E-351A-4829-9DAA-38CDBF6C44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2FA1A3-AED5-4F0A-A066-1DDD8DB5A8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453A16D-C780-4B06-937E-647BCA1691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F5D2171-CE6F-4888-9C1F-1EDD0F416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90CFB1F-CFEE-4A6A-AFCE-65EEC030E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BC759D4-0D3D-4EC5-B621-2526FF0ACE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F990CF4-9E9E-4981-8B92-9B21526BBB3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8C06EE-98D4-4AFB-A2D1-3812DC3FDB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FB44641-21D1-4AFF-A7FE-C93C6FEEC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AC0487E-D714-41F6-B0D8-2D922A8EBE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8F955D-2808-47D9-AE3F-20E044F388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44680FD-BE5B-44E4-A43A-6E3B9D6B31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8E3358-88FF-4F3C-AFB8-64A43AF57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F2D3923-7D21-4784-AA92-65871E099A6F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4C3B667-1869-4FB8-95E0-CE6A90EE78D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419563F-4D48-482F-9C19-3CBCAE73939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3E260FA-8EB8-445F-88AD-39B0FC27451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6514067-FA48-4F5E-A9CC-E02C1091A0C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23FE31B-CD33-4AAF-A41C-7C5B9B97DB6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BCD1E23-FA6E-4568-A74A-D2624A357AD8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27DBAAD-6C1A-47BB-BCB2-1CD19FFD2E3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B5DFC76-2FC2-47B2-828B-C4213AA04ABA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21FF5D6-4CBD-4C45-819E-4E5B7A9C405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3D31950-5D27-466C-93CB-E33C21206394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B5D9718-8D42-4758-9FAF-149A678FC5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46A619D-E728-41F6-B503-7334E04D3AA4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D3EB926-6FF4-44A0-8CB7-F49E2F5B03B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446A14B-4B45-45BC-A61A-2C414F2B4F4B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A066621-55AD-4FD0-ACDF-1FD6838E99E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0FD1948-8124-470D-9094-10D9BE796A60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1373AB1-689D-40C3-B5EB-2D33979EAB4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9892BA7-559A-4A92-B083-8ABEE896F21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5B5FED9-9DB4-49DE-9673-77A89522232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C7562CF-A6F1-4E31-BF29-5EE83CA59F2C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70C935C-FD31-42D4-A24D-3C48E758DF0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CA510C5-1DE8-43B4-9AB4-4BE8CE10E4B2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50A24D0-B143-431F-A7DA-78272D33B716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439FCAC-8356-4A75-A243-204A8C03ADCB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DC9E0A6-5510-4593-9760-04D523CACC8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D64FE-E6EB-4B77-B7AE-745FEAF9D89E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2CF60-E025-436C-8D6A-FF98BF2025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E93C6-D141-41F4-9D0A-9A0763C3DF3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3FCAE-9F9D-4FD2-9771-ED34249A0D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1EC05-FAC0-4FD6-9AC3-AD2812227F94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B06FD-A275-460F-A12B-139AE9438E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2D5D5E-5351-415F-B800-D77D07B961B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BA68B53-4DA4-4277-8560-EFFB133F03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1864B-969B-4AD9-9FAF-FBE147F63CF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E1BF8-B375-4BF5-BDCA-AC8994C206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AA18F-1B07-4524-8B31-41CBF675039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73D1A-D0FD-4722-8C0C-C775EBC8F6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955E-5FBD-4EDF-B4FC-B8E04134430B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A07B-F399-4877-90D4-9A166F730E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F7432-3359-4230-9F3A-78B7961022B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F4710-1F7D-4BD7-A74F-578D82BC5C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AFA85-7AEE-45B4-919A-A06414ACACE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5EE0D-68F8-41A0-9775-E57F228E93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41DF-8CD4-4EF4-A86B-7F28384556E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44F7F-57AE-4C0B-A62A-4376681821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C44B-0D89-47CB-8275-5D45BCD5C54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3765A-1CFD-44E8-86E4-5EFD1DD9A9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EA0A7-E6C4-4E34-984E-AFE76A44645E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E5AAF-3183-46AD-83E3-478186A91B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CEF195B-35F7-40E8-9546-D2FFAC9A267A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3F48B3E-A02C-426E-BC03-D5C02ED816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C26314-262A-48A0-9B8C-B8E17DC94E9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9EF435-CDB1-42E4-A3CE-B9671B0AE2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2A07ED0-935F-4D13-9C8A-2D04339726C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D2E445-4144-4F0D-9B5D-BDF79571AE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512" r:id="rId1"/>
    <p:sldLayoutId id="2147490513" r:id="rId2"/>
    <p:sldLayoutId id="2147490514" r:id="rId3"/>
    <p:sldLayoutId id="2147490515" r:id="rId4"/>
    <p:sldLayoutId id="2147490516" r:id="rId5"/>
    <p:sldLayoutId id="2147490517" r:id="rId6"/>
    <p:sldLayoutId id="2147490518" r:id="rId7"/>
    <p:sldLayoutId id="2147490519" r:id="rId8"/>
    <p:sldLayoutId id="2147490520" r:id="rId9"/>
    <p:sldLayoutId id="2147490521" r:id="rId10"/>
    <p:sldLayoutId id="2147490522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523" r:id="rId1"/>
    <p:sldLayoutId id="2147490524" r:id="rId2"/>
    <p:sldLayoutId id="2147490525" r:id="rId3"/>
    <p:sldLayoutId id="2147490526" r:id="rId4"/>
    <p:sldLayoutId id="2147490527" r:id="rId5"/>
    <p:sldLayoutId id="2147490528" r:id="rId6"/>
    <p:sldLayoutId id="2147490529" r:id="rId7"/>
    <p:sldLayoutId id="2147490530" r:id="rId8"/>
    <p:sldLayoutId id="2147490531" r:id="rId9"/>
    <p:sldLayoutId id="2147490532" r:id="rId10"/>
    <p:sldLayoutId id="214749053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534" r:id="rId1"/>
    <p:sldLayoutId id="2147490535" r:id="rId2"/>
    <p:sldLayoutId id="2147490536" r:id="rId3"/>
    <p:sldLayoutId id="2147490537" r:id="rId4"/>
    <p:sldLayoutId id="2147490538" r:id="rId5"/>
    <p:sldLayoutId id="2147490539" r:id="rId6"/>
    <p:sldLayoutId id="2147490540" r:id="rId7"/>
    <p:sldLayoutId id="2147490541" r:id="rId8"/>
    <p:sldLayoutId id="2147490542" r:id="rId9"/>
    <p:sldLayoutId id="2147490543" r:id="rId10"/>
    <p:sldLayoutId id="214749054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500" r:id="rId1"/>
    <p:sldLayoutId id="2147490545" r:id="rId2"/>
    <p:sldLayoutId id="2147490546" r:id="rId3"/>
    <p:sldLayoutId id="2147490547" r:id="rId4"/>
    <p:sldLayoutId id="2147490548" r:id="rId5"/>
    <p:sldLayoutId id="2147490549" r:id="rId6"/>
    <p:sldLayoutId id="2147490550" r:id="rId7"/>
    <p:sldLayoutId id="2147490551" r:id="rId8"/>
    <p:sldLayoutId id="2147490552" r:id="rId9"/>
    <p:sldLayoutId id="2147490553" r:id="rId10"/>
    <p:sldLayoutId id="214749055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FEE1BD1-4EA5-43AE-9DBF-B32C192D3360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1FF5BE9-6B24-4904-A0EF-58CD5BC9B7F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555" r:id="rId1"/>
    <p:sldLayoutId id="2147490556" r:id="rId2"/>
    <p:sldLayoutId id="2147490557" r:id="rId3"/>
    <p:sldLayoutId id="2147490558" r:id="rId4"/>
    <p:sldLayoutId id="2147490559" r:id="rId5"/>
    <p:sldLayoutId id="2147490560" r:id="rId6"/>
    <p:sldLayoutId id="2147490561" r:id="rId7"/>
    <p:sldLayoutId id="2147490562" r:id="rId8"/>
    <p:sldLayoutId id="2147490563" r:id="rId9"/>
    <p:sldLayoutId id="2147490564" r:id="rId10"/>
    <p:sldLayoutId id="2147490565" r:id="rId11"/>
    <p:sldLayoutId id="2147490566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1C9861-4546-44A3-94D3-BFA34CE1D9F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99F8A1-8E12-4088-95FD-4A4C76E5D6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501" r:id="rId1"/>
    <p:sldLayoutId id="2147490502" r:id="rId2"/>
    <p:sldLayoutId id="2147490503" r:id="rId3"/>
    <p:sldLayoutId id="2147490504" r:id="rId4"/>
    <p:sldLayoutId id="2147490505" r:id="rId5"/>
    <p:sldLayoutId id="2147490506" r:id="rId6"/>
    <p:sldLayoutId id="2147490507" r:id="rId7"/>
    <p:sldLayoutId id="2147490508" r:id="rId8"/>
    <p:sldLayoutId id="2147490509" r:id="rId9"/>
    <p:sldLayoutId id="2147490510" r:id="rId10"/>
    <p:sldLayoutId id="214749051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notesSlide" Target="../notesSlides/notesSlide1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slideLayout" Target="../slideLayouts/slideLayout6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15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我是坐飞机来的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圆角矩形 32"/>
          <p:cNvSpPr>
            <a:spLocks noChangeArrowheads="1"/>
          </p:cNvSpPr>
          <p:nvPr/>
        </p:nvSpPr>
        <p:spPr bwMode="auto">
          <a:xfrm>
            <a:off x="1319213" y="34956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3486150"/>
            <a:ext cx="5557837" cy="1195388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2711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2712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714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72715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72716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72717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72718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72719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72720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2721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72722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72723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  <p:sp>
        <p:nvSpPr>
          <p:cNvPr id="72724" name="文本框 152"/>
          <p:cNvSpPr>
            <a:spLocks noChangeArrowheads="1"/>
          </p:cNvSpPr>
          <p:nvPr/>
        </p:nvSpPr>
        <p:spPr bwMode="auto">
          <a:xfrm>
            <a:off x="305435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一年</a:t>
            </a:r>
          </a:p>
        </p:txBody>
      </p:sp>
      <p:sp>
        <p:nvSpPr>
          <p:cNvPr id="72725" name="文本框 152"/>
          <p:cNvSpPr>
            <a:spLocks noChangeArrowheads="1"/>
          </p:cNvSpPr>
          <p:nvPr/>
        </p:nvSpPr>
        <p:spPr bwMode="auto">
          <a:xfrm>
            <a:off x="46736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两年</a:t>
            </a:r>
          </a:p>
        </p:txBody>
      </p:sp>
      <p:sp>
        <p:nvSpPr>
          <p:cNvPr id="72726" name="文本框 152"/>
          <p:cNvSpPr>
            <a:spLocks noChangeArrowheads="1"/>
          </p:cNvSpPr>
          <p:nvPr/>
        </p:nvSpPr>
        <p:spPr bwMode="auto">
          <a:xfrm>
            <a:off x="64389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几年</a:t>
            </a:r>
          </a:p>
        </p:txBody>
      </p:sp>
      <p:sp>
        <p:nvSpPr>
          <p:cNvPr id="72727" name="文本框 152"/>
          <p:cNvSpPr>
            <a:spLocks noChangeArrowheads="1"/>
          </p:cNvSpPr>
          <p:nvPr/>
        </p:nvSpPr>
        <p:spPr bwMode="auto">
          <a:xfrm>
            <a:off x="8126413" y="282098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哪年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306863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上大学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468788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大学生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6453188" y="35798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大学同学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3228975" y="41433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中学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4356100" y="4152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小学</a:t>
            </a: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294322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 bwMode="auto">
          <a:xfrm>
            <a:off x="401637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圆角矩形 32"/>
          <p:cNvSpPr>
            <a:spLocks noChangeArrowheads="1"/>
          </p:cNvSpPr>
          <p:nvPr/>
        </p:nvSpPr>
        <p:spPr bwMode="auto">
          <a:xfrm>
            <a:off x="1319213" y="46640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4648200"/>
            <a:ext cx="5557837" cy="1195388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3734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3735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3736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373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73739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73740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73741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73743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73744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3745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73746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73747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  <p:sp>
        <p:nvSpPr>
          <p:cNvPr id="73748" name="文本框 152"/>
          <p:cNvSpPr>
            <a:spLocks noChangeArrowheads="1"/>
          </p:cNvSpPr>
          <p:nvPr/>
        </p:nvSpPr>
        <p:spPr bwMode="auto">
          <a:xfrm>
            <a:off x="305435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一年</a:t>
            </a:r>
          </a:p>
        </p:txBody>
      </p:sp>
      <p:sp>
        <p:nvSpPr>
          <p:cNvPr id="73749" name="文本框 152"/>
          <p:cNvSpPr>
            <a:spLocks noChangeArrowheads="1"/>
          </p:cNvSpPr>
          <p:nvPr/>
        </p:nvSpPr>
        <p:spPr bwMode="auto">
          <a:xfrm>
            <a:off x="46736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两年</a:t>
            </a:r>
          </a:p>
        </p:txBody>
      </p:sp>
      <p:sp>
        <p:nvSpPr>
          <p:cNvPr id="73750" name="文本框 152"/>
          <p:cNvSpPr>
            <a:spLocks noChangeArrowheads="1"/>
          </p:cNvSpPr>
          <p:nvPr/>
        </p:nvSpPr>
        <p:spPr bwMode="auto">
          <a:xfrm>
            <a:off x="64389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几年</a:t>
            </a:r>
          </a:p>
        </p:txBody>
      </p:sp>
      <p:sp>
        <p:nvSpPr>
          <p:cNvPr id="73751" name="文本框 152"/>
          <p:cNvSpPr>
            <a:spLocks noChangeArrowheads="1"/>
          </p:cNvSpPr>
          <p:nvPr/>
        </p:nvSpPr>
        <p:spPr bwMode="auto">
          <a:xfrm>
            <a:off x="8126413" y="282098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哪年</a:t>
            </a:r>
          </a:p>
        </p:txBody>
      </p:sp>
      <p:sp>
        <p:nvSpPr>
          <p:cNvPr id="73752" name="文本框 152"/>
          <p:cNvSpPr>
            <a:spLocks noChangeArrowheads="1"/>
          </p:cNvSpPr>
          <p:nvPr/>
        </p:nvSpPr>
        <p:spPr bwMode="auto">
          <a:xfrm>
            <a:off x="306863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上大学</a:t>
            </a:r>
          </a:p>
        </p:txBody>
      </p:sp>
      <p:sp>
        <p:nvSpPr>
          <p:cNvPr id="73753" name="文本框 152"/>
          <p:cNvSpPr>
            <a:spLocks noChangeArrowheads="1"/>
          </p:cNvSpPr>
          <p:nvPr/>
        </p:nvSpPr>
        <p:spPr bwMode="auto">
          <a:xfrm>
            <a:off x="468788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大学生</a:t>
            </a:r>
          </a:p>
        </p:txBody>
      </p:sp>
      <p:sp>
        <p:nvSpPr>
          <p:cNvPr id="73754" name="文本框 152"/>
          <p:cNvSpPr>
            <a:spLocks noChangeArrowheads="1"/>
          </p:cNvSpPr>
          <p:nvPr/>
        </p:nvSpPr>
        <p:spPr bwMode="auto">
          <a:xfrm>
            <a:off x="6453188" y="35798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大学同学</a:t>
            </a:r>
          </a:p>
        </p:txBody>
      </p:sp>
      <p:sp>
        <p:nvSpPr>
          <p:cNvPr id="73755" name="文本框 152"/>
          <p:cNvSpPr>
            <a:spLocks noChangeArrowheads="1"/>
          </p:cNvSpPr>
          <p:nvPr/>
        </p:nvSpPr>
        <p:spPr bwMode="auto">
          <a:xfrm>
            <a:off x="3228975" y="41433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中学</a:t>
            </a:r>
          </a:p>
        </p:txBody>
      </p:sp>
      <p:sp>
        <p:nvSpPr>
          <p:cNvPr id="73756" name="文本框 152"/>
          <p:cNvSpPr>
            <a:spLocks noChangeArrowheads="1"/>
          </p:cNvSpPr>
          <p:nvPr/>
        </p:nvSpPr>
        <p:spPr bwMode="auto">
          <a:xfrm>
            <a:off x="4356100" y="4152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小学</a:t>
            </a: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294322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 bwMode="auto">
          <a:xfrm>
            <a:off x="401637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30495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一起吃饭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57927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一起学习</a:t>
            </a:r>
          </a:p>
        </p:txBody>
      </p: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3060700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跟朋友一起吃饭</a:t>
            </a:r>
          </a:p>
        </p:txBody>
      </p:sp>
      <p:sp>
        <p:nvSpPr>
          <p:cNvPr id="47" name="文本框 152"/>
          <p:cNvSpPr>
            <a:spLocks noChangeArrowheads="1"/>
          </p:cNvSpPr>
          <p:nvPr/>
        </p:nvSpPr>
        <p:spPr bwMode="auto">
          <a:xfrm>
            <a:off x="5788025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跟同学一起学习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52453" y="4317057"/>
            <a:ext cx="3470751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（跟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谁）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一起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0" grpId="0"/>
      <p:bldP spid="41" grpId="0"/>
      <p:bldP spid="45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圆角矩形 32"/>
          <p:cNvSpPr>
            <a:spLocks noChangeArrowheads="1"/>
          </p:cNvSpPr>
          <p:nvPr/>
        </p:nvSpPr>
        <p:spPr bwMode="auto">
          <a:xfrm>
            <a:off x="1319213" y="57689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5810250"/>
            <a:ext cx="7061200" cy="57467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4758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4759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4760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476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2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74763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74764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74767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4769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74771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  <p:sp>
        <p:nvSpPr>
          <p:cNvPr id="74772" name="文本框 152"/>
          <p:cNvSpPr>
            <a:spLocks noChangeArrowheads="1"/>
          </p:cNvSpPr>
          <p:nvPr/>
        </p:nvSpPr>
        <p:spPr bwMode="auto">
          <a:xfrm>
            <a:off x="305435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一年</a:t>
            </a:r>
          </a:p>
        </p:txBody>
      </p:sp>
      <p:sp>
        <p:nvSpPr>
          <p:cNvPr id="74773" name="文本框 152"/>
          <p:cNvSpPr>
            <a:spLocks noChangeArrowheads="1"/>
          </p:cNvSpPr>
          <p:nvPr/>
        </p:nvSpPr>
        <p:spPr bwMode="auto">
          <a:xfrm>
            <a:off x="46736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两年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64389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几年</a:t>
            </a:r>
          </a:p>
        </p:txBody>
      </p:sp>
      <p:sp>
        <p:nvSpPr>
          <p:cNvPr id="74775" name="文本框 152"/>
          <p:cNvSpPr>
            <a:spLocks noChangeArrowheads="1"/>
          </p:cNvSpPr>
          <p:nvPr/>
        </p:nvSpPr>
        <p:spPr bwMode="auto">
          <a:xfrm>
            <a:off x="8126413" y="282098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哪年</a:t>
            </a:r>
          </a:p>
        </p:txBody>
      </p:sp>
      <p:sp>
        <p:nvSpPr>
          <p:cNvPr id="74776" name="文本框 152"/>
          <p:cNvSpPr>
            <a:spLocks noChangeArrowheads="1"/>
          </p:cNvSpPr>
          <p:nvPr/>
        </p:nvSpPr>
        <p:spPr bwMode="auto">
          <a:xfrm>
            <a:off x="306863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上大学</a:t>
            </a:r>
          </a:p>
        </p:txBody>
      </p:sp>
      <p:sp>
        <p:nvSpPr>
          <p:cNvPr id="74777" name="文本框 152"/>
          <p:cNvSpPr>
            <a:spLocks noChangeArrowheads="1"/>
          </p:cNvSpPr>
          <p:nvPr/>
        </p:nvSpPr>
        <p:spPr bwMode="auto">
          <a:xfrm>
            <a:off x="468788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大学生</a:t>
            </a:r>
          </a:p>
        </p:txBody>
      </p:sp>
      <p:sp>
        <p:nvSpPr>
          <p:cNvPr id="74778" name="文本框 152"/>
          <p:cNvSpPr>
            <a:spLocks noChangeArrowheads="1"/>
          </p:cNvSpPr>
          <p:nvPr/>
        </p:nvSpPr>
        <p:spPr bwMode="auto">
          <a:xfrm>
            <a:off x="6453188" y="35798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大学同学</a:t>
            </a:r>
          </a:p>
        </p:txBody>
      </p:sp>
      <p:sp>
        <p:nvSpPr>
          <p:cNvPr id="74779" name="文本框 152"/>
          <p:cNvSpPr>
            <a:spLocks noChangeArrowheads="1"/>
          </p:cNvSpPr>
          <p:nvPr/>
        </p:nvSpPr>
        <p:spPr bwMode="auto">
          <a:xfrm>
            <a:off x="3228975" y="41433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中学</a:t>
            </a:r>
          </a:p>
        </p:txBody>
      </p:sp>
      <p:sp>
        <p:nvSpPr>
          <p:cNvPr id="74780" name="文本框 152"/>
          <p:cNvSpPr>
            <a:spLocks noChangeArrowheads="1"/>
          </p:cNvSpPr>
          <p:nvPr/>
        </p:nvSpPr>
        <p:spPr bwMode="auto">
          <a:xfrm>
            <a:off x="4356100" y="4152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小学</a:t>
            </a: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294322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 bwMode="auto">
          <a:xfrm>
            <a:off x="401637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83" name="文本框 152"/>
          <p:cNvSpPr>
            <a:spLocks noChangeArrowheads="1"/>
          </p:cNvSpPr>
          <p:nvPr/>
        </p:nvSpPr>
        <p:spPr bwMode="auto">
          <a:xfrm>
            <a:off x="30495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一起吃饭</a:t>
            </a:r>
          </a:p>
        </p:txBody>
      </p:sp>
      <p:sp>
        <p:nvSpPr>
          <p:cNvPr id="74784" name="文本框 152"/>
          <p:cNvSpPr>
            <a:spLocks noChangeArrowheads="1"/>
          </p:cNvSpPr>
          <p:nvPr/>
        </p:nvSpPr>
        <p:spPr bwMode="auto">
          <a:xfrm>
            <a:off x="57927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一起学习</a:t>
            </a:r>
          </a:p>
        </p:txBody>
      </p:sp>
      <p:sp>
        <p:nvSpPr>
          <p:cNvPr id="74785" name="文本框 152"/>
          <p:cNvSpPr>
            <a:spLocks noChangeArrowheads="1"/>
          </p:cNvSpPr>
          <p:nvPr/>
        </p:nvSpPr>
        <p:spPr bwMode="auto">
          <a:xfrm>
            <a:off x="3060700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跟朋友一起吃饭</a:t>
            </a:r>
          </a:p>
        </p:txBody>
      </p:sp>
      <p:sp>
        <p:nvSpPr>
          <p:cNvPr id="74786" name="文本框 152"/>
          <p:cNvSpPr>
            <a:spLocks noChangeArrowheads="1"/>
          </p:cNvSpPr>
          <p:nvPr/>
        </p:nvSpPr>
        <p:spPr bwMode="auto">
          <a:xfrm>
            <a:off x="5788025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跟同学一起学习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52453" y="4317057"/>
            <a:ext cx="3470751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（跟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谁）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一起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  <p:sp>
        <p:nvSpPr>
          <p:cNvPr id="42" name="文本框 152"/>
          <p:cNvSpPr>
            <a:spLocks noChangeArrowheads="1"/>
          </p:cNvSpPr>
          <p:nvPr/>
        </p:nvSpPr>
        <p:spPr bwMode="auto">
          <a:xfrm>
            <a:off x="3094038" y="58562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听音乐</a:t>
            </a:r>
          </a:p>
        </p:txBody>
      </p:sp>
      <p:sp>
        <p:nvSpPr>
          <p:cNvPr id="48" name="文本框 152"/>
          <p:cNvSpPr>
            <a:spLocks noChangeArrowheads="1"/>
          </p:cNvSpPr>
          <p:nvPr/>
        </p:nvSpPr>
        <p:spPr bwMode="auto">
          <a:xfrm>
            <a:off x="4713288" y="5856288"/>
            <a:ext cx="1081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CD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50" name="文本框 152"/>
          <p:cNvSpPr>
            <a:spLocks noChangeArrowheads="1"/>
          </p:cNvSpPr>
          <p:nvPr/>
        </p:nvSpPr>
        <p:spPr bwMode="auto">
          <a:xfrm>
            <a:off x="6288088" y="58562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听老师说</a:t>
            </a:r>
          </a:p>
        </p:txBody>
      </p:sp>
      <p:sp>
        <p:nvSpPr>
          <p:cNvPr id="51" name="文本框 152"/>
          <p:cNvSpPr>
            <a:spLocks noChangeArrowheads="1"/>
          </p:cNvSpPr>
          <p:nvPr/>
        </p:nvSpPr>
        <p:spPr bwMode="auto">
          <a:xfrm>
            <a:off x="8166100" y="58562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听朋友说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166418" y="5394858"/>
            <a:ext cx="156156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听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谁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2" grpId="0"/>
      <p:bldP spid="48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圆角矩形 32"/>
          <p:cNvSpPr>
            <a:spLocks noChangeArrowheads="1"/>
          </p:cNvSpPr>
          <p:nvPr/>
        </p:nvSpPr>
        <p:spPr bwMode="auto">
          <a:xfrm>
            <a:off x="1319213" y="46640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79" name="圆角矩形 32"/>
          <p:cNvSpPr>
            <a:spLocks noChangeArrowheads="1"/>
          </p:cNvSpPr>
          <p:nvPr/>
        </p:nvSpPr>
        <p:spPr bwMode="auto">
          <a:xfrm>
            <a:off x="1319213" y="34956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319213" y="27209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1" name="圆角矩形 32"/>
          <p:cNvSpPr>
            <a:spLocks noChangeArrowheads="1"/>
          </p:cNvSpPr>
          <p:nvPr/>
        </p:nvSpPr>
        <p:spPr bwMode="auto">
          <a:xfrm>
            <a:off x="1319213" y="8556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2" name="圆角矩形 32"/>
          <p:cNvSpPr>
            <a:spLocks noChangeArrowheads="1"/>
          </p:cNvSpPr>
          <p:nvPr/>
        </p:nvSpPr>
        <p:spPr bwMode="auto">
          <a:xfrm>
            <a:off x="1319213" y="57689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578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4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5785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5786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578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75791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75793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75794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5796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75797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75798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  <p:sp>
        <p:nvSpPr>
          <p:cNvPr id="75799" name="文本框 152"/>
          <p:cNvSpPr>
            <a:spLocks noChangeArrowheads="1"/>
          </p:cNvSpPr>
          <p:nvPr/>
        </p:nvSpPr>
        <p:spPr bwMode="auto">
          <a:xfrm>
            <a:off x="305435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一年</a:t>
            </a:r>
          </a:p>
        </p:txBody>
      </p:sp>
      <p:sp>
        <p:nvSpPr>
          <p:cNvPr id="75800" name="文本框 152"/>
          <p:cNvSpPr>
            <a:spLocks noChangeArrowheads="1"/>
          </p:cNvSpPr>
          <p:nvPr/>
        </p:nvSpPr>
        <p:spPr bwMode="auto">
          <a:xfrm>
            <a:off x="46736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两年</a:t>
            </a:r>
          </a:p>
        </p:txBody>
      </p:sp>
      <p:sp>
        <p:nvSpPr>
          <p:cNvPr id="75801" name="文本框 152"/>
          <p:cNvSpPr>
            <a:spLocks noChangeArrowheads="1"/>
          </p:cNvSpPr>
          <p:nvPr/>
        </p:nvSpPr>
        <p:spPr bwMode="auto">
          <a:xfrm>
            <a:off x="64389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几年</a:t>
            </a:r>
          </a:p>
        </p:txBody>
      </p:sp>
      <p:sp>
        <p:nvSpPr>
          <p:cNvPr id="75802" name="文本框 152"/>
          <p:cNvSpPr>
            <a:spLocks noChangeArrowheads="1"/>
          </p:cNvSpPr>
          <p:nvPr/>
        </p:nvSpPr>
        <p:spPr bwMode="auto">
          <a:xfrm>
            <a:off x="8126413" y="282098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哪年</a:t>
            </a:r>
          </a:p>
        </p:txBody>
      </p:sp>
      <p:sp>
        <p:nvSpPr>
          <p:cNvPr id="75803" name="文本框 152"/>
          <p:cNvSpPr>
            <a:spLocks noChangeArrowheads="1"/>
          </p:cNvSpPr>
          <p:nvPr/>
        </p:nvSpPr>
        <p:spPr bwMode="auto">
          <a:xfrm>
            <a:off x="306863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上大学</a:t>
            </a:r>
          </a:p>
        </p:txBody>
      </p:sp>
      <p:sp>
        <p:nvSpPr>
          <p:cNvPr id="75804" name="文本框 152"/>
          <p:cNvSpPr>
            <a:spLocks noChangeArrowheads="1"/>
          </p:cNvSpPr>
          <p:nvPr/>
        </p:nvSpPr>
        <p:spPr bwMode="auto">
          <a:xfrm>
            <a:off x="4687888" y="3579813"/>
            <a:ext cx="110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大学生</a:t>
            </a:r>
          </a:p>
        </p:txBody>
      </p:sp>
      <p:sp>
        <p:nvSpPr>
          <p:cNvPr id="75805" name="文本框 152"/>
          <p:cNvSpPr>
            <a:spLocks noChangeArrowheads="1"/>
          </p:cNvSpPr>
          <p:nvPr/>
        </p:nvSpPr>
        <p:spPr bwMode="auto">
          <a:xfrm>
            <a:off x="6453188" y="3579813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大学同学</a:t>
            </a:r>
          </a:p>
        </p:txBody>
      </p:sp>
      <p:sp>
        <p:nvSpPr>
          <p:cNvPr id="75806" name="文本框 152"/>
          <p:cNvSpPr>
            <a:spLocks noChangeArrowheads="1"/>
          </p:cNvSpPr>
          <p:nvPr/>
        </p:nvSpPr>
        <p:spPr bwMode="auto">
          <a:xfrm>
            <a:off x="3228975" y="41433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中学</a:t>
            </a:r>
          </a:p>
        </p:txBody>
      </p:sp>
      <p:sp>
        <p:nvSpPr>
          <p:cNvPr id="75807" name="文本框 152"/>
          <p:cNvSpPr>
            <a:spLocks noChangeArrowheads="1"/>
          </p:cNvSpPr>
          <p:nvPr/>
        </p:nvSpPr>
        <p:spPr bwMode="auto">
          <a:xfrm>
            <a:off x="4356100" y="4152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小学</a:t>
            </a: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294322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 bwMode="auto">
          <a:xfrm>
            <a:off x="4016375" y="43767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810" name="文本框 152"/>
          <p:cNvSpPr>
            <a:spLocks noChangeArrowheads="1"/>
          </p:cNvSpPr>
          <p:nvPr/>
        </p:nvSpPr>
        <p:spPr bwMode="auto">
          <a:xfrm>
            <a:off x="30495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一起吃饭</a:t>
            </a:r>
          </a:p>
        </p:txBody>
      </p:sp>
      <p:sp>
        <p:nvSpPr>
          <p:cNvPr id="75811" name="文本框 152"/>
          <p:cNvSpPr>
            <a:spLocks noChangeArrowheads="1"/>
          </p:cNvSpPr>
          <p:nvPr/>
        </p:nvSpPr>
        <p:spPr bwMode="auto">
          <a:xfrm>
            <a:off x="5792788" y="4745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一起学习</a:t>
            </a:r>
          </a:p>
        </p:txBody>
      </p:sp>
      <p:sp>
        <p:nvSpPr>
          <p:cNvPr id="75812" name="文本框 152"/>
          <p:cNvSpPr>
            <a:spLocks noChangeArrowheads="1"/>
          </p:cNvSpPr>
          <p:nvPr/>
        </p:nvSpPr>
        <p:spPr bwMode="auto">
          <a:xfrm>
            <a:off x="3060700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跟朋友一起吃饭</a:t>
            </a:r>
          </a:p>
        </p:txBody>
      </p:sp>
      <p:sp>
        <p:nvSpPr>
          <p:cNvPr id="75813" name="文本框 152"/>
          <p:cNvSpPr>
            <a:spLocks noChangeArrowheads="1"/>
          </p:cNvSpPr>
          <p:nvPr/>
        </p:nvSpPr>
        <p:spPr bwMode="auto">
          <a:xfrm>
            <a:off x="5788025" y="524351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跟同学一起学习</a:t>
            </a:r>
          </a:p>
        </p:txBody>
      </p:sp>
      <p:sp>
        <p:nvSpPr>
          <p:cNvPr id="75814" name="文本框 152"/>
          <p:cNvSpPr>
            <a:spLocks noChangeArrowheads="1"/>
          </p:cNvSpPr>
          <p:nvPr/>
        </p:nvSpPr>
        <p:spPr bwMode="auto">
          <a:xfrm>
            <a:off x="3094038" y="58562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听音乐</a:t>
            </a:r>
          </a:p>
        </p:txBody>
      </p:sp>
      <p:sp>
        <p:nvSpPr>
          <p:cNvPr id="75815" name="文本框 152"/>
          <p:cNvSpPr>
            <a:spLocks noChangeArrowheads="1"/>
          </p:cNvSpPr>
          <p:nvPr/>
        </p:nvSpPr>
        <p:spPr bwMode="auto">
          <a:xfrm>
            <a:off x="4713288" y="5856288"/>
            <a:ext cx="1081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CD</a:t>
            </a:r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5816" name="文本框 152"/>
          <p:cNvSpPr>
            <a:spLocks noChangeArrowheads="1"/>
          </p:cNvSpPr>
          <p:nvPr/>
        </p:nvSpPr>
        <p:spPr bwMode="auto">
          <a:xfrm>
            <a:off x="6288088" y="58562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听老师说</a:t>
            </a:r>
          </a:p>
        </p:txBody>
      </p:sp>
      <p:sp>
        <p:nvSpPr>
          <p:cNvPr id="75817" name="文本框 152"/>
          <p:cNvSpPr>
            <a:spLocks noChangeArrowheads="1"/>
          </p:cNvSpPr>
          <p:nvPr/>
        </p:nvSpPr>
        <p:spPr bwMode="auto">
          <a:xfrm>
            <a:off x="8166100" y="58562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听朋友说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9858" y="1290641"/>
            <a:ext cx="880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bìng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17796" y="2420613"/>
            <a:ext cx="7360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chē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16209" y="3501683"/>
            <a:ext cx="13035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huǒchē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209596" y="1290640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病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1222296" y="2396801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车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222296" y="3496924"/>
            <a:ext cx="1338263" cy="564012"/>
            <a:chOff x="683984" y="5619216"/>
            <a:chExt cx="1338943" cy="563571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96690" y="5658687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火车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06852" y="1310676"/>
            <a:ext cx="14334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kànbìng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19552" y="2440649"/>
            <a:ext cx="11849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kāichē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17965" y="3521718"/>
            <a:ext cx="165782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shàngxué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10"/>
            </p:custDataLst>
          </p:nvPr>
        </p:nvGrpSpPr>
        <p:grpSpPr bwMode="auto">
          <a:xfrm>
            <a:off x="6846252" y="1310678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看病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11"/>
            </p:custDataLst>
          </p:nvPr>
        </p:nvGrpSpPr>
        <p:grpSpPr bwMode="auto">
          <a:xfrm>
            <a:off x="6828582" y="2427294"/>
            <a:ext cx="1578371" cy="536575"/>
            <a:chOff x="669962" y="4792841"/>
            <a:chExt cx="157917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92131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开车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2"/>
            </p:custDataLst>
          </p:nvPr>
        </p:nvGrpSpPr>
        <p:grpSpPr bwMode="auto">
          <a:xfrm>
            <a:off x="6858953" y="3516960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上学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>
            <a:extLst>
              <a:ext uri="{FF2B5EF4-FFF2-40B4-BE49-F238E27FC236}">
                <a16:creationId xmlns:a16="http://schemas.microsoft.com/office/drawing/2014/main" xmlns="" id="{D5FD99BF-3D4D-5B94-291F-5F24074B5480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16209" y="4568433"/>
            <a:ext cx="14830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shàngkè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xmlns="" id="{96460078-CC48-A27A-899B-DB030707B60A}"/>
              </a:ext>
            </a:extLst>
          </p:cNvPr>
          <p:cNvGrpSpPr/>
          <p:nvPr>
            <p:custDataLst>
              <p:tags r:id="rId14"/>
            </p:custDataLst>
          </p:nvPr>
        </p:nvGrpSpPr>
        <p:grpSpPr bwMode="auto">
          <a:xfrm>
            <a:off x="1222296" y="4563674"/>
            <a:ext cx="1338263" cy="564015"/>
            <a:chOff x="683984" y="5619216"/>
            <a:chExt cx="1338943" cy="563574"/>
          </a:xfrm>
        </p:grpSpPr>
        <p:sp>
          <p:nvSpPr>
            <p:cNvPr id="10" name="圆角矩形 30">
              <a:extLst>
                <a:ext uri="{FF2B5EF4-FFF2-40B4-BE49-F238E27FC236}">
                  <a16:creationId xmlns:a16="http://schemas.microsoft.com/office/drawing/2014/main" xmlns="" id="{B5AA8ADD-8170-7114-D9E1-79256167275A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" name="文本框 110">
              <a:extLst>
                <a:ext uri="{FF2B5EF4-FFF2-40B4-BE49-F238E27FC236}">
                  <a16:creationId xmlns:a16="http://schemas.microsoft.com/office/drawing/2014/main" xmlns="" id="{5205EA79-18FF-5D7D-31C3-D70C460C52BA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上课</a:t>
              </a:r>
            </a:p>
          </p:txBody>
        </p:sp>
      </p:grpSp>
      <p:sp>
        <p:nvSpPr>
          <p:cNvPr id="12" name="文本框 149">
            <a:extLst>
              <a:ext uri="{FF2B5EF4-FFF2-40B4-BE49-F238E27FC236}">
                <a16:creationId xmlns:a16="http://schemas.microsoft.com/office/drawing/2014/main" xmlns="" id="{53BBE58E-C163-33B8-ACAE-17ADC2B267D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17965" y="4588468"/>
            <a:ext cx="9909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xiàkè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44">
            <a:extLst>
              <a:ext uri="{FF2B5EF4-FFF2-40B4-BE49-F238E27FC236}">
                <a16:creationId xmlns:a16="http://schemas.microsoft.com/office/drawing/2014/main" xmlns="" id="{9E65C207-4647-6D3A-102A-4167820934F4}"/>
              </a:ext>
            </a:extLst>
          </p:cNvPr>
          <p:cNvGrpSpPr/>
          <p:nvPr>
            <p:custDataLst>
              <p:tags r:id="rId16"/>
            </p:custDataLst>
          </p:nvPr>
        </p:nvGrpSpPr>
        <p:grpSpPr bwMode="auto">
          <a:xfrm>
            <a:off x="6858953" y="4602577"/>
            <a:ext cx="1369493" cy="546026"/>
            <a:chOff x="683984" y="5638126"/>
            <a:chExt cx="1338943" cy="547238"/>
          </a:xfrm>
        </p:grpSpPr>
        <p:sp>
          <p:nvSpPr>
            <p:cNvPr id="14" name="圆角矩形 30">
              <a:extLst>
                <a:ext uri="{FF2B5EF4-FFF2-40B4-BE49-F238E27FC236}">
                  <a16:creationId xmlns:a16="http://schemas.microsoft.com/office/drawing/2014/main" xmlns="" id="{683AC040-D2C9-8050-DAE4-AE798C94AE13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15" name="文本框 110">
              <a:extLst>
                <a:ext uri="{FF2B5EF4-FFF2-40B4-BE49-F238E27FC236}">
                  <a16:creationId xmlns:a16="http://schemas.microsoft.com/office/drawing/2014/main" xmlns="" id="{1C66680B-F015-C60F-B87A-F313C84F9A1F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下课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49">
            <a:extLst>
              <a:ext uri="{FF2B5EF4-FFF2-40B4-BE49-F238E27FC236}">
                <a16:creationId xmlns:a16="http://schemas.microsoft.com/office/drawing/2014/main" xmlns="" id="{96F6EB8E-E5AF-0B08-4E5F-7F584F7AE3C9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335497" y="5634084"/>
            <a:ext cx="11897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xiàbān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7" name="组合 44">
            <a:extLst>
              <a:ext uri="{FF2B5EF4-FFF2-40B4-BE49-F238E27FC236}">
                <a16:creationId xmlns:a16="http://schemas.microsoft.com/office/drawing/2014/main" xmlns="" id="{2CF2911A-12CC-C77E-D05C-9C6A6A915C26}"/>
              </a:ext>
            </a:extLst>
          </p:cNvPr>
          <p:cNvGrpSpPr/>
          <p:nvPr>
            <p:custDataLst>
              <p:tags r:id="rId18"/>
            </p:custDataLst>
          </p:nvPr>
        </p:nvGrpSpPr>
        <p:grpSpPr bwMode="auto">
          <a:xfrm>
            <a:off x="1234996" y="5592634"/>
            <a:ext cx="1369493" cy="546026"/>
            <a:chOff x="683984" y="5638126"/>
            <a:chExt cx="1338943" cy="547238"/>
          </a:xfrm>
        </p:grpSpPr>
        <p:sp>
          <p:nvSpPr>
            <p:cNvPr id="18" name="圆角矩形 30">
              <a:extLst>
                <a:ext uri="{FF2B5EF4-FFF2-40B4-BE49-F238E27FC236}">
                  <a16:creationId xmlns:a16="http://schemas.microsoft.com/office/drawing/2014/main" xmlns="" id="{B2460F73-3EE3-5AF5-F01B-C33E123838D8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22" name="文本框 110">
              <a:extLst>
                <a:ext uri="{FF2B5EF4-FFF2-40B4-BE49-F238E27FC236}">
                  <a16:creationId xmlns:a16="http://schemas.microsoft.com/office/drawing/2014/main" xmlns="" id="{BE09349F-3F92-4BCA-F069-500072C18840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下班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  <p:bldP spid="16" grpId="0" bldLvl="0" autoUpdateAnimBg="0"/>
      <p:bldP spid="16" grpId="1" bldLvl="0" autoUpdateAnimBg="0"/>
      <p:bldP spid="16" grpId="2" bldLvl="0" autoUpdateAnimBg="0"/>
      <p:bldP spid="16" grpId="3" bldLvl="0" autoUpdateAnimBg="0"/>
      <p:bldP spid="16" grpId="4" bldLvl="0" autoUpdateAnimBg="0"/>
      <p:bldP spid="16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502865" y="25504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34163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生病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病好了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D00C69C-CBFE-09FB-D6F6-23CEA144A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B0E07B3D-140D-2515-E812-DF3858D72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165176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69BE8E38-78A4-3D37-5D9E-A44BA6950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10" y="16887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C20A04C5-C047-54F7-6553-A67969AF0C5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9A89786C-EA72-39DA-6B64-ED07C8443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8B6D6A1E-144D-D526-23BC-0D249FB3B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67637B2C-4259-B9F6-1CE4-57FFF0433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30CF022B-7A13-A7A0-063D-88F54CBF59EA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4F8A767-91F0-D37F-33C7-28129C9D99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8AA4C507-509A-5F74-96BB-1AE823144C8B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F1482422-2D26-4488-8B9E-06F86FE44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5844" y="1688768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医生看病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看病时间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07491F62-EC23-98AE-CC4F-22CE8A7E2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3D933150-2E09-B541-3A29-0F7017150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7A9EF54F-7B93-DBDD-A038-72EE192C1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3B7DE47-99DD-D0CB-9F54-42470A803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0285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48A49F-3E3D-BC93-015B-4EFE897DB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7E9C2B88-3101-B07A-F4E6-F9AE2825F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2507085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A9445A2F-07CD-A958-254B-DCA760BAB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510" y="254468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B40D276D-0F84-3323-9071-92D97F4EDB5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0EAAE147-21E1-CE41-7248-D71150476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BB04BB13-826C-0A7A-C2DF-CCA8FFA4B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D1A71821-17B8-9C28-939A-100255031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334" y="253771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66706121-D268-FF94-CB9C-1D1EE7F5CAF0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C6699683-2C57-3F2F-92BE-398B62212D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3AD3EA8-6A68-FE8C-1B0D-0164B5CBF6D2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E962BDA1-12FA-0F2A-0C7D-1AA406EC5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2499643"/>
            <a:ext cx="33393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下车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7DA6D078-B87A-AF8A-3E17-609F063D3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E9A345DD-A36A-63A1-23BB-EDA23C970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94026D1D-3B6C-D710-875A-CAA9AC908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71EE1049-610B-00DD-F41B-328048DB9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7943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02F9272-CD7B-EB18-DFC6-9F6A582F3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DDFCCD7F-342F-FEC3-29BB-117448BC9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4333" y="3340274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9A852D5A-C6ED-72CF-F982-4D4644822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339146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D8AB38E3-9E18-717E-9E07-857F35F36F7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1DF7AD9C-2EF9-05C8-B052-804EC666D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E58764C4-ED34-DDF7-4CB1-8F2CFA508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2B41DDCC-8990-A252-93CA-FA2DCA555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334" y="253771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CE041331-E009-D43F-AC0F-137462DD6E4B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01CF3079-8493-B94F-F731-A49C4D65E2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AD95329-643D-BB39-8A0D-D04E88AA0C81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E4155202-D562-3364-6934-2EBB7BEEF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3328320"/>
            <a:ext cx="441659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会开车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开车上班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开车去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E50D94DE-8C0F-C673-4EE2-4F4D1C572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11E1F4F1-094B-97B6-1474-177F91E72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1BD4CA06-1EF6-D467-CEF6-295C52208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82ED9583-0C72-5507-7660-3D1CF971D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2407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7C6960-2CFC-B85A-E7A5-FB9E522F8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4ECD0FB6-E6E0-A233-A769-691ED80A6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4333" y="417598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FB72FCF9-6A20-909C-96B0-9D17B0FA9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4590" y="421485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6B8EFBC9-636A-B650-467B-A6079B90118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3E60F864-2E58-A675-1BDB-3F83803F4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BDD74F7B-E92D-84A3-D537-411761405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E17E0860-C63B-3F4A-EC55-0D3F7F743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334" y="253771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BAA1CFF4-9701-5C0F-81A5-5966B3D860A1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1369FC85-1EC5-1156-AC55-849D9E3C2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1B24414-AEB7-FB1D-A05A-87E406DE9B6A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D79DDE8-C370-2905-4E72-6D5A9C6D8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4175989"/>
            <a:ext cx="54168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坐火车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火车来了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火车上很多人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C2330D9B-15B3-5AAC-4177-B72A93C71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44BBD775-4427-21CF-8467-BAFA74AFC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7A1E189E-7B96-AF31-77CB-586C0C3BD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3D059C3F-D52C-0708-C6D4-38E8E696B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41672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474663" y="81915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三音节词语的声调搭配（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</a:t>
            </a:r>
            <a:r>
              <a:rPr lang="en-US" altLang="zh-CN" dirty="0">
                <a:latin typeface="+mn-ea"/>
                <a:ea typeface="+mn-ea"/>
              </a:rPr>
              <a:t>Tone Collocation in </a:t>
            </a:r>
            <a:r>
              <a:rPr lang="en-US" altLang="zh-CN" dirty="0" err="1">
                <a:latin typeface="+mn-ea"/>
                <a:ea typeface="+mn-ea"/>
              </a:rPr>
              <a:t>Trisyllabic</a:t>
            </a:r>
            <a:r>
              <a:rPr lang="en-US" altLang="zh-CN" dirty="0">
                <a:latin typeface="+mn-ea"/>
                <a:ea typeface="+mn-ea"/>
              </a:rPr>
              <a:t> Words(4)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00138" y="1516063"/>
          <a:ext cx="10014661" cy="4998720"/>
        </p:xfrm>
        <a:graphic>
          <a:graphicData uri="http://schemas.openxmlformats.org/drawingml/2006/table">
            <a:tbl>
              <a:tblPr/>
              <a:tblGrid>
                <a:gridCol w="21746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28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49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61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4+1+1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4+1+2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4+1+3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4+1+4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diànbīngxiāng</a:t>
                      </a:r>
                      <a:endParaRPr lang="en-US" altLang="zh-CN" sz="2400" dirty="0"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refrigerator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Màidāngláo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McDonald’s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/>
                        <a:t> </a:t>
                      </a: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jiànshēnguǎn</a:t>
                      </a:r>
                      <a:r>
                        <a:rPr lang="en-US" altLang="zh-CN" sz="2400" dirty="0"/>
                        <a:t> 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gym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bàngōngshì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office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4+2+1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4+2+2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4+2+3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4+2+4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chàng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guógē</a:t>
                      </a:r>
                      <a:r>
                        <a:rPr lang="en-US" altLang="zh-CN" sz="2400" dirty="0"/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sing the national anthem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kàn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zúqiú</a:t>
                      </a:r>
                      <a:r>
                        <a:rPr lang="en-US" altLang="zh-CN" sz="2400" dirty="0"/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watch football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kuàngquánshuǐ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mineral water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shuànyángròu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instant-boiled mutton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mìmǎxiāng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code box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qìguǎnyán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tracheitis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dàshǐguǎn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embassy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mièhuǒqì</a:t>
                      </a:r>
                      <a:r>
                        <a:rPr lang="en-US" altLang="zh-CN" sz="2400" dirty="0"/>
                        <a:t> 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fire extinguisher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zhàoxiàngjī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/>
                        <a:t> 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camera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zànzhùrén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sponsor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diànhuàkǎ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phone card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Àoyùnhuì</a:t>
                      </a:r>
                      <a:endParaRPr lang="en-US" altLang="zh-CN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algn="ctr"/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Olympic Games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0727A6-011E-82C1-0D43-C0E27F9F1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58B2C944-12A4-2DAD-6119-8F818A3A1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495443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F1605911-133C-1FE5-32C6-2DD3B4A00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496753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FD9C30AF-B09A-46A4-01E5-7CBAD76196A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953557C2-2B76-C9C5-45BC-A3F0BF2CA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A393541C-5E7C-598F-66E0-3F752B978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E6CBC703-067A-297B-113C-76189965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334" y="253771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04A3A331-116F-EEFD-EA48-C4684F879E02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F29913E6-E160-17D8-22EB-5AE4BDEA3B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2A3CCBB2-5447-32B6-CD24-41800BB61E41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19A46C1-3A95-CE05-6293-189ECCFDE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4967537"/>
            <a:ext cx="4493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去上学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上学时间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想上学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E81F9D5F-D059-A98D-22BF-1220381AF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BCBF8DE0-5943-8FE3-B35E-63BDB91AC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B857B0E5-1334-F1CD-962F-0DBEF9E1F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A92ED75D-8A4B-DAA7-FE6A-607D5469E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969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A23A835-5555-9B92-A180-061D7E02B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D2319B96-9AEA-C520-7E1C-DFB28DD62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510" y="564911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19AF6539-6B72-C397-B1F9-08FF7DF31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572624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0CE98209-8AC6-798A-6F9F-2F8D03F5409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DC321313-B475-438B-1C73-62147E653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32F5DD49-4CF9-7B8C-ED6D-039A7669A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A4887A5A-9725-67D1-B89C-69FDBACDC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334" y="253771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847674F5-82EA-3FA6-E58F-958373647189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A00439B0-A965-47D9-BE2A-070B58315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51BA3D9-7761-9C21-E9C2-5A050E3C369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195DC4A9-0C6D-75D1-3129-C4EC76720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0477" y="5684047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去上课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上课时间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没上课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66178437-9142-89AA-C7B5-0FCE782AC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A12ADA64-8EF3-D9DC-B66D-647D28F3C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2148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火车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AC5A1D7-ED7D-D873-D530-D3F0039BF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上学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00BC7C8A-0E13-ACA2-74EC-0DA1D9F90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2255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EDC6805-A87E-6EC7-9907-595899320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B6622A42-30AE-EE52-EE6A-895D06FE9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B8556D61-AE70-5D3E-10BF-D0DF9C791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1DD4F643-D9C6-9661-9D53-DFACC018DC0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9201EC35-BF11-FF76-F1B6-95DE8CAD0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下课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5253BA9C-3865-1AC8-64AC-AB72185990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27B21786-6E2D-A7D7-D590-F0D25E2F4AF6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7C10DEE-DC61-355A-198F-A38DFBDEC3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EBC7FC7F-8316-EBCC-D926-39CF6DFC86E4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344DDF06-208C-C37F-C522-4A741946C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858711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下课回家</a:t>
            </a:r>
          </a:p>
        </p:txBody>
      </p:sp>
    </p:spTree>
    <p:extLst>
      <p:ext uri="{BB962C8B-B14F-4D97-AF65-F5344CB8AC3E}">
        <p14:creationId xmlns:p14="http://schemas.microsoft.com/office/powerpoint/2010/main" val="35001805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C8F1E0F-D6F3-D3F3-F39B-9AC464896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064FC6CF-E6EA-ABF5-D14F-4AED8FA1F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1673756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83A331F3-1073-EDDD-AE8F-E2519BD88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69995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B04746FF-8438-2EFE-5EFB-A181BF0FC52A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28B03CC1-8768-6BCC-20FA-6FA46ED6B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下课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8C52923D-807C-0382-EAE4-0BC59A84C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C55D899E-E050-4F4B-D76F-F343FE6EC2A1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A9F6BC1B-9B5A-CA01-7FD1-DDB0F88CE2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2BED9D8-895E-9CBC-E51A-3563CCDF2428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F01835A1-9318-97F1-A57A-5D41F8E62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1705665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下班后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下班回家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下班了</a:t>
            </a:r>
          </a:p>
        </p:txBody>
      </p:sp>
    </p:spTree>
    <p:extLst>
      <p:ext uri="{BB962C8B-B14F-4D97-AF65-F5344CB8AC3E}">
        <p14:creationId xmlns:p14="http://schemas.microsoft.com/office/powerpoint/2010/main" val="285248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040331" y="313523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035414" y="238272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029063" y="163579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035414" y="8986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040331" y="386678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211247" y="898204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029062" y="1626272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看病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92295" y="2391221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车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2756264" y="914533"/>
            <a:ext cx="495520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生病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病好了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263219" y="312518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246466" y="385060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火车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2765075" y="1705646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医生看病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看病时间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2797824" y="2451282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下车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2797824" y="3935346"/>
            <a:ext cx="5801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坐火车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火车来了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火车上很多人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045248" y="46118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263219" y="461625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2797824" y="3173067"/>
            <a:ext cx="48782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会开车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开车上班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开车去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2797824" y="4659860"/>
            <a:ext cx="48782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去上学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上学时间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想上学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2">
            <a:extLst>
              <a:ext uri="{FF2B5EF4-FFF2-40B4-BE49-F238E27FC236}">
                <a16:creationId xmlns:a16="http://schemas.microsoft.com/office/drawing/2014/main" xmlns="" id="{D1B97EA9-E7AD-B873-06D6-CB0ECAE32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060" y="534799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圆角矩形 32">
            <a:extLst>
              <a:ext uri="{FF2B5EF4-FFF2-40B4-BE49-F238E27FC236}">
                <a16:creationId xmlns:a16="http://schemas.microsoft.com/office/drawing/2014/main" xmlns="" id="{DB37D73B-8A76-6081-A93E-CA8CF8029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13" y="608417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8">
            <a:extLst>
              <a:ext uri="{FF2B5EF4-FFF2-40B4-BE49-F238E27FC236}">
                <a16:creationId xmlns:a16="http://schemas.microsoft.com/office/drawing/2014/main" xmlns="" id="{15B90DB4-94F4-9C0B-CB0F-BF2723303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106" y="5318524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上课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88">
            <a:extLst>
              <a:ext uri="{FF2B5EF4-FFF2-40B4-BE49-F238E27FC236}">
                <a16:creationId xmlns:a16="http://schemas.microsoft.com/office/drawing/2014/main" xmlns="" id="{B783248E-0FBD-6F72-2BD6-92E87FDA2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248" y="6058919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下课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7DB125-8D0F-EF31-1BC9-6E36987F6954}"/>
              </a:ext>
            </a:extLst>
          </p:cNvPr>
          <p:cNvSpPr txBox="1"/>
          <p:nvPr/>
        </p:nvSpPr>
        <p:spPr>
          <a:xfrm>
            <a:off x="2797824" y="5419410"/>
            <a:ext cx="5909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去上课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上课时间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没上课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C7D916-84F9-0BE8-5923-FB63A4FE1414}"/>
              </a:ext>
            </a:extLst>
          </p:cNvPr>
          <p:cNvSpPr txBox="1"/>
          <p:nvPr/>
        </p:nvSpPr>
        <p:spPr>
          <a:xfrm>
            <a:off x="2797824" y="6135256"/>
            <a:ext cx="6102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下课时间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下课回家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A0A7BC-91B7-9C93-999E-F4C7B4D83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AB18368C-5022-7B94-2FFA-28A572239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14" y="8986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0E0FE296-E351-EBE3-A901-4108D33CDFB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464D53E3-D53F-D112-E02E-744E9A9BC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1247" y="898204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下班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98DE2DC2-F22C-1051-BD1D-497DD5080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6264" y="914533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下班后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下班回家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下班了</a:t>
            </a:r>
          </a:p>
        </p:txBody>
      </p:sp>
      <p:grpSp>
        <p:nvGrpSpPr>
          <p:cNvPr id="16" name="组合 8">
            <a:extLst>
              <a:ext uri="{FF2B5EF4-FFF2-40B4-BE49-F238E27FC236}">
                <a16:creationId xmlns:a16="http://schemas.microsoft.com/office/drawing/2014/main" xmlns="" id="{1528F1D0-100E-3BB6-5DA0-A9E9338DEA44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>
              <a:extLst>
                <a:ext uri="{FF2B5EF4-FFF2-40B4-BE49-F238E27FC236}">
                  <a16:creationId xmlns:a16="http://schemas.microsoft.com/office/drawing/2014/main" xmlns="" id="{296C14D1-95FD-DE5C-3E3D-EC693EABB3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36393AD1-66F3-E441-966C-F2BA2D5CF0F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234853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80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“是</a:t>
            </a:r>
            <a:r>
              <a:rPr lang="en-US" altLang="zh-CN" sz="2800" b="1" dirty="0">
                <a:latin typeface="+mn-ea"/>
                <a:ea typeface="+mn-ea"/>
              </a:rPr>
              <a:t>……</a:t>
            </a:r>
            <a:r>
              <a:rPr lang="zh-CN" altLang="en-US" sz="2800" b="1" dirty="0">
                <a:latin typeface="+mn-ea"/>
                <a:ea typeface="+mn-ea"/>
              </a:rPr>
              <a:t>的”句 </a:t>
            </a:r>
            <a:r>
              <a:rPr lang="en-US" altLang="zh-CN" dirty="0">
                <a:latin typeface="+mn-ea"/>
                <a:ea typeface="+mn-ea"/>
              </a:rPr>
              <a:t>The Structure</a:t>
            </a:r>
            <a:r>
              <a:rPr lang="zh-CN" altLang="en-US" dirty="0">
                <a:latin typeface="+mn-ea"/>
                <a:ea typeface="+mn-ea"/>
              </a:rPr>
              <a:t>“是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r>
              <a:rPr lang="zh-CN" altLang="en-US" dirty="0">
                <a:latin typeface="+mn-ea"/>
                <a:ea typeface="+mn-ea"/>
              </a:rPr>
              <a:t>的”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6280" y="1518899"/>
            <a:ext cx="7059020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是）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时间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地点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方式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动词（宾语）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的。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3524250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1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71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46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549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00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Time/Place/Manner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的</a:t>
                      </a:r>
                      <a:endParaRPr lang="en-US" altLang="zh-CN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昨天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这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在北京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你们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怎么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来饭店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6280" y="2132964"/>
            <a:ext cx="7059020" cy="1200329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                         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什么时候</a:t>
            </a:r>
            <a:endParaRPr lang="en-US" altLang="zh-CN" sz="2400" b="1" dirty="0">
              <a:latin typeface="华文细黑" pitchFamily="2" charset="-122"/>
              <a:ea typeface="华文细黑" pitchFamily="2" charset="-122"/>
            </a:endParaRPr>
          </a:p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是）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  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在哪儿           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动词（宾语）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的？</a:t>
            </a:r>
            <a:endParaRPr lang="en-US" altLang="zh-CN" sz="2400" b="1" dirty="0">
              <a:latin typeface="华文细黑" pitchFamily="2" charset="-122"/>
              <a:ea typeface="华文细黑" pitchFamily="2" charset="-122"/>
            </a:endParaRPr>
          </a:p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                         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怎么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2778125" y="2266950"/>
            <a:ext cx="155575" cy="9144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4533900" y="2266950"/>
            <a:ext cx="155575" cy="91440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82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“是</a:t>
            </a:r>
            <a:r>
              <a:rPr lang="en-US" altLang="zh-CN" sz="2800" b="1" dirty="0">
                <a:latin typeface="+mn-ea"/>
                <a:ea typeface="+mn-ea"/>
              </a:rPr>
              <a:t>……</a:t>
            </a:r>
            <a:r>
              <a:rPr lang="zh-CN" altLang="en-US" sz="2800" b="1" dirty="0">
                <a:latin typeface="+mn-ea"/>
                <a:ea typeface="+mn-ea"/>
              </a:rPr>
              <a:t>的”句 </a:t>
            </a:r>
            <a:r>
              <a:rPr lang="en-US" altLang="zh-CN" dirty="0">
                <a:latin typeface="+mn-ea"/>
                <a:ea typeface="+mn-ea"/>
              </a:rPr>
              <a:t>The Structure</a:t>
            </a:r>
            <a:r>
              <a:rPr lang="zh-CN" altLang="en-US" dirty="0">
                <a:latin typeface="+mn-ea"/>
                <a:ea typeface="+mn-ea"/>
              </a:rPr>
              <a:t>“是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r>
              <a:rPr lang="zh-CN" altLang="en-US" dirty="0">
                <a:latin typeface="+mn-ea"/>
                <a:ea typeface="+mn-ea"/>
              </a:rPr>
              <a:t>的”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552700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0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9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09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3265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026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661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Time/Place/Manner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的</a:t>
                      </a:r>
                      <a:endParaRPr lang="en-US" altLang="zh-CN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昨天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这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在北京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坐出租车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的。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56280" y="1518899"/>
            <a:ext cx="7059020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不是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时间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地点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方式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动词（宾语）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的。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85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8851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720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日期的表达（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Expression of Date(2)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39900" y="2325688"/>
            <a:ext cx="7578725" cy="2592387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92400" y="312578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今天几号？星期几？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今天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号，星期三。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8275" y="4048125"/>
            <a:ext cx="5145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）我们是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2011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月认识的。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03513" y="2628900"/>
            <a:ext cx="5951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）明天是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79875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76" name="Rectangle 2"/>
          <p:cNvSpPr>
            <a:spLocks noChangeArrowheads="1"/>
          </p:cNvSpPr>
          <p:nvPr/>
        </p:nvSpPr>
        <p:spPr bwMode="auto">
          <a:xfrm>
            <a:off x="631825" y="1636713"/>
            <a:ext cx="10971213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15950" y="1701800"/>
            <a:ext cx="9505950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N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hé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xiǎojiě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shíhou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rènshi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de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你和李 小姐  是   什么    时候  认识 的？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èr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líng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yī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yī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nián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jiǔ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rènshi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 是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2011     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年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认识 的。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Nǐmen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rènshi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你们  在 哪儿 认识 的？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rènshi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de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dàxué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tóngxué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是  在  学校   认识  的，她 是 我  大学  同学。</a:t>
            </a:r>
          </a:p>
        </p:txBody>
      </p:sp>
      <p:sp>
        <p:nvSpPr>
          <p:cNvPr id="7987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在餐桌旁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the dining table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18538" y="1981200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3025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54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4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5552" name="Freeform 16"/>
          <p:cNvSpPr>
            <a:spLocks/>
          </p:cNvSpPr>
          <p:nvPr/>
        </p:nvSpPr>
        <p:spPr bwMode="auto">
          <a:xfrm>
            <a:off x="2297113" y="2959100"/>
            <a:ext cx="350837" cy="409575"/>
          </a:xfrm>
          <a:custGeom>
            <a:avLst/>
            <a:gdLst/>
            <a:ahLst/>
            <a:cxnLst>
              <a:cxn ang="0">
                <a:pos x="116" y="116"/>
              </a:cxn>
              <a:cxn ang="0">
                <a:pos x="127" y="95"/>
              </a:cxn>
              <a:cxn ang="0">
                <a:pos x="142" y="74"/>
              </a:cxn>
              <a:cxn ang="0">
                <a:pos x="148" y="63"/>
              </a:cxn>
              <a:cxn ang="0">
                <a:pos x="158" y="48"/>
              </a:cxn>
              <a:cxn ang="0">
                <a:pos x="163" y="37"/>
              </a:cxn>
              <a:cxn ang="0">
                <a:pos x="163" y="27"/>
              </a:cxn>
              <a:cxn ang="0">
                <a:pos x="163" y="21"/>
              </a:cxn>
              <a:cxn ang="0">
                <a:pos x="158" y="11"/>
              </a:cxn>
              <a:cxn ang="0">
                <a:pos x="153" y="11"/>
              </a:cxn>
              <a:cxn ang="0">
                <a:pos x="148" y="6"/>
              </a:cxn>
              <a:cxn ang="0">
                <a:pos x="153" y="0"/>
              </a:cxn>
              <a:cxn ang="0">
                <a:pos x="153" y="0"/>
              </a:cxn>
              <a:cxn ang="0">
                <a:pos x="158" y="0"/>
              </a:cxn>
              <a:cxn ang="0">
                <a:pos x="163" y="0"/>
              </a:cxn>
              <a:cxn ang="0">
                <a:pos x="169" y="0"/>
              </a:cxn>
              <a:cxn ang="0">
                <a:pos x="179" y="6"/>
              </a:cxn>
              <a:cxn ang="0">
                <a:pos x="185" y="6"/>
              </a:cxn>
              <a:cxn ang="0">
                <a:pos x="190" y="11"/>
              </a:cxn>
              <a:cxn ang="0">
                <a:pos x="206" y="21"/>
              </a:cxn>
              <a:cxn ang="0">
                <a:pos x="211" y="27"/>
              </a:cxn>
              <a:cxn ang="0">
                <a:pos x="216" y="32"/>
              </a:cxn>
              <a:cxn ang="0">
                <a:pos x="221" y="37"/>
              </a:cxn>
              <a:cxn ang="0">
                <a:pos x="221" y="42"/>
              </a:cxn>
              <a:cxn ang="0">
                <a:pos x="216" y="48"/>
              </a:cxn>
              <a:cxn ang="0">
                <a:pos x="211" y="63"/>
              </a:cxn>
              <a:cxn ang="0">
                <a:pos x="206" y="69"/>
              </a:cxn>
              <a:cxn ang="0">
                <a:pos x="200" y="74"/>
              </a:cxn>
              <a:cxn ang="0">
                <a:pos x="195" y="84"/>
              </a:cxn>
              <a:cxn ang="0">
                <a:pos x="190" y="95"/>
              </a:cxn>
              <a:cxn ang="0">
                <a:pos x="174" y="116"/>
              </a:cxn>
              <a:cxn ang="0">
                <a:pos x="153" y="137"/>
              </a:cxn>
              <a:cxn ang="0">
                <a:pos x="137" y="153"/>
              </a:cxn>
              <a:cxn ang="0">
                <a:pos x="121" y="169"/>
              </a:cxn>
              <a:cxn ang="0">
                <a:pos x="100" y="190"/>
              </a:cxn>
              <a:cxn ang="0">
                <a:pos x="79" y="205"/>
              </a:cxn>
              <a:cxn ang="0">
                <a:pos x="58" y="221"/>
              </a:cxn>
              <a:cxn ang="0">
                <a:pos x="42" y="237"/>
              </a:cxn>
              <a:cxn ang="0">
                <a:pos x="32" y="242"/>
              </a:cxn>
              <a:cxn ang="0">
                <a:pos x="27" y="247"/>
              </a:cxn>
              <a:cxn ang="0">
                <a:pos x="16" y="253"/>
              </a:cxn>
              <a:cxn ang="0">
                <a:pos x="11" y="258"/>
              </a:cxn>
              <a:cxn ang="0">
                <a:pos x="5" y="258"/>
              </a:cxn>
              <a:cxn ang="0">
                <a:pos x="5" y="258"/>
              </a:cxn>
              <a:cxn ang="0">
                <a:pos x="0" y="258"/>
              </a:cxn>
              <a:cxn ang="0">
                <a:pos x="0" y="258"/>
              </a:cxn>
              <a:cxn ang="0">
                <a:pos x="0" y="258"/>
              </a:cxn>
              <a:cxn ang="0">
                <a:pos x="0" y="253"/>
              </a:cxn>
              <a:cxn ang="0">
                <a:pos x="0" y="247"/>
              </a:cxn>
              <a:cxn ang="0">
                <a:pos x="5" y="242"/>
              </a:cxn>
              <a:cxn ang="0">
                <a:pos x="11" y="237"/>
              </a:cxn>
              <a:cxn ang="0">
                <a:pos x="21" y="226"/>
              </a:cxn>
              <a:cxn ang="0">
                <a:pos x="32" y="216"/>
              </a:cxn>
              <a:cxn ang="0">
                <a:pos x="42" y="205"/>
              </a:cxn>
              <a:cxn ang="0">
                <a:pos x="63" y="179"/>
              </a:cxn>
              <a:cxn ang="0">
                <a:pos x="84" y="158"/>
              </a:cxn>
              <a:cxn ang="0">
                <a:pos x="100" y="137"/>
              </a:cxn>
              <a:cxn ang="0">
                <a:pos x="111" y="127"/>
              </a:cxn>
              <a:cxn ang="0">
                <a:pos x="116" y="116"/>
              </a:cxn>
              <a:cxn ang="0">
                <a:pos x="116" y="116"/>
              </a:cxn>
            </a:cxnLst>
            <a:rect l="0" t="0" r="r" b="b"/>
            <a:pathLst>
              <a:path w="221" h="258">
                <a:moveTo>
                  <a:pt x="116" y="116"/>
                </a:moveTo>
                <a:lnTo>
                  <a:pt x="127" y="95"/>
                </a:lnTo>
                <a:lnTo>
                  <a:pt x="142" y="74"/>
                </a:lnTo>
                <a:lnTo>
                  <a:pt x="148" y="63"/>
                </a:lnTo>
                <a:lnTo>
                  <a:pt x="158" y="48"/>
                </a:lnTo>
                <a:lnTo>
                  <a:pt x="163" y="37"/>
                </a:lnTo>
                <a:lnTo>
                  <a:pt x="163" y="27"/>
                </a:lnTo>
                <a:lnTo>
                  <a:pt x="163" y="21"/>
                </a:lnTo>
                <a:lnTo>
                  <a:pt x="158" y="11"/>
                </a:lnTo>
                <a:lnTo>
                  <a:pt x="153" y="11"/>
                </a:lnTo>
                <a:lnTo>
                  <a:pt x="148" y="6"/>
                </a:lnTo>
                <a:lnTo>
                  <a:pt x="153" y="0"/>
                </a:lnTo>
                <a:lnTo>
                  <a:pt x="153" y="0"/>
                </a:lnTo>
                <a:lnTo>
                  <a:pt x="158" y="0"/>
                </a:lnTo>
                <a:lnTo>
                  <a:pt x="163" y="0"/>
                </a:lnTo>
                <a:lnTo>
                  <a:pt x="169" y="0"/>
                </a:lnTo>
                <a:lnTo>
                  <a:pt x="179" y="6"/>
                </a:lnTo>
                <a:lnTo>
                  <a:pt x="185" y="6"/>
                </a:lnTo>
                <a:lnTo>
                  <a:pt x="190" y="11"/>
                </a:lnTo>
                <a:lnTo>
                  <a:pt x="206" y="21"/>
                </a:lnTo>
                <a:lnTo>
                  <a:pt x="211" y="27"/>
                </a:lnTo>
                <a:lnTo>
                  <a:pt x="216" y="32"/>
                </a:lnTo>
                <a:lnTo>
                  <a:pt x="221" y="37"/>
                </a:lnTo>
                <a:lnTo>
                  <a:pt x="221" y="42"/>
                </a:lnTo>
                <a:lnTo>
                  <a:pt x="216" y="48"/>
                </a:lnTo>
                <a:lnTo>
                  <a:pt x="211" y="63"/>
                </a:lnTo>
                <a:lnTo>
                  <a:pt x="206" y="69"/>
                </a:lnTo>
                <a:lnTo>
                  <a:pt x="200" y="74"/>
                </a:lnTo>
                <a:lnTo>
                  <a:pt x="195" y="84"/>
                </a:lnTo>
                <a:lnTo>
                  <a:pt x="190" y="95"/>
                </a:lnTo>
                <a:lnTo>
                  <a:pt x="174" y="116"/>
                </a:lnTo>
                <a:lnTo>
                  <a:pt x="153" y="137"/>
                </a:lnTo>
                <a:lnTo>
                  <a:pt x="137" y="153"/>
                </a:lnTo>
                <a:lnTo>
                  <a:pt x="121" y="169"/>
                </a:lnTo>
                <a:lnTo>
                  <a:pt x="100" y="190"/>
                </a:lnTo>
                <a:lnTo>
                  <a:pt x="79" y="205"/>
                </a:lnTo>
                <a:lnTo>
                  <a:pt x="58" y="221"/>
                </a:lnTo>
                <a:lnTo>
                  <a:pt x="42" y="237"/>
                </a:lnTo>
                <a:lnTo>
                  <a:pt x="32" y="242"/>
                </a:lnTo>
                <a:lnTo>
                  <a:pt x="27" y="247"/>
                </a:lnTo>
                <a:lnTo>
                  <a:pt x="16" y="253"/>
                </a:lnTo>
                <a:lnTo>
                  <a:pt x="11" y="258"/>
                </a:lnTo>
                <a:lnTo>
                  <a:pt x="5" y="258"/>
                </a:lnTo>
                <a:lnTo>
                  <a:pt x="5" y="258"/>
                </a:lnTo>
                <a:lnTo>
                  <a:pt x="0" y="258"/>
                </a:lnTo>
                <a:lnTo>
                  <a:pt x="0" y="258"/>
                </a:lnTo>
                <a:lnTo>
                  <a:pt x="0" y="258"/>
                </a:lnTo>
                <a:lnTo>
                  <a:pt x="0" y="253"/>
                </a:lnTo>
                <a:lnTo>
                  <a:pt x="0" y="247"/>
                </a:lnTo>
                <a:lnTo>
                  <a:pt x="5" y="242"/>
                </a:lnTo>
                <a:lnTo>
                  <a:pt x="11" y="237"/>
                </a:lnTo>
                <a:lnTo>
                  <a:pt x="21" y="226"/>
                </a:lnTo>
                <a:lnTo>
                  <a:pt x="32" y="216"/>
                </a:lnTo>
                <a:lnTo>
                  <a:pt x="42" y="205"/>
                </a:lnTo>
                <a:lnTo>
                  <a:pt x="63" y="179"/>
                </a:lnTo>
                <a:lnTo>
                  <a:pt x="84" y="158"/>
                </a:lnTo>
                <a:lnTo>
                  <a:pt x="100" y="137"/>
                </a:lnTo>
                <a:lnTo>
                  <a:pt x="111" y="127"/>
                </a:lnTo>
                <a:lnTo>
                  <a:pt x="116" y="116"/>
                </a:lnTo>
                <a:lnTo>
                  <a:pt x="116" y="11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3" name="Freeform 17"/>
          <p:cNvSpPr>
            <a:spLocks/>
          </p:cNvSpPr>
          <p:nvPr/>
        </p:nvSpPr>
        <p:spPr bwMode="auto">
          <a:xfrm>
            <a:off x="2489200" y="3076575"/>
            <a:ext cx="511175" cy="125413"/>
          </a:xfrm>
          <a:custGeom>
            <a:avLst/>
            <a:gdLst/>
            <a:ahLst/>
            <a:cxnLst>
              <a:cxn ang="0">
                <a:pos x="137" y="26"/>
              </a:cxn>
              <a:cxn ang="0">
                <a:pos x="164" y="21"/>
              </a:cxn>
              <a:cxn ang="0">
                <a:pos x="185" y="16"/>
              </a:cxn>
              <a:cxn ang="0">
                <a:pos x="206" y="10"/>
              </a:cxn>
              <a:cxn ang="0">
                <a:pos x="222" y="10"/>
              </a:cxn>
              <a:cxn ang="0">
                <a:pos x="237" y="5"/>
              </a:cxn>
              <a:cxn ang="0">
                <a:pos x="248" y="5"/>
              </a:cxn>
              <a:cxn ang="0">
                <a:pos x="258" y="5"/>
              </a:cxn>
              <a:cxn ang="0">
                <a:pos x="269" y="0"/>
              </a:cxn>
              <a:cxn ang="0">
                <a:pos x="280" y="0"/>
              </a:cxn>
              <a:cxn ang="0">
                <a:pos x="295" y="0"/>
              </a:cxn>
              <a:cxn ang="0">
                <a:pos x="301" y="5"/>
              </a:cxn>
              <a:cxn ang="0">
                <a:pos x="311" y="5"/>
              </a:cxn>
              <a:cxn ang="0">
                <a:pos x="316" y="10"/>
              </a:cxn>
              <a:cxn ang="0">
                <a:pos x="322" y="10"/>
              </a:cxn>
              <a:cxn ang="0">
                <a:pos x="322" y="16"/>
              </a:cxn>
              <a:cxn ang="0">
                <a:pos x="322" y="16"/>
              </a:cxn>
              <a:cxn ang="0">
                <a:pos x="316" y="21"/>
              </a:cxn>
              <a:cxn ang="0">
                <a:pos x="316" y="21"/>
              </a:cxn>
              <a:cxn ang="0">
                <a:pos x="311" y="26"/>
              </a:cxn>
              <a:cxn ang="0">
                <a:pos x="306" y="26"/>
              </a:cxn>
              <a:cxn ang="0">
                <a:pos x="301" y="31"/>
              </a:cxn>
              <a:cxn ang="0">
                <a:pos x="295" y="31"/>
              </a:cxn>
              <a:cxn ang="0">
                <a:pos x="285" y="37"/>
              </a:cxn>
              <a:cxn ang="0">
                <a:pos x="274" y="42"/>
              </a:cxn>
              <a:cxn ang="0">
                <a:pos x="253" y="47"/>
              </a:cxn>
              <a:cxn ang="0">
                <a:pos x="227" y="53"/>
              </a:cxn>
              <a:cxn ang="0">
                <a:pos x="201" y="58"/>
              </a:cxn>
              <a:cxn ang="0">
                <a:pos x="174" y="63"/>
              </a:cxn>
              <a:cxn ang="0">
                <a:pos x="153" y="68"/>
              </a:cxn>
              <a:cxn ang="0">
                <a:pos x="137" y="74"/>
              </a:cxn>
              <a:cxn ang="0">
                <a:pos x="116" y="74"/>
              </a:cxn>
              <a:cxn ang="0">
                <a:pos x="95" y="74"/>
              </a:cxn>
              <a:cxn ang="0">
                <a:pos x="74" y="79"/>
              </a:cxn>
              <a:cxn ang="0">
                <a:pos x="48" y="79"/>
              </a:cxn>
              <a:cxn ang="0">
                <a:pos x="27" y="79"/>
              </a:cxn>
              <a:cxn ang="0">
                <a:pos x="0" y="79"/>
              </a:cxn>
              <a:cxn ang="0">
                <a:pos x="0" y="53"/>
              </a:cxn>
              <a:cxn ang="0">
                <a:pos x="11" y="53"/>
              </a:cxn>
              <a:cxn ang="0">
                <a:pos x="21" y="53"/>
              </a:cxn>
              <a:cxn ang="0">
                <a:pos x="37" y="47"/>
              </a:cxn>
              <a:cxn ang="0">
                <a:pos x="53" y="47"/>
              </a:cxn>
              <a:cxn ang="0">
                <a:pos x="74" y="42"/>
              </a:cxn>
              <a:cxn ang="0">
                <a:pos x="95" y="37"/>
              </a:cxn>
              <a:cxn ang="0">
                <a:pos x="116" y="31"/>
              </a:cxn>
              <a:cxn ang="0">
                <a:pos x="137" y="26"/>
              </a:cxn>
              <a:cxn ang="0">
                <a:pos x="137" y="26"/>
              </a:cxn>
            </a:cxnLst>
            <a:rect l="0" t="0" r="r" b="b"/>
            <a:pathLst>
              <a:path w="322" h="79">
                <a:moveTo>
                  <a:pt x="137" y="26"/>
                </a:moveTo>
                <a:lnTo>
                  <a:pt x="164" y="21"/>
                </a:lnTo>
                <a:lnTo>
                  <a:pt x="185" y="16"/>
                </a:lnTo>
                <a:lnTo>
                  <a:pt x="206" y="10"/>
                </a:lnTo>
                <a:lnTo>
                  <a:pt x="222" y="10"/>
                </a:lnTo>
                <a:lnTo>
                  <a:pt x="237" y="5"/>
                </a:lnTo>
                <a:lnTo>
                  <a:pt x="248" y="5"/>
                </a:lnTo>
                <a:lnTo>
                  <a:pt x="258" y="5"/>
                </a:lnTo>
                <a:lnTo>
                  <a:pt x="269" y="0"/>
                </a:lnTo>
                <a:lnTo>
                  <a:pt x="280" y="0"/>
                </a:lnTo>
                <a:lnTo>
                  <a:pt x="295" y="0"/>
                </a:lnTo>
                <a:lnTo>
                  <a:pt x="301" y="5"/>
                </a:lnTo>
                <a:lnTo>
                  <a:pt x="311" y="5"/>
                </a:lnTo>
                <a:lnTo>
                  <a:pt x="316" y="10"/>
                </a:lnTo>
                <a:lnTo>
                  <a:pt x="322" y="10"/>
                </a:lnTo>
                <a:lnTo>
                  <a:pt x="322" y="16"/>
                </a:lnTo>
                <a:lnTo>
                  <a:pt x="322" y="16"/>
                </a:lnTo>
                <a:lnTo>
                  <a:pt x="316" y="21"/>
                </a:lnTo>
                <a:lnTo>
                  <a:pt x="316" y="21"/>
                </a:lnTo>
                <a:lnTo>
                  <a:pt x="311" y="26"/>
                </a:lnTo>
                <a:lnTo>
                  <a:pt x="306" y="26"/>
                </a:lnTo>
                <a:lnTo>
                  <a:pt x="301" y="31"/>
                </a:lnTo>
                <a:lnTo>
                  <a:pt x="295" y="31"/>
                </a:lnTo>
                <a:lnTo>
                  <a:pt x="285" y="37"/>
                </a:lnTo>
                <a:lnTo>
                  <a:pt x="274" y="42"/>
                </a:lnTo>
                <a:lnTo>
                  <a:pt x="253" y="47"/>
                </a:lnTo>
                <a:lnTo>
                  <a:pt x="227" y="53"/>
                </a:lnTo>
                <a:lnTo>
                  <a:pt x="201" y="58"/>
                </a:lnTo>
                <a:lnTo>
                  <a:pt x="174" y="63"/>
                </a:lnTo>
                <a:lnTo>
                  <a:pt x="153" y="68"/>
                </a:lnTo>
                <a:lnTo>
                  <a:pt x="137" y="74"/>
                </a:lnTo>
                <a:lnTo>
                  <a:pt x="116" y="74"/>
                </a:lnTo>
                <a:lnTo>
                  <a:pt x="95" y="74"/>
                </a:lnTo>
                <a:lnTo>
                  <a:pt x="74" y="79"/>
                </a:lnTo>
                <a:lnTo>
                  <a:pt x="48" y="79"/>
                </a:lnTo>
                <a:lnTo>
                  <a:pt x="27" y="79"/>
                </a:lnTo>
                <a:lnTo>
                  <a:pt x="0" y="79"/>
                </a:lnTo>
                <a:lnTo>
                  <a:pt x="0" y="53"/>
                </a:lnTo>
                <a:lnTo>
                  <a:pt x="11" y="53"/>
                </a:lnTo>
                <a:lnTo>
                  <a:pt x="21" y="53"/>
                </a:lnTo>
                <a:lnTo>
                  <a:pt x="37" y="47"/>
                </a:lnTo>
                <a:lnTo>
                  <a:pt x="53" y="47"/>
                </a:lnTo>
                <a:lnTo>
                  <a:pt x="74" y="42"/>
                </a:lnTo>
                <a:lnTo>
                  <a:pt x="95" y="37"/>
                </a:lnTo>
                <a:lnTo>
                  <a:pt x="116" y="31"/>
                </a:lnTo>
                <a:lnTo>
                  <a:pt x="137" y="26"/>
                </a:lnTo>
                <a:lnTo>
                  <a:pt x="137" y="2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4" name="Freeform 18"/>
          <p:cNvSpPr>
            <a:spLocks/>
          </p:cNvSpPr>
          <p:nvPr/>
        </p:nvSpPr>
        <p:spPr bwMode="auto">
          <a:xfrm>
            <a:off x="2706688" y="3160713"/>
            <a:ext cx="92075" cy="100171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53" y="68"/>
              </a:cxn>
              <a:cxn ang="0">
                <a:pos x="53" y="105"/>
              </a:cxn>
              <a:cxn ang="0">
                <a:pos x="53" y="152"/>
              </a:cxn>
              <a:cxn ang="0">
                <a:pos x="53" y="241"/>
              </a:cxn>
              <a:cxn ang="0">
                <a:pos x="53" y="357"/>
              </a:cxn>
              <a:cxn ang="0">
                <a:pos x="48" y="441"/>
              </a:cxn>
              <a:cxn ang="0">
                <a:pos x="48" y="494"/>
              </a:cxn>
              <a:cxn ang="0">
                <a:pos x="42" y="531"/>
              </a:cxn>
              <a:cxn ang="0">
                <a:pos x="42" y="568"/>
              </a:cxn>
              <a:cxn ang="0">
                <a:pos x="42" y="594"/>
              </a:cxn>
              <a:cxn ang="0">
                <a:pos x="37" y="610"/>
              </a:cxn>
              <a:cxn ang="0">
                <a:pos x="32" y="625"/>
              </a:cxn>
              <a:cxn ang="0">
                <a:pos x="32" y="631"/>
              </a:cxn>
              <a:cxn ang="0">
                <a:pos x="27" y="631"/>
              </a:cxn>
              <a:cxn ang="0">
                <a:pos x="21" y="615"/>
              </a:cxn>
              <a:cxn ang="0">
                <a:pos x="16" y="599"/>
              </a:cxn>
              <a:cxn ang="0">
                <a:pos x="16" y="573"/>
              </a:cxn>
              <a:cxn ang="0">
                <a:pos x="11" y="541"/>
              </a:cxn>
              <a:cxn ang="0">
                <a:pos x="11" y="499"/>
              </a:cxn>
              <a:cxn ang="0">
                <a:pos x="6" y="447"/>
              </a:cxn>
              <a:cxn ang="0">
                <a:pos x="6" y="389"/>
              </a:cxn>
              <a:cxn ang="0">
                <a:pos x="6" y="331"/>
              </a:cxn>
              <a:cxn ang="0">
                <a:pos x="6" y="263"/>
              </a:cxn>
              <a:cxn ang="0">
                <a:pos x="6" y="194"/>
              </a:cxn>
              <a:cxn ang="0">
                <a:pos x="6" y="131"/>
              </a:cxn>
              <a:cxn ang="0">
                <a:pos x="0" y="73"/>
              </a:cxn>
              <a:cxn ang="0">
                <a:pos x="0" y="21"/>
              </a:cxn>
              <a:cxn ang="0">
                <a:pos x="16" y="5"/>
              </a:cxn>
              <a:cxn ang="0">
                <a:pos x="37" y="15"/>
              </a:cxn>
              <a:cxn ang="0">
                <a:pos x="53" y="26"/>
              </a:cxn>
              <a:cxn ang="0">
                <a:pos x="58" y="36"/>
              </a:cxn>
              <a:cxn ang="0">
                <a:pos x="58" y="42"/>
              </a:cxn>
            </a:cxnLst>
            <a:rect l="0" t="0" r="r" b="b"/>
            <a:pathLst>
              <a:path w="58" h="631">
                <a:moveTo>
                  <a:pt x="58" y="42"/>
                </a:moveTo>
                <a:lnTo>
                  <a:pt x="58" y="47"/>
                </a:lnTo>
                <a:lnTo>
                  <a:pt x="53" y="57"/>
                </a:lnTo>
                <a:lnTo>
                  <a:pt x="53" y="68"/>
                </a:lnTo>
                <a:lnTo>
                  <a:pt x="53" y="84"/>
                </a:lnTo>
                <a:lnTo>
                  <a:pt x="53" y="105"/>
                </a:lnTo>
                <a:lnTo>
                  <a:pt x="53" y="126"/>
                </a:lnTo>
                <a:lnTo>
                  <a:pt x="53" y="152"/>
                </a:lnTo>
                <a:lnTo>
                  <a:pt x="53" y="178"/>
                </a:lnTo>
                <a:lnTo>
                  <a:pt x="53" y="241"/>
                </a:lnTo>
                <a:lnTo>
                  <a:pt x="53" y="299"/>
                </a:lnTo>
                <a:lnTo>
                  <a:pt x="53" y="357"/>
                </a:lnTo>
                <a:lnTo>
                  <a:pt x="53" y="415"/>
                </a:lnTo>
                <a:lnTo>
                  <a:pt x="48" y="441"/>
                </a:lnTo>
                <a:lnTo>
                  <a:pt x="48" y="468"/>
                </a:lnTo>
                <a:lnTo>
                  <a:pt x="48" y="494"/>
                </a:lnTo>
                <a:lnTo>
                  <a:pt x="48" y="515"/>
                </a:lnTo>
                <a:lnTo>
                  <a:pt x="42" y="531"/>
                </a:lnTo>
                <a:lnTo>
                  <a:pt x="42" y="552"/>
                </a:lnTo>
                <a:lnTo>
                  <a:pt x="42" y="568"/>
                </a:lnTo>
                <a:lnTo>
                  <a:pt x="42" y="578"/>
                </a:lnTo>
                <a:lnTo>
                  <a:pt x="42" y="594"/>
                </a:lnTo>
                <a:lnTo>
                  <a:pt x="37" y="604"/>
                </a:lnTo>
                <a:lnTo>
                  <a:pt x="37" y="610"/>
                </a:lnTo>
                <a:lnTo>
                  <a:pt x="37" y="620"/>
                </a:lnTo>
                <a:lnTo>
                  <a:pt x="32" y="625"/>
                </a:lnTo>
                <a:lnTo>
                  <a:pt x="32" y="625"/>
                </a:lnTo>
                <a:lnTo>
                  <a:pt x="32" y="631"/>
                </a:lnTo>
                <a:lnTo>
                  <a:pt x="27" y="631"/>
                </a:lnTo>
                <a:lnTo>
                  <a:pt x="27" y="631"/>
                </a:lnTo>
                <a:lnTo>
                  <a:pt x="21" y="625"/>
                </a:lnTo>
                <a:lnTo>
                  <a:pt x="21" y="615"/>
                </a:lnTo>
                <a:lnTo>
                  <a:pt x="21" y="604"/>
                </a:lnTo>
                <a:lnTo>
                  <a:pt x="16" y="599"/>
                </a:lnTo>
                <a:lnTo>
                  <a:pt x="16" y="589"/>
                </a:lnTo>
                <a:lnTo>
                  <a:pt x="16" y="573"/>
                </a:lnTo>
                <a:lnTo>
                  <a:pt x="16" y="557"/>
                </a:lnTo>
                <a:lnTo>
                  <a:pt x="11" y="541"/>
                </a:lnTo>
                <a:lnTo>
                  <a:pt x="11" y="520"/>
                </a:lnTo>
                <a:lnTo>
                  <a:pt x="11" y="499"/>
                </a:lnTo>
                <a:lnTo>
                  <a:pt x="11" y="473"/>
                </a:lnTo>
                <a:lnTo>
                  <a:pt x="6" y="447"/>
                </a:lnTo>
                <a:lnTo>
                  <a:pt x="6" y="420"/>
                </a:lnTo>
                <a:lnTo>
                  <a:pt x="6" y="389"/>
                </a:lnTo>
                <a:lnTo>
                  <a:pt x="6" y="357"/>
                </a:lnTo>
                <a:lnTo>
                  <a:pt x="6" y="331"/>
                </a:lnTo>
                <a:lnTo>
                  <a:pt x="6" y="299"/>
                </a:lnTo>
                <a:lnTo>
                  <a:pt x="6" y="263"/>
                </a:lnTo>
                <a:lnTo>
                  <a:pt x="6" y="231"/>
                </a:lnTo>
                <a:lnTo>
                  <a:pt x="6" y="194"/>
                </a:lnTo>
                <a:lnTo>
                  <a:pt x="6" y="163"/>
                </a:lnTo>
                <a:lnTo>
                  <a:pt x="6" y="131"/>
                </a:lnTo>
                <a:lnTo>
                  <a:pt x="6" y="105"/>
                </a:lnTo>
                <a:lnTo>
                  <a:pt x="0" y="73"/>
                </a:lnTo>
                <a:lnTo>
                  <a:pt x="0" y="47"/>
                </a:lnTo>
                <a:lnTo>
                  <a:pt x="0" y="21"/>
                </a:lnTo>
                <a:lnTo>
                  <a:pt x="0" y="0"/>
                </a:lnTo>
                <a:lnTo>
                  <a:pt x="16" y="5"/>
                </a:lnTo>
                <a:lnTo>
                  <a:pt x="27" y="10"/>
                </a:lnTo>
                <a:lnTo>
                  <a:pt x="37" y="15"/>
                </a:lnTo>
                <a:lnTo>
                  <a:pt x="48" y="21"/>
                </a:lnTo>
                <a:lnTo>
                  <a:pt x="53" y="26"/>
                </a:lnTo>
                <a:lnTo>
                  <a:pt x="58" y="31"/>
                </a:lnTo>
                <a:lnTo>
                  <a:pt x="58" y="36"/>
                </a:lnTo>
                <a:lnTo>
                  <a:pt x="58" y="42"/>
                </a:lnTo>
                <a:lnTo>
                  <a:pt x="58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5" name="Freeform 19"/>
          <p:cNvSpPr>
            <a:spLocks/>
          </p:cNvSpPr>
          <p:nvPr/>
        </p:nvSpPr>
        <p:spPr bwMode="auto">
          <a:xfrm>
            <a:off x="2389188" y="3386138"/>
            <a:ext cx="117475" cy="258762"/>
          </a:xfrm>
          <a:custGeom>
            <a:avLst/>
            <a:gdLst/>
            <a:ahLst/>
            <a:cxnLst>
              <a:cxn ang="0">
                <a:pos x="63" y="10"/>
              </a:cxn>
              <a:cxn ang="0">
                <a:pos x="74" y="163"/>
              </a:cxn>
              <a:cxn ang="0">
                <a:pos x="37" y="163"/>
              </a:cxn>
              <a:cxn ang="0">
                <a:pos x="32" y="136"/>
              </a:cxn>
              <a:cxn ang="0">
                <a:pos x="32" y="115"/>
              </a:cxn>
              <a:cxn ang="0">
                <a:pos x="32" y="94"/>
              </a:cxn>
              <a:cxn ang="0">
                <a:pos x="26" y="73"/>
              </a:cxn>
              <a:cxn ang="0">
                <a:pos x="26" y="57"/>
              </a:cxn>
              <a:cxn ang="0">
                <a:pos x="21" y="42"/>
              </a:cxn>
              <a:cxn ang="0">
                <a:pos x="16" y="31"/>
              </a:cxn>
              <a:cxn ang="0">
                <a:pos x="11" y="21"/>
              </a:cxn>
              <a:cxn ang="0">
                <a:pos x="5" y="10"/>
              </a:cxn>
              <a:cxn ang="0">
                <a:pos x="0" y="5"/>
              </a:cxn>
              <a:cxn ang="0">
                <a:pos x="5" y="5"/>
              </a:cxn>
              <a:cxn ang="0">
                <a:pos x="11" y="0"/>
              </a:cxn>
              <a:cxn ang="0">
                <a:pos x="11" y="0"/>
              </a:cxn>
              <a:cxn ang="0">
                <a:pos x="16" y="0"/>
              </a:cxn>
              <a:cxn ang="0">
                <a:pos x="21" y="0"/>
              </a:cxn>
              <a:cxn ang="0">
                <a:pos x="26" y="0"/>
              </a:cxn>
              <a:cxn ang="0">
                <a:pos x="37" y="0"/>
              </a:cxn>
              <a:cxn ang="0">
                <a:pos x="42" y="5"/>
              </a:cxn>
              <a:cxn ang="0">
                <a:pos x="53" y="5"/>
              </a:cxn>
              <a:cxn ang="0">
                <a:pos x="63" y="10"/>
              </a:cxn>
              <a:cxn ang="0">
                <a:pos x="63" y="10"/>
              </a:cxn>
            </a:cxnLst>
            <a:rect l="0" t="0" r="r" b="b"/>
            <a:pathLst>
              <a:path w="74" h="163">
                <a:moveTo>
                  <a:pt x="63" y="10"/>
                </a:moveTo>
                <a:lnTo>
                  <a:pt x="74" y="163"/>
                </a:lnTo>
                <a:lnTo>
                  <a:pt x="37" y="163"/>
                </a:lnTo>
                <a:lnTo>
                  <a:pt x="32" y="136"/>
                </a:lnTo>
                <a:lnTo>
                  <a:pt x="32" y="115"/>
                </a:lnTo>
                <a:lnTo>
                  <a:pt x="32" y="94"/>
                </a:lnTo>
                <a:lnTo>
                  <a:pt x="26" y="73"/>
                </a:lnTo>
                <a:lnTo>
                  <a:pt x="26" y="57"/>
                </a:lnTo>
                <a:lnTo>
                  <a:pt x="21" y="42"/>
                </a:lnTo>
                <a:lnTo>
                  <a:pt x="16" y="31"/>
                </a:lnTo>
                <a:lnTo>
                  <a:pt x="11" y="21"/>
                </a:lnTo>
                <a:lnTo>
                  <a:pt x="5" y="10"/>
                </a:lnTo>
                <a:lnTo>
                  <a:pt x="0" y="5"/>
                </a:lnTo>
                <a:lnTo>
                  <a:pt x="5" y="5"/>
                </a:lnTo>
                <a:lnTo>
                  <a:pt x="11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6" y="0"/>
                </a:lnTo>
                <a:lnTo>
                  <a:pt x="37" y="0"/>
                </a:lnTo>
                <a:lnTo>
                  <a:pt x="42" y="5"/>
                </a:lnTo>
                <a:lnTo>
                  <a:pt x="53" y="5"/>
                </a:lnTo>
                <a:lnTo>
                  <a:pt x="63" y="10"/>
                </a:lnTo>
                <a:lnTo>
                  <a:pt x="63" y="1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6" name="Freeform 20"/>
          <p:cNvSpPr>
            <a:spLocks/>
          </p:cNvSpPr>
          <p:nvPr/>
        </p:nvSpPr>
        <p:spPr bwMode="auto">
          <a:xfrm>
            <a:off x="2447925" y="3302000"/>
            <a:ext cx="593725" cy="133350"/>
          </a:xfrm>
          <a:custGeom>
            <a:avLst/>
            <a:gdLst/>
            <a:ahLst/>
            <a:cxnLst>
              <a:cxn ang="0">
                <a:pos x="0" y="63"/>
              </a:cxn>
              <a:cxn ang="0">
                <a:pos x="11" y="63"/>
              </a:cxn>
              <a:cxn ang="0">
                <a:pos x="26" y="58"/>
              </a:cxn>
              <a:cxn ang="0">
                <a:pos x="42" y="58"/>
              </a:cxn>
              <a:cxn ang="0">
                <a:pos x="63" y="53"/>
              </a:cxn>
              <a:cxn ang="0">
                <a:pos x="90" y="53"/>
              </a:cxn>
              <a:cxn ang="0">
                <a:pos x="116" y="47"/>
              </a:cxn>
              <a:cxn ang="0">
                <a:pos x="142" y="37"/>
              </a:cxn>
              <a:cxn ang="0">
                <a:pos x="174" y="31"/>
              </a:cxn>
              <a:cxn ang="0">
                <a:pos x="205" y="26"/>
              </a:cxn>
              <a:cxn ang="0">
                <a:pos x="232" y="16"/>
              </a:cxn>
              <a:cxn ang="0">
                <a:pos x="258" y="16"/>
              </a:cxn>
              <a:cxn ang="0">
                <a:pos x="279" y="10"/>
              </a:cxn>
              <a:cxn ang="0">
                <a:pos x="295" y="5"/>
              </a:cxn>
              <a:cxn ang="0">
                <a:pos x="311" y="5"/>
              </a:cxn>
              <a:cxn ang="0">
                <a:pos x="321" y="5"/>
              </a:cxn>
              <a:cxn ang="0">
                <a:pos x="327" y="0"/>
              </a:cxn>
              <a:cxn ang="0">
                <a:pos x="337" y="5"/>
              </a:cxn>
              <a:cxn ang="0">
                <a:pos x="342" y="5"/>
              </a:cxn>
              <a:cxn ang="0">
                <a:pos x="353" y="5"/>
              </a:cxn>
              <a:cxn ang="0">
                <a:pos x="358" y="10"/>
              </a:cxn>
              <a:cxn ang="0">
                <a:pos x="363" y="16"/>
              </a:cxn>
              <a:cxn ang="0">
                <a:pos x="369" y="16"/>
              </a:cxn>
              <a:cxn ang="0">
                <a:pos x="374" y="21"/>
              </a:cxn>
              <a:cxn ang="0">
                <a:pos x="374" y="26"/>
              </a:cxn>
              <a:cxn ang="0">
                <a:pos x="374" y="26"/>
              </a:cxn>
              <a:cxn ang="0">
                <a:pos x="374" y="31"/>
              </a:cxn>
              <a:cxn ang="0">
                <a:pos x="369" y="31"/>
              </a:cxn>
              <a:cxn ang="0">
                <a:pos x="363" y="31"/>
              </a:cxn>
              <a:cxn ang="0">
                <a:pos x="358" y="37"/>
              </a:cxn>
              <a:cxn ang="0">
                <a:pos x="353" y="37"/>
              </a:cxn>
              <a:cxn ang="0">
                <a:pos x="342" y="37"/>
              </a:cxn>
              <a:cxn ang="0">
                <a:pos x="337" y="42"/>
              </a:cxn>
              <a:cxn ang="0">
                <a:pos x="321" y="42"/>
              </a:cxn>
              <a:cxn ang="0">
                <a:pos x="311" y="42"/>
              </a:cxn>
              <a:cxn ang="0">
                <a:pos x="300" y="47"/>
              </a:cxn>
              <a:cxn ang="0">
                <a:pos x="284" y="47"/>
              </a:cxn>
              <a:cxn ang="0">
                <a:pos x="269" y="53"/>
              </a:cxn>
              <a:cxn ang="0">
                <a:pos x="253" y="53"/>
              </a:cxn>
              <a:cxn ang="0">
                <a:pos x="232" y="58"/>
              </a:cxn>
              <a:cxn ang="0">
                <a:pos x="216" y="58"/>
              </a:cxn>
              <a:cxn ang="0">
                <a:pos x="174" y="63"/>
              </a:cxn>
              <a:cxn ang="0">
                <a:pos x="137" y="68"/>
              </a:cxn>
              <a:cxn ang="0">
                <a:pos x="105" y="74"/>
              </a:cxn>
              <a:cxn ang="0">
                <a:pos x="79" y="79"/>
              </a:cxn>
              <a:cxn ang="0">
                <a:pos x="53" y="79"/>
              </a:cxn>
              <a:cxn ang="0">
                <a:pos x="32" y="84"/>
              </a:cxn>
              <a:cxn ang="0">
                <a:pos x="11" y="84"/>
              </a:cxn>
              <a:cxn ang="0">
                <a:pos x="0" y="84"/>
              </a:cxn>
              <a:cxn ang="0">
                <a:pos x="0" y="63"/>
              </a:cxn>
              <a:cxn ang="0">
                <a:pos x="0" y="63"/>
              </a:cxn>
            </a:cxnLst>
            <a:rect l="0" t="0" r="r" b="b"/>
            <a:pathLst>
              <a:path w="374" h="84">
                <a:moveTo>
                  <a:pt x="0" y="63"/>
                </a:moveTo>
                <a:lnTo>
                  <a:pt x="11" y="63"/>
                </a:lnTo>
                <a:lnTo>
                  <a:pt x="26" y="58"/>
                </a:lnTo>
                <a:lnTo>
                  <a:pt x="42" y="58"/>
                </a:lnTo>
                <a:lnTo>
                  <a:pt x="63" y="53"/>
                </a:lnTo>
                <a:lnTo>
                  <a:pt x="90" y="53"/>
                </a:lnTo>
                <a:lnTo>
                  <a:pt x="116" y="47"/>
                </a:lnTo>
                <a:lnTo>
                  <a:pt x="142" y="37"/>
                </a:lnTo>
                <a:lnTo>
                  <a:pt x="174" y="31"/>
                </a:lnTo>
                <a:lnTo>
                  <a:pt x="205" y="26"/>
                </a:lnTo>
                <a:lnTo>
                  <a:pt x="232" y="16"/>
                </a:lnTo>
                <a:lnTo>
                  <a:pt x="258" y="16"/>
                </a:lnTo>
                <a:lnTo>
                  <a:pt x="279" y="10"/>
                </a:lnTo>
                <a:lnTo>
                  <a:pt x="295" y="5"/>
                </a:lnTo>
                <a:lnTo>
                  <a:pt x="311" y="5"/>
                </a:lnTo>
                <a:lnTo>
                  <a:pt x="321" y="5"/>
                </a:lnTo>
                <a:lnTo>
                  <a:pt x="327" y="0"/>
                </a:lnTo>
                <a:lnTo>
                  <a:pt x="337" y="5"/>
                </a:lnTo>
                <a:lnTo>
                  <a:pt x="342" y="5"/>
                </a:lnTo>
                <a:lnTo>
                  <a:pt x="353" y="5"/>
                </a:lnTo>
                <a:lnTo>
                  <a:pt x="358" y="10"/>
                </a:lnTo>
                <a:lnTo>
                  <a:pt x="363" y="16"/>
                </a:lnTo>
                <a:lnTo>
                  <a:pt x="369" y="16"/>
                </a:lnTo>
                <a:lnTo>
                  <a:pt x="374" y="21"/>
                </a:lnTo>
                <a:lnTo>
                  <a:pt x="374" y="26"/>
                </a:lnTo>
                <a:lnTo>
                  <a:pt x="374" y="26"/>
                </a:lnTo>
                <a:lnTo>
                  <a:pt x="374" y="31"/>
                </a:lnTo>
                <a:lnTo>
                  <a:pt x="369" y="31"/>
                </a:lnTo>
                <a:lnTo>
                  <a:pt x="363" y="31"/>
                </a:lnTo>
                <a:lnTo>
                  <a:pt x="358" y="37"/>
                </a:lnTo>
                <a:lnTo>
                  <a:pt x="353" y="37"/>
                </a:lnTo>
                <a:lnTo>
                  <a:pt x="342" y="37"/>
                </a:lnTo>
                <a:lnTo>
                  <a:pt x="337" y="42"/>
                </a:lnTo>
                <a:lnTo>
                  <a:pt x="321" y="42"/>
                </a:lnTo>
                <a:lnTo>
                  <a:pt x="311" y="42"/>
                </a:lnTo>
                <a:lnTo>
                  <a:pt x="300" y="47"/>
                </a:lnTo>
                <a:lnTo>
                  <a:pt x="284" y="47"/>
                </a:lnTo>
                <a:lnTo>
                  <a:pt x="269" y="53"/>
                </a:lnTo>
                <a:lnTo>
                  <a:pt x="253" y="53"/>
                </a:lnTo>
                <a:lnTo>
                  <a:pt x="232" y="58"/>
                </a:lnTo>
                <a:lnTo>
                  <a:pt x="216" y="58"/>
                </a:lnTo>
                <a:lnTo>
                  <a:pt x="174" y="63"/>
                </a:lnTo>
                <a:lnTo>
                  <a:pt x="137" y="68"/>
                </a:lnTo>
                <a:lnTo>
                  <a:pt x="105" y="74"/>
                </a:lnTo>
                <a:lnTo>
                  <a:pt x="79" y="79"/>
                </a:lnTo>
                <a:lnTo>
                  <a:pt x="53" y="79"/>
                </a:lnTo>
                <a:lnTo>
                  <a:pt x="32" y="84"/>
                </a:lnTo>
                <a:lnTo>
                  <a:pt x="11" y="84"/>
                </a:lnTo>
                <a:lnTo>
                  <a:pt x="0" y="84"/>
                </a:lnTo>
                <a:lnTo>
                  <a:pt x="0" y="63"/>
                </a:lnTo>
                <a:lnTo>
                  <a:pt x="0" y="6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7" name="Freeform 21"/>
          <p:cNvSpPr>
            <a:spLocks/>
          </p:cNvSpPr>
          <p:nvPr/>
        </p:nvSpPr>
        <p:spPr bwMode="auto">
          <a:xfrm>
            <a:off x="2079625" y="3527425"/>
            <a:ext cx="1195388" cy="200025"/>
          </a:xfrm>
          <a:custGeom>
            <a:avLst/>
            <a:gdLst/>
            <a:ahLst/>
            <a:cxnLst>
              <a:cxn ang="0">
                <a:pos x="422" y="68"/>
              </a:cxn>
              <a:cxn ang="0">
                <a:pos x="364" y="74"/>
              </a:cxn>
              <a:cxn ang="0">
                <a:pos x="274" y="84"/>
              </a:cxn>
              <a:cxn ang="0">
                <a:pos x="211" y="95"/>
              </a:cxn>
              <a:cxn ang="0">
                <a:pos x="158" y="110"/>
              </a:cxn>
              <a:cxn ang="0">
                <a:pos x="116" y="121"/>
              </a:cxn>
              <a:cxn ang="0">
                <a:pos x="95" y="126"/>
              </a:cxn>
              <a:cxn ang="0">
                <a:pos x="79" y="126"/>
              </a:cxn>
              <a:cxn ang="0">
                <a:pos x="69" y="126"/>
              </a:cxn>
              <a:cxn ang="0">
                <a:pos x="58" y="126"/>
              </a:cxn>
              <a:cxn ang="0">
                <a:pos x="42" y="121"/>
              </a:cxn>
              <a:cxn ang="0">
                <a:pos x="21" y="110"/>
              </a:cxn>
              <a:cxn ang="0">
                <a:pos x="6" y="100"/>
              </a:cxn>
              <a:cxn ang="0">
                <a:pos x="0" y="89"/>
              </a:cxn>
              <a:cxn ang="0">
                <a:pos x="6" y="89"/>
              </a:cxn>
              <a:cxn ang="0">
                <a:pos x="16" y="89"/>
              </a:cxn>
              <a:cxn ang="0">
                <a:pos x="27" y="84"/>
              </a:cxn>
              <a:cxn ang="0">
                <a:pos x="48" y="84"/>
              </a:cxn>
              <a:cxn ang="0">
                <a:pos x="79" y="79"/>
              </a:cxn>
              <a:cxn ang="0">
                <a:pos x="121" y="74"/>
              </a:cxn>
              <a:cxn ang="0">
                <a:pos x="174" y="68"/>
              </a:cxn>
              <a:cxn ang="0">
                <a:pos x="232" y="58"/>
              </a:cxn>
              <a:cxn ang="0">
                <a:pos x="300" y="47"/>
              </a:cxn>
              <a:cxn ang="0">
                <a:pos x="380" y="37"/>
              </a:cxn>
              <a:cxn ang="0">
                <a:pos x="448" y="26"/>
              </a:cxn>
              <a:cxn ang="0">
                <a:pos x="506" y="21"/>
              </a:cxn>
              <a:cxn ang="0">
                <a:pos x="559" y="16"/>
              </a:cxn>
              <a:cxn ang="0">
                <a:pos x="601" y="10"/>
              </a:cxn>
              <a:cxn ang="0">
                <a:pos x="632" y="5"/>
              </a:cxn>
              <a:cxn ang="0">
                <a:pos x="653" y="5"/>
              </a:cxn>
              <a:cxn ang="0">
                <a:pos x="664" y="0"/>
              </a:cxn>
              <a:cxn ang="0">
                <a:pos x="680" y="5"/>
              </a:cxn>
              <a:cxn ang="0">
                <a:pos x="706" y="10"/>
              </a:cxn>
              <a:cxn ang="0">
                <a:pos x="727" y="26"/>
              </a:cxn>
              <a:cxn ang="0">
                <a:pos x="743" y="32"/>
              </a:cxn>
              <a:cxn ang="0">
                <a:pos x="748" y="42"/>
              </a:cxn>
              <a:cxn ang="0">
                <a:pos x="753" y="47"/>
              </a:cxn>
              <a:cxn ang="0">
                <a:pos x="753" y="53"/>
              </a:cxn>
              <a:cxn ang="0">
                <a:pos x="748" y="58"/>
              </a:cxn>
              <a:cxn ang="0">
                <a:pos x="738" y="63"/>
              </a:cxn>
              <a:cxn ang="0">
                <a:pos x="727" y="63"/>
              </a:cxn>
              <a:cxn ang="0">
                <a:pos x="711" y="63"/>
              </a:cxn>
              <a:cxn ang="0">
                <a:pos x="690" y="63"/>
              </a:cxn>
              <a:cxn ang="0">
                <a:pos x="648" y="58"/>
              </a:cxn>
              <a:cxn ang="0">
                <a:pos x="606" y="58"/>
              </a:cxn>
              <a:cxn ang="0">
                <a:pos x="574" y="58"/>
              </a:cxn>
              <a:cxn ang="0">
                <a:pos x="553" y="58"/>
              </a:cxn>
              <a:cxn ang="0">
                <a:pos x="516" y="58"/>
              </a:cxn>
              <a:cxn ang="0">
                <a:pos x="485" y="63"/>
              </a:cxn>
            </a:cxnLst>
            <a:rect l="0" t="0" r="r" b="b"/>
            <a:pathLst>
              <a:path w="753" h="126">
                <a:moveTo>
                  <a:pt x="485" y="63"/>
                </a:moveTo>
                <a:lnTo>
                  <a:pt x="422" y="68"/>
                </a:lnTo>
                <a:lnTo>
                  <a:pt x="390" y="68"/>
                </a:lnTo>
                <a:lnTo>
                  <a:pt x="364" y="74"/>
                </a:lnTo>
                <a:lnTo>
                  <a:pt x="306" y="79"/>
                </a:lnTo>
                <a:lnTo>
                  <a:pt x="274" y="84"/>
                </a:lnTo>
                <a:lnTo>
                  <a:pt x="243" y="89"/>
                </a:lnTo>
                <a:lnTo>
                  <a:pt x="211" y="95"/>
                </a:lnTo>
                <a:lnTo>
                  <a:pt x="185" y="105"/>
                </a:lnTo>
                <a:lnTo>
                  <a:pt x="158" y="110"/>
                </a:lnTo>
                <a:lnTo>
                  <a:pt x="132" y="116"/>
                </a:lnTo>
                <a:lnTo>
                  <a:pt x="116" y="121"/>
                </a:lnTo>
                <a:lnTo>
                  <a:pt x="106" y="121"/>
                </a:lnTo>
                <a:lnTo>
                  <a:pt x="95" y="126"/>
                </a:lnTo>
                <a:lnTo>
                  <a:pt x="85" y="126"/>
                </a:lnTo>
                <a:lnTo>
                  <a:pt x="79" y="126"/>
                </a:lnTo>
                <a:lnTo>
                  <a:pt x="74" y="126"/>
                </a:lnTo>
                <a:lnTo>
                  <a:pt x="69" y="126"/>
                </a:lnTo>
                <a:lnTo>
                  <a:pt x="63" y="126"/>
                </a:lnTo>
                <a:lnTo>
                  <a:pt x="58" y="126"/>
                </a:lnTo>
                <a:lnTo>
                  <a:pt x="53" y="126"/>
                </a:lnTo>
                <a:lnTo>
                  <a:pt x="42" y="121"/>
                </a:lnTo>
                <a:lnTo>
                  <a:pt x="32" y="116"/>
                </a:lnTo>
                <a:lnTo>
                  <a:pt x="21" y="110"/>
                </a:lnTo>
                <a:lnTo>
                  <a:pt x="11" y="105"/>
                </a:lnTo>
                <a:lnTo>
                  <a:pt x="6" y="100"/>
                </a:lnTo>
                <a:lnTo>
                  <a:pt x="0" y="95"/>
                </a:lnTo>
                <a:lnTo>
                  <a:pt x="0" y="89"/>
                </a:lnTo>
                <a:lnTo>
                  <a:pt x="0" y="89"/>
                </a:lnTo>
                <a:lnTo>
                  <a:pt x="6" y="89"/>
                </a:lnTo>
                <a:lnTo>
                  <a:pt x="11" y="89"/>
                </a:lnTo>
                <a:lnTo>
                  <a:pt x="16" y="89"/>
                </a:lnTo>
                <a:lnTo>
                  <a:pt x="21" y="84"/>
                </a:lnTo>
                <a:lnTo>
                  <a:pt x="27" y="84"/>
                </a:lnTo>
                <a:lnTo>
                  <a:pt x="37" y="84"/>
                </a:lnTo>
                <a:lnTo>
                  <a:pt x="48" y="84"/>
                </a:lnTo>
                <a:lnTo>
                  <a:pt x="63" y="79"/>
                </a:lnTo>
                <a:lnTo>
                  <a:pt x="79" y="79"/>
                </a:lnTo>
                <a:lnTo>
                  <a:pt x="100" y="74"/>
                </a:lnTo>
                <a:lnTo>
                  <a:pt x="121" y="74"/>
                </a:lnTo>
                <a:lnTo>
                  <a:pt x="148" y="68"/>
                </a:lnTo>
                <a:lnTo>
                  <a:pt x="174" y="68"/>
                </a:lnTo>
                <a:lnTo>
                  <a:pt x="200" y="63"/>
                </a:lnTo>
                <a:lnTo>
                  <a:pt x="232" y="58"/>
                </a:lnTo>
                <a:lnTo>
                  <a:pt x="264" y="53"/>
                </a:lnTo>
                <a:lnTo>
                  <a:pt x="300" y="47"/>
                </a:lnTo>
                <a:lnTo>
                  <a:pt x="337" y="42"/>
                </a:lnTo>
                <a:lnTo>
                  <a:pt x="380" y="37"/>
                </a:lnTo>
                <a:lnTo>
                  <a:pt x="411" y="32"/>
                </a:lnTo>
                <a:lnTo>
                  <a:pt x="448" y="26"/>
                </a:lnTo>
                <a:lnTo>
                  <a:pt x="480" y="26"/>
                </a:lnTo>
                <a:lnTo>
                  <a:pt x="506" y="21"/>
                </a:lnTo>
                <a:lnTo>
                  <a:pt x="532" y="16"/>
                </a:lnTo>
                <a:lnTo>
                  <a:pt x="559" y="16"/>
                </a:lnTo>
                <a:lnTo>
                  <a:pt x="580" y="10"/>
                </a:lnTo>
                <a:lnTo>
                  <a:pt x="601" y="10"/>
                </a:lnTo>
                <a:lnTo>
                  <a:pt x="617" y="5"/>
                </a:lnTo>
                <a:lnTo>
                  <a:pt x="632" y="5"/>
                </a:lnTo>
                <a:lnTo>
                  <a:pt x="643" y="5"/>
                </a:lnTo>
                <a:lnTo>
                  <a:pt x="653" y="5"/>
                </a:lnTo>
                <a:lnTo>
                  <a:pt x="659" y="5"/>
                </a:lnTo>
                <a:lnTo>
                  <a:pt x="664" y="0"/>
                </a:lnTo>
                <a:lnTo>
                  <a:pt x="669" y="0"/>
                </a:lnTo>
                <a:lnTo>
                  <a:pt x="680" y="5"/>
                </a:lnTo>
                <a:lnTo>
                  <a:pt x="690" y="5"/>
                </a:lnTo>
                <a:lnTo>
                  <a:pt x="706" y="10"/>
                </a:lnTo>
                <a:lnTo>
                  <a:pt x="722" y="21"/>
                </a:lnTo>
                <a:lnTo>
                  <a:pt x="727" y="26"/>
                </a:lnTo>
                <a:lnTo>
                  <a:pt x="738" y="32"/>
                </a:lnTo>
                <a:lnTo>
                  <a:pt x="743" y="32"/>
                </a:lnTo>
                <a:lnTo>
                  <a:pt x="748" y="37"/>
                </a:lnTo>
                <a:lnTo>
                  <a:pt x="748" y="42"/>
                </a:lnTo>
                <a:lnTo>
                  <a:pt x="753" y="42"/>
                </a:lnTo>
                <a:lnTo>
                  <a:pt x="753" y="47"/>
                </a:lnTo>
                <a:lnTo>
                  <a:pt x="753" y="47"/>
                </a:lnTo>
                <a:lnTo>
                  <a:pt x="753" y="53"/>
                </a:lnTo>
                <a:lnTo>
                  <a:pt x="753" y="58"/>
                </a:lnTo>
                <a:lnTo>
                  <a:pt x="748" y="58"/>
                </a:lnTo>
                <a:lnTo>
                  <a:pt x="743" y="63"/>
                </a:lnTo>
                <a:lnTo>
                  <a:pt x="738" y="63"/>
                </a:lnTo>
                <a:lnTo>
                  <a:pt x="732" y="63"/>
                </a:lnTo>
                <a:lnTo>
                  <a:pt x="727" y="63"/>
                </a:lnTo>
                <a:lnTo>
                  <a:pt x="717" y="63"/>
                </a:lnTo>
                <a:lnTo>
                  <a:pt x="711" y="63"/>
                </a:lnTo>
                <a:lnTo>
                  <a:pt x="701" y="63"/>
                </a:lnTo>
                <a:lnTo>
                  <a:pt x="690" y="63"/>
                </a:lnTo>
                <a:lnTo>
                  <a:pt x="674" y="63"/>
                </a:lnTo>
                <a:lnTo>
                  <a:pt x="648" y="58"/>
                </a:lnTo>
                <a:lnTo>
                  <a:pt x="627" y="58"/>
                </a:lnTo>
                <a:lnTo>
                  <a:pt x="606" y="58"/>
                </a:lnTo>
                <a:lnTo>
                  <a:pt x="585" y="58"/>
                </a:lnTo>
                <a:lnTo>
                  <a:pt x="574" y="58"/>
                </a:lnTo>
                <a:lnTo>
                  <a:pt x="564" y="58"/>
                </a:lnTo>
                <a:lnTo>
                  <a:pt x="553" y="58"/>
                </a:lnTo>
                <a:lnTo>
                  <a:pt x="543" y="58"/>
                </a:lnTo>
                <a:lnTo>
                  <a:pt x="516" y="58"/>
                </a:lnTo>
                <a:lnTo>
                  <a:pt x="485" y="63"/>
                </a:lnTo>
                <a:lnTo>
                  <a:pt x="485" y="6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5" name="Freeform 29"/>
          <p:cNvSpPr>
            <a:spLocks/>
          </p:cNvSpPr>
          <p:nvPr/>
        </p:nvSpPr>
        <p:spPr bwMode="auto">
          <a:xfrm>
            <a:off x="6800850" y="3246438"/>
            <a:ext cx="174625" cy="347662"/>
          </a:xfrm>
          <a:custGeom>
            <a:avLst/>
            <a:gdLst/>
            <a:ahLst/>
            <a:cxnLst>
              <a:cxn ang="0">
                <a:pos x="5" y="11"/>
              </a:cxn>
              <a:cxn ang="0">
                <a:pos x="5" y="6"/>
              </a:cxn>
              <a:cxn ang="0">
                <a:pos x="11" y="6"/>
              </a:cxn>
              <a:cxn ang="0">
                <a:pos x="16" y="0"/>
              </a:cxn>
              <a:cxn ang="0">
                <a:pos x="32" y="0"/>
              </a:cxn>
              <a:cxn ang="0">
                <a:pos x="48" y="6"/>
              </a:cxn>
              <a:cxn ang="0">
                <a:pos x="63" y="11"/>
              </a:cxn>
              <a:cxn ang="0">
                <a:pos x="79" y="16"/>
              </a:cxn>
              <a:cxn ang="0">
                <a:pos x="95" y="27"/>
              </a:cxn>
              <a:cxn ang="0">
                <a:pos x="111" y="32"/>
              </a:cxn>
              <a:cxn ang="0">
                <a:pos x="116" y="42"/>
              </a:cxn>
              <a:cxn ang="0">
                <a:pos x="121" y="48"/>
              </a:cxn>
              <a:cxn ang="0">
                <a:pos x="121" y="53"/>
              </a:cxn>
              <a:cxn ang="0">
                <a:pos x="121" y="58"/>
              </a:cxn>
              <a:cxn ang="0">
                <a:pos x="121" y="64"/>
              </a:cxn>
              <a:cxn ang="0">
                <a:pos x="121" y="69"/>
              </a:cxn>
              <a:cxn ang="0">
                <a:pos x="116" y="69"/>
              </a:cxn>
              <a:cxn ang="0">
                <a:pos x="116" y="79"/>
              </a:cxn>
              <a:cxn ang="0">
                <a:pos x="111" y="85"/>
              </a:cxn>
              <a:cxn ang="0">
                <a:pos x="105" y="95"/>
              </a:cxn>
              <a:cxn ang="0">
                <a:pos x="100" y="106"/>
              </a:cxn>
              <a:cxn ang="0">
                <a:pos x="95" y="116"/>
              </a:cxn>
              <a:cxn ang="0">
                <a:pos x="90" y="132"/>
              </a:cxn>
              <a:cxn ang="0">
                <a:pos x="84" y="148"/>
              </a:cxn>
              <a:cxn ang="0">
                <a:pos x="79" y="164"/>
              </a:cxn>
              <a:cxn ang="0">
                <a:pos x="79" y="179"/>
              </a:cxn>
              <a:cxn ang="0">
                <a:pos x="74" y="195"/>
              </a:cxn>
              <a:cxn ang="0">
                <a:pos x="69" y="206"/>
              </a:cxn>
              <a:cxn ang="0">
                <a:pos x="63" y="216"/>
              </a:cxn>
              <a:cxn ang="0">
                <a:pos x="58" y="227"/>
              </a:cxn>
              <a:cxn ang="0">
                <a:pos x="53" y="232"/>
              </a:cxn>
              <a:cxn ang="0">
                <a:pos x="48" y="237"/>
              </a:cxn>
              <a:cxn ang="0">
                <a:pos x="48" y="237"/>
              </a:cxn>
              <a:cxn ang="0">
                <a:pos x="37" y="243"/>
              </a:cxn>
              <a:cxn ang="0">
                <a:pos x="32" y="243"/>
              </a:cxn>
              <a:cxn ang="0">
                <a:pos x="27" y="243"/>
              </a:cxn>
              <a:cxn ang="0">
                <a:pos x="21" y="243"/>
              </a:cxn>
              <a:cxn ang="0">
                <a:pos x="16" y="237"/>
              </a:cxn>
              <a:cxn ang="0">
                <a:pos x="11" y="237"/>
              </a:cxn>
              <a:cxn ang="0">
                <a:pos x="11" y="227"/>
              </a:cxn>
              <a:cxn ang="0">
                <a:pos x="11" y="222"/>
              </a:cxn>
              <a:cxn ang="0">
                <a:pos x="11" y="216"/>
              </a:cxn>
              <a:cxn ang="0">
                <a:pos x="11" y="211"/>
              </a:cxn>
              <a:cxn ang="0">
                <a:pos x="11" y="201"/>
              </a:cxn>
              <a:cxn ang="0">
                <a:pos x="11" y="190"/>
              </a:cxn>
              <a:cxn ang="0">
                <a:pos x="16" y="179"/>
              </a:cxn>
              <a:cxn ang="0">
                <a:pos x="16" y="164"/>
              </a:cxn>
              <a:cxn ang="0">
                <a:pos x="21" y="148"/>
              </a:cxn>
              <a:cxn ang="0">
                <a:pos x="21" y="127"/>
              </a:cxn>
              <a:cxn ang="0">
                <a:pos x="27" y="111"/>
              </a:cxn>
              <a:cxn ang="0">
                <a:pos x="27" y="95"/>
              </a:cxn>
              <a:cxn ang="0">
                <a:pos x="27" y="79"/>
              </a:cxn>
              <a:cxn ang="0">
                <a:pos x="27" y="69"/>
              </a:cxn>
              <a:cxn ang="0">
                <a:pos x="27" y="58"/>
              </a:cxn>
              <a:cxn ang="0">
                <a:pos x="27" y="48"/>
              </a:cxn>
              <a:cxn ang="0">
                <a:pos x="21" y="42"/>
              </a:cxn>
              <a:cxn ang="0">
                <a:pos x="16" y="37"/>
              </a:cxn>
              <a:cxn ang="0">
                <a:pos x="11" y="27"/>
              </a:cxn>
              <a:cxn ang="0">
                <a:pos x="5" y="21"/>
              </a:cxn>
              <a:cxn ang="0">
                <a:pos x="0" y="16"/>
              </a:cxn>
              <a:cxn ang="0">
                <a:pos x="5" y="11"/>
              </a:cxn>
              <a:cxn ang="0">
                <a:pos x="5" y="11"/>
              </a:cxn>
            </a:cxnLst>
            <a:rect l="0" t="0" r="r" b="b"/>
            <a:pathLst>
              <a:path w="121" h="243">
                <a:moveTo>
                  <a:pt x="5" y="11"/>
                </a:moveTo>
                <a:lnTo>
                  <a:pt x="5" y="6"/>
                </a:lnTo>
                <a:lnTo>
                  <a:pt x="11" y="6"/>
                </a:lnTo>
                <a:lnTo>
                  <a:pt x="16" y="0"/>
                </a:lnTo>
                <a:lnTo>
                  <a:pt x="32" y="0"/>
                </a:lnTo>
                <a:lnTo>
                  <a:pt x="48" y="6"/>
                </a:lnTo>
                <a:lnTo>
                  <a:pt x="63" y="11"/>
                </a:lnTo>
                <a:lnTo>
                  <a:pt x="79" y="16"/>
                </a:lnTo>
                <a:lnTo>
                  <a:pt x="95" y="27"/>
                </a:lnTo>
                <a:lnTo>
                  <a:pt x="111" y="32"/>
                </a:lnTo>
                <a:lnTo>
                  <a:pt x="116" y="42"/>
                </a:lnTo>
                <a:lnTo>
                  <a:pt x="121" y="48"/>
                </a:lnTo>
                <a:lnTo>
                  <a:pt x="121" y="53"/>
                </a:lnTo>
                <a:lnTo>
                  <a:pt x="121" y="58"/>
                </a:lnTo>
                <a:lnTo>
                  <a:pt x="121" y="64"/>
                </a:lnTo>
                <a:lnTo>
                  <a:pt x="121" y="69"/>
                </a:lnTo>
                <a:lnTo>
                  <a:pt x="116" y="69"/>
                </a:lnTo>
                <a:lnTo>
                  <a:pt x="116" y="79"/>
                </a:lnTo>
                <a:lnTo>
                  <a:pt x="111" y="85"/>
                </a:lnTo>
                <a:lnTo>
                  <a:pt x="105" y="95"/>
                </a:lnTo>
                <a:lnTo>
                  <a:pt x="100" y="106"/>
                </a:lnTo>
                <a:lnTo>
                  <a:pt x="95" y="116"/>
                </a:lnTo>
                <a:lnTo>
                  <a:pt x="90" y="132"/>
                </a:lnTo>
                <a:lnTo>
                  <a:pt x="84" y="148"/>
                </a:lnTo>
                <a:lnTo>
                  <a:pt x="79" y="164"/>
                </a:lnTo>
                <a:lnTo>
                  <a:pt x="79" y="179"/>
                </a:lnTo>
                <a:lnTo>
                  <a:pt x="74" y="195"/>
                </a:lnTo>
                <a:lnTo>
                  <a:pt x="69" y="206"/>
                </a:lnTo>
                <a:lnTo>
                  <a:pt x="63" y="216"/>
                </a:lnTo>
                <a:lnTo>
                  <a:pt x="58" y="227"/>
                </a:lnTo>
                <a:lnTo>
                  <a:pt x="53" y="232"/>
                </a:lnTo>
                <a:lnTo>
                  <a:pt x="48" y="237"/>
                </a:lnTo>
                <a:lnTo>
                  <a:pt x="48" y="237"/>
                </a:lnTo>
                <a:lnTo>
                  <a:pt x="37" y="243"/>
                </a:lnTo>
                <a:lnTo>
                  <a:pt x="32" y="243"/>
                </a:lnTo>
                <a:lnTo>
                  <a:pt x="27" y="243"/>
                </a:lnTo>
                <a:lnTo>
                  <a:pt x="21" y="243"/>
                </a:lnTo>
                <a:lnTo>
                  <a:pt x="16" y="237"/>
                </a:lnTo>
                <a:lnTo>
                  <a:pt x="11" y="237"/>
                </a:lnTo>
                <a:lnTo>
                  <a:pt x="11" y="227"/>
                </a:lnTo>
                <a:lnTo>
                  <a:pt x="11" y="222"/>
                </a:lnTo>
                <a:lnTo>
                  <a:pt x="11" y="216"/>
                </a:lnTo>
                <a:lnTo>
                  <a:pt x="11" y="211"/>
                </a:lnTo>
                <a:lnTo>
                  <a:pt x="11" y="201"/>
                </a:lnTo>
                <a:lnTo>
                  <a:pt x="11" y="190"/>
                </a:lnTo>
                <a:lnTo>
                  <a:pt x="16" y="179"/>
                </a:lnTo>
                <a:lnTo>
                  <a:pt x="16" y="164"/>
                </a:lnTo>
                <a:lnTo>
                  <a:pt x="21" y="148"/>
                </a:lnTo>
                <a:lnTo>
                  <a:pt x="21" y="127"/>
                </a:lnTo>
                <a:lnTo>
                  <a:pt x="27" y="111"/>
                </a:lnTo>
                <a:lnTo>
                  <a:pt x="27" y="95"/>
                </a:lnTo>
                <a:lnTo>
                  <a:pt x="27" y="79"/>
                </a:lnTo>
                <a:lnTo>
                  <a:pt x="27" y="69"/>
                </a:lnTo>
                <a:lnTo>
                  <a:pt x="27" y="58"/>
                </a:lnTo>
                <a:lnTo>
                  <a:pt x="27" y="48"/>
                </a:lnTo>
                <a:lnTo>
                  <a:pt x="21" y="42"/>
                </a:lnTo>
                <a:lnTo>
                  <a:pt x="16" y="37"/>
                </a:lnTo>
                <a:lnTo>
                  <a:pt x="11" y="27"/>
                </a:lnTo>
                <a:lnTo>
                  <a:pt x="5" y="21"/>
                </a:lnTo>
                <a:lnTo>
                  <a:pt x="0" y="16"/>
                </a:lnTo>
                <a:lnTo>
                  <a:pt x="5" y="11"/>
                </a:lnTo>
                <a:lnTo>
                  <a:pt x="5" y="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7" name="Freeform 31"/>
          <p:cNvSpPr>
            <a:spLocks/>
          </p:cNvSpPr>
          <p:nvPr/>
        </p:nvSpPr>
        <p:spPr bwMode="auto">
          <a:xfrm>
            <a:off x="6816725" y="3714750"/>
            <a:ext cx="165100" cy="354013"/>
          </a:xfrm>
          <a:custGeom>
            <a:avLst/>
            <a:gdLst/>
            <a:ahLst/>
            <a:cxnLst>
              <a:cxn ang="0">
                <a:pos x="94" y="137"/>
              </a:cxn>
              <a:cxn ang="0">
                <a:pos x="89" y="163"/>
              </a:cxn>
              <a:cxn ang="0">
                <a:pos x="89" y="195"/>
              </a:cxn>
              <a:cxn ang="0">
                <a:pos x="79" y="216"/>
              </a:cxn>
              <a:cxn ang="0">
                <a:pos x="63" y="242"/>
              </a:cxn>
              <a:cxn ang="0">
                <a:pos x="52" y="247"/>
              </a:cxn>
              <a:cxn ang="0">
                <a:pos x="42" y="247"/>
              </a:cxn>
              <a:cxn ang="0">
                <a:pos x="37" y="247"/>
              </a:cxn>
              <a:cxn ang="0">
                <a:pos x="31" y="242"/>
              </a:cxn>
              <a:cxn ang="0">
                <a:pos x="26" y="232"/>
              </a:cxn>
              <a:cxn ang="0">
                <a:pos x="26" y="211"/>
              </a:cxn>
              <a:cxn ang="0">
                <a:pos x="21" y="195"/>
              </a:cxn>
              <a:cxn ang="0">
                <a:pos x="26" y="168"/>
              </a:cxn>
              <a:cxn ang="0">
                <a:pos x="31" y="121"/>
              </a:cxn>
              <a:cxn ang="0">
                <a:pos x="31" y="84"/>
              </a:cxn>
              <a:cxn ang="0">
                <a:pos x="21" y="53"/>
              </a:cxn>
              <a:cxn ang="0">
                <a:pos x="10" y="26"/>
              </a:cxn>
              <a:cxn ang="0">
                <a:pos x="5" y="16"/>
              </a:cxn>
              <a:cxn ang="0">
                <a:pos x="0" y="10"/>
              </a:cxn>
              <a:cxn ang="0">
                <a:pos x="0" y="0"/>
              </a:cxn>
              <a:cxn ang="0">
                <a:pos x="16" y="0"/>
              </a:cxn>
              <a:cxn ang="0">
                <a:pos x="26" y="0"/>
              </a:cxn>
              <a:cxn ang="0">
                <a:pos x="37" y="5"/>
              </a:cxn>
              <a:cxn ang="0">
                <a:pos x="68" y="10"/>
              </a:cxn>
              <a:cxn ang="0">
                <a:pos x="94" y="26"/>
              </a:cxn>
              <a:cxn ang="0">
                <a:pos x="110" y="47"/>
              </a:cxn>
              <a:cxn ang="0">
                <a:pos x="110" y="53"/>
              </a:cxn>
              <a:cxn ang="0">
                <a:pos x="110" y="58"/>
              </a:cxn>
              <a:cxn ang="0">
                <a:pos x="105" y="74"/>
              </a:cxn>
              <a:cxn ang="0">
                <a:pos x="105" y="89"/>
              </a:cxn>
              <a:cxn ang="0">
                <a:pos x="94" y="105"/>
              </a:cxn>
              <a:cxn ang="0">
                <a:pos x="94" y="126"/>
              </a:cxn>
            </a:cxnLst>
            <a:rect l="0" t="0" r="r" b="b"/>
            <a:pathLst>
              <a:path w="115" h="247">
                <a:moveTo>
                  <a:pt x="94" y="126"/>
                </a:moveTo>
                <a:lnTo>
                  <a:pt x="94" y="137"/>
                </a:lnTo>
                <a:lnTo>
                  <a:pt x="94" y="153"/>
                </a:lnTo>
                <a:lnTo>
                  <a:pt x="89" y="163"/>
                </a:lnTo>
                <a:lnTo>
                  <a:pt x="89" y="184"/>
                </a:lnTo>
                <a:lnTo>
                  <a:pt x="89" y="195"/>
                </a:lnTo>
                <a:lnTo>
                  <a:pt x="84" y="200"/>
                </a:lnTo>
                <a:lnTo>
                  <a:pt x="79" y="216"/>
                </a:lnTo>
                <a:lnTo>
                  <a:pt x="73" y="232"/>
                </a:lnTo>
                <a:lnTo>
                  <a:pt x="63" y="242"/>
                </a:lnTo>
                <a:lnTo>
                  <a:pt x="58" y="247"/>
                </a:lnTo>
                <a:lnTo>
                  <a:pt x="52" y="247"/>
                </a:lnTo>
                <a:lnTo>
                  <a:pt x="47" y="247"/>
                </a:lnTo>
                <a:lnTo>
                  <a:pt x="42" y="247"/>
                </a:lnTo>
                <a:lnTo>
                  <a:pt x="37" y="247"/>
                </a:lnTo>
                <a:lnTo>
                  <a:pt x="37" y="247"/>
                </a:lnTo>
                <a:lnTo>
                  <a:pt x="31" y="247"/>
                </a:lnTo>
                <a:lnTo>
                  <a:pt x="31" y="242"/>
                </a:lnTo>
                <a:lnTo>
                  <a:pt x="26" y="237"/>
                </a:lnTo>
                <a:lnTo>
                  <a:pt x="26" y="232"/>
                </a:lnTo>
                <a:lnTo>
                  <a:pt x="26" y="221"/>
                </a:lnTo>
                <a:lnTo>
                  <a:pt x="26" y="211"/>
                </a:lnTo>
                <a:lnTo>
                  <a:pt x="21" y="205"/>
                </a:lnTo>
                <a:lnTo>
                  <a:pt x="21" y="195"/>
                </a:lnTo>
                <a:lnTo>
                  <a:pt x="26" y="179"/>
                </a:lnTo>
                <a:lnTo>
                  <a:pt x="26" y="168"/>
                </a:lnTo>
                <a:lnTo>
                  <a:pt x="26" y="147"/>
                </a:lnTo>
                <a:lnTo>
                  <a:pt x="31" y="121"/>
                </a:lnTo>
                <a:lnTo>
                  <a:pt x="31" y="105"/>
                </a:lnTo>
                <a:lnTo>
                  <a:pt x="31" y="84"/>
                </a:lnTo>
                <a:lnTo>
                  <a:pt x="26" y="68"/>
                </a:lnTo>
                <a:lnTo>
                  <a:pt x="21" y="53"/>
                </a:lnTo>
                <a:lnTo>
                  <a:pt x="16" y="37"/>
                </a:lnTo>
                <a:lnTo>
                  <a:pt x="10" y="26"/>
                </a:lnTo>
                <a:lnTo>
                  <a:pt x="5" y="21"/>
                </a:lnTo>
                <a:lnTo>
                  <a:pt x="5" y="16"/>
                </a:lnTo>
                <a:lnTo>
                  <a:pt x="0" y="16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  <a:lnTo>
                  <a:pt x="5" y="0"/>
                </a:lnTo>
                <a:lnTo>
                  <a:pt x="16" y="0"/>
                </a:lnTo>
                <a:lnTo>
                  <a:pt x="16" y="0"/>
                </a:lnTo>
                <a:lnTo>
                  <a:pt x="26" y="0"/>
                </a:lnTo>
                <a:lnTo>
                  <a:pt x="31" y="0"/>
                </a:lnTo>
                <a:lnTo>
                  <a:pt x="37" y="5"/>
                </a:lnTo>
                <a:lnTo>
                  <a:pt x="52" y="5"/>
                </a:lnTo>
                <a:lnTo>
                  <a:pt x="68" y="10"/>
                </a:lnTo>
                <a:lnTo>
                  <a:pt x="79" y="21"/>
                </a:lnTo>
                <a:lnTo>
                  <a:pt x="94" y="26"/>
                </a:lnTo>
                <a:lnTo>
                  <a:pt x="105" y="37"/>
                </a:lnTo>
                <a:lnTo>
                  <a:pt x="110" y="47"/>
                </a:lnTo>
                <a:lnTo>
                  <a:pt x="110" y="53"/>
                </a:lnTo>
                <a:lnTo>
                  <a:pt x="110" y="53"/>
                </a:lnTo>
                <a:lnTo>
                  <a:pt x="115" y="58"/>
                </a:lnTo>
                <a:lnTo>
                  <a:pt x="110" y="58"/>
                </a:lnTo>
                <a:lnTo>
                  <a:pt x="110" y="68"/>
                </a:lnTo>
                <a:lnTo>
                  <a:pt x="105" y="74"/>
                </a:lnTo>
                <a:lnTo>
                  <a:pt x="105" y="79"/>
                </a:lnTo>
                <a:lnTo>
                  <a:pt x="105" y="89"/>
                </a:lnTo>
                <a:lnTo>
                  <a:pt x="100" y="95"/>
                </a:lnTo>
                <a:lnTo>
                  <a:pt x="94" y="105"/>
                </a:lnTo>
                <a:lnTo>
                  <a:pt x="94" y="116"/>
                </a:lnTo>
                <a:lnTo>
                  <a:pt x="94" y="126"/>
                </a:lnTo>
                <a:lnTo>
                  <a:pt x="94" y="12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8" name="Freeform 32"/>
          <p:cNvSpPr>
            <a:spLocks/>
          </p:cNvSpPr>
          <p:nvPr/>
        </p:nvSpPr>
        <p:spPr bwMode="auto">
          <a:xfrm>
            <a:off x="6350000" y="2989263"/>
            <a:ext cx="187325" cy="936625"/>
          </a:xfrm>
          <a:custGeom>
            <a:avLst/>
            <a:gdLst/>
            <a:ahLst/>
            <a:cxnLst>
              <a:cxn ang="0">
                <a:pos x="110" y="116"/>
              </a:cxn>
              <a:cxn ang="0">
                <a:pos x="110" y="137"/>
              </a:cxn>
              <a:cxn ang="0">
                <a:pos x="110" y="164"/>
              </a:cxn>
              <a:cxn ang="0">
                <a:pos x="110" y="195"/>
              </a:cxn>
              <a:cxn ang="0">
                <a:pos x="105" y="248"/>
              </a:cxn>
              <a:cxn ang="0">
                <a:pos x="100" y="322"/>
              </a:cxn>
              <a:cxn ang="0">
                <a:pos x="100" y="364"/>
              </a:cxn>
              <a:cxn ang="0">
                <a:pos x="94" y="390"/>
              </a:cxn>
              <a:cxn ang="0">
                <a:pos x="94" y="416"/>
              </a:cxn>
              <a:cxn ang="0">
                <a:pos x="94" y="448"/>
              </a:cxn>
              <a:cxn ang="0">
                <a:pos x="89" y="485"/>
              </a:cxn>
              <a:cxn ang="0">
                <a:pos x="89" y="527"/>
              </a:cxn>
              <a:cxn ang="0">
                <a:pos x="89" y="574"/>
              </a:cxn>
              <a:cxn ang="0">
                <a:pos x="84" y="622"/>
              </a:cxn>
              <a:cxn ang="0">
                <a:pos x="21" y="653"/>
              </a:cxn>
              <a:cxn ang="0">
                <a:pos x="26" y="527"/>
              </a:cxn>
              <a:cxn ang="0">
                <a:pos x="31" y="416"/>
              </a:cxn>
              <a:cxn ang="0">
                <a:pos x="31" y="322"/>
              </a:cxn>
              <a:cxn ang="0">
                <a:pos x="36" y="243"/>
              </a:cxn>
              <a:cxn ang="0">
                <a:pos x="36" y="195"/>
              </a:cxn>
              <a:cxn ang="0">
                <a:pos x="36" y="164"/>
              </a:cxn>
              <a:cxn ang="0">
                <a:pos x="36" y="142"/>
              </a:cxn>
              <a:cxn ang="0">
                <a:pos x="36" y="121"/>
              </a:cxn>
              <a:cxn ang="0">
                <a:pos x="36" y="106"/>
              </a:cxn>
              <a:cxn ang="0">
                <a:pos x="36" y="90"/>
              </a:cxn>
              <a:cxn ang="0">
                <a:pos x="36" y="79"/>
              </a:cxn>
              <a:cxn ang="0">
                <a:pos x="31" y="58"/>
              </a:cxn>
              <a:cxn ang="0">
                <a:pos x="21" y="37"/>
              </a:cxn>
              <a:cxn ang="0">
                <a:pos x="5" y="21"/>
              </a:cxn>
              <a:cxn ang="0">
                <a:pos x="0" y="16"/>
              </a:cxn>
              <a:cxn ang="0">
                <a:pos x="0" y="11"/>
              </a:cxn>
              <a:cxn ang="0">
                <a:pos x="10" y="0"/>
              </a:cxn>
              <a:cxn ang="0">
                <a:pos x="26" y="0"/>
              </a:cxn>
              <a:cxn ang="0">
                <a:pos x="63" y="6"/>
              </a:cxn>
              <a:cxn ang="0">
                <a:pos x="94" y="16"/>
              </a:cxn>
              <a:cxn ang="0">
                <a:pos x="115" y="27"/>
              </a:cxn>
              <a:cxn ang="0">
                <a:pos x="131" y="42"/>
              </a:cxn>
              <a:cxn ang="0">
                <a:pos x="131" y="58"/>
              </a:cxn>
              <a:cxn ang="0">
                <a:pos x="126" y="69"/>
              </a:cxn>
              <a:cxn ang="0">
                <a:pos x="121" y="85"/>
              </a:cxn>
              <a:cxn ang="0">
                <a:pos x="110" y="111"/>
              </a:cxn>
            </a:cxnLst>
            <a:rect l="0" t="0" r="r" b="b"/>
            <a:pathLst>
              <a:path w="131" h="653">
                <a:moveTo>
                  <a:pt x="110" y="111"/>
                </a:moveTo>
                <a:lnTo>
                  <a:pt x="110" y="116"/>
                </a:lnTo>
                <a:lnTo>
                  <a:pt x="110" y="127"/>
                </a:lnTo>
                <a:lnTo>
                  <a:pt x="110" y="137"/>
                </a:lnTo>
                <a:lnTo>
                  <a:pt x="110" y="148"/>
                </a:lnTo>
                <a:lnTo>
                  <a:pt x="110" y="164"/>
                </a:lnTo>
                <a:lnTo>
                  <a:pt x="110" y="179"/>
                </a:lnTo>
                <a:lnTo>
                  <a:pt x="110" y="195"/>
                </a:lnTo>
                <a:lnTo>
                  <a:pt x="110" y="211"/>
                </a:lnTo>
                <a:lnTo>
                  <a:pt x="105" y="248"/>
                </a:lnTo>
                <a:lnTo>
                  <a:pt x="105" y="285"/>
                </a:lnTo>
                <a:lnTo>
                  <a:pt x="100" y="322"/>
                </a:lnTo>
                <a:lnTo>
                  <a:pt x="100" y="353"/>
                </a:lnTo>
                <a:lnTo>
                  <a:pt x="100" y="364"/>
                </a:lnTo>
                <a:lnTo>
                  <a:pt x="100" y="374"/>
                </a:lnTo>
                <a:lnTo>
                  <a:pt x="94" y="390"/>
                </a:lnTo>
                <a:lnTo>
                  <a:pt x="94" y="401"/>
                </a:lnTo>
                <a:lnTo>
                  <a:pt x="94" y="416"/>
                </a:lnTo>
                <a:lnTo>
                  <a:pt x="94" y="432"/>
                </a:lnTo>
                <a:lnTo>
                  <a:pt x="94" y="448"/>
                </a:lnTo>
                <a:lnTo>
                  <a:pt x="94" y="464"/>
                </a:lnTo>
                <a:lnTo>
                  <a:pt x="89" y="485"/>
                </a:lnTo>
                <a:lnTo>
                  <a:pt x="89" y="506"/>
                </a:lnTo>
                <a:lnTo>
                  <a:pt x="89" y="527"/>
                </a:lnTo>
                <a:lnTo>
                  <a:pt x="89" y="548"/>
                </a:lnTo>
                <a:lnTo>
                  <a:pt x="89" y="574"/>
                </a:lnTo>
                <a:lnTo>
                  <a:pt x="89" y="595"/>
                </a:lnTo>
                <a:lnTo>
                  <a:pt x="84" y="622"/>
                </a:lnTo>
                <a:lnTo>
                  <a:pt x="84" y="648"/>
                </a:lnTo>
                <a:lnTo>
                  <a:pt x="21" y="653"/>
                </a:lnTo>
                <a:lnTo>
                  <a:pt x="26" y="590"/>
                </a:lnTo>
                <a:lnTo>
                  <a:pt x="26" y="527"/>
                </a:lnTo>
                <a:lnTo>
                  <a:pt x="26" y="469"/>
                </a:lnTo>
                <a:lnTo>
                  <a:pt x="31" y="416"/>
                </a:lnTo>
                <a:lnTo>
                  <a:pt x="31" y="369"/>
                </a:lnTo>
                <a:lnTo>
                  <a:pt x="31" y="322"/>
                </a:lnTo>
                <a:lnTo>
                  <a:pt x="31" y="279"/>
                </a:lnTo>
                <a:lnTo>
                  <a:pt x="36" y="243"/>
                </a:lnTo>
                <a:lnTo>
                  <a:pt x="36" y="211"/>
                </a:lnTo>
                <a:lnTo>
                  <a:pt x="36" y="195"/>
                </a:lnTo>
                <a:lnTo>
                  <a:pt x="36" y="179"/>
                </a:lnTo>
                <a:lnTo>
                  <a:pt x="36" y="164"/>
                </a:lnTo>
                <a:lnTo>
                  <a:pt x="36" y="153"/>
                </a:lnTo>
                <a:lnTo>
                  <a:pt x="36" y="142"/>
                </a:lnTo>
                <a:lnTo>
                  <a:pt x="36" y="132"/>
                </a:lnTo>
                <a:lnTo>
                  <a:pt x="36" y="121"/>
                </a:lnTo>
                <a:lnTo>
                  <a:pt x="36" y="111"/>
                </a:lnTo>
                <a:lnTo>
                  <a:pt x="36" y="106"/>
                </a:lnTo>
                <a:lnTo>
                  <a:pt x="36" y="95"/>
                </a:lnTo>
                <a:lnTo>
                  <a:pt x="36" y="90"/>
                </a:lnTo>
                <a:lnTo>
                  <a:pt x="36" y="85"/>
                </a:lnTo>
                <a:lnTo>
                  <a:pt x="36" y="79"/>
                </a:lnTo>
                <a:lnTo>
                  <a:pt x="36" y="79"/>
                </a:lnTo>
                <a:lnTo>
                  <a:pt x="31" y="58"/>
                </a:lnTo>
                <a:lnTo>
                  <a:pt x="26" y="48"/>
                </a:lnTo>
                <a:lnTo>
                  <a:pt x="21" y="37"/>
                </a:lnTo>
                <a:lnTo>
                  <a:pt x="10" y="27"/>
                </a:lnTo>
                <a:lnTo>
                  <a:pt x="5" y="21"/>
                </a:lnTo>
                <a:lnTo>
                  <a:pt x="5" y="21"/>
                </a:lnTo>
                <a:lnTo>
                  <a:pt x="0" y="16"/>
                </a:lnTo>
                <a:lnTo>
                  <a:pt x="0" y="16"/>
                </a:lnTo>
                <a:lnTo>
                  <a:pt x="0" y="11"/>
                </a:lnTo>
                <a:lnTo>
                  <a:pt x="5" y="6"/>
                </a:lnTo>
                <a:lnTo>
                  <a:pt x="10" y="0"/>
                </a:lnTo>
                <a:lnTo>
                  <a:pt x="15" y="0"/>
                </a:lnTo>
                <a:lnTo>
                  <a:pt x="26" y="0"/>
                </a:lnTo>
                <a:lnTo>
                  <a:pt x="42" y="0"/>
                </a:lnTo>
                <a:lnTo>
                  <a:pt x="63" y="6"/>
                </a:lnTo>
                <a:lnTo>
                  <a:pt x="79" y="11"/>
                </a:lnTo>
                <a:lnTo>
                  <a:pt x="94" y="16"/>
                </a:lnTo>
                <a:lnTo>
                  <a:pt x="110" y="21"/>
                </a:lnTo>
                <a:lnTo>
                  <a:pt x="115" y="27"/>
                </a:lnTo>
                <a:lnTo>
                  <a:pt x="126" y="37"/>
                </a:lnTo>
                <a:lnTo>
                  <a:pt x="131" y="42"/>
                </a:lnTo>
                <a:lnTo>
                  <a:pt x="131" y="48"/>
                </a:lnTo>
                <a:lnTo>
                  <a:pt x="131" y="58"/>
                </a:lnTo>
                <a:lnTo>
                  <a:pt x="131" y="63"/>
                </a:lnTo>
                <a:lnTo>
                  <a:pt x="126" y="69"/>
                </a:lnTo>
                <a:lnTo>
                  <a:pt x="121" y="74"/>
                </a:lnTo>
                <a:lnTo>
                  <a:pt x="121" y="85"/>
                </a:lnTo>
                <a:lnTo>
                  <a:pt x="115" y="95"/>
                </a:lnTo>
                <a:lnTo>
                  <a:pt x="110" y="111"/>
                </a:lnTo>
                <a:lnTo>
                  <a:pt x="110" y="1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6" name="Freeform 40"/>
          <p:cNvSpPr>
            <a:spLocks/>
          </p:cNvSpPr>
          <p:nvPr/>
        </p:nvSpPr>
        <p:spPr bwMode="auto">
          <a:xfrm>
            <a:off x="10169525" y="3148013"/>
            <a:ext cx="384175" cy="301625"/>
          </a:xfrm>
          <a:custGeom>
            <a:avLst/>
            <a:gdLst/>
            <a:ahLst/>
            <a:cxnLst>
              <a:cxn ang="0">
                <a:pos x="179" y="111"/>
              </a:cxn>
              <a:cxn ang="0">
                <a:pos x="152" y="132"/>
              </a:cxn>
              <a:cxn ang="0">
                <a:pos x="121" y="143"/>
              </a:cxn>
              <a:cxn ang="0">
                <a:pos x="94" y="158"/>
              </a:cxn>
              <a:cxn ang="0">
                <a:pos x="63" y="169"/>
              </a:cxn>
              <a:cxn ang="0">
                <a:pos x="52" y="174"/>
              </a:cxn>
              <a:cxn ang="0">
                <a:pos x="37" y="179"/>
              </a:cxn>
              <a:cxn ang="0">
                <a:pos x="26" y="185"/>
              </a:cxn>
              <a:cxn ang="0">
                <a:pos x="21" y="185"/>
              </a:cxn>
              <a:cxn ang="0">
                <a:pos x="10" y="190"/>
              </a:cxn>
              <a:cxn ang="0">
                <a:pos x="5" y="190"/>
              </a:cxn>
              <a:cxn ang="0">
                <a:pos x="5" y="190"/>
              </a:cxn>
              <a:cxn ang="0">
                <a:pos x="0" y="185"/>
              </a:cxn>
              <a:cxn ang="0">
                <a:pos x="0" y="185"/>
              </a:cxn>
              <a:cxn ang="0">
                <a:pos x="5" y="179"/>
              </a:cxn>
              <a:cxn ang="0">
                <a:pos x="5" y="174"/>
              </a:cxn>
              <a:cxn ang="0">
                <a:pos x="10" y="169"/>
              </a:cxn>
              <a:cxn ang="0">
                <a:pos x="21" y="164"/>
              </a:cxn>
              <a:cxn ang="0">
                <a:pos x="31" y="153"/>
              </a:cxn>
              <a:cxn ang="0">
                <a:pos x="42" y="148"/>
              </a:cxn>
              <a:cxn ang="0">
                <a:pos x="58" y="137"/>
              </a:cxn>
              <a:cxn ang="0">
                <a:pos x="73" y="127"/>
              </a:cxn>
              <a:cxn ang="0">
                <a:pos x="84" y="116"/>
              </a:cxn>
              <a:cxn ang="0">
                <a:pos x="100" y="106"/>
              </a:cxn>
              <a:cxn ang="0">
                <a:pos x="110" y="100"/>
              </a:cxn>
              <a:cxn ang="0">
                <a:pos x="121" y="90"/>
              </a:cxn>
              <a:cxn ang="0">
                <a:pos x="126" y="79"/>
              </a:cxn>
              <a:cxn ang="0">
                <a:pos x="142" y="69"/>
              </a:cxn>
              <a:cxn ang="0">
                <a:pos x="147" y="58"/>
              </a:cxn>
              <a:cxn ang="0">
                <a:pos x="152" y="53"/>
              </a:cxn>
              <a:cxn ang="0">
                <a:pos x="158" y="48"/>
              </a:cxn>
              <a:cxn ang="0">
                <a:pos x="163" y="43"/>
              </a:cxn>
              <a:cxn ang="0">
                <a:pos x="163" y="32"/>
              </a:cxn>
              <a:cxn ang="0">
                <a:pos x="168" y="27"/>
              </a:cxn>
              <a:cxn ang="0">
                <a:pos x="168" y="27"/>
              </a:cxn>
              <a:cxn ang="0">
                <a:pos x="163" y="21"/>
              </a:cxn>
              <a:cxn ang="0">
                <a:pos x="163" y="11"/>
              </a:cxn>
              <a:cxn ang="0">
                <a:pos x="163" y="6"/>
              </a:cxn>
              <a:cxn ang="0">
                <a:pos x="168" y="0"/>
              </a:cxn>
              <a:cxn ang="0">
                <a:pos x="168" y="0"/>
              </a:cxn>
              <a:cxn ang="0">
                <a:pos x="173" y="0"/>
              </a:cxn>
              <a:cxn ang="0">
                <a:pos x="179" y="0"/>
              </a:cxn>
              <a:cxn ang="0">
                <a:pos x="189" y="6"/>
              </a:cxn>
              <a:cxn ang="0">
                <a:pos x="200" y="11"/>
              </a:cxn>
              <a:cxn ang="0">
                <a:pos x="216" y="21"/>
              </a:cxn>
              <a:cxn ang="0">
                <a:pos x="221" y="27"/>
              </a:cxn>
              <a:cxn ang="0">
                <a:pos x="226" y="32"/>
              </a:cxn>
              <a:cxn ang="0">
                <a:pos x="231" y="43"/>
              </a:cxn>
              <a:cxn ang="0">
                <a:pos x="237" y="48"/>
              </a:cxn>
              <a:cxn ang="0">
                <a:pos x="242" y="58"/>
              </a:cxn>
              <a:cxn ang="0">
                <a:pos x="237" y="64"/>
              </a:cxn>
              <a:cxn ang="0">
                <a:pos x="237" y="69"/>
              </a:cxn>
              <a:cxn ang="0">
                <a:pos x="231" y="74"/>
              </a:cxn>
              <a:cxn ang="0">
                <a:pos x="226" y="79"/>
              </a:cxn>
              <a:cxn ang="0">
                <a:pos x="216" y="90"/>
              </a:cxn>
              <a:cxn ang="0">
                <a:pos x="205" y="95"/>
              </a:cxn>
              <a:cxn ang="0">
                <a:pos x="195" y="106"/>
              </a:cxn>
              <a:cxn ang="0">
                <a:pos x="179" y="111"/>
              </a:cxn>
              <a:cxn ang="0">
                <a:pos x="179" y="111"/>
              </a:cxn>
            </a:cxnLst>
            <a:rect l="0" t="0" r="r" b="b"/>
            <a:pathLst>
              <a:path w="242" h="190">
                <a:moveTo>
                  <a:pt x="179" y="111"/>
                </a:moveTo>
                <a:lnTo>
                  <a:pt x="152" y="132"/>
                </a:lnTo>
                <a:lnTo>
                  <a:pt x="121" y="143"/>
                </a:lnTo>
                <a:lnTo>
                  <a:pt x="94" y="158"/>
                </a:lnTo>
                <a:lnTo>
                  <a:pt x="63" y="169"/>
                </a:lnTo>
                <a:lnTo>
                  <a:pt x="52" y="174"/>
                </a:lnTo>
                <a:lnTo>
                  <a:pt x="37" y="179"/>
                </a:lnTo>
                <a:lnTo>
                  <a:pt x="26" y="185"/>
                </a:lnTo>
                <a:lnTo>
                  <a:pt x="21" y="185"/>
                </a:lnTo>
                <a:lnTo>
                  <a:pt x="10" y="190"/>
                </a:lnTo>
                <a:lnTo>
                  <a:pt x="5" y="190"/>
                </a:lnTo>
                <a:lnTo>
                  <a:pt x="5" y="190"/>
                </a:lnTo>
                <a:lnTo>
                  <a:pt x="0" y="185"/>
                </a:lnTo>
                <a:lnTo>
                  <a:pt x="0" y="185"/>
                </a:lnTo>
                <a:lnTo>
                  <a:pt x="5" y="179"/>
                </a:lnTo>
                <a:lnTo>
                  <a:pt x="5" y="174"/>
                </a:lnTo>
                <a:lnTo>
                  <a:pt x="10" y="169"/>
                </a:lnTo>
                <a:lnTo>
                  <a:pt x="21" y="164"/>
                </a:lnTo>
                <a:lnTo>
                  <a:pt x="31" y="153"/>
                </a:lnTo>
                <a:lnTo>
                  <a:pt x="42" y="148"/>
                </a:lnTo>
                <a:lnTo>
                  <a:pt x="58" y="137"/>
                </a:lnTo>
                <a:lnTo>
                  <a:pt x="73" y="127"/>
                </a:lnTo>
                <a:lnTo>
                  <a:pt x="84" y="116"/>
                </a:lnTo>
                <a:lnTo>
                  <a:pt x="100" y="106"/>
                </a:lnTo>
                <a:lnTo>
                  <a:pt x="110" y="100"/>
                </a:lnTo>
                <a:lnTo>
                  <a:pt x="121" y="90"/>
                </a:lnTo>
                <a:lnTo>
                  <a:pt x="126" y="79"/>
                </a:lnTo>
                <a:lnTo>
                  <a:pt x="142" y="69"/>
                </a:lnTo>
                <a:lnTo>
                  <a:pt x="147" y="58"/>
                </a:lnTo>
                <a:lnTo>
                  <a:pt x="152" y="53"/>
                </a:lnTo>
                <a:lnTo>
                  <a:pt x="158" y="48"/>
                </a:lnTo>
                <a:lnTo>
                  <a:pt x="163" y="43"/>
                </a:lnTo>
                <a:lnTo>
                  <a:pt x="163" y="32"/>
                </a:lnTo>
                <a:lnTo>
                  <a:pt x="168" y="27"/>
                </a:lnTo>
                <a:lnTo>
                  <a:pt x="168" y="27"/>
                </a:lnTo>
                <a:lnTo>
                  <a:pt x="163" y="21"/>
                </a:lnTo>
                <a:lnTo>
                  <a:pt x="163" y="11"/>
                </a:lnTo>
                <a:lnTo>
                  <a:pt x="163" y="6"/>
                </a:lnTo>
                <a:lnTo>
                  <a:pt x="168" y="0"/>
                </a:lnTo>
                <a:lnTo>
                  <a:pt x="168" y="0"/>
                </a:lnTo>
                <a:lnTo>
                  <a:pt x="173" y="0"/>
                </a:lnTo>
                <a:lnTo>
                  <a:pt x="179" y="0"/>
                </a:lnTo>
                <a:lnTo>
                  <a:pt x="189" y="6"/>
                </a:lnTo>
                <a:lnTo>
                  <a:pt x="200" y="11"/>
                </a:lnTo>
                <a:lnTo>
                  <a:pt x="216" y="21"/>
                </a:lnTo>
                <a:lnTo>
                  <a:pt x="221" y="27"/>
                </a:lnTo>
                <a:lnTo>
                  <a:pt x="226" y="32"/>
                </a:lnTo>
                <a:lnTo>
                  <a:pt x="231" y="43"/>
                </a:lnTo>
                <a:lnTo>
                  <a:pt x="237" y="48"/>
                </a:lnTo>
                <a:lnTo>
                  <a:pt x="242" y="58"/>
                </a:lnTo>
                <a:lnTo>
                  <a:pt x="237" y="64"/>
                </a:lnTo>
                <a:lnTo>
                  <a:pt x="237" y="69"/>
                </a:lnTo>
                <a:lnTo>
                  <a:pt x="231" y="74"/>
                </a:lnTo>
                <a:lnTo>
                  <a:pt x="226" y="79"/>
                </a:lnTo>
                <a:lnTo>
                  <a:pt x="216" y="90"/>
                </a:lnTo>
                <a:lnTo>
                  <a:pt x="205" y="95"/>
                </a:lnTo>
                <a:lnTo>
                  <a:pt x="195" y="106"/>
                </a:lnTo>
                <a:lnTo>
                  <a:pt x="179" y="111"/>
                </a:lnTo>
                <a:lnTo>
                  <a:pt x="179" y="1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7" name="Freeform 41"/>
          <p:cNvSpPr>
            <a:spLocks/>
          </p:cNvSpPr>
          <p:nvPr/>
        </p:nvSpPr>
        <p:spPr bwMode="auto">
          <a:xfrm>
            <a:off x="10110788" y="3424238"/>
            <a:ext cx="409575" cy="276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" y="11"/>
              </a:cxn>
              <a:cxn ang="0">
                <a:pos x="74" y="21"/>
              </a:cxn>
              <a:cxn ang="0">
                <a:pos x="105" y="32"/>
              </a:cxn>
              <a:cxn ang="0">
                <a:pos x="137" y="42"/>
              </a:cxn>
              <a:cxn ang="0">
                <a:pos x="163" y="53"/>
              </a:cxn>
              <a:cxn ang="0">
                <a:pos x="184" y="63"/>
              </a:cxn>
              <a:cxn ang="0">
                <a:pos x="195" y="69"/>
              </a:cxn>
              <a:cxn ang="0">
                <a:pos x="205" y="74"/>
              </a:cxn>
              <a:cxn ang="0">
                <a:pos x="216" y="79"/>
              </a:cxn>
              <a:cxn ang="0">
                <a:pos x="221" y="85"/>
              </a:cxn>
              <a:cxn ang="0">
                <a:pos x="232" y="100"/>
              </a:cxn>
              <a:cxn ang="0">
                <a:pos x="242" y="116"/>
              </a:cxn>
              <a:cxn ang="0">
                <a:pos x="253" y="127"/>
              </a:cxn>
              <a:cxn ang="0">
                <a:pos x="253" y="142"/>
              </a:cxn>
              <a:cxn ang="0">
                <a:pos x="258" y="148"/>
              </a:cxn>
              <a:cxn ang="0">
                <a:pos x="258" y="153"/>
              </a:cxn>
              <a:cxn ang="0">
                <a:pos x="258" y="164"/>
              </a:cxn>
              <a:cxn ang="0">
                <a:pos x="253" y="169"/>
              </a:cxn>
              <a:cxn ang="0">
                <a:pos x="253" y="174"/>
              </a:cxn>
              <a:cxn ang="0">
                <a:pos x="247" y="174"/>
              </a:cxn>
              <a:cxn ang="0">
                <a:pos x="242" y="169"/>
              </a:cxn>
              <a:cxn ang="0">
                <a:pos x="237" y="169"/>
              </a:cxn>
              <a:cxn ang="0">
                <a:pos x="232" y="164"/>
              </a:cxn>
              <a:cxn ang="0">
                <a:pos x="221" y="158"/>
              </a:cxn>
              <a:cxn ang="0">
                <a:pos x="210" y="153"/>
              </a:cxn>
              <a:cxn ang="0">
                <a:pos x="200" y="148"/>
              </a:cxn>
              <a:cxn ang="0">
                <a:pos x="184" y="137"/>
              </a:cxn>
              <a:cxn ang="0">
                <a:pos x="168" y="127"/>
              </a:cxn>
              <a:cxn ang="0">
                <a:pos x="147" y="116"/>
              </a:cxn>
              <a:cxn ang="0">
                <a:pos x="126" y="100"/>
              </a:cxn>
              <a:cxn ang="0">
                <a:pos x="105" y="85"/>
              </a:cxn>
              <a:cxn ang="0">
                <a:pos x="84" y="69"/>
              </a:cxn>
              <a:cxn ang="0">
                <a:pos x="58" y="53"/>
              </a:cxn>
              <a:cxn ang="0">
                <a:pos x="31" y="32"/>
              </a:cxn>
              <a:cxn ang="0">
                <a:pos x="0" y="11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58" h="174">
                <a:moveTo>
                  <a:pt x="0" y="0"/>
                </a:moveTo>
                <a:lnTo>
                  <a:pt x="37" y="11"/>
                </a:lnTo>
                <a:lnTo>
                  <a:pt x="74" y="21"/>
                </a:lnTo>
                <a:lnTo>
                  <a:pt x="105" y="32"/>
                </a:lnTo>
                <a:lnTo>
                  <a:pt x="137" y="42"/>
                </a:lnTo>
                <a:lnTo>
                  <a:pt x="163" y="53"/>
                </a:lnTo>
                <a:lnTo>
                  <a:pt x="184" y="63"/>
                </a:lnTo>
                <a:lnTo>
                  <a:pt x="195" y="69"/>
                </a:lnTo>
                <a:lnTo>
                  <a:pt x="205" y="74"/>
                </a:lnTo>
                <a:lnTo>
                  <a:pt x="216" y="79"/>
                </a:lnTo>
                <a:lnTo>
                  <a:pt x="221" y="85"/>
                </a:lnTo>
                <a:lnTo>
                  <a:pt x="232" y="100"/>
                </a:lnTo>
                <a:lnTo>
                  <a:pt x="242" y="116"/>
                </a:lnTo>
                <a:lnTo>
                  <a:pt x="253" y="127"/>
                </a:lnTo>
                <a:lnTo>
                  <a:pt x="253" y="142"/>
                </a:lnTo>
                <a:lnTo>
                  <a:pt x="258" y="148"/>
                </a:lnTo>
                <a:lnTo>
                  <a:pt x="258" y="153"/>
                </a:lnTo>
                <a:lnTo>
                  <a:pt x="258" y="164"/>
                </a:lnTo>
                <a:lnTo>
                  <a:pt x="253" y="169"/>
                </a:lnTo>
                <a:lnTo>
                  <a:pt x="253" y="174"/>
                </a:lnTo>
                <a:lnTo>
                  <a:pt x="247" y="174"/>
                </a:lnTo>
                <a:lnTo>
                  <a:pt x="242" y="169"/>
                </a:lnTo>
                <a:lnTo>
                  <a:pt x="237" y="169"/>
                </a:lnTo>
                <a:lnTo>
                  <a:pt x="232" y="164"/>
                </a:lnTo>
                <a:lnTo>
                  <a:pt x="221" y="158"/>
                </a:lnTo>
                <a:lnTo>
                  <a:pt x="210" y="153"/>
                </a:lnTo>
                <a:lnTo>
                  <a:pt x="200" y="148"/>
                </a:lnTo>
                <a:lnTo>
                  <a:pt x="184" y="137"/>
                </a:lnTo>
                <a:lnTo>
                  <a:pt x="168" y="127"/>
                </a:lnTo>
                <a:lnTo>
                  <a:pt x="147" y="116"/>
                </a:lnTo>
                <a:lnTo>
                  <a:pt x="126" y="100"/>
                </a:lnTo>
                <a:lnTo>
                  <a:pt x="105" y="85"/>
                </a:lnTo>
                <a:lnTo>
                  <a:pt x="84" y="69"/>
                </a:lnTo>
                <a:lnTo>
                  <a:pt x="58" y="53"/>
                </a:lnTo>
                <a:lnTo>
                  <a:pt x="31" y="32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1" name="Freeform 28"/>
          <p:cNvSpPr>
            <a:spLocks/>
          </p:cNvSpPr>
          <p:nvPr/>
        </p:nvSpPr>
        <p:spPr bwMode="auto">
          <a:xfrm>
            <a:off x="5888038" y="3449638"/>
            <a:ext cx="998537" cy="188912"/>
          </a:xfrm>
          <a:custGeom>
            <a:avLst/>
            <a:gdLst>
              <a:gd name="connsiteX0" fmla="*/ 368 w 684"/>
              <a:gd name="connsiteY0" fmla="*/ 142 h 242"/>
              <a:gd name="connsiteX1" fmla="*/ 374 w 684"/>
              <a:gd name="connsiteY1" fmla="*/ 142 h 242"/>
              <a:gd name="connsiteX2" fmla="*/ 379 w 684"/>
              <a:gd name="connsiteY2" fmla="*/ 142 h 242"/>
              <a:gd name="connsiteX3" fmla="*/ 395 w 684"/>
              <a:gd name="connsiteY3" fmla="*/ 137 h 242"/>
              <a:gd name="connsiteX4" fmla="*/ 405 w 684"/>
              <a:gd name="connsiteY4" fmla="*/ 137 h 242"/>
              <a:gd name="connsiteX5" fmla="*/ 421 w 684"/>
              <a:gd name="connsiteY5" fmla="*/ 137 h 242"/>
              <a:gd name="connsiteX6" fmla="*/ 442 w 684"/>
              <a:gd name="connsiteY6" fmla="*/ 132 h 242"/>
              <a:gd name="connsiteX7" fmla="*/ 468 w 684"/>
              <a:gd name="connsiteY7" fmla="*/ 132 h 242"/>
              <a:gd name="connsiteX8" fmla="*/ 495 w 684"/>
              <a:gd name="connsiteY8" fmla="*/ 126 h 242"/>
              <a:gd name="connsiteX9" fmla="*/ 547 w 684"/>
              <a:gd name="connsiteY9" fmla="*/ 121 h 242"/>
              <a:gd name="connsiteX10" fmla="*/ 595 w 684"/>
              <a:gd name="connsiteY10" fmla="*/ 116 h 242"/>
              <a:gd name="connsiteX11" fmla="*/ 642 w 684"/>
              <a:gd name="connsiteY11" fmla="*/ 111 h 242"/>
              <a:gd name="connsiteX12" fmla="*/ 684 w 684"/>
              <a:gd name="connsiteY12" fmla="*/ 111 h 242"/>
              <a:gd name="connsiteX13" fmla="*/ 663 w 684"/>
              <a:gd name="connsiteY13" fmla="*/ 147 h 242"/>
              <a:gd name="connsiteX14" fmla="*/ 653 w 684"/>
              <a:gd name="connsiteY14" fmla="*/ 147 h 242"/>
              <a:gd name="connsiteX15" fmla="*/ 637 w 684"/>
              <a:gd name="connsiteY15" fmla="*/ 147 h 242"/>
              <a:gd name="connsiteX16" fmla="*/ 626 w 684"/>
              <a:gd name="connsiteY16" fmla="*/ 147 h 242"/>
              <a:gd name="connsiteX17" fmla="*/ 610 w 684"/>
              <a:gd name="connsiteY17" fmla="*/ 147 h 242"/>
              <a:gd name="connsiteX18" fmla="*/ 595 w 684"/>
              <a:gd name="connsiteY18" fmla="*/ 153 h 242"/>
              <a:gd name="connsiteX19" fmla="*/ 579 w 684"/>
              <a:gd name="connsiteY19" fmla="*/ 153 h 242"/>
              <a:gd name="connsiteX20" fmla="*/ 558 w 684"/>
              <a:gd name="connsiteY20" fmla="*/ 153 h 242"/>
              <a:gd name="connsiteX21" fmla="*/ 542 w 684"/>
              <a:gd name="connsiteY21" fmla="*/ 153 h 242"/>
              <a:gd name="connsiteX22" fmla="*/ 521 w 684"/>
              <a:gd name="connsiteY22" fmla="*/ 158 h 242"/>
              <a:gd name="connsiteX23" fmla="*/ 500 w 684"/>
              <a:gd name="connsiteY23" fmla="*/ 158 h 242"/>
              <a:gd name="connsiteX24" fmla="*/ 479 w 684"/>
              <a:gd name="connsiteY24" fmla="*/ 163 h 242"/>
              <a:gd name="connsiteX25" fmla="*/ 458 w 684"/>
              <a:gd name="connsiteY25" fmla="*/ 163 h 242"/>
              <a:gd name="connsiteX26" fmla="*/ 432 w 684"/>
              <a:gd name="connsiteY26" fmla="*/ 169 h 242"/>
              <a:gd name="connsiteX27" fmla="*/ 405 w 684"/>
              <a:gd name="connsiteY27" fmla="*/ 169 h 242"/>
              <a:gd name="connsiteX28" fmla="*/ 384 w 684"/>
              <a:gd name="connsiteY28" fmla="*/ 174 h 242"/>
              <a:gd name="connsiteX29" fmla="*/ 353 w 684"/>
              <a:gd name="connsiteY29" fmla="*/ 174 h 242"/>
              <a:gd name="connsiteX30" fmla="*/ 326 w 684"/>
              <a:gd name="connsiteY30" fmla="*/ 179 h 242"/>
              <a:gd name="connsiteX31" fmla="*/ 305 w 684"/>
              <a:gd name="connsiteY31" fmla="*/ 184 h 242"/>
              <a:gd name="connsiteX32" fmla="*/ 279 w 684"/>
              <a:gd name="connsiteY32" fmla="*/ 190 h 242"/>
              <a:gd name="connsiteX33" fmla="*/ 258 w 684"/>
              <a:gd name="connsiteY33" fmla="*/ 190 h 242"/>
              <a:gd name="connsiteX34" fmla="*/ 237 w 684"/>
              <a:gd name="connsiteY34" fmla="*/ 195 h 242"/>
              <a:gd name="connsiteX35" fmla="*/ 216 w 684"/>
              <a:gd name="connsiteY35" fmla="*/ 200 h 242"/>
              <a:gd name="connsiteX36" fmla="*/ 200 w 684"/>
              <a:gd name="connsiteY36" fmla="*/ 200 h 242"/>
              <a:gd name="connsiteX37" fmla="*/ 184 w 684"/>
              <a:gd name="connsiteY37" fmla="*/ 205 h 242"/>
              <a:gd name="connsiteX38" fmla="*/ 169 w 684"/>
              <a:gd name="connsiteY38" fmla="*/ 205 h 242"/>
              <a:gd name="connsiteX39" fmla="*/ 153 w 684"/>
              <a:gd name="connsiteY39" fmla="*/ 211 h 242"/>
              <a:gd name="connsiteX40" fmla="*/ 142 w 684"/>
              <a:gd name="connsiteY40" fmla="*/ 211 h 242"/>
              <a:gd name="connsiteX41" fmla="*/ 132 w 684"/>
              <a:gd name="connsiteY41" fmla="*/ 216 h 242"/>
              <a:gd name="connsiteX42" fmla="*/ 127 w 684"/>
              <a:gd name="connsiteY42" fmla="*/ 216 h 242"/>
              <a:gd name="connsiteX43" fmla="*/ 116 w 684"/>
              <a:gd name="connsiteY43" fmla="*/ 221 h 242"/>
              <a:gd name="connsiteX44" fmla="*/ 111 w 684"/>
              <a:gd name="connsiteY44" fmla="*/ 221 h 242"/>
              <a:gd name="connsiteX45" fmla="*/ 105 w 684"/>
              <a:gd name="connsiteY45" fmla="*/ 226 h 242"/>
              <a:gd name="connsiteX46" fmla="*/ 90 w 684"/>
              <a:gd name="connsiteY46" fmla="*/ 232 h 242"/>
              <a:gd name="connsiteX47" fmla="*/ 79 w 684"/>
              <a:gd name="connsiteY47" fmla="*/ 237 h 242"/>
              <a:gd name="connsiteX48" fmla="*/ 69 w 684"/>
              <a:gd name="connsiteY48" fmla="*/ 242 h 242"/>
              <a:gd name="connsiteX49" fmla="*/ 63 w 684"/>
              <a:gd name="connsiteY49" fmla="*/ 242 h 242"/>
              <a:gd name="connsiteX50" fmla="*/ 58 w 684"/>
              <a:gd name="connsiteY50" fmla="*/ 242 h 242"/>
              <a:gd name="connsiteX51" fmla="*/ 53 w 684"/>
              <a:gd name="connsiteY51" fmla="*/ 242 h 242"/>
              <a:gd name="connsiteX52" fmla="*/ 48 w 684"/>
              <a:gd name="connsiteY52" fmla="*/ 242 h 242"/>
              <a:gd name="connsiteX53" fmla="*/ 37 w 684"/>
              <a:gd name="connsiteY53" fmla="*/ 232 h 242"/>
              <a:gd name="connsiteX54" fmla="*/ 27 w 684"/>
              <a:gd name="connsiteY54" fmla="*/ 226 h 242"/>
              <a:gd name="connsiteX55" fmla="*/ 16 w 684"/>
              <a:gd name="connsiteY55" fmla="*/ 216 h 242"/>
              <a:gd name="connsiteX56" fmla="*/ 11 w 684"/>
              <a:gd name="connsiteY56" fmla="*/ 211 h 242"/>
              <a:gd name="connsiteX57" fmla="*/ 6 w 684"/>
              <a:gd name="connsiteY57" fmla="*/ 200 h 242"/>
              <a:gd name="connsiteX58" fmla="*/ 0 w 684"/>
              <a:gd name="connsiteY58" fmla="*/ 195 h 242"/>
              <a:gd name="connsiteX59" fmla="*/ 6 w 684"/>
              <a:gd name="connsiteY59" fmla="*/ 190 h 242"/>
              <a:gd name="connsiteX60" fmla="*/ 11 w 684"/>
              <a:gd name="connsiteY60" fmla="*/ 184 h 242"/>
              <a:gd name="connsiteX61" fmla="*/ 16 w 684"/>
              <a:gd name="connsiteY61" fmla="*/ 179 h 242"/>
              <a:gd name="connsiteX62" fmla="*/ 27 w 684"/>
              <a:gd name="connsiteY62" fmla="*/ 174 h 242"/>
              <a:gd name="connsiteX63" fmla="*/ 37 w 684"/>
              <a:gd name="connsiteY63" fmla="*/ 163 h 242"/>
              <a:gd name="connsiteX64" fmla="*/ 48 w 684"/>
              <a:gd name="connsiteY64" fmla="*/ 153 h 242"/>
              <a:gd name="connsiteX65" fmla="*/ 53 w 684"/>
              <a:gd name="connsiteY65" fmla="*/ 137 h 242"/>
              <a:gd name="connsiteX66" fmla="*/ 63 w 684"/>
              <a:gd name="connsiteY66" fmla="*/ 121 h 242"/>
              <a:gd name="connsiteX67" fmla="*/ 63 w 684"/>
              <a:gd name="connsiteY67" fmla="*/ 100 h 242"/>
              <a:gd name="connsiteX68" fmla="*/ 69 w 684"/>
              <a:gd name="connsiteY68" fmla="*/ 89 h 242"/>
              <a:gd name="connsiteX69" fmla="*/ 69 w 684"/>
              <a:gd name="connsiteY69" fmla="*/ 74 h 242"/>
              <a:gd name="connsiteX70" fmla="*/ 69 w 684"/>
              <a:gd name="connsiteY70" fmla="*/ 63 h 242"/>
              <a:gd name="connsiteX71" fmla="*/ 63 w 684"/>
              <a:gd name="connsiteY71" fmla="*/ 47 h 242"/>
              <a:gd name="connsiteX72" fmla="*/ 58 w 684"/>
              <a:gd name="connsiteY72" fmla="*/ 42 h 242"/>
              <a:gd name="connsiteX73" fmla="*/ 53 w 684"/>
              <a:gd name="connsiteY73" fmla="*/ 37 h 242"/>
              <a:gd name="connsiteX74" fmla="*/ 48 w 684"/>
              <a:gd name="connsiteY74" fmla="*/ 32 h 242"/>
              <a:gd name="connsiteX75" fmla="*/ 48 w 684"/>
              <a:gd name="connsiteY75" fmla="*/ 26 h 242"/>
              <a:gd name="connsiteX76" fmla="*/ 48 w 684"/>
              <a:gd name="connsiteY76" fmla="*/ 16 h 242"/>
              <a:gd name="connsiteX77" fmla="*/ 48 w 684"/>
              <a:gd name="connsiteY77" fmla="*/ 10 h 242"/>
              <a:gd name="connsiteX78" fmla="*/ 53 w 684"/>
              <a:gd name="connsiteY78" fmla="*/ 5 h 242"/>
              <a:gd name="connsiteX79" fmla="*/ 58 w 684"/>
              <a:gd name="connsiteY79" fmla="*/ 5 h 242"/>
              <a:gd name="connsiteX80" fmla="*/ 69 w 684"/>
              <a:gd name="connsiteY80" fmla="*/ 0 h 242"/>
              <a:gd name="connsiteX81" fmla="*/ 74 w 684"/>
              <a:gd name="connsiteY81" fmla="*/ 5 h 242"/>
              <a:gd name="connsiteX82" fmla="*/ 95 w 684"/>
              <a:gd name="connsiteY82" fmla="*/ 10 h 242"/>
              <a:gd name="connsiteX83" fmla="*/ 105 w 684"/>
              <a:gd name="connsiteY83" fmla="*/ 16 h 242"/>
              <a:gd name="connsiteX84" fmla="*/ 116 w 684"/>
              <a:gd name="connsiteY84" fmla="*/ 26 h 242"/>
              <a:gd name="connsiteX85" fmla="*/ 127 w 684"/>
              <a:gd name="connsiteY85" fmla="*/ 32 h 242"/>
              <a:gd name="connsiteX86" fmla="*/ 132 w 684"/>
              <a:gd name="connsiteY86" fmla="*/ 37 h 242"/>
              <a:gd name="connsiteX87" fmla="*/ 137 w 684"/>
              <a:gd name="connsiteY87" fmla="*/ 42 h 242"/>
              <a:gd name="connsiteX88" fmla="*/ 137 w 684"/>
              <a:gd name="connsiteY88" fmla="*/ 47 h 242"/>
              <a:gd name="connsiteX89" fmla="*/ 137 w 684"/>
              <a:gd name="connsiteY89" fmla="*/ 53 h 242"/>
              <a:gd name="connsiteX90" fmla="*/ 137 w 684"/>
              <a:gd name="connsiteY90" fmla="*/ 58 h 242"/>
              <a:gd name="connsiteX91" fmla="*/ 137 w 684"/>
              <a:gd name="connsiteY91" fmla="*/ 63 h 242"/>
              <a:gd name="connsiteX92" fmla="*/ 137 w 684"/>
              <a:gd name="connsiteY92" fmla="*/ 68 h 242"/>
              <a:gd name="connsiteX93" fmla="*/ 132 w 684"/>
              <a:gd name="connsiteY93" fmla="*/ 79 h 242"/>
              <a:gd name="connsiteX94" fmla="*/ 132 w 684"/>
              <a:gd name="connsiteY94" fmla="*/ 89 h 242"/>
              <a:gd name="connsiteX95" fmla="*/ 127 w 684"/>
              <a:gd name="connsiteY95" fmla="*/ 100 h 242"/>
              <a:gd name="connsiteX96" fmla="*/ 121 w 684"/>
              <a:gd name="connsiteY96" fmla="*/ 111 h 242"/>
              <a:gd name="connsiteX97" fmla="*/ 116 w 684"/>
              <a:gd name="connsiteY97" fmla="*/ 121 h 242"/>
              <a:gd name="connsiteX98" fmla="*/ 116 w 684"/>
              <a:gd name="connsiteY98" fmla="*/ 132 h 242"/>
              <a:gd name="connsiteX99" fmla="*/ 111 w 684"/>
              <a:gd name="connsiteY99" fmla="*/ 137 h 242"/>
              <a:gd name="connsiteX100" fmla="*/ 111 w 684"/>
              <a:gd name="connsiteY100" fmla="*/ 147 h 242"/>
              <a:gd name="connsiteX101" fmla="*/ 111 w 684"/>
              <a:gd name="connsiteY101" fmla="*/ 153 h 242"/>
              <a:gd name="connsiteX102" fmla="*/ 111 w 684"/>
              <a:gd name="connsiteY102" fmla="*/ 158 h 242"/>
              <a:gd name="connsiteX103" fmla="*/ 111 w 684"/>
              <a:gd name="connsiteY103" fmla="*/ 158 h 242"/>
              <a:gd name="connsiteX104" fmla="*/ 111 w 684"/>
              <a:gd name="connsiteY104" fmla="*/ 163 h 242"/>
              <a:gd name="connsiteX105" fmla="*/ 116 w 684"/>
              <a:gd name="connsiteY105" fmla="*/ 163 h 242"/>
              <a:gd name="connsiteX106" fmla="*/ 116 w 684"/>
              <a:gd name="connsiteY106" fmla="*/ 163 h 242"/>
              <a:gd name="connsiteX107" fmla="*/ 121 w 684"/>
              <a:gd name="connsiteY107" fmla="*/ 163 h 242"/>
              <a:gd name="connsiteX108" fmla="*/ 132 w 684"/>
              <a:gd name="connsiteY108" fmla="*/ 163 h 242"/>
              <a:gd name="connsiteX109" fmla="*/ 148 w 684"/>
              <a:gd name="connsiteY109" fmla="*/ 163 h 242"/>
              <a:gd name="connsiteX110" fmla="*/ 169 w 684"/>
              <a:gd name="connsiteY110" fmla="*/ 163 h 242"/>
              <a:gd name="connsiteX111" fmla="*/ 190 w 684"/>
              <a:gd name="connsiteY111" fmla="*/ 163 h 242"/>
              <a:gd name="connsiteX112" fmla="*/ 211 w 684"/>
              <a:gd name="connsiteY112" fmla="*/ 158 h 242"/>
              <a:gd name="connsiteX113" fmla="*/ 242 w 684"/>
              <a:gd name="connsiteY113" fmla="*/ 153 h 242"/>
              <a:gd name="connsiteX114" fmla="*/ 269 w 684"/>
              <a:gd name="connsiteY114" fmla="*/ 153 h 242"/>
              <a:gd name="connsiteX115" fmla="*/ 290 w 684"/>
              <a:gd name="connsiteY115" fmla="*/ 147 h 242"/>
              <a:gd name="connsiteX116" fmla="*/ 311 w 684"/>
              <a:gd name="connsiteY116" fmla="*/ 147 h 242"/>
              <a:gd name="connsiteX117" fmla="*/ 332 w 684"/>
              <a:gd name="connsiteY117" fmla="*/ 142 h 242"/>
              <a:gd name="connsiteX118" fmla="*/ 342 w 684"/>
              <a:gd name="connsiteY118" fmla="*/ 142 h 242"/>
              <a:gd name="connsiteX119" fmla="*/ 358 w 684"/>
              <a:gd name="connsiteY119" fmla="*/ 142 h 242"/>
              <a:gd name="connsiteX120" fmla="*/ 363 w 684"/>
              <a:gd name="connsiteY120" fmla="*/ 142 h 242"/>
              <a:gd name="connsiteX121" fmla="*/ 368 w 684"/>
              <a:gd name="connsiteY121" fmla="*/ 142 h 242"/>
              <a:gd name="connsiteX122" fmla="*/ 368 w 684"/>
              <a:gd name="connsiteY122" fmla="*/ 142 h 242"/>
              <a:gd name="connsiteX0" fmla="*/ 368 w 684"/>
              <a:gd name="connsiteY0" fmla="*/ 142 h 242"/>
              <a:gd name="connsiteX1" fmla="*/ 374 w 684"/>
              <a:gd name="connsiteY1" fmla="*/ 142 h 242"/>
              <a:gd name="connsiteX2" fmla="*/ 379 w 684"/>
              <a:gd name="connsiteY2" fmla="*/ 142 h 242"/>
              <a:gd name="connsiteX3" fmla="*/ 395 w 684"/>
              <a:gd name="connsiteY3" fmla="*/ 137 h 242"/>
              <a:gd name="connsiteX4" fmla="*/ 405 w 684"/>
              <a:gd name="connsiteY4" fmla="*/ 137 h 242"/>
              <a:gd name="connsiteX5" fmla="*/ 421 w 684"/>
              <a:gd name="connsiteY5" fmla="*/ 137 h 242"/>
              <a:gd name="connsiteX6" fmla="*/ 442 w 684"/>
              <a:gd name="connsiteY6" fmla="*/ 132 h 242"/>
              <a:gd name="connsiteX7" fmla="*/ 468 w 684"/>
              <a:gd name="connsiteY7" fmla="*/ 132 h 242"/>
              <a:gd name="connsiteX8" fmla="*/ 495 w 684"/>
              <a:gd name="connsiteY8" fmla="*/ 126 h 242"/>
              <a:gd name="connsiteX9" fmla="*/ 547 w 684"/>
              <a:gd name="connsiteY9" fmla="*/ 121 h 242"/>
              <a:gd name="connsiteX10" fmla="*/ 595 w 684"/>
              <a:gd name="connsiteY10" fmla="*/ 116 h 242"/>
              <a:gd name="connsiteX11" fmla="*/ 642 w 684"/>
              <a:gd name="connsiteY11" fmla="*/ 111 h 242"/>
              <a:gd name="connsiteX12" fmla="*/ 684 w 684"/>
              <a:gd name="connsiteY12" fmla="*/ 111 h 242"/>
              <a:gd name="connsiteX13" fmla="*/ 663 w 684"/>
              <a:gd name="connsiteY13" fmla="*/ 147 h 242"/>
              <a:gd name="connsiteX14" fmla="*/ 653 w 684"/>
              <a:gd name="connsiteY14" fmla="*/ 147 h 242"/>
              <a:gd name="connsiteX15" fmla="*/ 637 w 684"/>
              <a:gd name="connsiteY15" fmla="*/ 147 h 242"/>
              <a:gd name="connsiteX16" fmla="*/ 626 w 684"/>
              <a:gd name="connsiteY16" fmla="*/ 147 h 242"/>
              <a:gd name="connsiteX17" fmla="*/ 610 w 684"/>
              <a:gd name="connsiteY17" fmla="*/ 147 h 242"/>
              <a:gd name="connsiteX18" fmla="*/ 595 w 684"/>
              <a:gd name="connsiteY18" fmla="*/ 153 h 242"/>
              <a:gd name="connsiteX19" fmla="*/ 579 w 684"/>
              <a:gd name="connsiteY19" fmla="*/ 153 h 242"/>
              <a:gd name="connsiteX20" fmla="*/ 558 w 684"/>
              <a:gd name="connsiteY20" fmla="*/ 153 h 242"/>
              <a:gd name="connsiteX21" fmla="*/ 542 w 684"/>
              <a:gd name="connsiteY21" fmla="*/ 153 h 242"/>
              <a:gd name="connsiteX22" fmla="*/ 521 w 684"/>
              <a:gd name="connsiteY22" fmla="*/ 158 h 242"/>
              <a:gd name="connsiteX23" fmla="*/ 500 w 684"/>
              <a:gd name="connsiteY23" fmla="*/ 158 h 242"/>
              <a:gd name="connsiteX24" fmla="*/ 479 w 684"/>
              <a:gd name="connsiteY24" fmla="*/ 163 h 242"/>
              <a:gd name="connsiteX25" fmla="*/ 458 w 684"/>
              <a:gd name="connsiteY25" fmla="*/ 163 h 242"/>
              <a:gd name="connsiteX26" fmla="*/ 432 w 684"/>
              <a:gd name="connsiteY26" fmla="*/ 169 h 242"/>
              <a:gd name="connsiteX27" fmla="*/ 405 w 684"/>
              <a:gd name="connsiteY27" fmla="*/ 169 h 242"/>
              <a:gd name="connsiteX28" fmla="*/ 384 w 684"/>
              <a:gd name="connsiteY28" fmla="*/ 174 h 242"/>
              <a:gd name="connsiteX29" fmla="*/ 353 w 684"/>
              <a:gd name="connsiteY29" fmla="*/ 174 h 242"/>
              <a:gd name="connsiteX30" fmla="*/ 326 w 684"/>
              <a:gd name="connsiteY30" fmla="*/ 179 h 242"/>
              <a:gd name="connsiteX31" fmla="*/ 305 w 684"/>
              <a:gd name="connsiteY31" fmla="*/ 184 h 242"/>
              <a:gd name="connsiteX32" fmla="*/ 279 w 684"/>
              <a:gd name="connsiteY32" fmla="*/ 190 h 242"/>
              <a:gd name="connsiteX33" fmla="*/ 258 w 684"/>
              <a:gd name="connsiteY33" fmla="*/ 190 h 242"/>
              <a:gd name="connsiteX34" fmla="*/ 237 w 684"/>
              <a:gd name="connsiteY34" fmla="*/ 195 h 242"/>
              <a:gd name="connsiteX35" fmla="*/ 216 w 684"/>
              <a:gd name="connsiteY35" fmla="*/ 200 h 242"/>
              <a:gd name="connsiteX36" fmla="*/ 200 w 684"/>
              <a:gd name="connsiteY36" fmla="*/ 200 h 242"/>
              <a:gd name="connsiteX37" fmla="*/ 184 w 684"/>
              <a:gd name="connsiteY37" fmla="*/ 205 h 242"/>
              <a:gd name="connsiteX38" fmla="*/ 169 w 684"/>
              <a:gd name="connsiteY38" fmla="*/ 205 h 242"/>
              <a:gd name="connsiteX39" fmla="*/ 153 w 684"/>
              <a:gd name="connsiteY39" fmla="*/ 211 h 242"/>
              <a:gd name="connsiteX40" fmla="*/ 142 w 684"/>
              <a:gd name="connsiteY40" fmla="*/ 211 h 242"/>
              <a:gd name="connsiteX41" fmla="*/ 132 w 684"/>
              <a:gd name="connsiteY41" fmla="*/ 216 h 242"/>
              <a:gd name="connsiteX42" fmla="*/ 127 w 684"/>
              <a:gd name="connsiteY42" fmla="*/ 216 h 242"/>
              <a:gd name="connsiteX43" fmla="*/ 116 w 684"/>
              <a:gd name="connsiteY43" fmla="*/ 221 h 242"/>
              <a:gd name="connsiteX44" fmla="*/ 111 w 684"/>
              <a:gd name="connsiteY44" fmla="*/ 221 h 242"/>
              <a:gd name="connsiteX45" fmla="*/ 105 w 684"/>
              <a:gd name="connsiteY45" fmla="*/ 226 h 242"/>
              <a:gd name="connsiteX46" fmla="*/ 90 w 684"/>
              <a:gd name="connsiteY46" fmla="*/ 232 h 242"/>
              <a:gd name="connsiteX47" fmla="*/ 79 w 684"/>
              <a:gd name="connsiteY47" fmla="*/ 237 h 242"/>
              <a:gd name="connsiteX48" fmla="*/ 69 w 684"/>
              <a:gd name="connsiteY48" fmla="*/ 242 h 242"/>
              <a:gd name="connsiteX49" fmla="*/ 63 w 684"/>
              <a:gd name="connsiteY49" fmla="*/ 242 h 242"/>
              <a:gd name="connsiteX50" fmla="*/ 58 w 684"/>
              <a:gd name="connsiteY50" fmla="*/ 242 h 242"/>
              <a:gd name="connsiteX51" fmla="*/ 53 w 684"/>
              <a:gd name="connsiteY51" fmla="*/ 242 h 242"/>
              <a:gd name="connsiteX52" fmla="*/ 48 w 684"/>
              <a:gd name="connsiteY52" fmla="*/ 242 h 242"/>
              <a:gd name="connsiteX53" fmla="*/ 37 w 684"/>
              <a:gd name="connsiteY53" fmla="*/ 232 h 242"/>
              <a:gd name="connsiteX54" fmla="*/ 27 w 684"/>
              <a:gd name="connsiteY54" fmla="*/ 226 h 242"/>
              <a:gd name="connsiteX55" fmla="*/ 16 w 684"/>
              <a:gd name="connsiteY55" fmla="*/ 216 h 242"/>
              <a:gd name="connsiteX56" fmla="*/ 11 w 684"/>
              <a:gd name="connsiteY56" fmla="*/ 211 h 242"/>
              <a:gd name="connsiteX57" fmla="*/ 6 w 684"/>
              <a:gd name="connsiteY57" fmla="*/ 200 h 242"/>
              <a:gd name="connsiteX58" fmla="*/ 0 w 684"/>
              <a:gd name="connsiteY58" fmla="*/ 195 h 242"/>
              <a:gd name="connsiteX59" fmla="*/ 6 w 684"/>
              <a:gd name="connsiteY59" fmla="*/ 190 h 242"/>
              <a:gd name="connsiteX60" fmla="*/ 11 w 684"/>
              <a:gd name="connsiteY60" fmla="*/ 184 h 242"/>
              <a:gd name="connsiteX61" fmla="*/ 16 w 684"/>
              <a:gd name="connsiteY61" fmla="*/ 179 h 242"/>
              <a:gd name="connsiteX62" fmla="*/ 27 w 684"/>
              <a:gd name="connsiteY62" fmla="*/ 174 h 242"/>
              <a:gd name="connsiteX63" fmla="*/ 37 w 684"/>
              <a:gd name="connsiteY63" fmla="*/ 163 h 242"/>
              <a:gd name="connsiteX64" fmla="*/ 48 w 684"/>
              <a:gd name="connsiteY64" fmla="*/ 153 h 242"/>
              <a:gd name="connsiteX65" fmla="*/ 53 w 684"/>
              <a:gd name="connsiteY65" fmla="*/ 137 h 242"/>
              <a:gd name="connsiteX66" fmla="*/ 63 w 684"/>
              <a:gd name="connsiteY66" fmla="*/ 121 h 242"/>
              <a:gd name="connsiteX67" fmla="*/ 63 w 684"/>
              <a:gd name="connsiteY67" fmla="*/ 100 h 242"/>
              <a:gd name="connsiteX68" fmla="*/ 69 w 684"/>
              <a:gd name="connsiteY68" fmla="*/ 89 h 242"/>
              <a:gd name="connsiteX69" fmla="*/ 69 w 684"/>
              <a:gd name="connsiteY69" fmla="*/ 74 h 242"/>
              <a:gd name="connsiteX70" fmla="*/ 69 w 684"/>
              <a:gd name="connsiteY70" fmla="*/ 63 h 242"/>
              <a:gd name="connsiteX71" fmla="*/ 63 w 684"/>
              <a:gd name="connsiteY71" fmla="*/ 47 h 242"/>
              <a:gd name="connsiteX72" fmla="*/ 58 w 684"/>
              <a:gd name="connsiteY72" fmla="*/ 42 h 242"/>
              <a:gd name="connsiteX73" fmla="*/ 53 w 684"/>
              <a:gd name="connsiteY73" fmla="*/ 37 h 242"/>
              <a:gd name="connsiteX74" fmla="*/ 48 w 684"/>
              <a:gd name="connsiteY74" fmla="*/ 32 h 242"/>
              <a:gd name="connsiteX75" fmla="*/ 48 w 684"/>
              <a:gd name="connsiteY75" fmla="*/ 26 h 242"/>
              <a:gd name="connsiteX76" fmla="*/ 48 w 684"/>
              <a:gd name="connsiteY76" fmla="*/ 16 h 242"/>
              <a:gd name="connsiteX77" fmla="*/ 48 w 684"/>
              <a:gd name="connsiteY77" fmla="*/ 10 h 242"/>
              <a:gd name="connsiteX78" fmla="*/ 53 w 684"/>
              <a:gd name="connsiteY78" fmla="*/ 5 h 242"/>
              <a:gd name="connsiteX79" fmla="*/ 58 w 684"/>
              <a:gd name="connsiteY79" fmla="*/ 5 h 242"/>
              <a:gd name="connsiteX80" fmla="*/ 69 w 684"/>
              <a:gd name="connsiteY80" fmla="*/ 0 h 242"/>
              <a:gd name="connsiteX81" fmla="*/ 95 w 684"/>
              <a:gd name="connsiteY81" fmla="*/ 10 h 242"/>
              <a:gd name="connsiteX82" fmla="*/ 105 w 684"/>
              <a:gd name="connsiteY82" fmla="*/ 16 h 242"/>
              <a:gd name="connsiteX83" fmla="*/ 116 w 684"/>
              <a:gd name="connsiteY83" fmla="*/ 26 h 242"/>
              <a:gd name="connsiteX84" fmla="*/ 127 w 684"/>
              <a:gd name="connsiteY84" fmla="*/ 32 h 242"/>
              <a:gd name="connsiteX85" fmla="*/ 132 w 684"/>
              <a:gd name="connsiteY85" fmla="*/ 37 h 242"/>
              <a:gd name="connsiteX86" fmla="*/ 137 w 684"/>
              <a:gd name="connsiteY86" fmla="*/ 42 h 242"/>
              <a:gd name="connsiteX87" fmla="*/ 137 w 684"/>
              <a:gd name="connsiteY87" fmla="*/ 47 h 242"/>
              <a:gd name="connsiteX88" fmla="*/ 137 w 684"/>
              <a:gd name="connsiteY88" fmla="*/ 53 h 242"/>
              <a:gd name="connsiteX89" fmla="*/ 137 w 684"/>
              <a:gd name="connsiteY89" fmla="*/ 58 h 242"/>
              <a:gd name="connsiteX90" fmla="*/ 137 w 684"/>
              <a:gd name="connsiteY90" fmla="*/ 63 h 242"/>
              <a:gd name="connsiteX91" fmla="*/ 137 w 684"/>
              <a:gd name="connsiteY91" fmla="*/ 68 h 242"/>
              <a:gd name="connsiteX92" fmla="*/ 132 w 684"/>
              <a:gd name="connsiteY92" fmla="*/ 79 h 242"/>
              <a:gd name="connsiteX93" fmla="*/ 132 w 684"/>
              <a:gd name="connsiteY93" fmla="*/ 89 h 242"/>
              <a:gd name="connsiteX94" fmla="*/ 127 w 684"/>
              <a:gd name="connsiteY94" fmla="*/ 100 h 242"/>
              <a:gd name="connsiteX95" fmla="*/ 121 w 684"/>
              <a:gd name="connsiteY95" fmla="*/ 111 h 242"/>
              <a:gd name="connsiteX96" fmla="*/ 116 w 684"/>
              <a:gd name="connsiteY96" fmla="*/ 121 h 242"/>
              <a:gd name="connsiteX97" fmla="*/ 116 w 684"/>
              <a:gd name="connsiteY97" fmla="*/ 132 h 242"/>
              <a:gd name="connsiteX98" fmla="*/ 111 w 684"/>
              <a:gd name="connsiteY98" fmla="*/ 137 h 242"/>
              <a:gd name="connsiteX99" fmla="*/ 111 w 684"/>
              <a:gd name="connsiteY99" fmla="*/ 147 h 242"/>
              <a:gd name="connsiteX100" fmla="*/ 111 w 684"/>
              <a:gd name="connsiteY100" fmla="*/ 153 h 242"/>
              <a:gd name="connsiteX101" fmla="*/ 111 w 684"/>
              <a:gd name="connsiteY101" fmla="*/ 158 h 242"/>
              <a:gd name="connsiteX102" fmla="*/ 111 w 684"/>
              <a:gd name="connsiteY102" fmla="*/ 158 h 242"/>
              <a:gd name="connsiteX103" fmla="*/ 111 w 684"/>
              <a:gd name="connsiteY103" fmla="*/ 163 h 242"/>
              <a:gd name="connsiteX104" fmla="*/ 116 w 684"/>
              <a:gd name="connsiteY104" fmla="*/ 163 h 242"/>
              <a:gd name="connsiteX105" fmla="*/ 116 w 684"/>
              <a:gd name="connsiteY105" fmla="*/ 163 h 242"/>
              <a:gd name="connsiteX106" fmla="*/ 121 w 684"/>
              <a:gd name="connsiteY106" fmla="*/ 163 h 242"/>
              <a:gd name="connsiteX107" fmla="*/ 132 w 684"/>
              <a:gd name="connsiteY107" fmla="*/ 163 h 242"/>
              <a:gd name="connsiteX108" fmla="*/ 148 w 684"/>
              <a:gd name="connsiteY108" fmla="*/ 163 h 242"/>
              <a:gd name="connsiteX109" fmla="*/ 169 w 684"/>
              <a:gd name="connsiteY109" fmla="*/ 163 h 242"/>
              <a:gd name="connsiteX110" fmla="*/ 190 w 684"/>
              <a:gd name="connsiteY110" fmla="*/ 163 h 242"/>
              <a:gd name="connsiteX111" fmla="*/ 211 w 684"/>
              <a:gd name="connsiteY111" fmla="*/ 158 h 242"/>
              <a:gd name="connsiteX112" fmla="*/ 242 w 684"/>
              <a:gd name="connsiteY112" fmla="*/ 153 h 242"/>
              <a:gd name="connsiteX113" fmla="*/ 269 w 684"/>
              <a:gd name="connsiteY113" fmla="*/ 153 h 242"/>
              <a:gd name="connsiteX114" fmla="*/ 290 w 684"/>
              <a:gd name="connsiteY114" fmla="*/ 147 h 242"/>
              <a:gd name="connsiteX115" fmla="*/ 311 w 684"/>
              <a:gd name="connsiteY115" fmla="*/ 147 h 242"/>
              <a:gd name="connsiteX116" fmla="*/ 332 w 684"/>
              <a:gd name="connsiteY116" fmla="*/ 142 h 242"/>
              <a:gd name="connsiteX117" fmla="*/ 342 w 684"/>
              <a:gd name="connsiteY117" fmla="*/ 142 h 242"/>
              <a:gd name="connsiteX118" fmla="*/ 358 w 684"/>
              <a:gd name="connsiteY118" fmla="*/ 142 h 242"/>
              <a:gd name="connsiteX119" fmla="*/ 363 w 684"/>
              <a:gd name="connsiteY119" fmla="*/ 142 h 242"/>
              <a:gd name="connsiteX120" fmla="*/ 368 w 684"/>
              <a:gd name="connsiteY120" fmla="*/ 142 h 242"/>
              <a:gd name="connsiteX121" fmla="*/ 368 w 684"/>
              <a:gd name="connsiteY121" fmla="*/ 142 h 242"/>
              <a:gd name="connsiteX0" fmla="*/ 368 w 684"/>
              <a:gd name="connsiteY0" fmla="*/ 137 h 237"/>
              <a:gd name="connsiteX1" fmla="*/ 374 w 684"/>
              <a:gd name="connsiteY1" fmla="*/ 137 h 237"/>
              <a:gd name="connsiteX2" fmla="*/ 379 w 684"/>
              <a:gd name="connsiteY2" fmla="*/ 137 h 237"/>
              <a:gd name="connsiteX3" fmla="*/ 395 w 684"/>
              <a:gd name="connsiteY3" fmla="*/ 132 h 237"/>
              <a:gd name="connsiteX4" fmla="*/ 405 w 684"/>
              <a:gd name="connsiteY4" fmla="*/ 132 h 237"/>
              <a:gd name="connsiteX5" fmla="*/ 421 w 684"/>
              <a:gd name="connsiteY5" fmla="*/ 132 h 237"/>
              <a:gd name="connsiteX6" fmla="*/ 442 w 684"/>
              <a:gd name="connsiteY6" fmla="*/ 127 h 237"/>
              <a:gd name="connsiteX7" fmla="*/ 468 w 684"/>
              <a:gd name="connsiteY7" fmla="*/ 127 h 237"/>
              <a:gd name="connsiteX8" fmla="*/ 495 w 684"/>
              <a:gd name="connsiteY8" fmla="*/ 121 h 237"/>
              <a:gd name="connsiteX9" fmla="*/ 547 w 684"/>
              <a:gd name="connsiteY9" fmla="*/ 116 h 237"/>
              <a:gd name="connsiteX10" fmla="*/ 595 w 684"/>
              <a:gd name="connsiteY10" fmla="*/ 111 h 237"/>
              <a:gd name="connsiteX11" fmla="*/ 642 w 684"/>
              <a:gd name="connsiteY11" fmla="*/ 106 h 237"/>
              <a:gd name="connsiteX12" fmla="*/ 684 w 684"/>
              <a:gd name="connsiteY12" fmla="*/ 106 h 237"/>
              <a:gd name="connsiteX13" fmla="*/ 663 w 684"/>
              <a:gd name="connsiteY13" fmla="*/ 142 h 237"/>
              <a:gd name="connsiteX14" fmla="*/ 653 w 684"/>
              <a:gd name="connsiteY14" fmla="*/ 142 h 237"/>
              <a:gd name="connsiteX15" fmla="*/ 637 w 684"/>
              <a:gd name="connsiteY15" fmla="*/ 142 h 237"/>
              <a:gd name="connsiteX16" fmla="*/ 626 w 684"/>
              <a:gd name="connsiteY16" fmla="*/ 142 h 237"/>
              <a:gd name="connsiteX17" fmla="*/ 610 w 684"/>
              <a:gd name="connsiteY17" fmla="*/ 142 h 237"/>
              <a:gd name="connsiteX18" fmla="*/ 595 w 684"/>
              <a:gd name="connsiteY18" fmla="*/ 148 h 237"/>
              <a:gd name="connsiteX19" fmla="*/ 579 w 684"/>
              <a:gd name="connsiteY19" fmla="*/ 148 h 237"/>
              <a:gd name="connsiteX20" fmla="*/ 558 w 684"/>
              <a:gd name="connsiteY20" fmla="*/ 148 h 237"/>
              <a:gd name="connsiteX21" fmla="*/ 542 w 684"/>
              <a:gd name="connsiteY21" fmla="*/ 148 h 237"/>
              <a:gd name="connsiteX22" fmla="*/ 521 w 684"/>
              <a:gd name="connsiteY22" fmla="*/ 153 h 237"/>
              <a:gd name="connsiteX23" fmla="*/ 500 w 684"/>
              <a:gd name="connsiteY23" fmla="*/ 153 h 237"/>
              <a:gd name="connsiteX24" fmla="*/ 479 w 684"/>
              <a:gd name="connsiteY24" fmla="*/ 158 h 237"/>
              <a:gd name="connsiteX25" fmla="*/ 458 w 684"/>
              <a:gd name="connsiteY25" fmla="*/ 158 h 237"/>
              <a:gd name="connsiteX26" fmla="*/ 432 w 684"/>
              <a:gd name="connsiteY26" fmla="*/ 164 h 237"/>
              <a:gd name="connsiteX27" fmla="*/ 405 w 684"/>
              <a:gd name="connsiteY27" fmla="*/ 164 h 237"/>
              <a:gd name="connsiteX28" fmla="*/ 384 w 684"/>
              <a:gd name="connsiteY28" fmla="*/ 169 h 237"/>
              <a:gd name="connsiteX29" fmla="*/ 353 w 684"/>
              <a:gd name="connsiteY29" fmla="*/ 169 h 237"/>
              <a:gd name="connsiteX30" fmla="*/ 326 w 684"/>
              <a:gd name="connsiteY30" fmla="*/ 174 h 237"/>
              <a:gd name="connsiteX31" fmla="*/ 305 w 684"/>
              <a:gd name="connsiteY31" fmla="*/ 179 h 237"/>
              <a:gd name="connsiteX32" fmla="*/ 279 w 684"/>
              <a:gd name="connsiteY32" fmla="*/ 185 h 237"/>
              <a:gd name="connsiteX33" fmla="*/ 258 w 684"/>
              <a:gd name="connsiteY33" fmla="*/ 185 h 237"/>
              <a:gd name="connsiteX34" fmla="*/ 237 w 684"/>
              <a:gd name="connsiteY34" fmla="*/ 190 h 237"/>
              <a:gd name="connsiteX35" fmla="*/ 216 w 684"/>
              <a:gd name="connsiteY35" fmla="*/ 195 h 237"/>
              <a:gd name="connsiteX36" fmla="*/ 200 w 684"/>
              <a:gd name="connsiteY36" fmla="*/ 195 h 237"/>
              <a:gd name="connsiteX37" fmla="*/ 184 w 684"/>
              <a:gd name="connsiteY37" fmla="*/ 200 h 237"/>
              <a:gd name="connsiteX38" fmla="*/ 169 w 684"/>
              <a:gd name="connsiteY38" fmla="*/ 200 h 237"/>
              <a:gd name="connsiteX39" fmla="*/ 153 w 684"/>
              <a:gd name="connsiteY39" fmla="*/ 206 h 237"/>
              <a:gd name="connsiteX40" fmla="*/ 142 w 684"/>
              <a:gd name="connsiteY40" fmla="*/ 206 h 237"/>
              <a:gd name="connsiteX41" fmla="*/ 132 w 684"/>
              <a:gd name="connsiteY41" fmla="*/ 211 h 237"/>
              <a:gd name="connsiteX42" fmla="*/ 127 w 684"/>
              <a:gd name="connsiteY42" fmla="*/ 211 h 237"/>
              <a:gd name="connsiteX43" fmla="*/ 116 w 684"/>
              <a:gd name="connsiteY43" fmla="*/ 216 h 237"/>
              <a:gd name="connsiteX44" fmla="*/ 111 w 684"/>
              <a:gd name="connsiteY44" fmla="*/ 216 h 237"/>
              <a:gd name="connsiteX45" fmla="*/ 105 w 684"/>
              <a:gd name="connsiteY45" fmla="*/ 221 h 237"/>
              <a:gd name="connsiteX46" fmla="*/ 90 w 684"/>
              <a:gd name="connsiteY46" fmla="*/ 227 h 237"/>
              <a:gd name="connsiteX47" fmla="*/ 79 w 684"/>
              <a:gd name="connsiteY47" fmla="*/ 232 h 237"/>
              <a:gd name="connsiteX48" fmla="*/ 69 w 684"/>
              <a:gd name="connsiteY48" fmla="*/ 237 h 237"/>
              <a:gd name="connsiteX49" fmla="*/ 63 w 684"/>
              <a:gd name="connsiteY49" fmla="*/ 237 h 237"/>
              <a:gd name="connsiteX50" fmla="*/ 58 w 684"/>
              <a:gd name="connsiteY50" fmla="*/ 237 h 237"/>
              <a:gd name="connsiteX51" fmla="*/ 53 w 684"/>
              <a:gd name="connsiteY51" fmla="*/ 237 h 237"/>
              <a:gd name="connsiteX52" fmla="*/ 48 w 684"/>
              <a:gd name="connsiteY52" fmla="*/ 237 h 237"/>
              <a:gd name="connsiteX53" fmla="*/ 37 w 684"/>
              <a:gd name="connsiteY53" fmla="*/ 227 h 237"/>
              <a:gd name="connsiteX54" fmla="*/ 27 w 684"/>
              <a:gd name="connsiteY54" fmla="*/ 221 h 237"/>
              <a:gd name="connsiteX55" fmla="*/ 16 w 684"/>
              <a:gd name="connsiteY55" fmla="*/ 211 h 237"/>
              <a:gd name="connsiteX56" fmla="*/ 11 w 684"/>
              <a:gd name="connsiteY56" fmla="*/ 206 h 237"/>
              <a:gd name="connsiteX57" fmla="*/ 6 w 684"/>
              <a:gd name="connsiteY57" fmla="*/ 195 h 237"/>
              <a:gd name="connsiteX58" fmla="*/ 0 w 684"/>
              <a:gd name="connsiteY58" fmla="*/ 190 h 237"/>
              <a:gd name="connsiteX59" fmla="*/ 6 w 684"/>
              <a:gd name="connsiteY59" fmla="*/ 185 h 237"/>
              <a:gd name="connsiteX60" fmla="*/ 11 w 684"/>
              <a:gd name="connsiteY60" fmla="*/ 179 h 237"/>
              <a:gd name="connsiteX61" fmla="*/ 16 w 684"/>
              <a:gd name="connsiteY61" fmla="*/ 174 h 237"/>
              <a:gd name="connsiteX62" fmla="*/ 27 w 684"/>
              <a:gd name="connsiteY62" fmla="*/ 169 h 237"/>
              <a:gd name="connsiteX63" fmla="*/ 37 w 684"/>
              <a:gd name="connsiteY63" fmla="*/ 158 h 237"/>
              <a:gd name="connsiteX64" fmla="*/ 48 w 684"/>
              <a:gd name="connsiteY64" fmla="*/ 148 h 237"/>
              <a:gd name="connsiteX65" fmla="*/ 53 w 684"/>
              <a:gd name="connsiteY65" fmla="*/ 132 h 237"/>
              <a:gd name="connsiteX66" fmla="*/ 63 w 684"/>
              <a:gd name="connsiteY66" fmla="*/ 116 h 237"/>
              <a:gd name="connsiteX67" fmla="*/ 63 w 684"/>
              <a:gd name="connsiteY67" fmla="*/ 95 h 237"/>
              <a:gd name="connsiteX68" fmla="*/ 69 w 684"/>
              <a:gd name="connsiteY68" fmla="*/ 84 h 237"/>
              <a:gd name="connsiteX69" fmla="*/ 69 w 684"/>
              <a:gd name="connsiteY69" fmla="*/ 69 h 237"/>
              <a:gd name="connsiteX70" fmla="*/ 69 w 684"/>
              <a:gd name="connsiteY70" fmla="*/ 58 h 237"/>
              <a:gd name="connsiteX71" fmla="*/ 63 w 684"/>
              <a:gd name="connsiteY71" fmla="*/ 42 h 237"/>
              <a:gd name="connsiteX72" fmla="*/ 58 w 684"/>
              <a:gd name="connsiteY72" fmla="*/ 37 h 237"/>
              <a:gd name="connsiteX73" fmla="*/ 53 w 684"/>
              <a:gd name="connsiteY73" fmla="*/ 32 h 237"/>
              <a:gd name="connsiteX74" fmla="*/ 48 w 684"/>
              <a:gd name="connsiteY74" fmla="*/ 27 h 237"/>
              <a:gd name="connsiteX75" fmla="*/ 48 w 684"/>
              <a:gd name="connsiteY75" fmla="*/ 21 h 237"/>
              <a:gd name="connsiteX76" fmla="*/ 48 w 684"/>
              <a:gd name="connsiteY76" fmla="*/ 11 h 237"/>
              <a:gd name="connsiteX77" fmla="*/ 48 w 684"/>
              <a:gd name="connsiteY77" fmla="*/ 5 h 237"/>
              <a:gd name="connsiteX78" fmla="*/ 53 w 684"/>
              <a:gd name="connsiteY78" fmla="*/ 0 h 237"/>
              <a:gd name="connsiteX79" fmla="*/ 58 w 684"/>
              <a:gd name="connsiteY79" fmla="*/ 0 h 237"/>
              <a:gd name="connsiteX80" fmla="*/ 95 w 684"/>
              <a:gd name="connsiteY80" fmla="*/ 5 h 237"/>
              <a:gd name="connsiteX81" fmla="*/ 105 w 684"/>
              <a:gd name="connsiteY81" fmla="*/ 11 h 237"/>
              <a:gd name="connsiteX82" fmla="*/ 116 w 684"/>
              <a:gd name="connsiteY82" fmla="*/ 21 h 237"/>
              <a:gd name="connsiteX83" fmla="*/ 127 w 684"/>
              <a:gd name="connsiteY83" fmla="*/ 27 h 237"/>
              <a:gd name="connsiteX84" fmla="*/ 132 w 684"/>
              <a:gd name="connsiteY84" fmla="*/ 32 h 237"/>
              <a:gd name="connsiteX85" fmla="*/ 137 w 684"/>
              <a:gd name="connsiteY85" fmla="*/ 37 h 237"/>
              <a:gd name="connsiteX86" fmla="*/ 137 w 684"/>
              <a:gd name="connsiteY86" fmla="*/ 42 h 237"/>
              <a:gd name="connsiteX87" fmla="*/ 137 w 684"/>
              <a:gd name="connsiteY87" fmla="*/ 48 h 237"/>
              <a:gd name="connsiteX88" fmla="*/ 137 w 684"/>
              <a:gd name="connsiteY88" fmla="*/ 53 h 237"/>
              <a:gd name="connsiteX89" fmla="*/ 137 w 684"/>
              <a:gd name="connsiteY89" fmla="*/ 58 h 237"/>
              <a:gd name="connsiteX90" fmla="*/ 137 w 684"/>
              <a:gd name="connsiteY90" fmla="*/ 63 h 237"/>
              <a:gd name="connsiteX91" fmla="*/ 132 w 684"/>
              <a:gd name="connsiteY91" fmla="*/ 74 h 237"/>
              <a:gd name="connsiteX92" fmla="*/ 132 w 684"/>
              <a:gd name="connsiteY92" fmla="*/ 84 h 237"/>
              <a:gd name="connsiteX93" fmla="*/ 127 w 684"/>
              <a:gd name="connsiteY93" fmla="*/ 95 h 237"/>
              <a:gd name="connsiteX94" fmla="*/ 121 w 684"/>
              <a:gd name="connsiteY94" fmla="*/ 106 h 237"/>
              <a:gd name="connsiteX95" fmla="*/ 116 w 684"/>
              <a:gd name="connsiteY95" fmla="*/ 116 h 237"/>
              <a:gd name="connsiteX96" fmla="*/ 116 w 684"/>
              <a:gd name="connsiteY96" fmla="*/ 127 h 237"/>
              <a:gd name="connsiteX97" fmla="*/ 111 w 684"/>
              <a:gd name="connsiteY97" fmla="*/ 132 h 237"/>
              <a:gd name="connsiteX98" fmla="*/ 111 w 684"/>
              <a:gd name="connsiteY98" fmla="*/ 142 h 237"/>
              <a:gd name="connsiteX99" fmla="*/ 111 w 684"/>
              <a:gd name="connsiteY99" fmla="*/ 148 h 237"/>
              <a:gd name="connsiteX100" fmla="*/ 111 w 684"/>
              <a:gd name="connsiteY100" fmla="*/ 153 h 237"/>
              <a:gd name="connsiteX101" fmla="*/ 111 w 684"/>
              <a:gd name="connsiteY101" fmla="*/ 153 h 237"/>
              <a:gd name="connsiteX102" fmla="*/ 111 w 684"/>
              <a:gd name="connsiteY102" fmla="*/ 158 h 237"/>
              <a:gd name="connsiteX103" fmla="*/ 116 w 684"/>
              <a:gd name="connsiteY103" fmla="*/ 158 h 237"/>
              <a:gd name="connsiteX104" fmla="*/ 116 w 684"/>
              <a:gd name="connsiteY104" fmla="*/ 158 h 237"/>
              <a:gd name="connsiteX105" fmla="*/ 121 w 684"/>
              <a:gd name="connsiteY105" fmla="*/ 158 h 237"/>
              <a:gd name="connsiteX106" fmla="*/ 132 w 684"/>
              <a:gd name="connsiteY106" fmla="*/ 158 h 237"/>
              <a:gd name="connsiteX107" fmla="*/ 148 w 684"/>
              <a:gd name="connsiteY107" fmla="*/ 158 h 237"/>
              <a:gd name="connsiteX108" fmla="*/ 169 w 684"/>
              <a:gd name="connsiteY108" fmla="*/ 158 h 237"/>
              <a:gd name="connsiteX109" fmla="*/ 190 w 684"/>
              <a:gd name="connsiteY109" fmla="*/ 158 h 237"/>
              <a:gd name="connsiteX110" fmla="*/ 211 w 684"/>
              <a:gd name="connsiteY110" fmla="*/ 153 h 237"/>
              <a:gd name="connsiteX111" fmla="*/ 242 w 684"/>
              <a:gd name="connsiteY111" fmla="*/ 148 h 237"/>
              <a:gd name="connsiteX112" fmla="*/ 269 w 684"/>
              <a:gd name="connsiteY112" fmla="*/ 148 h 237"/>
              <a:gd name="connsiteX113" fmla="*/ 290 w 684"/>
              <a:gd name="connsiteY113" fmla="*/ 142 h 237"/>
              <a:gd name="connsiteX114" fmla="*/ 311 w 684"/>
              <a:gd name="connsiteY114" fmla="*/ 142 h 237"/>
              <a:gd name="connsiteX115" fmla="*/ 332 w 684"/>
              <a:gd name="connsiteY115" fmla="*/ 137 h 237"/>
              <a:gd name="connsiteX116" fmla="*/ 342 w 684"/>
              <a:gd name="connsiteY116" fmla="*/ 137 h 237"/>
              <a:gd name="connsiteX117" fmla="*/ 358 w 684"/>
              <a:gd name="connsiteY117" fmla="*/ 137 h 237"/>
              <a:gd name="connsiteX118" fmla="*/ 363 w 684"/>
              <a:gd name="connsiteY118" fmla="*/ 137 h 237"/>
              <a:gd name="connsiteX119" fmla="*/ 368 w 684"/>
              <a:gd name="connsiteY119" fmla="*/ 137 h 237"/>
              <a:gd name="connsiteX120" fmla="*/ 368 w 684"/>
              <a:gd name="connsiteY120" fmla="*/ 137 h 237"/>
              <a:gd name="connsiteX0" fmla="*/ 368 w 684"/>
              <a:gd name="connsiteY0" fmla="*/ 137 h 237"/>
              <a:gd name="connsiteX1" fmla="*/ 374 w 684"/>
              <a:gd name="connsiteY1" fmla="*/ 137 h 237"/>
              <a:gd name="connsiteX2" fmla="*/ 379 w 684"/>
              <a:gd name="connsiteY2" fmla="*/ 137 h 237"/>
              <a:gd name="connsiteX3" fmla="*/ 395 w 684"/>
              <a:gd name="connsiteY3" fmla="*/ 132 h 237"/>
              <a:gd name="connsiteX4" fmla="*/ 405 w 684"/>
              <a:gd name="connsiteY4" fmla="*/ 132 h 237"/>
              <a:gd name="connsiteX5" fmla="*/ 421 w 684"/>
              <a:gd name="connsiteY5" fmla="*/ 132 h 237"/>
              <a:gd name="connsiteX6" fmla="*/ 442 w 684"/>
              <a:gd name="connsiteY6" fmla="*/ 127 h 237"/>
              <a:gd name="connsiteX7" fmla="*/ 468 w 684"/>
              <a:gd name="connsiteY7" fmla="*/ 127 h 237"/>
              <a:gd name="connsiteX8" fmla="*/ 495 w 684"/>
              <a:gd name="connsiteY8" fmla="*/ 121 h 237"/>
              <a:gd name="connsiteX9" fmla="*/ 547 w 684"/>
              <a:gd name="connsiteY9" fmla="*/ 116 h 237"/>
              <a:gd name="connsiteX10" fmla="*/ 595 w 684"/>
              <a:gd name="connsiteY10" fmla="*/ 111 h 237"/>
              <a:gd name="connsiteX11" fmla="*/ 642 w 684"/>
              <a:gd name="connsiteY11" fmla="*/ 106 h 237"/>
              <a:gd name="connsiteX12" fmla="*/ 684 w 684"/>
              <a:gd name="connsiteY12" fmla="*/ 106 h 237"/>
              <a:gd name="connsiteX13" fmla="*/ 663 w 684"/>
              <a:gd name="connsiteY13" fmla="*/ 142 h 237"/>
              <a:gd name="connsiteX14" fmla="*/ 653 w 684"/>
              <a:gd name="connsiteY14" fmla="*/ 142 h 237"/>
              <a:gd name="connsiteX15" fmla="*/ 637 w 684"/>
              <a:gd name="connsiteY15" fmla="*/ 142 h 237"/>
              <a:gd name="connsiteX16" fmla="*/ 626 w 684"/>
              <a:gd name="connsiteY16" fmla="*/ 142 h 237"/>
              <a:gd name="connsiteX17" fmla="*/ 610 w 684"/>
              <a:gd name="connsiteY17" fmla="*/ 142 h 237"/>
              <a:gd name="connsiteX18" fmla="*/ 595 w 684"/>
              <a:gd name="connsiteY18" fmla="*/ 148 h 237"/>
              <a:gd name="connsiteX19" fmla="*/ 579 w 684"/>
              <a:gd name="connsiteY19" fmla="*/ 148 h 237"/>
              <a:gd name="connsiteX20" fmla="*/ 558 w 684"/>
              <a:gd name="connsiteY20" fmla="*/ 148 h 237"/>
              <a:gd name="connsiteX21" fmla="*/ 542 w 684"/>
              <a:gd name="connsiteY21" fmla="*/ 148 h 237"/>
              <a:gd name="connsiteX22" fmla="*/ 521 w 684"/>
              <a:gd name="connsiteY22" fmla="*/ 153 h 237"/>
              <a:gd name="connsiteX23" fmla="*/ 500 w 684"/>
              <a:gd name="connsiteY23" fmla="*/ 153 h 237"/>
              <a:gd name="connsiteX24" fmla="*/ 479 w 684"/>
              <a:gd name="connsiteY24" fmla="*/ 158 h 237"/>
              <a:gd name="connsiteX25" fmla="*/ 458 w 684"/>
              <a:gd name="connsiteY25" fmla="*/ 158 h 237"/>
              <a:gd name="connsiteX26" fmla="*/ 432 w 684"/>
              <a:gd name="connsiteY26" fmla="*/ 164 h 237"/>
              <a:gd name="connsiteX27" fmla="*/ 405 w 684"/>
              <a:gd name="connsiteY27" fmla="*/ 164 h 237"/>
              <a:gd name="connsiteX28" fmla="*/ 384 w 684"/>
              <a:gd name="connsiteY28" fmla="*/ 169 h 237"/>
              <a:gd name="connsiteX29" fmla="*/ 353 w 684"/>
              <a:gd name="connsiteY29" fmla="*/ 169 h 237"/>
              <a:gd name="connsiteX30" fmla="*/ 326 w 684"/>
              <a:gd name="connsiteY30" fmla="*/ 174 h 237"/>
              <a:gd name="connsiteX31" fmla="*/ 305 w 684"/>
              <a:gd name="connsiteY31" fmla="*/ 179 h 237"/>
              <a:gd name="connsiteX32" fmla="*/ 279 w 684"/>
              <a:gd name="connsiteY32" fmla="*/ 185 h 237"/>
              <a:gd name="connsiteX33" fmla="*/ 258 w 684"/>
              <a:gd name="connsiteY33" fmla="*/ 185 h 237"/>
              <a:gd name="connsiteX34" fmla="*/ 237 w 684"/>
              <a:gd name="connsiteY34" fmla="*/ 190 h 237"/>
              <a:gd name="connsiteX35" fmla="*/ 216 w 684"/>
              <a:gd name="connsiteY35" fmla="*/ 195 h 237"/>
              <a:gd name="connsiteX36" fmla="*/ 200 w 684"/>
              <a:gd name="connsiteY36" fmla="*/ 195 h 237"/>
              <a:gd name="connsiteX37" fmla="*/ 184 w 684"/>
              <a:gd name="connsiteY37" fmla="*/ 200 h 237"/>
              <a:gd name="connsiteX38" fmla="*/ 169 w 684"/>
              <a:gd name="connsiteY38" fmla="*/ 200 h 237"/>
              <a:gd name="connsiteX39" fmla="*/ 153 w 684"/>
              <a:gd name="connsiteY39" fmla="*/ 206 h 237"/>
              <a:gd name="connsiteX40" fmla="*/ 142 w 684"/>
              <a:gd name="connsiteY40" fmla="*/ 206 h 237"/>
              <a:gd name="connsiteX41" fmla="*/ 132 w 684"/>
              <a:gd name="connsiteY41" fmla="*/ 211 h 237"/>
              <a:gd name="connsiteX42" fmla="*/ 127 w 684"/>
              <a:gd name="connsiteY42" fmla="*/ 211 h 237"/>
              <a:gd name="connsiteX43" fmla="*/ 116 w 684"/>
              <a:gd name="connsiteY43" fmla="*/ 216 h 237"/>
              <a:gd name="connsiteX44" fmla="*/ 111 w 684"/>
              <a:gd name="connsiteY44" fmla="*/ 216 h 237"/>
              <a:gd name="connsiteX45" fmla="*/ 105 w 684"/>
              <a:gd name="connsiteY45" fmla="*/ 221 h 237"/>
              <a:gd name="connsiteX46" fmla="*/ 90 w 684"/>
              <a:gd name="connsiteY46" fmla="*/ 227 h 237"/>
              <a:gd name="connsiteX47" fmla="*/ 79 w 684"/>
              <a:gd name="connsiteY47" fmla="*/ 232 h 237"/>
              <a:gd name="connsiteX48" fmla="*/ 69 w 684"/>
              <a:gd name="connsiteY48" fmla="*/ 237 h 237"/>
              <a:gd name="connsiteX49" fmla="*/ 63 w 684"/>
              <a:gd name="connsiteY49" fmla="*/ 237 h 237"/>
              <a:gd name="connsiteX50" fmla="*/ 58 w 684"/>
              <a:gd name="connsiteY50" fmla="*/ 237 h 237"/>
              <a:gd name="connsiteX51" fmla="*/ 53 w 684"/>
              <a:gd name="connsiteY51" fmla="*/ 237 h 237"/>
              <a:gd name="connsiteX52" fmla="*/ 48 w 684"/>
              <a:gd name="connsiteY52" fmla="*/ 237 h 237"/>
              <a:gd name="connsiteX53" fmla="*/ 37 w 684"/>
              <a:gd name="connsiteY53" fmla="*/ 227 h 237"/>
              <a:gd name="connsiteX54" fmla="*/ 27 w 684"/>
              <a:gd name="connsiteY54" fmla="*/ 221 h 237"/>
              <a:gd name="connsiteX55" fmla="*/ 16 w 684"/>
              <a:gd name="connsiteY55" fmla="*/ 211 h 237"/>
              <a:gd name="connsiteX56" fmla="*/ 11 w 684"/>
              <a:gd name="connsiteY56" fmla="*/ 206 h 237"/>
              <a:gd name="connsiteX57" fmla="*/ 6 w 684"/>
              <a:gd name="connsiteY57" fmla="*/ 195 h 237"/>
              <a:gd name="connsiteX58" fmla="*/ 0 w 684"/>
              <a:gd name="connsiteY58" fmla="*/ 190 h 237"/>
              <a:gd name="connsiteX59" fmla="*/ 6 w 684"/>
              <a:gd name="connsiteY59" fmla="*/ 185 h 237"/>
              <a:gd name="connsiteX60" fmla="*/ 11 w 684"/>
              <a:gd name="connsiteY60" fmla="*/ 179 h 237"/>
              <a:gd name="connsiteX61" fmla="*/ 16 w 684"/>
              <a:gd name="connsiteY61" fmla="*/ 174 h 237"/>
              <a:gd name="connsiteX62" fmla="*/ 27 w 684"/>
              <a:gd name="connsiteY62" fmla="*/ 169 h 237"/>
              <a:gd name="connsiteX63" fmla="*/ 37 w 684"/>
              <a:gd name="connsiteY63" fmla="*/ 158 h 237"/>
              <a:gd name="connsiteX64" fmla="*/ 48 w 684"/>
              <a:gd name="connsiteY64" fmla="*/ 148 h 237"/>
              <a:gd name="connsiteX65" fmla="*/ 53 w 684"/>
              <a:gd name="connsiteY65" fmla="*/ 132 h 237"/>
              <a:gd name="connsiteX66" fmla="*/ 63 w 684"/>
              <a:gd name="connsiteY66" fmla="*/ 116 h 237"/>
              <a:gd name="connsiteX67" fmla="*/ 63 w 684"/>
              <a:gd name="connsiteY67" fmla="*/ 95 h 237"/>
              <a:gd name="connsiteX68" fmla="*/ 69 w 684"/>
              <a:gd name="connsiteY68" fmla="*/ 84 h 237"/>
              <a:gd name="connsiteX69" fmla="*/ 69 w 684"/>
              <a:gd name="connsiteY69" fmla="*/ 69 h 237"/>
              <a:gd name="connsiteX70" fmla="*/ 69 w 684"/>
              <a:gd name="connsiteY70" fmla="*/ 58 h 237"/>
              <a:gd name="connsiteX71" fmla="*/ 63 w 684"/>
              <a:gd name="connsiteY71" fmla="*/ 42 h 237"/>
              <a:gd name="connsiteX72" fmla="*/ 58 w 684"/>
              <a:gd name="connsiteY72" fmla="*/ 37 h 237"/>
              <a:gd name="connsiteX73" fmla="*/ 53 w 684"/>
              <a:gd name="connsiteY73" fmla="*/ 32 h 237"/>
              <a:gd name="connsiteX74" fmla="*/ 48 w 684"/>
              <a:gd name="connsiteY74" fmla="*/ 27 h 237"/>
              <a:gd name="connsiteX75" fmla="*/ 48 w 684"/>
              <a:gd name="connsiteY75" fmla="*/ 21 h 237"/>
              <a:gd name="connsiteX76" fmla="*/ 48 w 684"/>
              <a:gd name="connsiteY76" fmla="*/ 11 h 237"/>
              <a:gd name="connsiteX77" fmla="*/ 48 w 684"/>
              <a:gd name="connsiteY77" fmla="*/ 5 h 237"/>
              <a:gd name="connsiteX78" fmla="*/ 53 w 684"/>
              <a:gd name="connsiteY78" fmla="*/ 0 h 237"/>
              <a:gd name="connsiteX79" fmla="*/ 95 w 684"/>
              <a:gd name="connsiteY79" fmla="*/ 5 h 237"/>
              <a:gd name="connsiteX80" fmla="*/ 105 w 684"/>
              <a:gd name="connsiteY80" fmla="*/ 11 h 237"/>
              <a:gd name="connsiteX81" fmla="*/ 116 w 684"/>
              <a:gd name="connsiteY81" fmla="*/ 21 h 237"/>
              <a:gd name="connsiteX82" fmla="*/ 127 w 684"/>
              <a:gd name="connsiteY82" fmla="*/ 27 h 237"/>
              <a:gd name="connsiteX83" fmla="*/ 132 w 684"/>
              <a:gd name="connsiteY83" fmla="*/ 32 h 237"/>
              <a:gd name="connsiteX84" fmla="*/ 137 w 684"/>
              <a:gd name="connsiteY84" fmla="*/ 37 h 237"/>
              <a:gd name="connsiteX85" fmla="*/ 137 w 684"/>
              <a:gd name="connsiteY85" fmla="*/ 42 h 237"/>
              <a:gd name="connsiteX86" fmla="*/ 137 w 684"/>
              <a:gd name="connsiteY86" fmla="*/ 48 h 237"/>
              <a:gd name="connsiteX87" fmla="*/ 137 w 684"/>
              <a:gd name="connsiteY87" fmla="*/ 53 h 237"/>
              <a:gd name="connsiteX88" fmla="*/ 137 w 684"/>
              <a:gd name="connsiteY88" fmla="*/ 58 h 237"/>
              <a:gd name="connsiteX89" fmla="*/ 137 w 684"/>
              <a:gd name="connsiteY89" fmla="*/ 63 h 237"/>
              <a:gd name="connsiteX90" fmla="*/ 132 w 684"/>
              <a:gd name="connsiteY90" fmla="*/ 74 h 237"/>
              <a:gd name="connsiteX91" fmla="*/ 132 w 684"/>
              <a:gd name="connsiteY91" fmla="*/ 84 h 237"/>
              <a:gd name="connsiteX92" fmla="*/ 127 w 684"/>
              <a:gd name="connsiteY92" fmla="*/ 95 h 237"/>
              <a:gd name="connsiteX93" fmla="*/ 121 w 684"/>
              <a:gd name="connsiteY93" fmla="*/ 106 h 237"/>
              <a:gd name="connsiteX94" fmla="*/ 116 w 684"/>
              <a:gd name="connsiteY94" fmla="*/ 116 h 237"/>
              <a:gd name="connsiteX95" fmla="*/ 116 w 684"/>
              <a:gd name="connsiteY95" fmla="*/ 127 h 237"/>
              <a:gd name="connsiteX96" fmla="*/ 111 w 684"/>
              <a:gd name="connsiteY96" fmla="*/ 132 h 237"/>
              <a:gd name="connsiteX97" fmla="*/ 111 w 684"/>
              <a:gd name="connsiteY97" fmla="*/ 142 h 237"/>
              <a:gd name="connsiteX98" fmla="*/ 111 w 684"/>
              <a:gd name="connsiteY98" fmla="*/ 148 h 237"/>
              <a:gd name="connsiteX99" fmla="*/ 111 w 684"/>
              <a:gd name="connsiteY99" fmla="*/ 153 h 237"/>
              <a:gd name="connsiteX100" fmla="*/ 111 w 684"/>
              <a:gd name="connsiteY100" fmla="*/ 153 h 237"/>
              <a:gd name="connsiteX101" fmla="*/ 111 w 684"/>
              <a:gd name="connsiteY101" fmla="*/ 158 h 237"/>
              <a:gd name="connsiteX102" fmla="*/ 116 w 684"/>
              <a:gd name="connsiteY102" fmla="*/ 158 h 237"/>
              <a:gd name="connsiteX103" fmla="*/ 116 w 684"/>
              <a:gd name="connsiteY103" fmla="*/ 158 h 237"/>
              <a:gd name="connsiteX104" fmla="*/ 121 w 684"/>
              <a:gd name="connsiteY104" fmla="*/ 158 h 237"/>
              <a:gd name="connsiteX105" fmla="*/ 132 w 684"/>
              <a:gd name="connsiteY105" fmla="*/ 158 h 237"/>
              <a:gd name="connsiteX106" fmla="*/ 148 w 684"/>
              <a:gd name="connsiteY106" fmla="*/ 158 h 237"/>
              <a:gd name="connsiteX107" fmla="*/ 169 w 684"/>
              <a:gd name="connsiteY107" fmla="*/ 158 h 237"/>
              <a:gd name="connsiteX108" fmla="*/ 190 w 684"/>
              <a:gd name="connsiteY108" fmla="*/ 158 h 237"/>
              <a:gd name="connsiteX109" fmla="*/ 211 w 684"/>
              <a:gd name="connsiteY109" fmla="*/ 153 h 237"/>
              <a:gd name="connsiteX110" fmla="*/ 242 w 684"/>
              <a:gd name="connsiteY110" fmla="*/ 148 h 237"/>
              <a:gd name="connsiteX111" fmla="*/ 269 w 684"/>
              <a:gd name="connsiteY111" fmla="*/ 148 h 237"/>
              <a:gd name="connsiteX112" fmla="*/ 290 w 684"/>
              <a:gd name="connsiteY112" fmla="*/ 142 h 237"/>
              <a:gd name="connsiteX113" fmla="*/ 311 w 684"/>
              <a:gd name="connsiteY113" fmla="*/ 142 h 237"/>
              <a:gd name="connsiteX114" fmla="*/ 332 w 684"/>
              <a:gd name="connsiteY114" fmla="*/ 137 h 237"/>
              <a:gd name="connsiteX115" fmla="*/ 342 w 684"/>
              <a:gd name="connsiteY115" fmla="*/ 137 h 237"/>
              <a:gd name="connsiteX116" fmla="*/ 358 w 684"/>
              <a:gd name="connsiteY116" fmla="*/ 137 h 237"/>
              <a:gd name="connsiteX117" fmla="*/ 363 w 684"/>
              <a:gd name="connsiteY117" fmla="*/ 137 h 237"/>
              <a:gd name="connsiteX118" fmla="*/ 368 w 684"/>
              <a:gd name="connsiteY118" fmla="*/ 137 h 237"/>
              <a:gd name="connsiteX119" fmla="*/ 368 w 684"/>
              <a:gd name="connsiteY119" fmla="*/ 137 h 237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16 h 232"/>
              <a:gd name="connsiteX76" fmla="*/ 48 w 684"/>
              <a:gd name="connsiteY76" fmla="*/ 6 h 232"/>
              <a:gd name="connsiteX77" fmla="*/ 48 w 684"/>
              <a:gd name="connsiteY77" fmla="*/ 0 h 232"/>
              <a:gd name="connsiteX78" fmla="*/ 95 w 684"/>
              <a:gd name="connsiteY78" fmla="*/ 0 h 232"/>
              <a:gd name="connsiteX79" fmla="*/ 105 w 684"/>
              <a:gd name="connsiteY79" fmla="*/ 6 h 232"/>
              <a:gd name="connsiteX80" fmla="*/ 116 w 684"/>
              <a:gd name="connsiteY80" fmla="*/ 16 h 232"/>
              <a:gd name="connsiteX81" fmla="*/ 127 w 684"/>
              <a:gd name="connsiteY81" fmla="*/ 22 h 232"/>
              <a:gd name="connsiteX82" fmla="*/ 132 w 684"/>
              <a:gd name="connsiteY82" fmla="*/ 27 h 232"/>
              <a:gd name="connsiteX83" fmla="*/ 137 w 684"/>
              <a:gd name="connsiteY83" fmla="*/ 32 h 232"/>
              <a:gd name="connsiteX84" fmla="*/ 137 w 684"/>
              <a:gd name="connsiteY84" fmla="*/ 37 h 232"/>
              <a:gd name="connsiteX85" fmla="*/ 137 w 684"/>
              <a:gd name="connsiteY85" fmla="*/ 43 h 232"/>
              <a:gd name="connsiteX86" fmla="*/ 137 w 684"/>
              <a:gd name="connsiteY86" fmla="*/ 48 h 232"/>
              <a:gd name="connsiteX87" fmla="*/ 137 w 684"/>
              <a:gd name="connsiteY87" fmla="*/ 53 h 232"/>
              <a:gd name="connsiteX88" fmla="*/ 137 w 684"/>
              <a:gd name="connsiteY88" fmla="*/ 58 h 232"/>
              <a:gd name="connsiteX89" fmla="*/ 132 w 684"/>
              <a:gd name="connsiteY89" fmla="*/ 69 h 232"/>
              <a:gd name="connsiteX90" fmla="*/ 132 w 684"/>
              <a:gd name="connsiteY90" fmla="*/ 79 h 232"/>
              <a:gd name="connsiteX91" fmla="*/ 127 w 684"/>
              <a:gd name="connsiteY91" fmla="*/ 90 h 232"/>
              <a:gd name="connsiteX92" fmla="*/ 121 w 684"/>
              <a:gd name="connsiteY92" fmla="*/ 101 h 232"/>
              <a:gd name="connsiteX93" fmla="*/ 116 w 684"/>
              <a:gd name="connsiteY93" fmla="*/ 111 h 232"/>
              <a:gd name="connsiteX94" fmla="*/ 116 w 684"/>
              <a:gd name="connsiteY94" fmla="*/ 122 h 232"/>
              <a:gd name="connsiteX95" fmla="*/ 111 w 684"/>
              <a:gd name="connsiteY95" fmla="*/ 127 h 232"/>
              <a:gd name="connsiteX96" fmla="*/ 111 w 684"/>
              <a:gd name="connsiteY96" fmla="*/ 137 h 232"/>
              <a:gd name="connsiteX97" fmla="*/ 111 w 684"/>
              <a:gd name="connsiteY97" fmla="*/ 143 h 232"/>
              <a:gd name="connsiteX98" fmla="*/ 111 w 684"/>
              <a:gd name="connsiteY98" fmla="*/ 148 h 232"/>
              <a:gd name="connsiteX99" fmla="*/ 111 w 684"/>
              <a:gd name="connsiteY99" fmla="*/ 148 h 232"/>
              <a:gd name="connsiteX100" fmla="*/ 111 w 684"/>
              <a:gd name="connsiteY100" fmla="*/ 153 h 232"/>
              <a:gd name="connsiteX101" fmla="*/ 116 w 684"/>
              <a:gd name="connsiteY101" fmla="*/ 153 h 232"/>
              <a:gd name="connsiteX102" fmla="*/ 116 w 684"/>
              <a:gd name="connsiteY102" fmla="*/ 153 h 232"/>
              <a:gd name="connsiteX103" fmla="*/ 121 w 684"/>
              <a:gd name="connsiteY103" fmla="*/ 153 h 232"/>
              <a:gd name="connsiteX104" fmla="*/ 132 w 684"/>
              <a:gd name="connsiteY104" fmla="*/ 153 h 232"/>
              <a:gd name="connsiteX105" fmla="*/ 148 w 684"/>
              <a:gd name="connsiteY105" fmla="*/ 153 h 232"/>
              <a:gd name="connsiteX106" fmla="*/ 169 w 684"/>
              <a:gd name="connsiteY106" fmla="*/ 153 h 232"/>
              <a:gd name="connsiteX107" fmla="*/ 190 w 684"/>
              <a:gd name="connsiteY107" fmla="*/ 153 h 232"/>
              <a:gd name="connsiteX108" fmla="*/ 211 w 684"/>
              <a:gd name="connsiteY108" fmla="*/ 148 h 232"/>
              <a:gd name="connsiteX109" fmla="*/ 242 w 684"/>
              <a:gd name="connsiteY109" fmla="*/ 143 h 232"/>
              <a:gd name="connsiteX110" fmla="*/ 269 w 684"/>
              <a:gd name="connsiteY110" fmla="*/ 143 h 232"/>
              <a:gd name="connsiteX111" fmla="*/ 290 w 684"/>
              <a:gd name="connsiteY111" fmla="*/ 137 h 232"/>
              <a:gd name="connsiteX112" fmla="*/ 311 w 684"/>
              <a:gd name="connsiteY112" fmla="*/ 137 h 232"/>
              <a:gd name="connsiteX113" fmla="*/ 332 w 684"/>
              <a:gd name="connsiteY113" fmla="*/ 132 h 232"/>
              <a:gd name="connsiteX114" fmla="*/ 342 w 684"/>
              <a:gd name="connsiteY114" fmla="*/ 132 h 232"/>
              <a:gd name="connsiteX115" fmla="*/ 358 w 684"/>
              <a:gd name="connsiteY115" fmla="*/ 132 h 232"/>
              <a:gd name="connsiteX116" fmla="*/ 363 w 684"/>
              <a:gd name="connsiteY116" fmla="*/ 132 h 232"/>
              <a:gd name="connsiteX117" fmla="*/ 368 w 684"/>
              <a:gd name="connsiteY117" fmla="*/ 132 h 232"/>
              <a:gd name="connsiteX118" fmla="*/ 368 w 684"/>
              <a:gd name="connsiteY118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16 h 232"/>
              <a:gd name="connsiteX76" fmla="*/ 48 w 684"/>
              <a:gd name="connsiteY76" fmla="*/ 6 h 232"/>
              <a:gd name="connsiteX77" fmla="*/ 95 w 684"/>
              <a:gd name="connsiteY77" fmla="*/ 0 h 232"/>
              <a:gd name="connsiteX78" fmla="*/ 105 w 684"/>
              <a:gd name="connsiteY78" fmla="*/ 6 h 232"/>
              <a:gd name="connsiteX79" fmla="*/ 116 w 684"/>
              <a:gd name="connsiteY79" fmla="*/ 16 h 232"/>
              <a:gd name="connsiteX80" fmla="*/ 127 w 684"/>
              <a:gd name="connsiteY80" fmla="*/ 22 h 232"/>
              <a:gd name="connsiteX81" fmla="*/ 132 w 684"/>
              <a:gd name="connsiteY81" fmla="*/ 27 h 232"/>
              <a:gd name="connsiteX82" fmla="*/ 137 w 684"/>
              <a:gd name="connsiteY82" fmla="*/ 32 h 232"/>
              <a:gd name="connsiteX83" fmla="*/ 137 w 684"/>
              <a:gd name="connsiteY83" fmla="*/ 37 h 232"/>
              <a:gd name="connsiteX84" fmla="*/ 137 w 684"/>
              <a:gd name="connsiteY84" fmla="*/ 43 h 232"/>
              <a:gd name="connsiteX85" fmla="*/ 137 w 684"/>
              <a:gd name="connsiteY85" fmla="*/ 48 h 232"/>
              <a:gd name="connsiteX86" fmla="*/ 137 w 684"/>
              <a:gd name="connsiteY86" fmla="*/ 53 h 232"/>
              <a:gd name="connsiteX87" fmla="*/ 137 w 684"/>
              <a:gd name="connsiteY87" fmla="*/ 58 h 232"/>
              <a:gd name="connsiteX88" fmla="*/ 132 w 684"/>
              <a:gd name="connsiteY88" fmla="*/ 69 h 232"/>
              <a:gd name="connsiteX89" fmla="*/ 132 w 684"/>
              <a:gd name="connsiteY89" fmla="*/ 79 h 232"/>
              <a:gd name="connsiteX90" fmla="*/ 127 w 684"/>
              <a:gd name="connsiteY90" fmla="*/ 90 h 232"/>
              <a:gd name="connsiteX91" fmla="*/ 121 w 684"/>
              <a:gd name="connsiteY91" fmla="*/ 101 h 232"/>
              <a:gd name="connsiteX92" fmla="*/ 116 w 684"/>
              <a:gd name="connsiteY92" fmla="*/ 111 h 232"/>
              <a:gd name="connsiteX93" fmla="*/ 116 w 684"/>
              <a:gd name="connsiteY93" fmla="*/ 122 h 232"/>
              <a:gd name="connsiteX94" fmla="*/ 111 w 684"/>
              <a:gd name="connsiteY94" fmla="*/ 127 h 232"/>
              <a:gd name="connsiteX95" fmla="*/ 111 w 684"/>
              <a:gd name="connsiteY95" fmla="*/ 137 h 232"/>
              <a:gd name="connsiteX96" fmla="*/ 111 w 684"/>
              <a:gd name="connsiteY96" fmla="*/ 143 h 232"/>
              <a:gd name="connsiteX97" fmla="*/ 111 w 684"/>
              <a:gd name="connsiteY97" fmla="*/ 148 h 232"/>
              <a:gd name="connsiteX98" fmla="*/ 111 w 684"/>
              <a:gd name="connsiteY98" fmla="*/ 148 h 232"/>
              <a:gd name="connsiteX99" fmla="*/ 111 w 684"/>
              <a:gd name="connsiteY99" fmla="*/ 153 h 232"/>
              <a:gd name="connsiteX100" fmla="*/ 116 w 684"/>
              <a:gd name="connsiteY100" fmla="*/ 153 h 232"/>
              <a:gd name="connsiteX101" fmla="*/ 116 w 684"/>
              <a:gd name="connsiteY101" fmla="*/ 153 h 232"/>
              <a:gd name="connsiteX102" fmla="*/ 121 w 684"/>
              <a:gd name="connsiteY102" fmla="*/ 153 h 232"/>
              <a:gd name="connsiteX103" fmla="*/ 132 w 684"/>
              <a:gd name="connsiteY103" fmla="*/ 153 h 232"/>
              <a:gd name="connsiteX104" fmla="*/ 148 w 684"/>
              <a:gd name="connsiteY104" fmla="*/ 153 h 232"/>
              <a:gd name="connsiteX105" fmla="*/ 169 w 684"/>
              <a:gd name="connsiteY105" fmla="*/ 153 h 232"/>
              <a:gd name="connsiteX106" fmla="*/ 190 w 684"/>
              <a:gd name="connsiteY106" fmla="*/ 153 h 232"/>
              <a:gd name="connsiteX107" fmla="*/ 211 w 684"/>
              <a:gd name="connsiteY107" fmla="*/ 148 h 232"/>
              <a:gd name="connsiteX108" fmla="*/ 242 w 684"/>
              <a:gd name="connsiteY108" fmla="*/ 143 h 232"/>
              <a:gd name="connsiteX109" fmla="*/ 269 w 684"/>
              <a:gd name="connsiteY109" fmla="*/ 143 h 232"/>
              <a:gd name="connsiteX110" fmla="*/ 290 w 684"/>
              <a:gd name="connsiteY110" fmla="*/ 137 h 232"/>
              <a:gd name="connsiteX111" fmla="*/ 311 w 684"/>
              <a:gd name="connsiteY111" fmla="*/ 137 h 232"/>
              <a:gd name="connsiteX112" fmla="*/ 332 w 684"/>
              <a:gd name="connsiteY112" fmla="*/ 132 h 232"/>
              <a:gd name="connsiteX113" fmla="*/ 342 w 684"/>
              <a:gd name="connsiteY113" fmla="*/ 132 h 232"/>
              <a:gd name="connsiteX114" fmla="*/ 358 w 684"/>
              <a:gd name="connsiteY114" fmla="*/ 132 h 232"/>
              <a:gd name="connsiteX115" fmla="*/ 363 w 684"/>
              <a:gd name="connsiteY115" fmla="*/ 132 h 232"/>
              <a:gd name="connsiteX116" fmla="*/ 368 w 684"/>
              <a:gd name="connsiteY116" fmla="*/ 132 h 232"/>
              <a:gd name="connsiteX117" fmla="*/ 368 w 684"/>
              <a:gd name="connsiteY117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6 h 232"/>
              <a:gd name="connsiteX76" fmla="*/ 95 w 684"/>
              <a:gd name="connsiteY76" fmla="*/ 0 h 232"/>
              <a:gd name="connsiteX77" fmla="*/ 105 w 684"/>
              <a:gd name="connsiteY77" fmla="*/ 6 h 232"/>
              <a:gd name="connsiteX78" fmla="*/ 116 w 684"/>
              <a:gd name="connsiteY78" fmla="*/ 16 h 232"/>
              <a:gd name="connsiteX79" fmla="*/ 127 w 684"/>
              <a:gd name="connsiteY79" fmla="*/ 22 h 232"/>
              <a:gd name="connsiteX80" fmla="*/ 132 w 684"/>
              <a:gd name="connsiteY80" fmla="*/ 27 h 232"/>
              <a:gd name="connsiteX81" fmla="*/ 137 w 684"/>
              <a:gd name="connsiteY81" fmla="*/ 32 h 232"/>
              <a:gd name="connsiteX82" fmla="*/ 137 w 684"/>
              <a:gd name="connsiteY82" fmla="*/ 37 h 232"/>
              <a:gd name="connsiteX83" fmla="*/ 137 w 684"/>
              <a:gd name="connsiteY83" fmla="*/ 43 h 232"/>
              <a:gd name="connsiteX84" fmla="*/ 137 w 684"/>
              <a:gd name="connsiteY84" fmla="*/ 48 h 232"/>
              <a:gd name="connsiteX85" fmla="*/ 137 w 684"/>
              <a:gd name="connsiteY85" fmla="*/ 53 h 232"/>
              <a:gd name="connsiteX86" fmla="*/ 137 w 684"/>
              <a:gd name="connsiteY86" fmla="*/ 58 h 232"/>
              <a:gd name="connsiteX87" fmla="*/ 132 w 684"/>
              <a:gd name="connsiteY87" fmla="*/ 69 h 232"/>
              <a:gd name="connsiteX88" fmla="*/ 132 w 684"/>
              <a:gd name="connsiteY88" fmla="*/ 79 h 232"/>
              <a:gd name="connsiteX89" fmla="*/ 127 w 684"/>
              <a:gd name="connsiteY89" fmla="*/ 90 h 232"/>
              <a:gd name="connsiteX90" fmla="*/ 121 w 684"/>
              <a:gd name="connsiteY90" fmla="*/ 101 h 232"/>
              <a:gd name="connsiteX91" fmla="*/ 116 w 684"/>
              <a:gd name="connsiteY91" fmla="*/ 111 h 232"/>
              <a:gd name="connsiteX92" fmla="*/ 116 w 684"/>
              <a:gd name="connsiteY92" fmla="*/ 122 h 232"/>
              <a:gd name="connsiteX93" fmla="*/ 111 w 684"/>
              <a:gd name="connsiteY93" fmla="*/ 127 h 232"/>
              <a:gd name="connsiteX94" fmla="*/ 111 w 684"/>
              <a:gd name="connsiteY94" fmla="*/ 137 h 232"/>
              <a:gd name="connsiteX95" fmla="*/ 111 w 684"/>
              <a:gd name="connsiteY95" fmla="*/ 143 h 232"/>
              <a:gd name="connsiteX96" fmla="*/ 111 w 684"/>
              <a:gd name="connsiteY96" fmla="*/ 148 h 232"/>
              <a:gd name="connsiteX97" fmla="*/ 111 w 684"/>
              <a:gd name="connsiteY97" fmla="*/ 148 h 232"/>
              <a:gd name="connsiteX98" fmla="*/ 111 w 684"/>
              <a:gd name="connsiteY98" fmla="*/ 153 h 232"/>
              <a:gd name="connsiteX99" fmla="*/ 116 w 684"/>
              <a:gd name="connsiteY99" fmla="*/ 153 h 232"/>
              <a:gd name="connsiteX100" fmla="*/ 116 w 684"/>
              <a:gd name="connsiteY100" fmla="*/ 153 h 232"/>
              <a:gd name="connsiteX101" fmla="*/ 121 w 684"/>
              <a:gd name="connsiteY101" fmla="*/ 153 h 232"/>
              <a:gd name="connsiteX102" fmla="*/ 132 w 684"/>
              <a:gd name="connsiteY102" fmla="*/ 153 h 232"/>
              <a:gd name="connsiteX103" fmla="*/ 148 w 684"/>
              <a:gd name="connsiteY103" fmla="*/ 153 h 232"/>
              <a:gd name="connsiteX104" fmla="*/ 169 w 684"/>
              <a:gd name="connsiteY104" fmla="*/ 153 h 232"/>
              <a:gd name="connsiteX105" fmla="*/ 190 w 684"/>
              <a:gd name="connsiteY105" fmla="*/ 153 h 232"/>
              <a:gd name="connsiteX106" fmla="*/ 211 w 684"/>
              <a:gd name="connsiteY106" fmla="*/ 148 h 232"/>
              <a:gd name="connsiteX107" fmla="*/ 242 w 684"/>
              <a:gd name="connsiteY107" fmla="*/ 143 h 232"/>
              <a:gd name="connsiteX108" fmla="*/ 269 w 684"/>
              <a:gd name="connsiteY108" fmla="*/ 143 h 232"/>
              <a:gd name="connsiteX109" fmla="*/ 290 w 684"/>
              <a:gd name="connsiteY109" fmla="*/ 137 h 232"/>
              <a:gd name="connsiteX110" fmla="*/ 311 w 684"/>
              <a:gd name="connsiteY110" fmla="*/ 137 h 232"/>
              <a:gd name="connsiteX111" fmla="*/ 332 w 684"/>
              <a:gd name="connsiteY111" fmla="*/ 132 h 232"/>
              <a:gd name="connsiteX112" fmla="*/ 342 w 684"/>
              <a:gd name="connsiteY112" fmla="*/ 132 h 232"/>
              <a:gd name="connsiteX113" fmla="*/ 358 w 684"/>
              <a:gd name="connsiteY113" fmla="*/ 132 h 232"/>
              <a:gd name="connsiteX114" fmla="*/ 363 w 684"/>
              <a:gd name="connsiteY114" fmla="*/ 132 h 232"/>
              <a:gd name="connsiteX115" fmla="*/ 368 w 684"/>
              <a:gd name="connsiteY115" fmla="*/ 132 h 232"/>
              <a:gd name="connsiteX116" fmla="*/ 368 w 684"/>
              <a:gd name="connsiteY116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95 w 684"/>
              <a:gd name="connsiteY75" fmla="*/ 0 h 232"/>
              <a:gd name="connsiteX76" fmla="*/ 105 w 684"/>
              <a:gd name="connsiteY76" fmla="*/ 6 h 232"/>
              <a:gd name="connsiteX77" fmla="*/ 116 w 684"/>
              <a:gd name="connsiteY77" fmla="*/ 16 h 232"/>
              <a:gd name="connsiteX78" fmla="*/ 127 w 684"/>
              <a:gd name="connsiteY78" fmla="*/ 22 h 232"/>
              <a:gd name="connsiteX79" fmla="*/ 132 w 684"/>
              <a:gd name="connsiteY79" fmla="*/ 27 h 232"/>
              <a:gd name="connsiteX80" fmla="*/ 137 w 684"/>
              <a:gd name="connsiteY80" fmla="*/ 32 h 232"/>
              <a:gd name="connsiteX81" fmla="*/ 137 w 684"/>
              <a:gd name="connsiteY81" fmla="*/ 37 h 232"/>
              <a:gd name="connsiteX82" fmla="*/ 137 w 684"/>
              <a:gd name="connsiteY82" fmla="*/ 43 h 232"/>
              <a:gd name="connsiteX83" fmla="*/ 137 w 684"/>
              <a:gd name="connsiteY83" fmla="*/ 48 h 232"/>
              <a:gd name="connsiteX84" fmla="*/ 137 w 684"/>
              <a:gd name="connsiteY84" fmla="*/ 53 h 232"/>
              <a:gd name="connsiteX85" fmla="*/ 137 w 684"/>
              <a:gd name="connsiteY85" fmla="*/ 58 h 232"/>
              <a:gd name="connsiteX86" fmla="*/ 132 w 684"/>
              <a:gd name="connsiteY86" fmla="*/ 69 h 232"/>
              <a:gd name="connsiteX87" fmla="*/ 132 w 684"/>
              <a:gd name="connsiteY87" fmla="*/ 79 h 232"/>
              <a:gd name="connsiteX88" fmla="*/ 127 w 684"/>
              <a:gd name="connsiteY88" fmla="*/ 90 h 232"/>
              <a:gd name="connsiteX89" fmla="*/ 121 w 684"/>
              <a:gd name="connsiteY89" fmla="*/ 101 h 232"/>
              <a:gd name="connsiteX90" fmla="*/ 116 w 684"/>
              <a:gd name="connsiteY90" fmla="*/ 111 h 232"/>
              <a:gd name="connsiteX91" fmla="*/ 116 w 684"/>
              <a:gd name="connsiteY91" fmla="*/ 122 h 232"/>
              <a:gd name="connsiteX92" fmla="*/ 111 w 684"/>
              <a:gd name="connsiteY92" fmla="*/ 127 h 232"/>
              <a:gd name="connsiteX93" fmla="*/ 111 w 684"/>
              <a:gd name="connsiteY93" fmla="*/ 137 h 232"/>
              <a:gd name="connsiteX94" fmla="*/ 111 w 684"/>
              <a:gd name="connsiteY94" fmla="*/ 143 h 232"/>
              <a:gd name="connsiteX95" fmla="*/ 111 w 684"/>
              <a:gd name="connsiteY95" fmla="*/ 148 h 232"/>
              <a:gd name="connsiteX96" fmla="*/ 111 w 684"/>
              <a:gd name="connsiteY96" fmla="*/ 148 h 232"/>
              <a:gd name="connsiteX97" fmla="*/ 111 w 684"/>
              <a:gd name="connsiteY97" fmla="*/ 153 h 232"/>
              <a:gd name="connsiteX98" fmla="*/ 116 w 684"/>
              <a:gd name="connsiteY98" fmla="*/ 153 h 232"/>
              <a:gd name="connsiteX99" fmla="*/ 116 w 684"/>
              <a:gd name="connsiteY99" fmla="*/ 153 h 232"/>
              <a:gd name="connsiteX100" fmla="*/ 121 w 684"/>
              <a:gd name="connsiteY100" fmla="*/ 153 h 232"/>
              <a:gd name="connsiteX101" fmla="*/ 132 w 684"/>
              <a:gd name="connsiteY101" fmla="*/ 153 h 232"/>
              <a:gd name="connsiteX102" fmla="*/ 148 w 684"/>
              <a:gd name="connsiteY102" fmla="*/ 153 h 232"/>
              <a:gd name="connsiteX103" fmla="*/ 169 w 684"/>
              <a:gd name="connsiteY103" fmla="*/ 153 h 232"/>
              <a:gd name="connsiteX104" fmla="*/ 190 w 684"/>
              <a:gd name="connsiteY104" fmla="*/ 153 h 232"/>
              <a:gd name="connsiteX105" fmla="*/ 211 w 684"/>
              <a:gd name="connsiteY105" fmla="*/ 148 h 232"/>
              <a:gd name="connsiteX106" fmla="*/ 242 w 684"/>
              <a:gd name="connsiteY106" fmla="*/ 143 h 232"/>
              <a:gd name="connsiteX107" fmla="*/ 269 w 684"/>
              <a:gd name="connsiteY107" fmla="*/ 143 h 232"/>
              <a:gd name="connsiteX108" fmla="*/ 290 w 684"/>
              <a:gd name="connsiteY108" fmla="*/ 137 h 232"/>
              <a:gd name="connsiteX109" fmla="*/ 311 w 684"/>
              <a:gd name="connsiteY109" fmla="*/ 137 h 232"/>
              <a:gd name="connsiteX110" fmla="*/ 332 w 684"/>
              <a:gd name="connsiteY110" fmla="*/ 132 h 232"/>
              <a:gd name="connsiteX111" fmla="*/ 342 w 684"/>
              <a:gd name="connsiteY111" fmla="*/ 132 h 232"/>
              <a:gd name="connsiteX112" fmla="*/ 358 w 684"/>
              <a:gd name="connsiteY112" fmla="*/ 132 h 232"/>
              <a:gd name="connsiteX113" fmla="*/ 363 w 684"/>
              <a:gd name="connsiteY113" fmla="*/ 132 h 232"/>
              <a:gd name="connsiteX114" fmla="*/ 368 w 684"/>
              <a:gd name="connsiteY114" fmla="*/ 132 h 232"/>
              <a:gd name="connsiteX115" fmla="*/ 368 w 684"/>
              <a:gd name="connsiteY115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48 w 684"/>
              <a:gd name="connsiteY73" fmla="*/ 22 h 232"/>
              <a:gd name="connsiteX74" fmla="*/ 95 w 684"/>
              <a:gd name="connsiteY74" fmla="*/ 0 h 232"/>
              <a:gd name="connsiteX75" fmla="*/ 105 w 684"/>
              <a:gd name="connsiteY75" fmla="*/ 6 h 232"/>
              <a:gd name="connsiteX76" fmla="*/ 116 w 684"/>
              <a:gd name="connsiteY76" fmla="*/ 16 h 232"/>
              <a:gd name="connsiteX77" fmla="*/ 127 w 684"/>
              <a:gd name="connsiteY77" fmla="*/ 22 h 232"/>
              <a:gd name="connsiteX78" fmla="*/ 132 w 684"/>
              <a:gd name="connsiteY78" fmla="*/ 27 h 232"/>
              <a:gd name="connsiteX79" fmla="*/ 137 w 684"/>
              <a:gd name="connsiteY79" fmla="*/ 32 h 232"/>
              <a:gd name="connsiteX80" fmla="*/ 137 w 684"/>
              <a:gd name="connsiteY80" fmla="*/ 37 h 232"/>
              <a:gd name="connsiteX81" fmla="*/ 137 w 684"/>
              <a:gd name="connsiteY81" fmla="*/ 43 h 232"/>
              <a:gd name="connsiteX82" fmla="*/ 137 w 684"/>
              <a:gd name="connsiteY82" fmla="*/ 48 h 232"/>
              <a:gd name="connsiteX83" fmla="*/ 137 w 684"/>
              <a:gd name="connsiteY83" fmla="*/ 53 h 232"/>
              <a:gd name="connsiteX84" fmla="*/ 137 w 684"/>
              <a:gd name="connsiteY84" fmla="*/ 58 h 232"/>
              <a:gd name="connsiteX85" fmla="*/ 132 w 684"/>
              <a:gd name="connsiteY85" fmla="*/ 69 h 232"/>
              <a:gd name="connsiteX86" fmla="*/ 132 w 684"/>
              <a:gd name="connsiteY86" fmla="*/ 79 h 232"/>
              <a:gd name="connsiteX87" fmla="*/ 127 w 684"/>
              <a:gd name="connsiteY87" fmla="*/ 90 h 232"/>
              <a:gd name="connsiteX88" fmla="*/ 121 w 684"/>
              <a:gd name="connsiteY88" fmla="*/ 101 h 232"/>
              <a:gd name="connsiteX89" fmla="*/ 116 w 684"/>
              <a:gd name="connsiteY89" fmla="*/ 111 h 232"/>
              <a:gd name="connsiteX90" fmla="*/ 116 w 684"/>
              <a:gd name="connsiteY90" fmla="*/ 122 h 232"/>
              <a:gd name="connsiteX91" fmla="*/ 111 w 684"/>
              <a:gd name="connsiteY91" fmla="*/ 127 h 232"/>
              <a:gd name="connsiteX92" fmla="*/ 111 w 684"/>
              <a:gd name="connsiteY92" fmla="*/ 137 h 232"/>
              <a:gd name="connsiteX93" fmla="*/ 111 w 684"/>
              <a:gd name="connsiteY93" fmla="*/ 143 h 232"/>
              <a:gd name="connsiteX94" fmla="*/ 111 w 684"/>
              <a:gd name="connsiteY94" fmla="*/ 148 h 232"/>
              <a:gd name="connsiteX95" fmla="*/ 111 w 684"/>
              <a:gd name="connsiteY95" fmla="*/ 148 h 232"/>
              <a:gd name="connsiteX96" fmla="*/ 111 w 684"/>
              <a:gd name="connsiteY96" fmla="*/ 153 h 232"/>
              <a:gd name="connsiteX97" fmla="*/ 116 w 684"/>
              <a:gd name="connsiteY97" fmla="*/ 153 h 232"/>
              <a:gd name="connsiteX98" fmla="*/ 116 w 684"/>
              <a:gd name="connsiteY98" fmla="*/ 153 h 232"/>
              <a:gd name="connsiteX99" fmla="*/ 121 w 684"/>
              <a:gd name="connsiteY99" fmla="*/ 153 h 232"/>
              <a:gd name="connsiteX100" fmla="*/ 132 w 684"/>
              <a:gd name="connsiteY100" fmla="*/ 153 h 232"/>
              <a:gd name="connsiteX101" fmla="*/ 148 w 684"/>
              <a:gd name="connsiteY101" fmla="*/ 153 h 232"/>
              <a:gd name="connsiteX102" fmla="*/ 169 w 684"/>
              <a:gd name="connsiteY102" fmla="*/ 153 h 232"/>
              <a:gd name="connsiteX103" fmla="*/ 190 w 684"/>
              <a:gd name="connsiteY103" fmla="*/ 153 h 232"/>
              <a:gd name="connsiteX104" fmla="*/ 211 w 684"/>
              <a:gd name="connsiteY104" fmla="*/ 148 h 232"/>
              <a:gd name="connsiteX105" fmla="*/ 242 w 684"/>
              <a:gd name="connsiteY105" fmla="*/ 143 h 232"/>
              <a:gd name="connsiteX106" fmla="*/ 269 w 684"/>
              <a:gd name="connsiteY106" fmla="*/ 143 h 232"/>
              <a:gd name="connsiteX107" fmla="*/ 290 w 684"/>
              <a:gd name="connsiteY107" fmla="*/ 137 h 232"/>
              <a:gd name="connsiteX108" fmla="*/ 311 w 684"/>
              <a:gd name="connsiteY108" fmla="*/ 137 h 232"/>
              <a:gd name="connsiteX109" fmla="*/ 332 w 684"/>
              <a:gd name="connsiteY109" fmla="*/ 132 h 232"/>
              <a:gd name="connsiteX110" fmla="*/ 342 w 684"/>
              <a:gd name="connsiteY110" fmla="*/ 132 h 232"/>
              <a:gd name="connsiteX111" fmla="*/ 358 w 684"/>
              <a:gd name="connsiteY111" fmla="*/ 132 h 232"/>
              <a:gd name="connsiteX112" fmla="*/ 363 w 684"/>
              <a:gd name="connsiteY112" fmla="*/ 132 h 232"/>
              <a:gd name="connsiteX113" fmla="*/ 368 w 684"/>
              <a:gd name="connsiteY113" fmla="*/ 132 h 232"/>
              <a:gd name="connsiteX114" fmla="*/ 368 w 684"/>
              <a:gd name="connsiteY114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95 w 684"/>
              <a:gd name="connsiteY73" fmla="*/ 0 h 232"/>
              <a:gd name="connsiteX74" fmla="*/ 105 w 684"/>
              <a:gd name="connsiteY74" fmla="*/ 6 h 232"/>
              <a:gd name="connsiteX75" fmla="*/ 116 w 684"/>
              <a:gd name="connsiteY75" fmla="*/ 16 h 232"/>
              <a:gd name="connsiteX76" fmla="*/ 127 w 684"/>
              <a:gd name="connsiteY76" fmla="*/ 22 h 232"/>
              <a:gd name="connsiteX77" fmla="*/ 132 w 684"/>
              <a:gd name="connsiteY77" fmla="*/ 27 h 232"/>
              <a:gd name="connsiteX78" fmla="*/ 137 w 684"/>
              <a:gd name="connsiteY78" fmla="*/ 32 h 232"/>
              <a:gd name="connsiteX79" fmla="*/ 137 w 684"/>
              <a:gd name="connsiteY79" fmla="*/ 37 h 232"/>
              <a:gd name="connsiteX80" fmla="*/ 137 w 684"/>
              <a:gd name="connsiteY80" fmla="*/ 43 h 232"/>
              <a:gd name="connsiteX81" fmla="*/ 137 w 684"/>
              <a:gd name="connsiteY81" fmla="*/ 48 h 232"/>
              <a:gd name="connsiteX82" fmla="*/ 137 w 684"/>
              <a:gd name="connsiteY82" fmla="*/ 53 h 232"/>
              <a:gd name="connsiteX83" fmla="*/ 137 w 684"/>
              <a:gd name="connsiteY83" fmla="*/ 58 h 232"/>
              <a:gd name="connsiteX84" fmla="*/ 132 w 684"/>
              <a:gd name="connsiteY84" fmla="*/ 69 h 232"/>
              <a:gd name="connsiteX85" fmla="*/ 132 w 684"/>
              <a:gd name="connsiteY85" fmla="*/ 79 h 232"/>
              <a:gd name="connsiteX86" fmla="*/ 127 w 684"/>
              <a:gd name="connsiteY86" fmla="*/ 90 h 232"/>
              <a:gd name="connsiteX87" fmla="*/ 121 w 684"/>
              <a:gd name="connsiteY87" fmla="*/ 101 h 232"/>
              <a:gd name="connsiteX88" fmla="*/ 116 w 684"/>
              <a:gd name="connsiteY88" fmla="*/ 111 h 232"/>
              <a:gd name="connsiteX89" fmla="*/ 116 w 684"/>
              <a:gd name="connsiteY89" fmla="*/ 122 h 232"/>
              <a:gd name="connsiteX90" fmla="*/ 111 w 684"/>
              <a:gd name="connsiteY90" fmla="*/ 127 h 232"/>
              <a:gd name="connsiteX91" fmla="*/ 111 w 684"/>
              <a:gd name="connsiteY91" fmla="*/ 137 h 232"/>
              <a:gd name="connsiteX92" fmla="*/ 111 w 684"/>
              <a:gd name="connsiteY92" fmla="*/ 143 h 232"/>
              <a:gd name="connsiteX93" fmla="*/ 111 w 684"/>
              <a:gd name="connsiteY93" fmla="*/ 148 h 232"/>
              <a:gd name="connsiteX94" fmla="*/ 111 w 684"/>
              <a:gd name="connsiteY94" fmla="*/ 148 h 232"/>
              <a:gd name="connsiteX95" fmla="*/ 111 w 684"/>
              <a:gd name="connsiteY95" fmla="*/ 153 h 232"/>
              <a:gd name="connsiteX96" fmla="*/ 116 w 684"/>
              <a:gd name="connsiteY96" fmla="*/ 153 h 232"/>
              <a:gd name="connsiteX97" fmla="*/ 116 w 684"/>
              <a:gd name="connsiteY97" fmla="*/ 153 h 232"/>
              <a:gd name="connsiteX98" fmla="*/ 121 w 684"/>
              <a:gd name="connsiteY98" fmla="*/ 153 h 232"/>
              <a:gd name="connsiteX99" fmla="*/ 132 w 684"/>
              <a:gd name="connsiteY99" fmla="*/ 153 h 232"/>
              <a:gd name="connsiteX100" fmla="*/ 148 w 684"/>
              <a:gd name="connsiteY100" fmla="*/ 153 h 232"/>
              <a:gd name="connsiteX101" fmla="*/ 169 w 684"/>
              <a:gd name="connsiteY101" fmla="*/ 153 h 232"/>
              <a:gd name="connsiteX102" fmla="*/ 190 w 684"/>
              <a:gd name="connsiteY102" fmla="*/ 153 h 232"/>
              <a:gd name="connsiteX103" fmla="*/ 211 w 684"/>
              <a:gd name="connsiteY103" fmla="*/ 148 h 232"/>
              <a:gd name="connsiteX104" fmla="*/ 242 w 684"/>
              <a:gd name="connsiteY104" fmla="*/ 143 h 232"/>
              <a:gd name="connsiteX105" fmla="*/ 269 w 684"/>
              <a:gd name="connsiteY105" fmla="*/ 143 h 232"/>
              <a:gd name="connsiteX106" fmla="*/ 290 w 684"/>
              <a:gd name="connsiteY106" fmla="*/ 137 h 232"/>
              <a:gd name="connsiteX107" fmla="*/ 311 w 684"/>
              <a:gd name="connsiteY107" fmla="*/ 137 h 232"/>
              <a:gd name="connsiteX108" fmla="*/ 332 w 684"/>
              <a:gd name="connsiteY108" fmla="*/ 132 h 232"/>
              <a:gd name="connsiteX109" fmla="*/ 342 w 684"/>
              <a:gd name="connsiteY109" fmla="*/ 132 h 232"/>
              <a:gd name="connsiteX110" fmla="*/ 358 w 684"/>
              <a:gd name="connsiteY110" fmla="*/ 132 h 232"/>
              <a:gd name="connsiteX111" fmla="*/ 363 w 684"/>
              <a:gd name="connsiteY111" fmla="*/ 132 h 232"/>
              <a:gd name="connsiteX112" fmla="*/ 368 w 684"/>
              <a:gd name="connsiteY112" fmla="*/ 132 h 232"/>
              <a:gd name="connsiteX113" fmla="*/ 368 w 684"/>
              <a:gd name="connsiteY113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58 w 684"/>
              <a:gd name="connsiteY71" fmla="*/ 32 h 232"/>
              <a:gd name="connsiteX72" fmla="*/ 95 w 684"/>
              <a:gd name="connsiteY72" fmla="*/ 0 h 232"/>
              <a:gd name="connsiteX73" fmla="*/ 105 w 684"/>
              <a:gd name="connsiteY73" fmla="*/ 6 h 232"/>
              <a:gd name="connsiteX74" fmla="*/ 116 w 684"/>
              <a:gd name="connsiteY74" fmla="*/ 16 h 232"/>
              <a:gd name="connsiteX75" fmla="*/ 127 w 684"/>
              <a:gd name="connsiteY75" fmla="*/ 22 h 232"/>
              <a:gd name="connsiteX76" fmla="*/ 132 w 684"/>
              <a:gd name="connsiteY76" fmla="*/ 27 h 232"/>
              <a:gd name="connsiteX77" fmla="*/ 137 w 684"/>
              <a:gd name="connsiteY77" fmla="*/ 32 h 232"/>
              <a:gd name="connsiteX78" fmla="*/ 137 w 684"/>
              <a:gd name="connsiteY78" fmla="*/ 37 h 232"/>
              <a:gd name="connsiteX79" fmla="*/ 137 w 684"/>
              <a:gd name="connsiteY79" fmla="*/ 43 h 232"/>
              <a:gd name="connsiteX80" fmla="*/ 137 w 684"/>
              <a:gd name="connsiteY80" fmla="*/ 48 h 232"/>
              <a:gd name="connsiteX81" fmla="*/ 137 w 684"/>
              <a:gd name="connsiteY81" fmla="*/ 53 h 232"/>
              <a:gd name="connsiteX82" fmla="*/ 137 w 684"/>
              <a:gd name="connsiteY82" fmla="*/ 58 h 232"/>
              <a:gd name="connsiteX83" fmla="*/ 132 w 684"/>
              <a:gd name="connsiteY83" fmla="*/ 69 h 232"/>
              <a:gd name="connsiteX84" fmla="*/ 132 w 684"/>
              <a:gd name="connsiteY84" fmla="*/ 79 h 232"/>
              <a:gd name="connsiteX85" fmla="*/ 127 w 684"/>
              <a:gd name="connsiteY85" fmla="*/ 90 h 232"/>
              <a:gd name="connsiteX86" fmla="*/ 121 w 684"/>
              <a:gd name="connsiteY86" fmla="*/ 101 h 232"/>
              <a:gd name="connsiteX87" fmla="*/ 116 w 684"/>
              <a:gd name="connsiteY87" fmla="*/ 111 h 232"/>
              <a:gd name="connsiteX88" fmla="*/ 116 w 684"/>
              <a:gd name="connsiteY88" fmla="*/ 122 h 232"/>
              <a:gd name="connsiteX89" fmla="*/ 111 w 684"/>
              <a:gd name="connsiteY89" fmla="*/ 127 h 232"/>
              <a:gd name="connsiteX90" fmla="*/ 111 w 684"/>
              <a:gd name="connsiteY90" fmla="*/ 137 h 232"/>
              <a:gd name="connsiteX91" fmla="*/ 111 w 684"/>
              <a:gd name="connsiteY91" fmla="*/ 143 h 232"/>
              <a:gd name="connsiteX92" fmla="*/ 111 w 684"/>
              <a:gd name="connsiteY92" fmla="*/ 148 h 232"/>
              <a:gd name="connsiteX93" fmla="*/ 111 w 684"/>
              <a:gd name="connsiteY93" fmla="*/ 148 h 232"/>
              <a:gd name="connsiteX94" fmla="*/ 111 w 684"/>
              <a:gd name="connsiteY94" fmla="*/ 153 h 232"/>
              <a:gd name="connsiteX95" fmla="*/ 116 w 684"/>
              <a:gd name="connsiteY95" fmla="*/ 153 h 232"/>
              <a:gd name="connsiteX96" fmla="*/ 116 w 684"/>
              <a:gd name="connsiteY96" fmla="*/ 153 h 232"/>
              <a:gd name="connsiteX97" fmla="*/ 121 w 684"/>
              <a:gd name="connsiteY97" fmla="*/ 153 h 232"/>
              <a:gd name="connsiteX98" fmla="*/ 132 w 684"/>
              <a:gd name="connsiteY98" fmla="*/ 153 h 232"/>
              <a:gd name="connsiteX99" fmla="*/ 148 w 684"/>
              <a:gd name="connsiteY99" fmla="*/ 153 h 232"/>
              <a:gd name="connsiteX100" fmla="*/ 169 w 684"/>
              <a:gd name="connsiteY100" fmla="*/ 153 h 232"/>
              <a:gd name="connsiteX101" fmla="*/ 190 w 684"/>
              <a:gd name="connsiteY101" fmla="*/ 153 h 232"/>
              <a:gd name="connsiteX102" fmla="*/ 211 w 684"/>
              <a:gd name="connsiteY102" fmla="*/ 148 h 232"/>
              <a:gd name="connsiteX103" fmla="*/ 242 w 684"/>
              <a:gd name="connsiteY103" fmla="*/ 143 h 232"/>
              <a:gd name="connsiteX104" fmla="*/ 269 w 684"/>
              <a:gd name="connsiteY104" fmla="*/ 143 h 232"/>
              <a:gd name="connsiteX105" fmla="*/ 290 w 684"/>
              <a:gd name="connsiteY105" fmla="*/ 137 h 232"/>
              <a:gd name="connsiteX106" fmla="*/ 311 w 684"/>
              <a:gd name="connsiteY106" fmla="*/ 137 h 232"/>
              <a:gd name="connsiteX107" fmla="*/ 332 w 684"/>
              <a:gd name="connsiteY107" fmla="*/ 132 h 232"/>
              <a:gd name="connsiteX108" fmla="*/ 342 w 684"/>
              <a:gd name="connsiteY108" fmla="*/ 132 h 232"/>
              <a:gd name="connsiteX109" fmla="*/ 358 w 684"/>
              <a:gd name="connsiteY109" fmla="*/ 132 h 232"/>
              <a:gd name="connsiteX110" fmla="*/ 363 w 684"/>
              <a:gd name="connsiteY110" fmla="*/ 132 h 232"/>
              <a:gd name="connsiteX111" fmla="*/ 368 w 684"/>
              <a:gd name="connsiteY111" fmla="*/ 132 h 232"/>
              <a:gd name="connsiteX112" fmla="*/ 368 w 684"/>
              <a:gd name="connsiteY112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58 w 684"/>
              <a:gd name="connsiteY71" fmla="*/ 32 h 232"/>
              <a:gd name="connsiteX72" fmla="*/ 95 w 684"/>
              <a:gd name="connsiteY72" fmla="*/ 0 h 232"/>
              <a:gd name="connsiteX73" fmla="*/ 105 w 684"/>
              <a:gd name="connsiteY73" fmla="*/ 6 h 232"/>
              <a:gd name="connsiteX74" fmla="*/ 116 w 684"/>
              <a:gd name="connsiteY74" fmla="*/ 16 h 232"/>
              <a:gd name="connsiteX75" fmla="*/ 132 w 684"/>
              <a:gd name="connsiteY75" fmla="*/ 27 h 232"/>
              <a:gd name="connsiteX76" fmla="*/ 137 w 684"/>
              <a:gd name="connsiteY76" fmla="*/ 32 h 232"/>
              <a:gd name="connsiteX77" fmla="*/ 137 w 684"/>
              <a:gd name="connsiteY77" fmla="*/ 37 h 232"/>
              <a:gd name="connsiteX78" fmla="*/ 137 w 684"/>
              <a:gd name="connsiteY78" fmla="*/ 43 h 232"/>
              <a:gd name="connsiteX79" fmla="*/ 137 w 684"/>
              <a:gd name="connsiteY79" fmla="*/ 48 h 232"/>
              <a:gd name="connsiteX80" fmla="*/ 137 w 684"/>
              <a:gd name="connsiteY80" fmla="*/ 53 h 232"/>
              <a:gd name="connsiteX81" fmla="*/ 137 w 684"/>
              <a:gd name="connsiteY81" fmla="*/ 58 h 232"/>
              <a:gd name="connsiteX82" fmla="*/ 132 w 684"/>
              <a:gd name="connsiteY82" fmla="*/ 69 h 232"/>
              <a:gd name="connsiteX83" fmla="*/ 132 w 684"/>
              <a:gd name="connsiteY83" fmla="*/ 79 h 232"/>
              <a:gd name="connsiteX84" fmla="*/ 127 w 684"/>
              <a:gd name="connsiteY84" fmla="*/ 90 h 232"/>
              <a:gd name="connsiteX85" fmla="*/ 121 w 684"/>
              <a:gd name="connsiteY85" fmla="*/ 101 h 232"/>
              <a:gd name="connsiteX86" fmla="*/ 116 w 684"/>
              <a:gd name="connsiteY86" fmla="*/ 111 h 232"/>
              <a:gd name="connsiteX87" fmla="*/ 116 w 684"/>
              <a:gd name="connsiteY87" fmla="*/ 122 h 232"/>
              <a:gd name="connsiteX88" fmla="*/ 111 w 684"/>
              <a:gd name="connsiteY88" fmla="*/ 127 h 232"/>
              <a:gd name="connsiteX89" fmla="*/ 111 w 684"/>
              <a:gd name="connsiteY89" fmla="*/ 137 h 232"/>
              <a:gd name="connsiteX90" fmla="*/ 111 w 684"/>
              <a:gd name="connsiteY90" fmla="*/ 143 h 232"/>
              <a:gd name="connsiteX91" fmla="*/ 111 w 684"/>
              <a:gd name="connsiteY91" fmla="*/ 148 h 232"/>
              <a:gd name="connsiteX92" fmla="*/ 111 w 684"/>
              <a:gd name="connsiteY92" fmla="*/ 148 h 232"/>
              <a:gd name="connsiteX93" fmla="*/ 111 w 684"/>
              <a:gd name="connsiteY93" fmla="*/ 153 h 232"/>
              <a:gd name="connsiteX94" fmla="*/ 116 w 684"/>
              <a:gd name="connsiteY94" fmla="*/ 153 h 232"/>
              <a:gd name="connsiteX95" fmla="*/ 116 w 684"/>
              <a:gd name="connsiteY95" fmla="*/ 153 h 232"/>
              <a:gd name="connsiteX96" fmla="*/ 121 w 684"/>
              <a:gd name="connsiteY96" fmla="*/ 153 h 232"/>
              <a:gd name="connsiteX97" fmla="*/ 132 w 684"/>
              <a:gd name="connsiteY97" fmla="*/ 153 h 232"/>
              <a:gd name="connsiteX98" fmla="*/ 148 w 684"/>
              <a:gd name="connsiteY98" fmla="*/ 153 h 232"/>
              <a:gd name="connsiteX99" fmla="*/ 169 w 684"/>
              <a:gd name="connsiteY99" fmla="*/ 153 h 232"/>
              <a:gd name="connsiteX100" fmla="*/ 190 w 684"/>
              <a:gd name="connsiteY100" fmla="*/ 153 h 232"/>
              <a:gd name="connsiteX101" fmla="*/ 211 w 684"/>
              <a:gd name="connsiteY101" fmla="*/ 148 h 232"/>
              <a:gd name="connsiteX102" fmla="*/ 242 w 684"/>
              <a:gd name="connsiteY102" fmla="*/ 143 h 232"/>
              <a:gd name="connsiteX103" fmla="*/ 269 w 684"/>
              <a:gd name="connsiteY103" fmla="*/ 143 h 232"/>
              <a:gd name="connsiteX104" fmla="*/ 290 w 684"/>
              <a:gd name="connsiteY104" fmla="*/ 137 h 232"/>
              <a:gd name="connsiteX105" fmla="*/ 311 w 684"/>
              <a:gd name="connsiteY105" fmla="*/ 137 h 232"/>
              <a:gd name="connsiteX106" fmla="*/ 332 w 684"/>
              <a:gd name="connsiteY106" fmla="*/ 132 h 232"/>
              <a:gd name="connsiteX107" fmla="*/ 342 w 684"/>
              <a:gd name="connsiteY107" fmla="*/ 132 h 232"/>
              <a:gd name="connsiteX108" fmla="*/ 358 w 684"/>
              <a:gd name="connsiteY108" fmla="*/ 132 h 232"/>
              <a:gd name="connsiteX109" fmla="*/ 363 w 684"/>
              <a:gd name="connsiteY109" fmla="*/ 132 h 232"/>
              <a:gd name="connsiteX110" fmla="*/ 368 w 684"/>
              <a:gd name="connsiteY110" fmla="*/ 132 h 232"/>
              <a:gd name="connsiteX111" fmla="*/ 368 w 684"/>
              <a:gd name="connsiteY111" fmla="*/ 132 h 232"/>
              <a:gd name="connsiteX0" fmla="*/ 368 w 684"/>
              <a:gd name="connsiteY0" fmla="*/ 135 h 235"/>
              <a:gd name="connsiteX1" fmla="*/ 374 w 684"/>
              <a:gd name="connsiteY1" fmla="*/ 135 h 235"/>
              <a:gd name="connsiteX2" fmla="*/ 379 w 684"/>
              <a:gd name="connsiteY2" fmla="*/ 135 h 235"/>
              <a:gd name="connsiteX3" fmla="*/ 395 w 684"/>
              <a:gd name="connsiteY3" fmla="*/ 130 h 235"/>
              <a:gd name="connsiteX4" fmla="*/ 405 w 684"/>
              <a:gd name="connsiteY4" fmla="*/ 130 h 235"/>
              <a:gd name="connsiteX5" fmla="*/ 421 w 684"/>
              <a:gd name="connsiteY5" fmla="*/ 130 h 235"/>
              <a:gd name="connsiteX6" fmla="*/ 442 w 684"/>
              <a:gd name="connsiteY6" fmla="*/ 125 h 235"/>
              <a:gd name="connsiteX7" fmla="*/ 468 w 684"/>
              <a:gd name="connsiteY7" fmla="*/ 125 h 235"/>
              <a:gd name="connsiteX8" fmla="*/ 495 w 684"/>
              <a:gd name="connsiteY8" fmla="*/ 119 h 235"/>
              <a:gd name="connsiteX9" fmla="*/ 547 w 684"/>
              <a:gd name="connsiteY9" fmla="*/ 114 h 235"/>
              <a:gd name="connsiteX10" fmla="*/ 595 w 684"/>
              <a:gd name="connsiteY10" fmla="*/ 109 h 235"/>
              <a:gd name="connsiteX11" fmla="*/ 642 w 684"/>
              <a:gd name="connsiteY11" fmla="*/ 104 h 235"/>
              <a:gd name="connsiteX12" fmla="*/ 684 w 684"/>
              <a:gd name="connsiteY12" fmla="*/ 104 h 235"/>
              <a:gd name="connsiteX13" fmla="*/ 663 w 684"/>
              <a:gd name="connsiteY13" fmla="*/ 140 h 235"/>
              <a:gd name="connsiteX14" fmla="*/ 653 w 684"/>
              <a:gd name="connsiteY14" fmla="*/ 140 h 235"/>
              <a:gd name="connsiteX15" fmla="*/ 637 w 684"/>
              <a:gd name="connsiteY15" fmla="*/ 140 h 235"/>
              <a:gd name="connsiteX16" fmla="*/ 626 w 684"/>
              <a:gd name="connsiteY16" fmla="*/ 140 h 235"/>
              <a:gd name="connsiteX17" fmla="*/ 610 w 684"/>
              <a:gd name="connsiteY17" fmla="*/ 140 h 235"/>
              <a:gd name="connsiteX18" fmla="*/ 595 w 684"/>
              <a:gd name="connsiteY18" fmla="*/ 146 h 235"/>
              <a:gd name="connsiteX19" fmla="*/ 579 w 684"/>
              <a:gd name="connsiteY19" fmla="*/ 146 h 235"/>
              <a:gd name="connsiteX20" fmla="*/ 558 w 684"/>
              <a:gd name="connsiteY20" fmla="*/ 146 h 235"/>
              <a:gd name="connsiteX21" fmla="*/ 542 w 684"/>
              <a:gd name="connsiteY21" fmla="*/ 146 h 235"/>
              <a:gd name="connsiteX22" fmla="*/ 521 w 684"/>
              <a:gd name="connsiteY22" fmla="*/ 151 h 235"/>
              <a:gd name="connsiteX23" fmla="*/ 500 w 684"/>
              <a:gd name="connsiteY23" fmla="*/ 151 h 235"/>
              <a:gd name="connsiteX24" fmla="*/ 479 w 684"/>
              <a:gd name="connsiteY24" fmla="*/ 156 h 235"/>
              <a:gd name="connsiteX25" fmla="*/ 458 w 684"/>
              <a:gd name="connsiteY25" fmla="*/ 156 h 235"/>
              <a:gd name="connsiteX26" fmla="*/ 432 w 684"/>
              <a:gd name="connsiteY26" fmla="*/ 162 h 235"/>
              <a:gd name="connsiteX27" fmla="*/ 405 w 684"/>
              <a:gd name="connsiteY27" fmla="*/ 162 h 235"/>
              <a:gd name="connsiteX28" fmla="*/ 384 w 684"/>
              <a:gd name="connsiteY28" fmla="*/ 167 h 235"/>
              <a:gd name="connsiteX29" fmla="*/ 353 w 684"/>
              <a:gd name="connsiteY29" fmla="*/ 167 h 235"/>
              <a:gd name="connsiteX30" fmla="*/ 326 w 684"/>
              <a:gd name="connsiteY30" fmla="*/ 172 h 235"/>
              <a:gd name="connsiteX31" fmla="*/ 305 w 684"/>
              <a:gd name="connsiteY31" fmla="*/ 177 h 235"/>
              <a:gd name="connsiteX32" fmla="*/ 279 w 684"/>
              <a:gd name="connsiteY32" fmla="*/ 183 h 235"/>
              <a:gd name="connsiteX33" fmla="*/ 258 w 684"/>
              <a:gd name="connsiteY33" fmla="*/ 183 h 235"/>
              <a:gd name="connsiteX34" fmla="*/ 237 w 684"/>
              <a:gd name="connsiteY34" fmla="*/ 188 h 235"/>
              <a:gd name="connsiteX35" fmla="*/ 216 w 684"/>
              <a:gd name="connsiteY35" fmla="*/ 193 h 235"/>
              <a:gd name="connsiteX36" fmla="*/ 200 w 684"/>
              <a:gd name="connsiteY36" fmla="*/ 193 h 235"/>
              <a:gd name="connsiteX37" fmla="*/ 184 w 684"/>
              <a:gd name="connsiteY37" fmla="*/ 198 h 235"/>
              <a:gd name="connsiteX38" fmla="*/ 169 w 684"/>
              <a:gd name="connsiteY38" fmla="*/ 198 h 235"/>
              <a:gd name="connsiteX39" fmla="*/ 153 w 684"/>
              <a:gd name="connsiteY39" fmla="*/ 204 h 235"/>
              <a:gd name="connsiteX40" fmla="*/ 142 w 684"/>
              <a:gd name="connsiteY40" fmla="*/ 204 h 235"/>
              <a:gd name="connsiteX41" fmla="*/ 132 w 684"/>
              <a:gd name="connsiteY41" fmla="*/ 209 h 235"/>
              <a:gd name="connsiteX42" fmla="*/ 127 w 684"/>
              <a:gd name="connsiteY42" fmla="*/ 209 h 235"/>
              <a:gd name="connsiteX43" fmla="*/ 116 w 684"/>
              <a:gd name="connsiteY43" fmla="*/ 214 h 235"/>
              <a:gd name="connsiteX44" fmla="*/ 111 w 684"/>
              <a:gd name="connsiteY44" fmla="*/ 214 h 235"/>
              <a:gd name="connsiteX45" fmla="*/ 105 w 684"/>
              <a:gd name="connsiteY45" fmla="*/ 219 h 235"/>
              <a:gd name="connsiteX46" fmla="*/ 90 w 684"/>
              <a:gd name="connsiteY46" fmla="*/ 225 h 235"/>
              <a:gd name="connsiteX47" fmla="*/ 79 w 684"/>
              <a:gd name="connsiteY47" fmla="*/ 230 h 235"/>
              <a:gd name="connsiteX48" fmla="*/ 69 w 684"/>
              <a:gd name="connsiteY48" fmla="*/ 235 h 235"/>
              <a:gd name="connsiteX49" fmla="*/ 63 w 684"/>
              <a:gd name="connsiteY49" fmla="*/ 235 h 235"/>
              <a:gd name="connsiteX50" fmla="*/ 58 w 684"/>
              <a:gd name="connsiteY50" fmla="*/ 235 h 235"/>
              <a:gd name="connsiteX51" fmla="*/ 53 w 684"/>
              <a:gd name="connsiteY51" fmla="*/ 235 h 235"/>
              <a:gd name="connsiteX52" fmla="*/ 48 w 684"/>
              <a:gd name="connsiteY52" fmla="*/ 235 h 235"/>
              <a:gd name="connsiteX53" fmla="*/ 37 w 684"/>
              <a:gd name="connsiteY53" fmla="*/ 225 h 235"/>
              <a:gd name="connsiteX54" fmla="*/ 27 w 684"/>
              <a:gd name="connsiteY54" fmla="*/ 219 h 235"/>
              <a:gd name="connsiteX55" fmla="*/ 16 w 684"/>
              <a:gd name="connsiteY55" fmla="*/ 209 h 235"/>
              <a:gd name="connsiteX56" fmla="*/ 11 w 684"/>
              <a:gd name="connsiteY56" fmla="*/ 204 h 235"/>
              <a:gd name="connsiteX57" fmla="*/ 6 w 684"/>
              <a:gd name="connsiteY57" fmla="*/ 193 h 235"/>
              <a:gd name="connsiteX58" fmla="*/ 0 w 684"/>
              <a:gd name="connsiteY58" fmla="*/ 188 h 235"/>
              <a:gd name="connsiteX59" fmla="*/ 6 w 684"/>
              <a:gd name="connsiteY59" fmla="*/ 183 h 235"/>
              <a:gd name="connsiteX60" fmla="*/ 11 w 684"/>
              <a:gd name="connsiteY60" fmla="*/ 177 h 235"/>
              <a:gd name="connsiteX61" fmla="*/ 16 w 684"/>
              <a:gd name="connsiteY61" fmla="*/ 172 h 235"/>
              <a:gd name="connsiteX62" fmla="*/ 27 w 684"/>
              <a:gd name="connsiteY62" fmla="*/ 167 h 235"/>
              <a:gd name="connsiteX63" fmla="*/ 37 w 684"/>
              <a:gd name="connsiteY63" fmla="*/ 156 h 235"/>
              <a:gd name="connsiteX64" fmla="*/ 48 w 684"/>
              <a:gd name="connsiteY64" fmla="*/ 146 h 235"/>
              <a:gd name="connsiteX65" fmla="*/ 53 w 684"/>
              <a:gd name="connsiteY65" fmla="*/ 130 h 235"/>
              <a:gd name="connsiteX66" fmla="*/ 63 w 684"/>
              <a:gd name="connsiteY66" fmla="*/ 114 h 235"/>
              <a:gd name="connsiteX67" fmla="*/ 63 w 684"/>
              <a:gd name="connsiteY67" fmla="*/ 93 h 235"/>
              <a:gd name="connsiteX68" fmla="*/ 69 w 684"/>
              <a:gd name="connsiteY68" fmla="*/ 82 h 235"/>
              <a:gd name="connsiteX69" fmla="*/ 69 w 684"/>
              <a:gd name="connsiteY69" fmla="*/ 67 h 235"/>
              <a:gd name="connsiteX70" fmla="*/ 69 w 684"/>
              <a:gd name="connsiteY70" fmla="*/ 56 h 235"/>
              <a:gd name="connsiteX71" fmla="*/ 58 w 684"/>
              <a:gd name="connsiteY71" fmla="*/ 35 h 235"/>
              <a:gd name="connsiteX72" fmla="*/ 95 w 684"/>
              <a:gd name="connsiteY72" fmla="*/ 3 h 235"/>
              <a:gd name="connsiteX73" fmla="*/ 116 w 684"/>
              <a:gd name="connsiteY73" fmla="*/ 19 h 235"/>
              <a:gd name="connsiteX74" fmla="*/ 132 w 684"/>
              <a:gd name="connsiteY74" fmla="*/ 30 h 235"/>
              <a:gd name="connsiteX75" fmla="*/ 137 w 684"/>
              <a:gd name="connsiteY75" fmla="*/ 35 h 235"/>
              <a:gd name="connsiteX76" fmla="*/ 137 w 684"/>
              <a:gd name="connsiteY76" fmla="*/ 40 h 235"/>
              <a:gd name="connsiteX77" fmla="*/ 137 w 684"/>
              <a:gd name="connsiteY77" fmla="*/ 46 h 235"/>
              <a:gd name="connsiteX78" fmla="*/ 137 w 684"/>
              <a:gd name="connsiteY78" fmla="*/ 51 h 235"/>
              <a:gd name="connsiteX79" fmla="*/ 137 w 684"/>
              <a:gd name="connsiteY79" fmla="*/ 56 h 235"/>
              <a:gd name="connsiteX80" fmla="*/ 137 w 684"/>
              <a:gd name="connsiteY80" fmla="*/ 61 h 235"/>
              <a:gd name="connsiteX81" fmla="*/ 132 w 684"/>
              <a:gd name="connsiteY81" fmla="*/ 72 h 235"/>
              <a:gd name="connsiteX82" fmla="*/ 132 w 684"/>
              <a:gd name="connsiteY82" fmla="*/ 82 h 235"/>
              <a:gd name="connsiteX83" fmla="*/ 127 w 684"/>
              <a:gd name="connsiteY83" fmla="*/ 93 h 235"/>
              <a:gd name="connsiteX84" fmla="*/ 121 w 684"/>
              <a:gd name="connsiteY84" fmla="*/ 104 h 235"/>
              <a:gd name="connsiteX85" fmla="*/ 116 w 684"/>
              <a:gd name="connsiteY85" fmla="*/ 114 h 235"/>
              <a:gd name="connsiteX86" fmla="*/ 116 w 684"/>
              <a:gd name="connsiteY86" fmla="*/ 125 h 235"/>
              <a:gd name="connsiteX87" fmla="*/ 111 w 684"/>
              <a:gd name="connsiteY87" fmla="*/ 130 h 235"/>
              <a:gd name="connsiteX88" fmla="*/ 111 w 684"/>
              <a:gd name="connsiteY88" fmla="*/ 140 h 235"/>
              <a:gd name="connsiteX89" fmla="*/ 111 w 684"/>
              <a:gd name="connsiteY89" fmla="*/ 146 h 235"/>
              <a:gd name="connsiteX90" fmla="*/ 111 w 684"/>
              <a:gd name="connsiteY90" fmla="*/ 151 h 235"/>
              <a:gd name="connsiteX91" fmla="*/ 111 w 684"/>
              <a:gd name="connsiteY91" fmla="*/ 151 h 235"/>
              <a:gd name="connsiteX92" fmla="*/ 111 w 684"/>
              <a:gd name="connsiteY92" fmla="*/ 156 h 235"/>
              <a:gd name="connsiteX93" fmla="*/ 116 w 684"/>
              <a:gd name="connsiteY93" fmla="*/ 156 h 235"/>
              <a:gd name="connsiteX94" fmla="*/ 116 w 684"/>
              <a:gd name="connsiteY94" fmla="*/ 156 h 235"/>
              <a:gd name="connsiteX95" fmla="*/ 121 w 684"/>
              <a:gd name="connsiteY95" fmla="*/ 156 h 235"/>
              <a:gd name="connsiteX96" fmla="*/ 132 w 684"/>
              <a:gd name="connsiteY96" fmla="*/ 156 h 235"/>
              <a:gd name="connsiteX97" fmla="*/ 148 w 684"/>
              <a:gd name="connsiteY97" fmla="*/ 156 h 235"/>
              <a:gd name="connsiteX98" fmla="*/ 169 w 684"/>
              <a:gd name="connsiteY98" fmla="*/ 156 h 235"/>
              <a:gd name="connsiteX99" fmla="*/ 190 w 684"/>
              <a:gd name="connsiteY99" fmla="*/ 156 h 235"/>
              <a:gd name="connsiteX100" fmla="*/ 211 w 684"/>
              <a:gd name="connsiteY100" fmla="*/ 151 h 235"/>
              <a:gd name="connsiteX101" fmla="*/ 242 w 684"/>
              <a:gd name="connsiteY101" fmla="*/ 146 h 235"/>
              <a:gd name="connsiteX102" fmla="*/ 269 w 684"/>
              <a:gd name="connsiteY102" fmla="*/ 146 h 235"/>
              <a:gd name="connsiteX103" fmla="*/ 290 w 684"/>
              <a:gd name="connsiteY103" fmla="*/ 140 h 235"/>
              <a:gd name="connsiteX104" fmla="*/ 311 w 684"/>
              <a:gd name="connsiteY104" fmla="*/ 140 h 235"/>
              <a:gd name="connsiteX105" fmla="*/ 332 w 684"/>
              <a:gd name="connsiteY105" fmla="*/ 135 h 235"/>
              <a:gd name="connsiteX106" fmla="*/ 342 w 684"/>
              <a:gd name="connsiteY106" fmla="*/ 135 h 235"/>
              <a:gd name="connsiteX107" fmla="*/ 358 w 684"/>
              <a:gd name="connsiteY107" fmla="*/ 135 h 235"/>
              <a:gd name="connsiteX108" fmla="*/ 363 w 684"/>
              <a:gd name="connsiteY108" fmla="*/ 135 h 235"/>
              <a:gd name="connsiteX109" fmla="*/ 368 w 684"/>
              <a:gd name="connsiteY109" fmla="*/ 135 h 235"/>
              <a:gd name="connsiteX110" fmla="*/ 368 w 684"/>
              <a:gd name="connsiteY110" fmla="*/ 135 h 235"/>
              <a:gd name="connsiteX0" fmla="*/ 368 w 684"/>
              <a:gd name="connsiteY0" fmla="*/ 133 h 233"/>
              <a:gd name="connsiteX1" fmla="*/ 374 w 684"/>
              <a:gd name="connsiteY1" fmla="*/ 133 h 233"/>
              <a:gd name="connsiteX2" fmla="*/ 379 w 684"/>
              <a:gd name="connsiteY2" fmla="*/ 133 h 233"/>
              <a:gd name="connsiteX3" fmla="*/ 395 w 684"/>
              <a:gd name="connsiteY3" fmla="*/ 128 h 233"/>
              <a:gd name="connsiteX4" fmla="*/ 405 w 684"/>
              <a:gd name="connsiteY4" fmla="*/ 128 h 233"/>
              <a:gd name="connsiteX5" fmla="*/ 421 w 684"/>
              <a:gd name="connsiteY5" fmla="*/ 128 h 233"/>
              <a:gd name="connsiteX6" fmla="*/ 442 w 684"/>
              <a:gd name="connsiteY6" fmla="*/ 123 h 233"/>
              <a:gd name="connsiteX7" fmla="*/ 468 w 684"/>
              <a:gd name="connsiteY7" fmla="*/ 123 h 233"/>
              <a:gd name="connsiteX8" fmla="*/ 495 w 684"/>
              <a:gd name="connsiteY8" fmla="*/ 117 h 233"/>
              <a:gd name="connsiteX9" fmla="*/ 547 w 684"/>
              <a:gd name="connsiteY9" fmla="*/ 112 h 233"/>
              <a:gd name="connsiteX10" fmla="*/ 595 w 684"/>
              <a:gd name="connsiteY10" fmla="*/ 107 h 233"/>
              <a:gd name="connsiteX11" fmla="*/ 642 w 684"/>
              <a:gd name="connsiteY11" fmla="*/ 102 h 233"/>
              <a:gd name="connsiteX12" fmla="*/ 684 w 684"/>
              <a:gd name="connsiteY12" fmla="*/ 102 h 233"/>
              <a:gd name="connsiteX13" fmla="*/ 663 w 684"/>
              <a:gd name="connsiteY13" fmla="*/ 138 h 233"/>
              <a:gd name="connsiteX14" fmla="*/ 653 w 684"/>
              <a:gd name="connsiteY14" fmla="*/ 138 h 233"/>
              <a:gd name="connsiteX15" fmla="*/ 637 w 684"/>
              <a:gd name="connsiteY15" fmla="*/ 138 h 233"/>
              <a:gd name="connsiteX16" fmla="*/ 626 w 684"/>
              <a:gd name="connsiteY16" fmla="*/ 138 h 233"/>
              <a:gd name="connsiteX17" fmla="*/ 610 w 684"/>
              <a:gd name="connsiteY17" fmla="*/ 138 h 233"/>
              <a:gd name="connsiteX18" fmla="*/ 595 w 684"/>
              <a:gd name="connsiteY18" fmla="*/ 144 h 233"/>
              <a:gd name="connsiteX19" fmla="*/ 579 w 684"/>
              <a:gd name="connsiteY19" fmla="*/ 144 h 233"/>
              <a:gd name="connsiteX20" fmla="*/ 558 w 684"/>
              <a:gd name="connsiteY20" fmla="*/ 144 h 233"/>
              <a:gd name="connsiteX21" fmla="*/ 542 w 684"/>
              <a:gd name="connsiteY21" fmla="*/ 144 h 233"/>
              <a:gd name="connsiteX22" fmla="*/ 521 w 684"/>
              <a:gd name="connsiteY22" fmla="*/ 149 h 233"/>
              <a:gd name="connsiteX23" fmla="*/ 500 w 684"/>
              <a:gd name="connsiteY23" fmla="*/ 149 h 233"/>
              <a:gd name="connsiteX24" fmla="*/ 479 w 684"/>
              <a:gd name="connsiteY24" fmla="*/ 154 h 233"/>
              <a:gd name="connsiteX25" fmla="*/ 458 w 684"/>
              <a:gd name="connsiteY25" fmla="*/ 154 h 233"/>
              <a:gd name="connsiteX26" fmla="*/ 432 w 684"/>
              <a:gd name="connsiteY26" fmla="*/ 160 h 233"/>
              <a:gd name="connsiteX27" fmla="*/ 405 w 684"/>
              <a:gd name="connsiteY27" fmla="*/ 160 h 233"/>
              <a:gd name="connsiteX28" fmla="*/ 384 w 684"/>
              <a:gd name="connsiteY28" fmla="*/ 165 h 233"/>
              <a:gd name="connsiteX29" fmla="*/ 353 w 684"/>
              <a:gd name="connsiteY29" fmla="*/ 165 h 233"/>
              <a:gd name="connsiteX30" fmla="*/ 326 w 684"/>
              <a:gd name="connsiteY30" fmla="*/ 170 h 233"/>
              <a:gd name="connsiteX31" fmla="*/ 305 w 684"/>
              <a:gd name="connsiteY31" fmla="*/ 175 h 233"/>
              <a:gd name="connsiteX32" fmla="*/ 279 w 684"/>
              <a:gd name="connsiteY32" fmla="*/ 181 h 233"/>
              <a:gd name="connsiteX33" fmla="*/ 258 w 684"/>
              <a:gd name="connsiteY33" fmla="*/ 181 h 233"/>
              <a:gd name="connsiteX34" fmla="*/ 237 w 684"/>
              <a:gd name="connsiteY34" fmla="*/ 186 h 233"/>
              <a:gd name="connsiteX35" fmla="*/ 216 w 684"/>
              <a:gd name="connsiteY35" fmla="*/ 191 h 233"/>
              <a:gd name="connsiteX36" fmla="*/ 200 w 684"/>
              <a:gd name="connsiteY36" fmla="*/ 191 h 233"/>
              <a:gd name="connsiteX37" fmla="*/ 184 w 684"/>
              <a:gd name="connsiteY37" fmla="*/ 196 h 233"/>
              <a:gd name="connsiteX38" fmla="*/ 169 w 684"/>
              <a:gd name="connsiteY38" fmla="*/ 196 h 233"/>
              <a:gd name="connsiteX39" fmla="*/ 153 w 684"/>
              <a:gd name="connsiteY39" fmla="*/ 202 h 233"/>
              <a:gd name="connsiteX40" fmla="*/ 142 w 684"/>
              <a:gd name="connsiteY40" fmla="*/ 202 h 233"/>
              <a:gd name="connsiteX41" fmla="*/ 132 w 684"/>
              <a:gd name="connsiteY41" fmla="*/ 207 h 233"/>
              <a:gd name="connsiteX42" fmla="*/ 127 w 684"/>
              <a:gd name="connsiteY42" fmla="*/ 207 h 233"/>
              <a:gd name="connsiteX43" fmla="*/ 116 w 684"/>
              <a:gd name="connsiteY43" fmla="*/ 212 h 233"/>
              <a:gd name="connsiteX44" fmla="*/ 111 w 684"/>
              <a:gd name="connsiteY44" fmla="*/ 212 h 233"/>
              <a:gd name="connsiteX45" fmla="*/ 105 w 684"/>
              <a:gd name="connsiteY45" fmla="*/ 217 h 233"/>
              <a:gd name="connsiteX46" fmla="*/ 90 w 684"/>
              <a:gd name="connsiteY46" fmla="*/ 223 h 233"/>
              <a:gd name="connsiteX47" fmla="*/ 79 w 684"/>
              <a:gd name="connsiteY47" fmla="*/ 228 h 233"/>
              <a:gd name="connsiteX48" fmla="*/ 69 w 684"/>
              <a:gd name="connsiteY48" fmla="*/ 233 h 233"/>
              <a:gd name="connsiteX49" fmla="*/ 63 w 684"/>
              <a:gd name="connsiteY49" fmla="*/ 233 h 233"/>
              <a:gd name="connsiteX50" fmla="*/ 58 w 684"/>
              <a:gd name="connsiteY50" fmla="*/ 233 h 233"/>
              <a:gd name="connsiteX51" fmla="*/ 53 w 684"/>
              <a:gd name="connsiteY51" fmla="*/ 233 h 233"/>
              <a:gd name="connsiteX52" fmla="*/ 48 w 684"/>
              <a:gd name="connsiteY52" fmla="*/ 233 h 233"/>
              <a:gd name="connsiteX53" fmla="*/ 37 w 684"/>
              <a:gd name="connsiteY53" fmla="*/ 223 h 233"/>
              <a:gd name="connsiteX54" fmla="*/ 27 w 684"/>
              <a:gd name="connsiteY54" fmla="*/ 217 h 233"/>
              <a:gd name="connsiteX55" fmla="*/ 16 w 684"/>
              <a:gd name="connsiteY55" fmla="*/ 207 h 233"/>
              <a:gd name="connsiteX56" fmla="*/ 11 w 684"/>
              <a:gd name="connsiteY56" fmla="*/ 202 h 233"/>
              <a:gd name="connsiteX57" fmla="*/ 6 w 684"/>
              <a:gd name="connsiteY57" fmla="*/ 191 h 233"/>
              <a:gd name="connsiteX58" fmla="*/ 0 w 684"/>
              <a:gd name="connsiteY58" fmla="*/ 186 h 233"/>
              <a:gd name="connsiteX59" fmla="*/ 6 w 684"/>
              <a:gd name="connsiteY59" fmla="*/ 181 h 233"/>
              <a:gd name="connsiteX60" fmla="*/ 11 w 684"/>
              <a:gd name="connsiteY60" fmla="*/ 175 h 233"/>
              <a:gd name="connsiteX61" fmla="*/ 16 w 684"/>
              <a:gd name="connsiteY61" fmla="*/ 170 h 233"/>
              <a:gd name="connsiteX62" fmla="*/ 27 w 684"/>
              <a:gd name="connsiteY62" fmla="*/ 165 h 233"/>
              <a:gd name="connsiteX63" fmla="*/ 37 w 684"/>
              <a:gd name="connsiteY63" fmla="*/ 154 h 233"/>
              <a:gd name="connsiteX64" fmla="*/ 48 w 684"/>
              <a:gd name="connsiteY64" fmla="*/ 144 h 233"/>
              <a:gd name="connsiteX65" fmla="*/ 53 w 684"/>
              <a:gd name="connsiteY65" fmla="*/ 128 h 233"/>
              <a:gd name="connsiteX66" fmla="*/ 63 w 684"/>
              <a:gd name="connsiteY66" fmla="*/ 112 h 233"/>
              <a:gd name="connsiteX67" fmla="*/ 63 w 684"/>
              <a:gd name="connsiteY67" fmla="*/ 91 h 233"/>
              <a:gd name="connsiteX68" fmla="*/ 69 w 684"/>
              <a:gd name="connsiteY68" fmla="*/ 80 h 233"/>
              <a:gd name="connsiteX69" fmla="*/ 69 w 684"/>
              <a:gd name="connsiteY69" fmla="*/ 65 h 233"/>
              <a:gd name="connsiteX70" fmla="*/ 69 w 684"/>
              <a:gd name="connsiteY70" fmla="*/ 54 h 233"/>
              <a:gd name="connsiteX71" fmla="*/ 58 w 684"/>
              <a:gd name="connsiteY71" fmla="*/ 33 h 233"/>
              <a:gd name="connsiteX72" fmla="*/ 95 w 684"/>
              <a:gd name="connsiteY72" fmla="*/ 1 h 233"/>
              <a:gd name="connsiteX73" fmla="*/ 132 w 684"/>
              <a:gd name="connsiteY73" fmla="*/ 28 h 233"/>
              <a:gd name="connsiteX74" fmla="*/ 137 w 684"/>
              <a:gd name="connsiteY74" fmla="*/ 33 h 233"/>
              <a:gd name="connsiteX75" fmla="*/ 137 w 684"/>
              <a:gd name="connsiteY75" fmla="*/ 38 h 233"/>
              <a:gd name="connsiteX76" fmla="*/ 137 w 684"/>
              <a:gd name="connsiteY76" fmla="*/ 44 h 233"/>
              <a:gd name="connsiteX77" fmla="*/ 137 w 684"/>
              <a:gd name="connsiteY77" fmla="*/ 49 h 233"/>
              <a:gd name="connsiteX78" fmla="*/ 137 w 684"/>
              <a:gd name="connsiteY78" fmla="*/ 54 h 233"/>
              <a:gd name="connsiteX79" fmla="*/ 137 w 684"/>
              <a:gd name="connsiteY79" fmla="*/ 59 h 233"/>
              <a:gd name="connsiteX80" fmla="*/ 132 w 684"/>
              <a:gd name="connsiteY80" fmla="*/ 70 h 233"/>
              <a:gd name="connsiteX81" fmla="*/ 132 w 684"/>
              <a:gd name="connsiteY81" fmla="*/ 80 h 233"/>
              <a:gd name="connsiteX82" fmla="*/ 127 w 684"/>
              <a:gd name="connsiteY82" fmla="*/ 91 h 233"/>
              <a:gd name="connsiteX83" fmla="*/ 121 w 684"/>
              <a:gd name="connsiteY83" fmla="*/ 102 h 233"/>
              <a:gd name="connsiteX84" fmla="*/ 116 w 684"/>
              <a:gd name="connsiteY84" fmla="*/ 112 h 233"/>
              <a:gd name="connsiteX85" fmla="*/ 116 w 684"/>
              <a:gd name="connsiteY85" fmla="*/ 123 h 233"/>
              <a:gd name="connsiteX86" fmla="*/ 111 w 684"/>
              <a:gd name="connsiteY86" fmla="*/ 128 h 233"/>
              <a:gd name="connsiteX87" fmla="*/ 111 w 684"/>
              <a:gd name="connsiteY87" fmla="*/ 138 h 233"/>
              <a:gd name="connsiteX88" fmla="*/ 111 w 684"/>
              <a:gd name="connsiteY88" fmla="*/ 144 h 233"/>
              <a:gd name="connsiteX89" fmla="*/ 111 w 684"/>
              <a:gd name="connsiteY89" fmla="*/ 149 h 233"/>
              <a:gd name="connsiteX90" fmla="*/ 111 w 684"/>
              <a:gd name="connsiteY90" fmla="*/ 149 h 233"/>
              <a:gd name="connsiteX91" fmla="*/ 111 w 684"/>
              <a:gd name="connsiteY91" fmla="*/ 154 h 233"/>
              <a:gd name="connsiteX92" fmla="*/ 116 w 684"/>
              <a:gd name="connsiteY92" fmla="*/ 154 h 233"/>
              <a:gd name="connsiteX93" fmla="*/ 116 w 684"/>
              <a:gd name="connsiteY93" fmla="*/ 154 h 233"/>
              <a:gd name="connsiteX94" fmla="*/ 121 w 684"/>
              <a:gd name="connsiteY94" fmla="*/ 154 h 233"/>
              <a:gd name="connsiteX95" fmla="*/ 132 w 684"/>
              <a:gd name="connsiteY95" fmla="*/ 154 h 233"/>
              <a:gd name="connsiteX96" fmla="*/ 148 w 684"/>
              <a:gd name="connsiteY96" fmla="*/ 154 h 233"/>
              <a:gd name="connsiteX97" fmla="*/ 169 w 684"/>
              <a:gd name="connsiteY97" fmla="*/ 154 h 233"/>
              <a:gd name="connsiteX98" fmla="*/ 190 w 684"/>
              <a:gd name="connsiteY98" fmla="*/ 154 h 233"/>
              <a:gd name="connsiteX99" fmla="*/ 211 w 684"/>
              <a:gd name="connsiteY99" fmla="*/ 149 h 233"/>
              <a:gd name="connsiteX100" fmla="*/ 242 w 684"/>
              <a:gd name="connsiteY100" fmla="*/ 144 h 233"/>
              <a:gd name="connsiteX101" fmla="*/ 269 w 684"/>
              <a:gd name="connsiteY101" fmla="*/ 144 h 233"/>
              <a:gd name="connsiteX102" fmla="*/ 290 w 684"/>
              <a:gd name="connsiteY102" fmla="*/ 138 h 233"/>
              <a:gd name="connsiteX103" fmla="*/ 311 w 684"/>
              <a:gd name="connsiteY103" fmla="*/ 138 h 233"/>
              <a:gd name="connsiteX104" fmla="*/ 332 w 684"/>
              <a:gd name="connsiteY104" fmla="*/ 133 h 233"/>
              <a:gd name="connsiteX105" fmla="*/ 342 w 684"/>
              <a:gd name="connsiteY105" fmla="*/ 133 h 233"/>
              <a:gd name="connsiteX106" fmla="*/ 358 w 684"/>
              <a:gd name="connsiteY106" fmla="*/ 133 h 233"/>
              <a:gd name="connsiteX107" fmla="*/ 363 w 684"/>
              <a:gd name="connsiteY107" fmla="*/ 133 h 233"/>
              <a:gd name="connsiteX108" fmla="*/ 368 w 684"/>
              <a:gd name="connsiteY108" fmla="*/ 133 h 233"/>
              <a:gd name="connsiteX109" fmla="*/ 368 w 684"/>
              <a:gd name="connsiteY109" fmla="*/ 133 h 233"/>
              <a:gd name="connsiteX0" fmla="*/ 368 w 684"/>
              <a:gd name="connsiteY0" fmla="*/ 105 h 205"/>
              <a:gd name="connsiteX1" fmla="*/ 374 w 684"/>
              <a:gd name="connsiteY1" fmla="*/ 105 h 205"/>
              <a:gd name="connsiteX2" fmla="*/ 379 w 684"/>
              <a:gd name="connsiteY2" fmla="*/ 105 h 205"/>
              <a:gd name="connsiteX3" fmla="*/ 395 w 684"/>
              <a:gd name="connsiteY3" fmla="*/ 100 h 205"/>
              <a:gd name="connsiteX4" fmla="*/ 405 w 684"/>
              <a:gd name="connsiteY4" fmla="*/ 100 h 205"/>
              <a:gd name="connsiteX5" fmla="*/ 421 w 684"/>
              <a:gd name="connsiteY5" fmla="*/ 100 h 205"/>
              <a:gd name="connsiteX6" fmla="*/ 442 w 684"/>
              <a:gd name="connsiteY6" fmla="*/ 95 h 205"/>
              <a:gd name="connsiteX7" fmla="*/ 468 w 684"/>
              <a:gd name="connsiteY7" fmla="*/ 95 h 205"/>
              <a:gd name="connsiteX8" fmla="*/ 495 w 684"/>
              <a:gd name="connsiteY8" fmla="*/ 89 h 205"/>
              <a:gd name="connsiteX9" fmla="*/ 547 w 684"/>
              <a:gd name="connsiteY9" fmla="*/ 84 h 205"/>
              <a:gd name="connsiteX10" fmla="*/ 595 w 684"/>
              <a:gd name="connsiteY10" fmla="*/ 79 h 205"/>
              <a:gd name="connsiteX11" fmla="*/ 642 w 684"/>
              <a:gd name="connsiteY11" fmla="*/ 74 h 205"/>
              <a:gd name="connsiteX12" fmla="*/ 684 w 684"/>
              <a:gd name="connsiteY12" fmla="*/ 74 h 205"/>
              <a:gd name="connsiteX13" fmla="*/ 663 w 684"/>
              <a:gd name="connsiteY13" fmla="*/ 110 h 205"/>
              <a:gd name="connsiteX14" fmla="*/ 653 w 684"/>
              <a:gd name="connsiteY14" fmla="*/ 110 h 205"/>
              <a:gd name="connsiteX15" fmla="*/ 637 w 684"/>
              <a:gd name="connsiteY15" fmla="*/ 110 h 205"/>
              <a:gd name="connsiteX16" fmla="*/ 626 w 684"/>
              <a:gd name="connsiteY16" fmla="*/ 110 h 205"/>
              <a:gd name="connsiteX17" fmla="*/ 610 w 684"/>
              <a:gd name="connsiteY17" fmla="*/ 110 h 205"/>
              <a:gd name="connsiteX18" fmla="*/ 595 w 684"/>
              <a:gd name="connsiteY18" fmla="*/ 116 h 205"/>
              <a:gd name="connsiteX19" fmla="*/ 579 w 684"/>
              <a:gd name="connsiteY19" fmla="*/ 116 h 205"/>
              <a:gd name="connsiteX20" fmla="*/ 558 w 684"/>
              <a:gd name="connsiteY20" fmla="*/ 116 h 205"/>
              <a:gd name="connsiteX21" fmla="*/ 542 w 684"/>
              <a:gd name="connsiteY21" fmla="*/ 116 h 205"/>
              <a:gd name="connsiteX22" fmla="*/ 521 w 684"/>
              <a:gd name="connsiteY22" fmla="*/ 121 h 205"/>
              <a:gd name="connsiteX23" fmla="*/ 500 w 684"/>
              <a:gd name="connsiteY23" fmla="*/ 121 h 205"/>
              <a:gd name="connsiteX24" fmla="*/ 479 w 684"/>
              <a:gd name="connsiteY24" fmla="*/ 126 h 205"/>
              <a:gd name="connsiteX25" fmla="*/ 458 w 684"/>
              <a:gd name="connsiteY25" fmla="*/ 126 h 205"/>
              <a:gd name="connsiteX26" fmla="*/ 432 w 684"/>
              <a:gd name="connsiteY26" fmla="*/ 132 h 205"/>
              <a:gd name="connsiteX27" fmla="*/ 405 w 684"/>
              <a:gd name="connsiteY27" fmla="*/ 132 h 205"/>
              <a:gd name="connsiteX28" fmla="*/ 384 w 684"/>
              <a:gd name="connsiteY28" fmla="*/ 137 h 205"/>
              <a:gd name="connsiteX29" fmla="*/ 353 w 684"/>
              <a:gd name="connsiteY29" fmla="*/ 137 h 205"/>
              <a:gd name="connsiteX30" fmla="*/ 326 w 684"/>
              <a:gd name="connsiteY30" fmla="*/ 142 h 205"/>
              <a:gd name="connsiteX31" fmla="*/ 305 w 684"/>
              <a:gd name="connsiteY31" fmla="*/ 147 h 205"/>
              <a:gd name="connsiteX32" fmla="*/ 279 w 684"/>
              <a:gd name="connsiteY32" fmla="*/ 153 h 205"/>
              <a:gd name="connsiteX33" fmla="*/ 258 w 684"/>
              <a:gd name="connsiteY33" fmla="*/ 153 h 205"/>
              <a:gd name="connsiteX34" fmla="*/ 237 w 684"/>
              <a:gd name="connsiteY34" fmla="*/ 158 h 205"/>
              <a:gd name="connsiteX35" fmla="*/ 216 w 684"/>
              <a:gd name="connsiteY35" fmla="*/ 163 h 205"/>
              <a:gd name="connsiteX36" fmla="*/ 200 w 684"/>
              <a:gd name="connsiteY36" fmla="*/ 163 h 205"/>
              <a:gd name="connsiteX37" fmla="*/ 184 w 684"/>
              <a:gd name="connsiteY37" fmla="*/ 168 h 205"/>
              <a:gd name="connsiteX38" fmla="*/ 169 w 684"/>
              <a:gd name="connsiteY38" fmla="*/ 168 h 205"/>
              <a:gd name="connsiteX39" fmla="*/ 153 w 684"/>
              <a:gd name="connsiteY39" fmla="*/ 174 h 205"/>
              <a:gd name="connsiteX40" fmla="*/ 142 w 684"/>
              <a:gd name="connsiteY40" fmla="*/ 174 h 205"/>
              <a:gd name="connsiteX41" fmla="*/ 132 w 684"/>
              <a:gd name="connsiteY41" fmla="*/ 179 h 205"/>
              <a:gd name="connsiteX42" fmla="*/ 127 w 684"/>
              <a:gd name="connsiteY42" fmla="*/ 179 h 205"/>
              <a:gd name="connsiteX43" fmla="*/ 116 w 684"/>
              <a:gd name="connsiteY43" fmla="*/ 184 h 205"/>
              <a:gd name="connsiteX44" fmla="*/ 111 w 684"/>
              <a:gd name="connsiteY44" fmla="*/ 184 h 205"/>
              <a:gd name="connsiteX45" fmla="*/ 105 w 684"/>
              <a:gd name="connsiteY45" fmla="*/ 189 h 205"/>
              <a:gd name="connsiteX46" fmla="*/ 90 w 684"/>
              <a:gd name="connsiteY46" fmla="*/ 195 h 205"/>
              <a:gd name="connsiteX47" fmla="*/ 79 w 684"/>
              <a:gd name="connsiteY47" fmla="*/ 200 h 205"/>
              <a:gd name="connsiteX48" fmla="*/ 69 w 684"/>
              <a:gd name="connsiteY48" fmla="*/ 205 h 205"/>
              <a:gd name="connsiteX49" fmla="*/ 63 w 684"/>
              <a:gd name="connsiteY49" fmla="*/ 205 h 205"/>
              <a:gd name="connsiteX50" fmla="*/ 58 w 684"/>
              <a:gd name="connsiteY50" fmla="*/ 205 h 205"/>
              <a:gd name="connsiteX51" fmla="*/ 53 w 684"/>
              <a:gd name="connsiteY51" fmla="*/ 205 h 205"/>
              <a:gd name="connsiteX52" fmla="*/ 48 w 684"/>
              <a:gd name="connsiteY52" fmla="*/ 205 h 205"/>
              <a:gd name="connsiteX53" fmla="*/ 37 w 684"/>
              <a:gd name="connsiteY53" fmla="*/ 195 h 205"/>
              <a:gd name="connsiteX54" fmla="*/ 27 w 684"/>
              <a:gd name="connsiteY54" fmla="*/ 189 h 205"/>
              <a:gd name="connsiteX55" fmla="*/ 16 w 684"/>
              <a:gd name="connsiteY55" fmla="*/ 179 h 205"/>
              <a:gd name="connsiteX56" fmla="*/ 11 w 684"/>
              <a:gd name="connsiteY56" fmla="*/ 174 h 205"/>
              <a:gd name="connsiteX57" fmla="*/ 6 w 684"/>
              <a:gd name="connsiteY57" fmla="*/ 163 h 205"/>
              <a:gd name="connsiteX58" fmla="*/ 0 w 684"/>
              <a:gd name="connsiteY58" fmla="*/ 158 h 205"/>
              <a:gd name="connsiteX59" fmla="*/ 6 w 684"/>
              <a:gd name="connsiteY59" fmla="*/ 153 h 205"/>
              <a:gd name="connsiteX60" fmla="*/ 11 w 684"/>
              <a:gd name="connsiteY60" fmla="*/ 147 h 205"/>
              <a:gd name="connsiteX61" fmla="*/ 16 w 684"/>
              <a:gd name="connsiteY61" fmla="*/ 142 h 205"/>
              <a:gd name="connsiteX62" fmla="*/ 27 w 684"/>
              <a:gd name="connsiteY62" fmla="*/ 137 h 205"/>
              <a:gd name="connsiteX63" fmla="*/ 37 w 684"/>
              <a:gd name="connsiteY63" fmla="*/ 126 h 205"/>
              <a:gd name="connsiteX64" fmla="*/ 48 w 684"/>
              <a:gd name="connsiteY64" fmla="*/ 116 h 205"/>
              <a:gd name="connsiteX65" fmla="*/ 53 w 684"/>
              <a:gd name="connsiteY65" fmla="*/ 100 h 205"/>
              <a:gd name="connsiteX66" fmla="*/ 63 w 684"/>
              <a:gd name="connsiteY66" fmla="*/ 84 h 205"/>
              <a:gd name="connsiteX67" fmla="*/ 63 w 684"/>
              <a:gd name="connsiteY67" fmla="*/ 63 h 205"/>
              <a:gd name="connsiteX68" fmla="*/ 69 w 684"/>
              <a:gd name="connsiteY68" fmla="*/ 52 h 205"/>
              <a:gd name="connsiteX69" fmla="*/ 69 w 684"/>
              <a:gd name="connsiteY69" fmla="*/ 37 h 205"/>
              <a:gd name="connsiteX70" fmla="*/ 69 w 684"/>
              <a:gd name="connsiteY70" fmla="*/ 26 h 205"/>
              <a:gd name="connsiteX71" fmla="*/ 58 w 684"/>
              <a:gd name="connsiteY71" fmla="*/ 5 h 205"/>
              <a:gd name="connsiteX72" fmla="*/ 132 w 684"/>
              <a:gd name="connsiteY72" fmla="*/ 0 h 205"/>
              <a:gd name="connsiteX73" fmla="*/ 137 w 684"/>
              <a:gd name="connsiteY73" fmla="*/ 5 h 205"/>
              <a:gd name="connsiteX74" fmla="*/ 137 w 684"/>
              <a:gd name="connsiteY74" fmla="*/ 10 h 205"/>
              <a:gd name="connsiteX75" fmla="*/ 137 w 684"/>
              <a:gd name="connsiteY75" fmla="*/ 16 h 205"/>
              <a:gd name="connsiteX76" fmla="*/ 137 w 684"/>
              <a:gd name="connsiteY76" fmla="*/ 21 h 205"/>
              <a:gd name="connsiteX77" fmla="*/ 137 w 684"/>
              <a:gd name="connsiteY77" fmla="*/ 26 h 205"/>
              <a:gd name="connsiteX78" fmla="*/ 137 w 684"/>
              <a:gd name="connsiteY78" fmla="*/ 31 h 205"/>
              <a:gd name="connsiteX79" fmla="*/ 132 w 684"/>
              <a:gd name="connsiteY79" fmla="*/ 42 h 205"/>
              <a:gd name="connsiteX80" fmla="*/ 132 w 684"/>
              <a:gd name="connsiteY80" fmla="*/ 52 h 205"/>
              <a:gd name="connsiteX81" fmla="*/ 127 w 684"/>
              <a:gd name="connsiteY81" fmla="*/ 63 h 205"/>
              <a:gd name="connsiteX82" fmla="*/ 121 w 684"/>
              <a:gd name="connsiteY82" fmla="*/ 74 h 205"/>
              <a:gd name="connsiteX83" fmla="*/ 116 w 684"/>
              <a:gd name="connsiteY83" fmla="*/ 84 h 205"/>
              <a:gd name="connsiteX84" fmla="*/ 116 w 684"/>
              <a:gd name="connsiteY84" fmla="*/ 95 h 205"/>
              <a:gd name="connsiteX85" fmla="*/ 111 w 684"/>
              <a:gd name="connsiteY85" fmla="*/ 100 h 205"/>
              <a:gd name="connsiteX86" fmla="*/ 111 w 684"/>
              <a:gd name="connsiteY86" fmla="*/ 110 h 205"/>
              <a:gd name="connsiteX87" fmla="*/ 111 w 684"/>
              <a:gd name="connsiteY87" fmla="*/ 116 h 205"/>
              <a:gd name="connsiteX88" fmla="*/ 111 w 684"/>
              <a:gd name="connsiteY88" fmla="*/ 121 h 205"/>
              <a:gd name="connsiteX89" fmla="*/ 111 w 684"/>
              <a:gd name="connsiteY89" fmla="*/ 121 h 205"/>
              <a:gd name="connsiteX90" fmla="*/ 111 w 684"/>
              <a:gd name="connsiteY90" fmla="*/ 126 h 205"/>
              <a:gd name="connsiteX91" fmla="*/ 116 w 684"/>
              <a:gd name="connsiteY91" fmla="*/ 126 h 205"/>
              <a:gd name="connsiteX92" fmla="*/ 116 w 684"/>
              <a:gd name="connsiteY92" fmla="*/ 126 h 205"/>
              <a:gd name="connsiteX93" fmla="*/ 121 w 684"/>
              <a:gd name="connsiteY93" fmla="*/ 126 h 205"/>
              <a:gd name="connsiteX94" fmla="*/ 132 w 684"/>
              <a:gd name="connsiteY94" fmla="*/ 126 h 205"/>
              <a:gd name="connsiteX95" fmla="*/ 148 w 684"/>
              <a:gd name="connsiteY95" fmla="*/ 126 h 205"/>
              <a:gd name="connsiteX96" fmla="*/ 169 w 684"/>
              <a:gd name="connsiteY96" fmla="*/ 126 h 205"/>
              <a:gd name="connsiteX97" fmla="*/ 190 w 684"/>
              <a:gd name="connsiteY97" fmla="*/ 126 h 205"/>
              <a:gd name="connsiteX98" fmla="*/ 211 w 684"/>
              <a:gd name="connsiteY98" fmla="*/ 121 h 205"/>
              <a:gd name="connsiteX99" fmla="*/ 242 w 684"/>
              <a:gd name="connsiteY99" fmla="*/ 116 h 205"/>
              <a:gd name="connsiteX100" fmla="*/ 269 w 684"/>
              <a:gd name="connsiteY100" fmla="*/ 116 h 205"/>
              <a:gd name="connsiteX101" fmla="*/ 290 w 684"/>
              <a:gd name="connsiteY101" fmla="*/ 110 h 205"/>
              <a:gd name="connsiteX102" fmla="*/ 311 w 684"/>
              <a:gd name="connsiteY102" fmla="*/ 110 h 205"/>
              <a:gd name="connsiteX103" fmla="*/ 332 w 684"/>
              <a:gd name="connsiteY103" fmla="*/ 105 h 205"/>
              <a:gd name="connsiteX104" fmla="*/ 342 w 684"/>
              <a:gd name="connsiteY104" fmla="*/ 105 h 205"/>
              <a:gd name="connsiteX105" fmla="*/ 358 w 684"/>
              <a:gd name="connsiteY105" fmla="*/ 105 h 205"/>
              <a:gd name="connsiteX106" fmla="*/ 363 w 684"/>
              <a:gd name="connsiteY106" fmla="*/ 105 h 205"/>
              <a:gd name="connsiteX107" fmla="*/ 368 w 684"/>
              <a:gd name="connsiteY107" fmla="*/ 105 h 205"/>
              <a:gd name="connsiteX108" fmla="*/ 368 w 684"/>
              <a:gd name="connsiteY108" fmla="*/ 105 h 205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8 h 203"/>
              <a:gd name="connsiteX74" fmla="*/ 137 w 684"/>
              <a:gd name="connsiteY74" fmla="*/ 14 h 203"/>
              <a:gd name="connsiteX75" fmla="*/ 137 w 684"/>
              <a:gd name="connsiteY75" fmla="*/ 19 h 203"/>
              <a:gd name="connsiteX76" fmla="*/ 137 w 684"/>
              <a:gd name="connsiteY76" fmla="*/ 24 h 203"/>
              <a:gd name="connsiteX77" fmla="*/ 137 w 684"/>
              <a:gd name="connsiteY77" fmla="*/ 29 h 203"/>
              <a:gd name="connsiteX78" fmla="*/ 132 w 684"/>
              <a:gd name="connsiteY78" fmla="*/ 40 h 203"/>
              <a:gd name="connsiteX79" fmla="*/ 132 w 684"/>
              <a:gd name="connsiteY79" fmla="*/ 50 h 203"/>
              <a:gd name="connsiteX80" fmla="*/ 127 w 684"/>
              <a:gd name="connsiteY80" fmla="*/ 61 h 203"/>
              <a:gd name="connsiteX81" fmla="*/ 121 w 684"/>
              <a:gd name="connsiteY81" fmla="*/ 72 h 203"/>
              <a:gd name="connsiteX82" fmla="*/ 116 w 684"/>
              <a:gd name="connsiteY82" fmla="*/ 82 h 203"/>
              <a:gd name="connsiteX83" fmla="*/ 116 w 684"/>
              <a:gd name="connsiteY83" fmla="*/ 93 h 203"/>
              <a:gd name="connsiteX84" fmla="*/ 111 w 684"/>
              <a:gd name="connsiteY84" fmla="*/ 98 h 203"/>
              <a:gd name="connsiteX85" fmla="*/ 111 w 684"/>
              <a:gd name="connsiteY85" fmla="*/ 108 h 203"/>
              <a:gd name="connsiteX86" fmla="*/ 111 w 684"/>
              <a:gd name="connsiteY86" fmla="*/ 114 h 203"/>
              <a:gd name="connsiteX87" fmla="*/ 111 w 684"/>
              <a:gd name="connsiteY87" fmla="*/ 119 h 203"/>
              <a:gd name="connsiteX88" fmla="*/ 111 w 684"/>
              <a:gd name="connsiteY88" fmla="*/ 119 h 203"/>
              <a:gd name="connsiteX89" fmla="*/ 111 w 684"/>
              <a:gd name="connsiteY89" fmla="*/ 124 h 203"/>
              <a:gd name="connsiteX90" fmla="*/ 116 w 684"/>
              <a:gd name="connsiteY90" fmla="*/ 124 h 203"/>
              <a:gd name="connsiteX91" fmla="*/ 116 w 684"/>
              <a:gd name="connsiteY91" fmla="*/ 124 h 203"/>
              <a:gd name="connsiteX92" fmla="*/ 121 w 684"/>
              <a:gd name="connsiteY92" fmla="*/ 124 h 203"/>
              <a:gd name="connsiteX93" fmla="*/ 132 w 684"/>
              <a:gd name="connsiteY93" fmla="*/ 124 h 203"/>
              <a:gd name="connsiteX94" fmla="*/ 148 w 684"/>
              <a:gd name="connsiteY94" fmla="*/ 124 h 203"/>
              <a:gd name="connsiteX95" fmla="*/ 169 w 684"/>
              <a:gd name="connsiteY95" fmla="*/ 124 h 203"/>
              <a:gd name="connsiteX96" fmla="*/ 190 w 684"/>
              <a:gd name="connsiteY96" fmla="*/ 124 h 203"/>
              <a:gd name="connsiteX97" fmla="*/ 211 w 684"/>
              <a:gd name="connsiteY97" fmla="*/ 119 h 203"/>
              <a:gd name="connsiteX98" fmla="*/ 242 w 684"/>
              <a:gd name="connsiteY98" fmla="*/ 114 h 203"/>
              <a:gd name="connsiteX99" fmla="*/ 269 w 684"/>
              <a:gd name="connsiteY99" fmla="*/ 114 h 203"/>
              <a:gd name="connsiteX100" fmla="*/ 290 w 684"/>
              <a:gd name="connsiteY100" fmla="*/ 108 h 203"/>
              <a:gd name="connsiteX101" fmla="*/ 311 w 684"/>
              <a:gd name="connsiteY101" fmla="*/ 108 h 203"/>
              <a:gd name="connsiteX102" fmla="*/ 332 w 684"/>
              <a:gd name="connsiteY102" fmla="*/ 103 h 203"/>
              <a:gd name="connsiteX103" fmla="*/ 342 w 684"/>
              <a:gd name="connsiteY103" fmla="*/ 103 h 203"/>
              <a:gd name="connsiteX104" fmla="*/ 358 w 684"/>
              <a:gd name="connsiteY104" fmla="*/ 103 h 203"/>
              <a:gd name="connsiteX105" fmla="*/ 363 w 684"/>
              <a:gd name="connsiteY105" fmla="*/ 103 h 203"/>
              <a:gd name="connsiteX106" fmla="*/ 368 w 684"/>
              <a:gd name="connsiteY106" fmla="*/ 103 h 203"/>
              <a:gd name="connsiteX107" fmla="*/ 368 w 684"/>
              <a:gd name="connsiteY107" fmla="*/ 103 h 203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14 h 203"/>
              <a:gd name="connsiteX74" fmla="*/ 137 w 684"/>
              <a:gd name="connsiteY74" fmla="*/ 19 h 203"/>
              <a:gd name="connsiteX75" fmla="*/ 137 w 684"/>
              <a:gd name="connsiteY75" fmla="*/ 24 h 203"/>
              <a:gd name="connsiteX76" fmla="*/ 137 w 684"/>
              <a:gd name="connsiteY76" fmla="*/ 29 h 203"/>
              <a:gd name="connsiteX77" fmla="*/ 132 w 684"/>
              <a:gd name="connsiteY77" fmla="*/ 40 h 203"/>
              <a:gd name="connsiteX78" fmla="*/ 132 w 684"/>
              <a:gd name="connsiteY78" fmla="*/ 50 h 203"/>
              <a:gd name="connsiteX79" fmla="*/ 127 w 684"/>
              <a:gd name="connsiteY79" fmla="*/ 61 h 203"/>
              <a:gd name="connsiteX80" fmla="*/ 121 w 684"/>
              <a:gd name="connsiteY80" fmla="*/ 72 h 203"/>
              <a:gd name="connsiteX81" fmla="*/ 116 w 684"/>
              <a:gd name="connsiteY81" fmla="*/ 82 h 203"/>
              <a:gd name="connsiteX82" fmla="*/ 116 w 684"/>
              <a:gd name="connsiteY82" fmla="*/ 93 h 203"/>
              <a:gd name="connsiteX83" fmla="*/ 111 w 684"/>
              <a:gd name="connsiteY83" fmla="*/ 98 h 203"/>
              <a:gd name="connsiteX84" fmla="*/ 111 w 684"/>
              <a:gd name="connsiteY84" fmla="*/ 108 h 203"/>
              <a:gd name="connsiteX85" fmla="*/ 111 w 684"/>
              <a:gd name="connsiteY85" fmla="*/ 114 h 203"/>
              <a:gd name="connsiteX86" fmla="*/ 111 w 684"/>
              <a:gd name="connsiteY86" fmla="*/ 119 h 203"/>
              <a:gd name="connsiteX87" fmla="*/ 111 w 684"/>
              <a:gd name="connsiteY87" fmla="*/ 119 h 203"/>
              <a:gd name="connsiteX88" fmla="*/ 111 w 684"/>
              <a:gd name="connsiteY88" fmla="*/ 124 h 203"/>
              <a:gd name="connsiteX89" fmla="*/ 116 w 684"/>
              <a:gd name="connsiteY89" fmla="*/ 124 h 203"/>
              <a:gd name="connsiteX90" fmla="*/ 116 w 684"/>
              <a:gd name="connsiteY90" fmla="*/ 124 h 203"/>
              <a:gd name="connsiteX91" fmla="*/ 121 w 684"/>
              <a:gd name="connsiteY91" fmla="*/ 124 h 203"/>
              <a:gd name="connsiteX92" fmla="*/ 132 w 684"/>
              <a:gd name="connsiteY92" fmla="*/ 124 h 203"/>
              <a:gd name="connsiteX93" fmla="*/ 148 w 684"/>
              <a:gd name="connsiteY93" fmla="*/ 124 h 203"/>
              <a:gd name="connsiteX94" fmla="*/ 169 w 684"/>
              <a:gd name="connsiteY94" fmla="*/ 124 h 203"/>
              <a:gd name="connsiteX95" fmla="*/ 190 w 684"/>
              <a:gd name="connsiteY95" fmla="*/ 124 h 203"/>
              <a:gd name="connsiteX96" fmla="*/ 211 w 684"/>
              <a:gd name="connsiteY96" fmla="*/ 119 h 203"/>
              <a:gd name="connsiteX97" fmla="*/ 242 w 684"/>
              <a:gd name="connsiteY97" fmla="*/ 114 h 203"/>
              <a:gd name="connsiteX98" fmla="*/ 269 w 684"/>
              <a:gd name="connsiteY98" fmla="*/ 114 h 203"/>
              <a:gd name="connsiteX99" fmla="*/ 290 w 684"/>
              <a:gd name="connsiteY99" fmla="*/ 108 h 203"/>
              <a:gd name="connsiteX100" fmla="*/ 311 w 684"/>
              <a:gd name="connsiteY100" fmla="*/ 108 h 203"/>
              <a:gd name="connsiteX101" fmla="*/ 332 w 684"/>
              <a:gd name="connsiteY101" fmla="*/ 103 h 203"/>
              <a:gd name="connsiteX102" fmla="*/ 342 w 684"/>
              <a:gd name="connsiteY102" fmla="*/ 103 h 203"/>
              <a:gd name="connsiteX103" fmla="*/ 358 w 684"/>
              <a:gd name="connsiteY103" fmla="*/ 103 h 203"/>
              <a:gd name="connsiteX104" fmla="*/ 363 w 684"/>
              <a:gd name="connsiteY104" fmla="*/ 103 h 203"/>
              <a:gd name="connsiteX105" fmla="*/ 368 w 684"/>
              <a:gd name="connsiteY105" fmla="*/ 103 h 203"/>
              <a:gd name="connsiteX106" fmla="*/ 368 w 684"/>
              <a:gd name="connsiteY106" fmla="*/ 103 h 203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14 h 203"/>
              <a:gd name="connsiteX74" fmla="*/ 137 w 684"/>
              <a:gd name="connsiteY74" fmla="*/ 19 h 203"/>
              <a:gd name="connsiteX75" fmla="*/ 137 w 684"/>
              <a:gd name="connsiteY75" fmla="*/ 29 h 203"/>
              <a:gd name="connsiteX76" fmla="*/ 132 w 684"/>
              <a:gd name="connsiteY76" fmla="*/ 40 h 203"/>
              <a:gd name="connsiteX77" fmla="*/ 132 w 684"/>
              <a:gd name="connsiteY77" fmla="*/ 50 h 203"/>
              <a:gd name="connsiteX78" fmla="*/ 127 w 684"/>
              <a:gd name="connsiteY78" fmla="*/ 61 h 203"/>
              <a:gd name="connsiteX79" fmla="*/ 121 w 684"/>
              <a:gd name="connsiteY79" fmla="*/ 72 h 203"/>
              <a:gd name="connsiteX80" fmla="*/ 116 w 684"/>
              <a:gd name="connsiteY80" fmla="*/ 82 h 203"/>
              <a:gd name="connsiteX81" fmla="*/ 116 w 684"/>
              <a:gd name="connsiteY81" fmla="*/ 93 h 203"/>
              <a:gd name="connsiteX82" fmla="*/ 111 w 684"/>
              <a:gd name="connsiteY82" fmla="*/ 98 h 203"/>
              <a:gd name="connsiteX83" fmla="*/ 111 w 684"/>
              <a:gd name="connsiteY83" fmla="*/ 108 h 203"/>
              <a:gd name="connsiteX84" fmla="*/ 111 w 684"/>
              <a:gd name="connsiteY84" fmla="*/ 114 h 203"/>
              <a:gd name="connsiteX85" fmla="*/ 111 w 684"/>
              <a:gd name="connsiteY85" fmla="*/ 119 h 203"/>
              <a:gd name="connsiteX86" fmla="*/ 111 w 684"/>
              <a:gd name="connsiteY86" fmla="*/ 119 h 203"/>
              <a:gd name="connsiteX87" fmla="*/ 111 w 684"/>
              <a:gd name="connsiteY87" fmla="*/ 124 h 203"/>
              <a:gd name="connsiteX88" fmla="*/ 116 w 684"/>
              <a:gd name="connsiteY88" fmla="*/ 124 h 203"/>
              <a:gd name="connsiteX89" fmla="*/ 116 w 684"/>
              <a:gd name="connsiteY89" fmla="*/ 124 h 203"/>
              <a:gd name="connsiteX90" fmla="*/ 121 w 684"/>
              <a:gd name="connsiteY90" fmla="*/ 124 h 203"/>
              <a:gd name="connsiteX91" fmla="*/ 132 w 684"/>
              <a:gd name="connsiteY91" fmla="*/ 124 h 203"/>
              <a:gd name="connsiteX92" fmla="*/ 148 w 684"/>
              <a:gd name="connsiteY92" fmla="*/ 124 h 203"/>
              <a:gd name="connsiteX93" fmla="*/ 169 w 684"/>
              <a:gd name="connsiteY93" fmla="*/ 124 h 203"/>
              <a:gd name="connsiteX94" fmla="*/ 190 w 684"/>
              <a:gd name="connsiteY94" fmla="*/ 124 h 203"/>
              <a:gd name="connsiteX95" fmla="*/ 211 w 684"/>
              <a:gd name="connsiteY95" fmla="*/ 119 h 203"/>
              <a:gd name="connsiteX96" fmla="*/ 242 w 684"/>
              <a:gd name="connsiteY96" fmla="*/ 114 h 203"/>
              <a:gd name="connsiteX97" fmla="*/ 269 w 684"/>
              <a:gd name="connsiteY97" fmla="*/ 114 h 203"/>
              <a:gd name="connsiteX98" fmla="*/ 290 w 684"/>
              <a:gd name="connsiteY98" fmla="*/ 108 h 203"/>
              <a:gd name="connsiteX99" fmla="*/ 311 w 684"/>
              <a:gd name="connsiteY99" fmla="*/ 108 h 203"/>
              <a:gd name="connsiteX100" fmla="*/ 332 w 684"/>
              <a:gd name="connsiteY100" fmla="*/ 103 h 203"/>
              <a:gd name="connsiteX101" fmla="*/ 342 w 684"/>
              <a:gd name="connsiteY101" fmla="*/ 103 h 203"/>
              <a:gd name="connsiteX102" fmla="*/ 358 w 684"/>
              <a:gd name="connsiteY102" fmla="*/ 103 h 203"/>
              <a:gd name="connsiteX103" fmla="*/ 363 w 684"/>
              <a:gd name="connsiteY103" fmla="*/ 103 h 203"/>
              <a:gd name="connsiteX104" fmla="*/ 368 w 684"/>
              <a:gd name="connsiteY104" fmla="*/ 103 h 203"/>
              <a:gd name="connsiteX105" fmla="*/ 368 w 684"/>
              <a:gd name="connsiteY105" fmla="*/ 103 h 203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7 w 684"/>
              <a:gd name="connsiteY74" fmla="*/ 28 h 202"/>
              <a:gd name="connsiteX75" fmla="*/ 132 w 684"/>
              <a:gd name="connsiteY75" fmla="*/ 39 h 202"/>
              <a:gd name="connsiteX76" fmla="*/ 132 w 684"/>
              <a:gd name="connsiteY76" fmla="*/ 49 h 202"/>
              <a:gd name="connsiteX77" fmla="*/ 127 w 684"/>
              <a:gd name="connsiteY77" fmla="*/ 60 h 202"/>
              <a:gd name="connsiteX78" fmla="*/ 121 w 684"/>
              <a:gd name="connsiteY78" fmla="*/ 71 h 202"/>
              <a:gd name="connsiteX79" fmla="*/ 116 w 684"/>
              <a:gd name="connsiteY79" fmla="*/ 81 h 202"/>
              <a:gd name="connsiteX80" fmla="*/ 116 w 684"/>
              <a:gd name="connsiteY80" fmla="*/ 92 h 202"/>
              <a:gd name="connsiteX81" fmla="*/ 111 w 684"/>
              <a:gd name="connsiteY81" fmla="*/ 97 h 202"/>
              <a:gd name="connsiteX82" fmla="*/ 111 w 684"/>
              <a:gd name="connsiteY82" fmla="*/ 107 h 202"/>
              <a:gd name="connsiteX83" fmla="*/ 111 w 684"/>
              <a:gd name="connsiteY83" fmla="*/ 113 h 202"/>
              <a:gd name="connsiteX84" fmla="*/ 111 w 684"/>
              <a:gd name="connsiteY84" fmla="*/ 118 h 202"/>
              <a:gd name="connsiteX85" fmla="*/ 111 w 684"/>
              <a:gd name="connsiteY85" fmla="*/ 118 h 202"/>
              <a:gd name="connsiteX86" fmla="*/ 111 w 684"/>
              <a:gd name="connsiteY86" fmla="*/ 123 h 202"/>
              <a:gd name="connsiteX87" fmla="*/ 116 w 684"/>
              <a:gd name="connsiteY87" fmla="*/ 123 h 202"/>
              <a:gd name="connsiteX88" fmla="*/ 116 w 684"/>
              <a:gd name="connsiteY88" fmla="*/ 123 h 202"/>
              <a:gd name="connsiteX89" fmla="*/ 121 w 684"/>
              <a:gd name="connsiteY89" fmla="*/ 123 h 202"/>
              <a:gd name="connsiteX90" fmla="*/ 132 w 684"/>
              <a:gd name="connsiteY90" fmla="*/ 123 h 202"/>
              <a:gd name="connsiteX91" fmla="*/ 148 w 684"/>
              <a:gd name="connsiteY91" fmla="*/ 123 h 202"/>
              <a:gd name="connsiteX92" fmla="*/ 169 w 684"/>
              <a:gd name="connsiteY92" fmla="*/ 123 h 202"/>
              <a:gd name="connsiteX93" fmla="*/ 190 w 684"/>
              <a:gd name="connsiteY93" fmla="*/ 123 h 202"/>
              <a:gd name="connsiteX94" fmla="*/ 211 w 684"/>
              <a:gd name="connsiteY94" fmla="*/ 118 h 202"/>
              <a:gd name="connsiteX95" fmla="*/ 242 w 684"/>
              <a:gd name="connsiteY95" fmla="*/ 113 h 202"/>
              <a:gd name="connsiteX96" fmla="*/ 269 w 684"/>
              <a:gd name="connsiteY96" fmla="*/ 113 h 202"/>
              <a:gd name="connsiteX97" fmla="*/ 290 w 684"/>
              <a:gd name="connsiteY97" fmla="*/ 107 h 202"/>
              <a:gd name="connsiteX98" fmla="*/ 311 w 684"/>
              <a:gd name="connsiteY98" fmla="*/ 107 h 202"/>
              <a:gd name="connsiteX99" fmla="*/ 332 w 684"/>
              <a:gd name="connsiteY99" fmla="*/ 102 h 202"/>
              <a:gd name="connsiteX100" fmla="*/ 342 w 684"/>
              <a:gd name="connsiteY100" fmla="*/ 102 h 202"/>
              <a:gd name="connsiteX101" fmla="*/ 358 w 684"/>
              <a:gd name="connsiteY101" fmla="*/ 102 h 202"/>
              <a:gd name="connsiteX102" fmla="*/ 363 w 684"/>
              <a:gd name="connsiteY102" fmla="*/ 102 h 202"/>
              <a:gd name="connsiteX103" fmla="*/ 368 w 684"/>
              <a:gd name="connsiteY103" fmla="*/ 102 h 202"/>
              <a:gd name="connsiteX104" fmla="*/ 368 w 684"/>
              <a:gd name="connsiteY104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2 w 684"/>
              <a:gd name="connsiteY74" fmla="*/ 39 h 202"/>
              <a:gd name="connsiteX75" fmla="*/ 132 w 684"/>
              <a:gd name="connsiteY75" fmla="*/ 49 h 202"/>
              <a:gd name="connsiteX76" fmla="*/ 127 w 684"/>
              <a:gd name="connsiteY76" fmla="*/ 60 h 202"/>
              <a:gd name="connsiteX77" fmla="*/ 121 w 684"/>
              <a:gd name="connsiteY77" fmla="*/ 71 h 202"/>
              <a:gd name="connsiteX78" fmla="*/ 116 w 684"/>
              <a:gd name="connsiteY78" fmla="*/ 81 h 202"/>
              <a:gd name="connsiteX79" fmla="*/ 116 w 684"/>
              <a:gd name="connsiteY79" fmla="*/ 92 h 202"/>
              <a:gd name="connsiteX80" fmla="*/ 111 w 684"/>
              <a:gd name="connsiteY80" fmla="*/ 97 h 202"/>
              <a:gd name="connsiteX81" fmla="*/ 111 w 684"/>
              <a:gd name="connsiteY81" fmla="*/ 107 h 202"/>
              <a:gd name="connsiteX82" fmla="*/ 111 w 684"/>
              <a:gd name="connsiteY82" fmla="*/ 113 h 202"/>
              <a:gd name="connsiteX83" fmla="*/ 111 w 684"/>
              <a:gd name="connsiteY83" fmla="*/ 118 h 202"/>
              <a:gd name="connsiteX84" fmla="*/ 111 w 684"/>
              <a:gd name="connsiteY84" fmla="*/ 118 h 202"/>
              <a:gd name="connsiteX85" fmla="*/ 111 w 684"/>
              <a:gd name="connsiteY85" fmla="*/ 123 h 202"/>
              <a:gd name="connsiteX86" fmla="*/ 116 w 684"/>
              <a:gd name="connsiteY86" fmla="*/ 123 h 202"/>
              <a:gd name="connsiteX87" fmla="*/ 116 w 684"/>
              <a:gd name="connsiteY87" fmla="*/ 123 h 202"/>
              <a:gd name="connsiteX88" fmla="*/ 121 w 684"/>
              <a:gd name="connsiteY88" fmla="*/ 123 h 202"/>
              <a:gd name="connsiteX89" fmla="*/ 132 w 684"/>
              <a:gd name="connsiteY89" fmla="*/ 123 h 202"/>
              <a:gd name="connsiteX90" fmla="*/ 148 w 684"/>
              <a:gd name="connsiteY90" fmla="*/ 123 h 202"/>
              <a:gd name="connsiteX91" fmla="*/ 169 w 684"/>
              <a:gd name="connsiteY91" fmla="*/ 123 h 202"/>
              <a:gd name="connsiteX92" fmla="*/ 190 w 684"/>
              <a:gd name="connsiteY92" fmla="*/ 123 h 202"/>
              <a:gd name="connsiteX93" fmla="*/ 211 w 684"/>
              <a:gd name="connsiteY93" fmla="*/ 118 h 202"/>
              <a:gd name="connsiteX94" fmla="*/ 242 w 684"/>
              <a:gd name="connsiteY94" fmla="*/ 113 h 202"/>
              <a:gd name="connsiteX95" fmla="*/ 269 w 684"/>
              <a:gd name="connsiteY95" fmla="*/ 113 h 202"/>
              <a:gd name="connsiteX96" fmla="*/ 290 w 684"/>
              <a:gd name="connsiteY96" fmla="*/ 107 h 202"/>
              <a:gd name="connsiteX97" fmla="*/ 311 w 684"/>
              <a:gd name="connsiteY97" fmla="*/ 107 h 202"/>
              <a:gd name="connsiteX98" fmla="*/ 332 w 684"/>
              <a:gd name="connsiteY98" fmla="*/ 102 h 202"/>
              <a:gd name="connsiteX99" fmla="*/ 342 w 684"/>
              <a:gd name="connsiteY99" fmla="*/ 102 h 202"/>
              <a:gd name="connsiteX100" fmla="*/ 358 w 684"/>
              <a:gd name="connsiteY100" fmla="*/ 102 h 202"/>
              <a:gd name="connsiteX101" fmla="*/ 363 w 684"/>
              <a:gd name="connsiteY101" fmla="*/ 102 h 202"/>
              <a:gd name="connsiteX102" fmla="*/ 368 w 684"/>
              <a:gd name="connsiteY102" fmla="*/ 102 h 202"/>
              <a:gd name="connsiteX103" fmla="*/ 368 w 684"/>
              <a:gd name="connsiteY103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2 w 684"/>
              <a:gd name="connsiteY74" fmla="*/ 39 h 202"/>
              <a:gd name="connsiteX75" fmla="*/ 127 w 684"/>
              <a:gd name="connsiteY75" fmla="*/ 60 h 202"/>
              <a:gd name="connsiteX76" fmla="*/ 121 w 684"/>
              <a:gd name="connsiteY76" fmla="*/ 71 h 202"/>
              <a:gd name="connsiteX77" fmla="*/ 116 w 684"/>
              <a:gd name="connsiteY77" fmla="*/ 81 h 202"/>
              <a:gd name="connsiteX78" fmla="*/ 116 w 684"/>
              <a:gd name="connsiteY78" fmla="*/ 92 h 202"/>
              <a:gd name="connsiteX79" fmla="*/ 111 w 684"/>
              <a:gd name="connsiteY79" fmla="*/ 97 h 202"/>
              <a:gd name="connsiteX80" fmla="*/ 111 w 684"/>
              <a:gd name="connsiteY80" fmla="*/ 107 h 202"/>
              <a:gd name="connsiteX81" fmla="*/ 111 w 684"/>
              <a:gd name="connsiteY81" fmla="*/ 113 h 202"/>
              <a:gd name="connsiteX82" fmla="*/ 111 w 684"/>
              <a:gd name="connsiteY82" fmla="*/ 118 h 202"/>
              <a:gd name="connsiteX83" fmla="*/ 111 w 684"/>
              <a:gd name="connsiteY83" fmla="*/ 118 h 202"/>
              <a:gd name="connsiteX84" fmla="*/ 111 w 684"/>
              <a:gd name="connsiteY84" fmla="*/ 123 h 202"/>
              <a:gd name="connsiteX85" fmla="*/ 116 w 684"/>
              <a:gd name="connsiteY85" fmla="*/ 123 h 202"/>
              <a:gd name="connsiteX86" fmla="*/ 116 w 684"/>
              <a:gd name="connsiteY86" fmla="*/ 123 h 202"/>
              <a:gd name="connsiteX87" fmla="*/ 121 w 684"/>
              <a:gd name="connsiteY87" fmla="*/ 123 h 202"/>
              <a:gd name="connsiteX88" fmla="*/ 132 w 684"/>
              <a:gd name="connsiteY88" fmla="*/ 123 h 202"/>
              <a:gd name="connsiteX89" fmla="*/ 148 w 684"/>
              <a:gd name="connsiteY89" fmla="*/ 123 h 202"/>
              <a:gd name="connsiteX90" fmla="*/ 169 w 684"/>
              <a:gd name="connsiteY90" fmla="*/ 123 h 202"/>
              <a:gd name="connsiteX91" fmla="*/ 190 w 684"/>
              <a:gd name="connsiteY91" fmla="*/ 123 h 202"/>
              <a:gd name="connsiteX92" fmla="*/ 211 w 684"/>
              <a:gd name="connsiteY92" fmla="*/ 118 h 202"/>
              <a:gd name="connsiteX93" fmla="*/ 242 w 684"/>
              <a:gd name="connsiteY93" fmla="*/ 113 h 202"/>
              <a:gd name="connsiteX94" fmla="*/ 269 w 684"/>
              <a:gd name="connsiteY94" fmla="*/ 113 h 202"/>
              <a:gd name="connsiteX95" fmla="*/ 290 w 684"/>
              <a:gd name="connsiteY95" fmla="*/ 107 h 202"/>
              <a:gd name="connsiteX96" fmla="*/ 311 w 684"/>
              <a:gd name="connsiteY96" fmla="*/ 107 h 202"/>
              <a:gd name="connsiteX97" fmla="*/ 332 w 684"/>
              <a:gd name="connsiteY97" fmla="*/ 102 h 202"/>
              <a:gd name="connsiteX98" fmla="*/ 342 w 684"/>
              <a:gd name="connsiteY98" fmla="*/ 102 h 202"/>
              <a:gd name="connsiteX99" fmla="*/ 358 w 684"/>
              <a:gd name="connsiteY99" fmla="*/ 102 h 202"/>
              <a:gd name="connsiteX100" fmla="*/ 363 w 684"/>
              <a:gd name="connsiteY100" fmla="*/ 102 h 202"/>
              <a:gd name="connsiteX101" fmla="*/ 368 w 684"/>
              <a:gd name="connsiteY101" fmla="*/ 102 h 202"/>
              <a:gd name="connsiteX102" fmla="*/ 368 w 684"/>
              <a:gd name="connsiteY102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2 w 684"/>
              <a:gd name="connsiteY73" fmla="*/ 39 h 202"/>
              <a:gd name="connsiteX74" fmla="*/ 127 w 684"/>
              <a:gd name="connsiteY74" fmla="*/ 60 h 202"/>
              <a:gd name="connsiteX75" fmla="*/ 121 w 684"/>
              <a:gd name="connsiteY75" fmla="*/ 71 h 202"/>
              <a:gd name="connsiteX76" fmla="*/ 116 w 684"/>
              <a:gd name="connsiteY76" fmla="*/ 81 h 202"/>
              <a:gd name="connsiteX77" fmla="*/ 116 w 684"/>
              <a:gd name="connsiteY77" fmla="*/ 92 h 202"/>
              <a:gd name="connsiteX78" fmla="*/ 111 w 684"/>
              <a:gd name="connsiteY78" fmla="*/ 97 h 202"/>
              <a:gd name="connsiteX79" fmla="*/ 111 w 684"/>
              <a:gd name="connsiteY79" fmla="*/ 107 h 202"/>
              <a:gd name="connsiteX80" fmla="*/ 111 w 684"/>
              <a:gd name="connsiteY80" fmla="*/ 113 h 202"/>
              <a:gd name="connsiteX81" fmla="*/ 111 w 684"/>
              <a:gd name="connsiteY81" fmla="*/ 118 h 202"/>
              <a:gd name="connsiteX82" fmla="*/ 111 w 684"/>
              <a:gd name="connsiteY82" fmla="*/ 118 h 202"/>
              <a:gd name="connsiteX83" fmla="*/ 111 w 684"/>
              <a:gd name="connsiteY83" fmla="*/ 123 h 202"/>
              <a:gd name="connsiteX84" fmla="*/ 116 w 684"/>
              <a:gd name="connsiteY84" fmla="*/ 123 h 202"/>
              <a:gd name="connsiteX85" fmla="*/ 116 w 684"/>
              <a:gd name="connsiteY85" fmla="*/ 123 h 202"/>
              <a:gd name="connsiteX86" fmla="*/ 121 w 684"/>
              <a:gd name="connsiteY86" fmla="*/ 123 h 202"/>
              <a:gd name="connsiteX87" fmla="*/ 132 w 684"/>
              <a:gd name="connsiteY87" fmla="*/ 123 h 202"/>
              <a:gd name="connsiteX88" fmla="*/ 148 w 684"/>
              <a:gd name="connsiteY88" fmla="*/ 123 h 202"/>
              <a:gd name="connsiteX89" fmla="*/ 169 w 684"/>
              <a:gd name="connsiteY89" fmla="*/ 123 h 202"/>
              <a:gd name="connsiteX90" fmla="*/ 190 w 684"/>
              <a:gd name="connsiteY90" fmla="*/ 123 h 202"/>
              <a:gd name="connsiteX91" fmla="*/ 211 w 684"/>
              <a:gd name="connsiteY91" fmla="*/ 118 h 202"/>
              <a:gd name="connsiteX92" fmla="*/ 242 w 684"/>
              <a:gd name="connsiteY92" fmla="*/ 113 h 202"/>
              <a:gd name="connsiteX93" fmla="*/ 269 w 684"/>
              <a:gd name="connsiteY93" fmla="*/ 113 h 202"/>
              <a:gd name="connsiteX94" fmla="*/ 290 w 684"/>
              <a:gd name="connsiteY94" fmla="*/ 107 h 202"/>
              <a:gd name="connsiteX95" fmla="*/ 311 w 684"/>
              <a:gd name="connsiteY95" fmla="*/ 107 h 202"/>
              <a:gd name="connsiteX96" fmla="*/ 332 w 684"/>
              <a:gd name="connsiteY96" fmla="*/ 102 h 202"/>
              <a:gd name="connsiteX97" fmla="*/ 342 w 684"/>
              <a:gd name="connsiteY97" fmla="*/ 102 h 202"/>
              <a:gd name="connsiteX98" fmla="*/ 358 w 684"/>
              <a:gd name="connsiteY98" fmla="*/ 102 h 202"/>
              <a:gd name="connsiteX99" fmla="*/ 363 w 684"/>
              <a:gd name="connsiteY99" fmla="*/ 102 h 202"/>
              <a:gd name="connsiteX100" fmla="*/ 368 w 684"/>
              <a:gd name="connsiteY100" fmla="*/ 102 h 202"/>
              <a:gd name="connsiteX101" fmla="*/ 368 w 684"/>
              <a:gd name="connsiteY101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27 w 684"/>
              <a:gd name="connsiteY73" fmla="*/ 60 h 202"/>
              <a:gd name="connsiteX74" fmla="*/ 121 w 684"/>
              <a:gd name="connsiteY74" fmla="*/ 71 h 202"/>
              <a:gd name="connsiteX75" fmla="*/ 116 w 684"/>
              <a:gd name="connsiteY75" fmla="*/ 81 h 202"/>
              <a:gd name="connsiteX76" fmla="*/ 116 w 684"/>
              <a:gd name="connsiteY76" fmla="*/ 92 h 202"/>
              <a:gd name="connsiteX77" fmla="*/ 111 w 684"/>
              <a:gd name="connsiteY77" fmla="*/ 97 h 202"/>
              <a:gd name="connsiteX78" fmla="*/ 111 w 684"/>
              <a:gd name="connsiteY78" fmla="*/ 107 h 202"/>
              <a:gd name="connsiteX79" fmla="*/ 111 w 684"/>
              <a:gd name="connsiteY79" fmla="*/ 113 h 202"/>
              <a:gd name="connsiteX80" fmla="*/ 111 w 684"/>
              <a:gd name="connsiteY80" fmla="*/ 118 h 202"/>
              <a:gd name="connsiteX81" fmla="*/ 111 w 684"/>
              <a:gd name="connsiteY81" fmla="*/ 118 h 202"/>
              <a:gd name="connsiteX82" fmla="*/ 111 w 684"/>
              <a:gd name="connsiteY82" fmla="*/ 123 h 202"/>
              <a:gd name="connsiteX83" fmla="*/ 116 w 684"/>
              <a:gd name="connsiteY83" fmla="*/ 123 h 202"/>
              <a:gd name="connsiteX84" fmla="*/ 116 w 684"/>
              <a:gd name="connsiteY84" fmla="*/ 123 h 202"/>
              <a:gd name="connsiteX85" fmla="*/ 121 w 684"/>
              <a:gd name="connsiteY85" fmla="*/ 123 h 202"/>
              <a:gd name="connsiteX86" fmla="*/ 132 w 684"/>
              <a:gd name="connsiteY86" fmla="*/ 123 h 202"/>
              <a:gd name="connsiteX87" fmla="*/ 148 w 684"/>
              <a:gd name="connsiteY87" fmla="*/ 123 h 202"/>
              <a:gd name="connsiteX88" fmla="*/ 169 w 684"/>
              <a:gd name="connsiteY88" fmla="*/ 123 h 202"/>
              <a:gd name="connsiteX89" fmla="*/ 190 w 684"/>
              <a:gd name="connsiteY89" fmla="*/ 123 h 202"/>
              <a:gd name="connsiteX90" fmla="*/ 211 w 684"/>
              <a:gd name="connsiteY90" fmla="*/ 118 h 202"/>
              <a:gd name="connsiteX91" fmla="*/ 242 w 684"/>
              <a:gd name="connsiteY91" fmla="*/ 113 h 202"/>
              <a:gd name="connsiteX92" fmla="*/ 269 w 684"/>
              <a:gd name="connsiteY92" fmla="*/ 113 h 202"/>
              <a:gd name="connsiteX93" fmla="*/ 290 w 684"/>
              <a:gd name="connsiteY93" fmla="*/ 107 h 202"/>
              <a:gd name="connsiteX94" fmla="*/ 311 w 684"/>
              <a:gd name="connsiteY94" fmla="*/ 107 h 202"/>
              <a:gd name="connsiteX95" fmla="*/ 332 w 684"/>
              <a:gd name="connsiteY95" fmla="*/ 102 h 202"/>
              <a:gd name="connsiteX96" fmla="*/ 342 w 684"/>
              <a:gd name="connsiteY96" fmla="*/ 102 h 202"/>
              <a:gd name="connsiteX97" fmla="*/ 358 w 684"/>
              <a:gd name="connsiteY97" fmla="*/ 102 h 202"/>
              <a:gd name="connsiteX98" fmla="*/ 363 w 684"/>
              <a:gd name="connsiteY98" fmla="*/ 102 h 202"/>
              <a:gd name="connsiteX99" fmla="*/ 368 w 684"/>
              <a:gd name="connsiteY99" fmla="*/ 102 h 202"/>
              <a:gd name="connsiteX100" fmla="*/ 368 w 684"/>
              <a:gd name="connsiteY100" fmla="*/ 102 h 202"/>
              <a:gd name="connsiteX0" fmla="*/ 368 w 684"/>
              <a:gd name="connsiteY0" fmla="*/ 100 h 200"/>
              <a:gd name="connsiteX1" fmla="*/ 374 w 684"/>
              <a:gd name="connsiteY1" fmla="*/ 100 h 200"/>
              <a:gd name="connsiteX2" fmla="*/ 379 w 684"/>
              <a:gd name="connsiteY2" fmla="*/ 100 h 200"/>
              <a:gd name="connsiteX3" fmla="*/ 395 w 684"/>
              <a:gd name="connsiteY3" fmla="*/ 95 h 200"/>
              <a:gd name="connsiteX4" fmla="*/ 405 w 684"/>
              <a:gd name="connsiteY4" fmla="*/ 95 h 200"/>
              <a:gd name="connsiteX5" fmla="*/ 421 w 684"/>
              <a:gd name="connsiteY5" fmla="*/ 95 h 200"/>
              <a:gd name="connsiteX6" fmla="*/ 442 w 684"/>
              <a:gd name="connsiteY6" fmla="*/ 90 h 200"/>
              <a:gd name="connsiteX7" fmla="*/ 468 w 684"/>
              <a:gd name="connsiteY7" fmla="*/ 90 h 200"/>
              <a:gd name="connsiteX8" fmla="*/ 495 w 684"/>
              <a:gd name="connsiteY8" fmla="*/ 84 h 200"/>
              <a:gd name="connsiteX9" fmla="*/ 547 w 684"/>
              <a:gd name="connsiteY9" fmla="*/ 79 h 200"/>
              <a:gd name="connsiteX10" fmla="*/ 595 w 684"/>
              <a:gd name="connsiteY10" fmla="*/ 74 h 200"/>
              <a:gd name="connsiteX11" fmla="*/ 642 w 684"/>
              <a:gd name="connsiteY11" fmla="*/ 69 h 200"/>
              <a:gd name="connsiteX12" fmla="*/ 684 w 684"/>
              <a:gd name="connsiteY12" fmla="*/ 69 h 200"/>
              <a:gd name="connsiteX13" fmla="*/ 663 w 684"/>
              <a:gd name="connsiteY13" fmla="*/ 105 h 200"/>
              <a:gd name="connsiteX14" fmla="*/ 653 w 684"/>
              <a:gd name="connsiteY14" fmla="*/ 105 h 200"/>
              <a:gd name="connsiteX15" fmla="*/ 637 w 684"/>
              <a:gd name="connsiteY15" fmla="*/ 105 h 200"/>
              <a:gd name="connsiteX16" fmla="*/ 626 w 684"/>
              <a:gd name="connsiteY16" fmla="*/ 105 h 200"/>
              <a:gd name="connsiteX17" fmla="*/ 610 w 684"/>
              <a:gd name="connsiteY17" fmla="*/ 105 h 200"/>
              <a:gd name="connsiteX18" fmla="*/ 595 w 684"/>
              <a:gd name="connsiteY18" fmla="*/ 111 h 200"/>
              <a:gd name="connsiteX19" fmla="*/ 579 w 684"/>
              <a:gd name="connsiteY19" fmla="*/ 111 h 200"/>
              <a:gd name="connsiteX20" fmla="*/ 558 w 684"/>
              <a:gd name="connsiteY20" fmla="*/ 111 h 200"/>
              <a:gd name="connsiteX21" fmla="*/ 542 w 684"/>
              <a:gd name="connsiteY21" fmla="*/ 111 h 200"/>
              <a:gd name="connsiteX22" fmla="*/ 521 w 684"/>
              <a:gd name="connsiteY22" fmla="*/ 116 h 200"/>
              <a:gd name="connsiteX23" fmla="*/ 500 w 684"/>
              <a:gd name="connsiteY23" fmla="*/ 116 h 200"/>
              <a:gd name="connsiteX24" fmla="*/ 479 w 684"/>
              <a:gd name="connsiteY24" fmla="*/ 121 h 200"/>
              <a:gd name="connsiteX25" fmla="*/ 458 w 684"/>
              <a:gd name="connsiteY25" fmla="*/ 121 h 200"/>
              <a:gd name="connsiteX26" fmla="*/ 432 w 684"/>
              <a:gd name="connsiteY26" fmla="*/ 127 h 200"/>
              <a:gd name="connsiteX27" fmla="*/ 405 w 684"/>
              <a:gd name="connsiteY27" fmla="*/ 127 h 200"/>
              <a:gd name="connsiteX28" fmla="*/ 384 w 684"/>
              <a:gd name="connsiteY28" fmla="*/ 132 h 200"/>
              <a:gd name="connsiteX29" fmla="*/ 353 w 684"/>
              <a:gd name="connsiteY29" fmla="*/ 132 h 200"/>
              <a:gd name="connsiteX30" fmla="*/ 326 w 684"/>
              <a:gd name="connsiteY30" fmla="*/ 137 h 200"/>
              <a:gd name="connsiteX31" fmla="*/ 305 w 684"/>
              <a:gd name="connsiteY31" fmla="*/ 142 h 200"/>
              <a:gd name="connsiteX32" fmla="*/ 279 w 684"/>
              <a:gd name="connsiteY32" fmla="*/ 148 h 200"/>
              <a:gd name="connsiteX33" fmla="*/ 258 w 684"/>
              <a:gd name="connsiteY33" fmla="*/ 148 h 200"/>
              <a:gd name="connsiteX34" fmla="*/ 237 w 684"/>
              <a:gd name="connsiteY34" fmla="*/ 153 h 200"/>
              <a:gd name="connsiteX35" fmla="*/ 216 w 684"/>
              <a:gd name="connsiteY35" fmla="*/ 158 h 200"/>
              <a:gd name="connsiteX36" fmla="*/ 200 w 684"/>
              <a:gd name="connsiteY36" fmla="*/ 158 h 200"/>
              <a:gd name="connsiteX37" fmla="*/ 184 w 684"/>
              <a:gd name="connsiteY37" fmla="*/ 163 h 200"/>
              <a:gd name="connsiteX38" fmla="*/ 169 w 684"/>
              <a:gd name="connsiteY38" fmla="*/ 163 h 200"/>
              <a:gd name="connsiteX39" fmla="*/ 153 w 684"/>
              <a:gd name="connsiteY39" fmla="*/ 169 h 200"/>
              <a:gd name="connsiteX40" fmla="*/ 142 w 684"/>
              <a:gd name="connsiteY40" fmla="*/ 169 h 200"/>
              <a:gd name="connsiteX41" fmla="*/ 132 w 684"/>
              <a:gd name="connsiteY41" fmla="*/ 174 h 200"/>
              <a:gd name="connsiteX42" fmla="*/ 127 w 684"/>
              <a:gd name="connsiteY42" fmla="*/ 174 h 200"/>
              <a:gd name="connsiteX43" fmla="*/ 116 w 684"/>
              <a:gd name="connsiteY43" fmla="*/ 179 h 200"/>
              <a:gd name="connsiteX44" fmla="*/ 111 w 684"/>
              <a:gd name="connsiteY44" fmla="*/ 179 h 200"/>
              <a:gd name="connsiteX45" fmla="*/ 105 w 684"/>
              <a:gd name="connsiteY45" fmla="*/ 184 h 200"/>
              <a:gd name="connsiteX46" fmla="*/ 90 w 684"/>
              <a:gd name="connsiteY46" fmla="*/ 190 h 200"/>
              <a:gd name="connsiteX47" fmla="*/ 79 w 684"/>
              <a:gd name="connsiteY47" fmla="*/ 195 h 200"/>
              <a:gd name="connsiteX48" fmla="*/ 69 w 684"/>
              <a:gd name="connsiteY48" fmla="*/ 200 h 200"/>
              <a:gd name="connsiteX49" fmla="*/ 63 w 684"/>
              <a:gd name="connsiteY49" fmla="*/ 200 h 200"/>
              <a:gd name="connsiteX50" fmla="*/ 58 w 684"/>
              <a:gd name="connsiteY50" fmla="*/ 200 h 200"/>
              <a:gd name="connsiteX51" fmla="*/ 53 w 684"/>
              <a:gd name="connsiteY51" fmla="*/ 200 h 200"/>
              <a:gd name="connsiteX52" fmla="*/ 48 w 684"/>
              <a:gd name="connsiteY52" fmla="*/ 200 h 200"/>
              <a:gd name="connsiteX53" fmla="*/ 37 w 684"/>
              <a:gd name="connsiteY53" fmla="*/ 190 h 200"/>
              <a:gd name="connsiteX54" fmla="*/ 27 w 684"/>
              <a:gd name="connsiteY54" fmla="*/ 184 h 200"/>
              <a:gd name="connsiteX55" fmla="*/ 16 w 684"/>
              <a:gd name="connsiteY55" fmla="*/ 174 h 200"/>
              <a:gd name="connsiteX56" fmla="*/ 11 w 684"/>
              <a:gd name="connsiteY56" fmla="*/ 169 h 200"/>
              <a:gd name="connsiteX57" fmla="*/ 6 w 684"/>
              <a:gd name="connsiteY57" fmla="*/ 158 h 200"/>
              <a:gd name="connsiteX58" fmla="*/ 0 w 684"/>
              <a:gd name="connsiteY58" fmla="*/ 153 h 200"/>
              <a:gd name="connsiteX59" fmla="*/ 6 w 684"/>
              <a:gd name="connsiteY59" fmla="*/ 148 h 200"/>
              <a:gd name="connsiteX60" fmla="*/ 11 w 684"/>
              <a:gd name="connsiteY60" fmla="*/ 142 h 200"/>
              <a:gd name="connsiteX61" fmla="*/ 16 w 684"/>
              <a:gd name="connsiteY61" fmla="*/ 137 h 200"/>
              <a:gd name="connsiteX62" fmla="*/ 27 w 684"/>
              <a:gd name="connsiteY62" fmla="*/ 132 h 200"/>
              <a:gd name="connsiteX63" fmla="*/ 37 w 684"/>
              <a:gd name="connsiteY63" fmla="*/ 121 h 200"/>
              <a:gd name="connsiteX64" fmla="*/ 48 w 684"/>
              <a:gd name="connsiteY64" fmla="*/ 111 h 200"/>
              <a:gd name="connsiteX65" fmla="*/ 53 w 684"/>
              <a:gd name="connsiteY65" fmla="*/ 95 h 200"/>
              <a:gd name="connsiteX66" fmla="*/ 63 w 684"/>
              <a:gd name="connsiteY66" fmla="*/ 79 h 200"/>
              <a:gd name="connsiteX67" fmla="*/ 63 w 684"/>
              <a:gd name="connsiteY67" fmla="*/ 58 h 200"/>
              <a:gd name="connsiteX68" fmla="*/ 69 w 684"/>
              <a:gd name="connsiteY68" fmla="*/ 47 h 200"/>
              <a:gd name="connsiteX69" fmla="*/ 69 w 684"/>
              <a:gd name="connsiteY69" fmla="*/ 32 h 200"/>
              <a:gd name="connsiteX70" fmla="*/ 69 w 684"/>
              <a:gd name="connsiteY70" fmla="*/ 21 h 200"/>
              <a:gd name="connsiteX71" fmla="*/ 58 w 684"/>
              <a:gd name="connsiteY71" fmla="*/ 0 h 200"/>
              <a:gd name="connsiteX72" fmla="*/ 127 w 684"/>
              <a:gd name="connsiteY72" fmla="*/ 58 h 200"/>
              <a:gd name="connsiteX73" fmla="*/ 121 w 684"/>
              <a:gd name="connsiteY73" fmla="*/ 69 h 200"/>
              <a:gd name="connsiteX74" fmla="*/ 116 w 684"/>
              <a:gd name="connsiteY74" fmla="*/ 79 h 200"/>
              <a:gd name="connsiteX75" fmla="*/ 116 w 684"/>
              <a:gd name="connsiteY75" fmla="*/ 90 h 200"/>
              <a:gd name="connsiteX76" fmla="*/ 111 w 684"/>
              <a:gd name="connsiteY76" fmla="*/ 95 h 200"/>
              <a:gd name="connsiteX77" fmla="*/ 111 w 684"/>
              <a:gd name="connsiteY77" fmla="*/ 105 h 200"/>
              <a:gd name="connsiteX78" fmla="*/ 111 w 684"/>
              <a:gd name="connsiteY78" fmla="*/ 111 h 200"/>
              <a:gd name="connsiteX79" fmla="*/ 111 w 684"/>
              <a:gd name="connsiteY79" fmla="*/ 116 h 200"/>
              <a:gd name="connsiteX80" fmla="*/ 111 w 684"/>
              <a:gd name="connsiteY80" fmla="*/ 116 h 200"/>
              <a:gd name="connsiteX81" fmla="*/ 111 w 684"/>
              <a:gd name="connsiteY81" fmla="*/ 121 h 200"/>
              <a:gd name="connsiteX82" fmla="*/ 116 w 684"/>
              <a:gd name="connsiteY82" fmla="*/ 121 h 200"/>
              <a:gd name="connsiteX83" fmla="*/ 116 w 684"/>
              <a:gd name="connsiteY83" fmla="*/ 121 h 200"/>
              <a:gd name="connsiteX84" fmla="*/ 121 w 684"/>
              <a:gd name="connsiteY84" fmla="*/ 121 h 200"/>
              <a:gd name="connsiteX85" fmla="*/ 132 w 684"/>
              <a:gd name="connsiteY85" fmla="*/ 121 h 200"/>
              <a:gd name="connsiteX86" fmla="*/ 148 w 684"/>
              <a:gd name="connsiteY86" fmla="*/ 121 h 200"/>
              <a:gd name="connsiteX87" fmla="*/ 169 w 684"/>
              <a:gd name="connsiteY87" fmla="*/ 121 h 200"/>
              <a:gd name="connsiteX88" fmla="*/ 190 w 684"/>
              <a:gd name="connsiteY88" fmla="*/ 121 h 200"/>
              <a:gd name="connsiteX89" fmla="*/ 211 w 684"/>
              <a:gd name="connsiteY89" fmla="*/ 116 h 200"/>
              <a:gd name="connsiteX90" fmla="*/ 242 w 684"/>
              <a:gd name="connsiteY90" fmla="*/ 111 h 200"/>
              <a:gd name="connsiteX91" fmla="*/ 269 w 684"/>
              <a:gd name="connsiteY91" fmla="*/ 111 h 200"/>
              <a:gd name="connsiteX92" fmla="*/ 290 w 684"/>
              <a:gd name="connsiteY92" fmla="*/ 105 h 200"/>
              <a:gd name="connsiteX93" fmla="*/ 311 w 684"/>
              <a:gd name="connsiteY93" fmla="*/ 105 h 200"/>
              <a:gd name="connsiteX94" fmla="*/ 332 w 684"/>
              <a:gd name="connsiteY94" fmla="*/ 100 h 200"/>
              <a:gd name="connsiteX95" fmla="*/ 342 w 684"/>
              <a:gd name="connsiteY95" fmla="*/ 100 h 200"/>
              <a:gd name="connsiteX96" fmla="*/ 358 w 684"/>
              <a:gd name="connsiteY96" fmla="*/ 100 h 200"/>
              <a:gd name="connsiteX97" fmla="*/ 363 w 684"/>
              <a:gd name="connsiteY97" fmla="*/ 100 h 200"/>
              <a:gd name="connsiteX98" fmla="*/ 368 w 684"/>
              <a:gd name="connsiteY98" fmla="*/ 100 h 200"/>
              <a:gd name="connsiteX99" fmla="*/ 368 w 684"/>
              <a:gd name="connsiteY99" fmla="*/ 100 h 200"/>
              <a:gd name="connsiteX0" fmla="*/ 368 w 684"/>
              <a:gd name="connsiteY0" fmla="*/ 79 h 179"/>
              <a:gd name="connsiteX1" fmla="*/ 374 w 684"/>
              <a:gd name="connsiteY1" fmla="*/ 79 h 179"/>
              <a:gd name="connsiteX2" fmla="*/ 379 w 684"/>
              <a:gd name="connsiteY2" fmla="*/ 79 h 179"/>
              <a:gd name="connsiteX3" fmla="*/ 395 w 684"/>
              <a:gd name="connsiteY3" fmla="*/ 74 h 179"/>
              <a:gd name="connsiteX4" fmla="*/ 405 w 684"/>
              <a:gd name="connsiteY4" fmla="*/ 74 h 179"/>
              <a:gd name="connsiteX5" fmla="*/ 421 w 684"/>
              <a:gd name="connsiteY5" fmla="*/ 74 h 179"/>
              <a:gd name="connsiteX6" fmla="*/ 442 w 684"/>
              <a:gd name="connsiteY6" fmla="*/ 69 h 179"/>
              <a:gd name="connsiteX7" fmla="*/ 468 w 684"/>
              <a:gd name="connsiteY7" fmla="*/ 69 h 179"/>
              <a:gd name="connsiteX8" fmla="*/ 495 w 684"/>
              <a:gd name="connsiteY8" fmla="*/ 63 h 179"/>
              <a:gd name="connsiteX9" fmla="*/ 547 w 684"/>
              <a:gd name="connsiteY9" fmla="*/ 58 h 179"/>
              <a:gd name="connsiteX10" fmla="*/ 595 w 684"/>
              <a:gd name="connsiteY10" fmla="*/ 53 h 179"/>
              <a:gd name="connsiteX11" fmla="*/ 642 w 684"/>
              <a:gd name="connsiteY11" fmla="*/ 48 h 179"/>
              <a:gd name="connsiteX12" fmla="*/ 684 w 684"/>
              <a:gd name="connsiteY12" fmla="*/ 48 h 179"/>
              <a:gd name="connsiteX13" fmla="*/ 663 w 684"/>
              <a:gd name="connsiteY13" fmla="*/ 84 h 179"/>
              <a:gd name="connsiteX14" fmla="*/ 653 w 684"/>
              <a:gd name="connsiteY14" fmla="*/ 84 h 179"/>
              <a:gd name="connsiteX15" fmla="*/ 637 w 684"/>
              <a:gd name="connsiteY15" fmla="*/ 84 h 179"/>
              <a:gd name="connsiteX16" fmla="*/ 626 w 684"/>
              <a:gd name="connsiteY16" fmla="*/ 84 h 179"/>
              <a:gd name="connsiteX17" fmla="*/ 610 w 684"/>
              <a:gd name="connsiteY17" fmla="*/ 84 h 179"/>
              <a:gd name="connsiteX18" fmla="*/ 595 w 684"/>
              <a:gd name="connsiteY18" fmla="*/ 90 h 179"/>
              <a:gd name="connsiteX19" fmla="*/ 579 w 684"/>
              <a:gd name="connsiteY19" fmla="*/ 90 h 179"/>
              <a:gd name="connsiteX20" fmla="*/ 558 w 684"/>
              <a:gd name="connsiteY20" fmla="*/ 90 h 179"/>
              <a:gd name="connsiteX21" fmla="*/ 542 w 684"/>
              <a:gd name="connsiteY21" fmla="*/ 90 h 179"/>
              <a:gd name="connsiteX22" fmla="*/ 521 w 684"/>
              <a:gd name="connsiteY22" fmla="*/ 95 h 179"/>
              <a:gd name="connsiteX23" fmla="*/ 500 w 684"/>
              <a:gd name="connsiteY23" fmla="*/ 95 h 179"/>
              <a:gd name="connsiteX24" fmla="*/ 479 w 684"/>
              <a:gd name="connsiteY24" fmla="*/ 100 h 179"/>
              <a:gd name="connsiteX25" fmla="*/ 458 w 684"/>
              <a:gd name="connsiteY25" fmla="*/ 100 h 179"/>
              <a:gd name="connsiteX26" fmla="*/ 432 w 684"/>
              <a:gd name="connsiteY26" fmla="*/ 106 h 179"/>
              <a:gd name="connsiteX27" fmla="*/ 405 w 684"/>
              <a:gd name="connsiteY27" fmla="*/ 106 h 179"/>
              <a:gd name="connsiteX28" fmla="*/ 384 w 684"/>
              <a:gd name="connsiteY28" fmla="*/ 111 h 179"/>
              <a:gd name="connsiteX29" fmla="*/ 353 w 684"/>
              <a:gd name="connsiteY29" fmla="*/ 111 h 179"/>
              <a:gd name="connsiteX30" fmla="*/ 326 w 684"/>
              <a:gd name="connsiteY30" fmla="*/ 116 h 179"/>
              <a:gd name="connsiteX31" fmla="*/ 305 w 684"/>
              <a:gd name="connsiteY31" fmla="*/ 121 h 179"/>
              <a:gd name="connsiteX32" fmla="*/ 279 w 684"/>
              <a:gd name="connsiteY32" fmla="*/ 127 h 179"/>
              <a:gd name="connsiteX33" fmla="*/ 258 w 684"/>
              <a:gd name="connsiteY33" fmla="*/ 127 h 179"/>
              <a:gd name="connsiteX34" fmla="*/ 237 w 684"/>
              <a:gd name="connsiteY34" fmla="*/ 132 h 179"/>
              <a:gd name="connsiteX35" fmla="*/ 216 w 684"/>
              <a:gd name="connsiteY35" fmla="*/ 137 h 179"/>
              <a:gd name="connsiteX36" fmla="*/ 200 w 684"/>
              <a:gd name="connsiteY36" fmla="*/ 137 h 179"/>
              <a:gd name="connsiteX37" fmla="*/ 184 w 684"/>
              <a:gd name="connsiteY37" fmla="*/ 142 h 179"/>
              <a:gd name="connsiteX38" fmla="*/ 169 w 684"/>
              <a:gd name="connsiteY38" fmla="*/ 142 h 179"/>
              <a:gd name="connsiteX39" fmla="*/ 153 w 684"/>
              <a:gd name="connsiteY39" fmla="*/ 148 h 179"/>
              <a:gd name="connsiteX40" fmla="*/ 142 w 684"/>
              <a:gd name="connsiteY40" fmla="*/ 148 h 179"/>
              <a:gd name="connsiteX41" fmla="*/ 132 w 684"/>
              <a:gd name="connsiteY41" fmla="*/ 153 h 179"/>
              <a:gd name="connsiteX42" fmla="*/ 127 w 684"/>
              <a:gd name="connsiteY42" fmla="*/ 153 h 179"/>
              <a:gd name="connsiteX43" fmla="*/ 116 w 684"/>
              <a:gd name="connsiteY43" fmla="*/ 158 h 179"/>
              <a:gd name="connsiteX44" fmla="*/ 111 w 684"/>
              <a:gd name="connsiteY44" fmla="*/ 158 h 179"/>
              <a:gd name="connsiteX45" fmla="*/ 105 w 684"/>
              <a:gd name="connsiteY45" fmla="*/ 163 h 179"/>
              <a:gd name="connsiteX46" fmla="*/ 90 w 684"/>
              <a:gd name="connsiteY46" fmla="*/ 169 h 179"/>
              <a:gd name="connsiteX47" fmla="*/ 79 w 684"/>
              <a:gd name="connsiteY47" fmla="*/ 174 h 179"/>
              <a:gd name="connsiteX48" fmla="*/ 69 w 684"/>
              <a:gd name="connsiteY48" fmla="*/ 179 h 179"/>
              <a:gd name="connsiteX49" fmla="*/ 63 w 684"/>
              <a:gd name="connsiteY49" fmla="*/ 179 h 179"/>
              <a:gd name="connsiteX50" fmla="*/ 58 w 684"/>
              <a:gd name="connsiteY50" fmla="*/ 179 h 179"/>
              <a:gd name="connsiteX51" fmla="*/ 53 w 684"/>
              <a:gd name="connsiteY51" fmla="*/ 179 h 179"/>
              <a:gd name="connsiteX52" fmla="*/ 48 w 684"/>
              <a:gd name="connsiteY52" fmla="*/ 179 h 179"/>
              <a:gd name="connsiteX53" fmla="*/ 37 w 684"/>
              <a:gd name="connsiteY53" fmla="*/ 169 h 179"/>
              <a:gd name="connsiteX54" fmla="*/ 27 w 684"/>
              <a:gd name="connsiteY54" fmla="*/ 163 h 179"/>
              <a:gd name="connsiteX55" fmla="*/ 16 w 684"/>
              <a:gd name="connsiteY55" fmla="*/ 153 h 179"/>
              <a:gd name="connsiteX56" fmla="*/ 11 w 684"/>
              <a:gd name="connsiteY56" fmla="*/ 148 h 179"/>
              <a:gd name="connsiteX57" fmla="*/ 6 w 684"/>
              <a:gd name="connsiteY57" fmla="*/ 137 h 179"/>
              <a:gd name="connsiteX58" fmla="*/ 0 w 684"/>
              <a:gd name="connsiteY58" fmla="*/ 132 h 179"/>
              <a:gd name="connsiteX59" fmla="*/ 6 w 684"/>
              <a:gd name="connsiteY59" fmla="*/ 127 h 179"/>
              <a:gd name="connsiteX60" fmla="*/ 11 w 684"/>
              <a:gd name="connsiteY60" fmla="*/ 121 h 179"/>
              <a:gd name="connsiteX61" fmla="*/ 16 w 684"/>
              <a:gd name="connsiteY61" fmla="*/ 116 h 179"/>
              <a:gd name="connsiteX62" fmla="*/ 27 w 684"/>
              <a:gd name="connsiteY62" fmla="*/ 111 h 179"/>
              <a:gd name="connsiteX63" fmla="*/ 37 w 684"/>
              <a:gd name="connsiteY63" fmla="*/ 100 h 179"/>
              <a:gd name="connsiteX64" fmla="*/ 48 w 684"/>
              <a:gd name="connsiteY64" fmla="*/ 90 h 179"/>
              <a:gd name="connsiteX65" fmla="*/ 53 w 684"/>
              <a:gd name="connsiteY65" fmla="*/ 74 h 179"/>
              <a:gd name="connsiteX66" fmla="*/ 63 w 684"/>
              <a:gd name="connsiteY66" fmla="*/ 58 h 179"/>
              <a:gd name="connsiteX67" fmla="*/ 63 w 684"/>
              <a:gd name="connsiteY67" fmla="*/ 37 h 179"/>
              <a:gd name="connsiteX68" fmla="*/ 69 w 684"/>
              <a:gd name="connsiteY68" fmla="*/ 26 h 179"/>
              <a:gd name="connsiteX69" fmla="*/ 69 w 684"/>
              <a:gd name="connsiteY69" fmla="*/ 11 h 179"/>
              <a:gd name="connsiteX70" fmla="*/ 69 w 684"/>
              <a:gd name="connsiteY70" fmla="*/ 0 h 179"/>
              <a:gd name="connsiteX71" fmla="*/ 127 w 684"/>
              <a:gd name="connsiteY71" fmla="*/ 37 h 179"/>
              <a:gd name="connsiteX72" fmla="*/ 121 w 684"/>
              <a:gd name="connsiteY72" fmla="*/ 48 h 179"/>
              <a:gd name="connsiteX73" fmla="*/ 116 w 684"/>
              <a:gd name="connsiteY73" fmla="*/ 58 h 179"/>
              <a:gd name="connsiteX74" fmla="*/ 116 w 684"/>
              <a:gd name="connsiteY74" fmla="*/ 69 h 179"/>
              <a:gd name="connsiteX75" fmla="*/ 111 w 684"/>
              <a:gd name="connsiteY75" fmla="*/ 74 h 179"/>
              <a:gd name="connsiteX76" fmla="*/ 111 w 684"/>
              <a:gd name="connsiteY76" fmla="*/ 84 h 179"/>
              <a:gd name="connsiteX77" fmla="*/ 111 w 684"/>
              <a:gd name="connsiteY77" fmla="*/ 90 h 179"/>
              <a:gd name="connsiteX78" fmla="*/ 111 w 684"/>
              <a:gd name="connsiteY78" fmla="*/ 95 h 179"/>
              <a:gd name="connsiteX79" fmla="*/ 111 w 684"/>
              <a:gd name="connsiteY79" fmla="*/ 95 h 179"/>
              <a:gd name="connsiteX80" fmla="*/ 111 w 684"/>
              <a:gd name="connsiteY80" fmla="*/ 100 h 179"/>
              <a:gd name="connsiteX81" fmla="*/ 116 w 684"/>
              <a:gd name="connsiteY81" fmla="*/ 100 h 179"/>
              <a:gd name="connsiteX82" fmla="*/ 116 w 684"/>
              <a:gd name="connsiteY82" fmla="*/ 100 h 179"/>
              <a:gd name="connsiteX83" fmla="*/ 121 w 684"/>
              <a:gd name="connsiteY83" fmla="*/ 100 h 179"/>
              <a:gd name="connsiteX84" fmla="*/ 132 w 684"/>
              <a:gd name="connsiteY84" fmla="*/ 100 h 179"/>
              <a:gd name="connsiteX85" fmla="*/ 148 w 684"/>
              <a:gd name="connsiteY85" fmla="*/ 100 h 179"/>
              <a:gd name="connsiteX86" fmla="*/ 169 w 684"/>
              <a:gd name="connsiteY86" fmla="*/ 100 h 179"/>
              <a:gd name="connsiteX87" fmla="*/ 190 w 684"/>
              <a:gd name="connsiteY87" fmla="*/ 100 h 179"/>
              <a:gd name="connsiteX88" fmla="*/ 211 w 684"/>
              <a:gd name="connsiteY88" fmla="*/ 95 h 179"/>
              <a:gd name="connsiteX89" fmla="*/ 242 w 684"/>
              <a:gd name="connsiteY89" fmla="*/ 90 h 179"/>
              <a:gd name="connsiteX90" fmla="*/ 269 w 684"/>
              <a:gd name="connsiteY90" fmla="*/ 90 h 179"/>
              <a:gd name="connsiteX91" fmla="*/ 290 w 684"/>
              <a:gd name="connsiteY91" fmla="*/ 84 h 179"/>
              <a:gd name="connsiteX92" fmla="*/ 311 w 684"/>
              <a:gd name="connsiteY92" fmla="*/ 84 h 179"/>
              <a:gd name="connsiteX93" fmla="*/ 332 w 684"/>
              <a:gd name="connsiteY93" fmla="*/ 79 h 179"/>
              <a:gd name="connsiteX94" fmla="*/ 342 w 684"/>
              <a:gd name="connsiteY94" fmla="*/ 79 h 179"/>
              <a:gd name="connsiteX95" fmla="*/ 358 w 684"/>
              <a:gd name="connsiteY95" fmla="*/ 79 h 179"/>
              <a:gd name="connsiteX96" fmla="*/ 363 w 684"/>
              <a:gd name="connsiteY96" fmla="*/ 79 h 179"/>
              <a:gd name="connsiteX97" fmla="*/ 368 w 684"/>
              <a:gd name="connsiteY97" fmla="*/ 79 h 179"/>
              <a:gd name="connsiteX98" fmla="*/ 368 w 684"/>
              <a:gd name="connsiteY98" fmla="*/ 79 h 179"/>
              <a:gd name="connsiteX0" fmla="*/ 368 w 684"/>
              <a:gd name="connsiteY0" fmla="*/ 68 h 168"/>
              <a:gd name="connsiteX1" fmla="*/ 374 w 684"/>
              <a:gd name="connsiteY1" fmla="*/ 68 h 168"/>
              <a:gd name="connsiteX2" fmla="*/ 379 w 684"/>
              <a:gd name="connsiteY2" fmla="*/ 68 h 168"/>
              <a:gd name="connsiteX3" fmla="*/ 395 w 684"/>
              <a:gd name="connsiteY3" fmla="*/ 63 h 168"/>
              <a:gd name="connsiteX4" fmla="*/ 405 w 684"/>
              <a:gd name="connsiteY4" fmla="*/ 63 h 168"/>
              <a:gd name="connsiteX5" fmla="*/ 421 w 684"/>
              <a:gd name="connsiteY5" fmla="*/ 63 h 168"/>
              <a:gd name="connsiteX6" fmla="*/ 442 w 684"/>
              <a:gd name="connsiteY6" fmla="*/ 58 h 168"/>
              <a:gd name="connsiteX7" fmla="*/ 468 w 684"/>
              <a:gd name="connsiteY7" fmla="*/ 58 h 168"/>
              <a:gd name="connsiteX8" fmla="*/ 495 w 684"/>
              <a:gd name="connsiteY8" fmla="*/ 52 h 168"/>
              <a:gd name="connsiteX9" fmla="*/ 547 w 684"/>
              <a:gd name="connsiteY9" fmla="*/ 47 h 168"/>
              <a:gd name="connsiteX10" fmla="*/ 595 w 684"/>
              <a:gd name="connsiteY10" fmla="*/ 42 h 168"/>
              <a:gd name="connsiteX11" fmla="*/ 642 w 684"/>
              <a:gd name="connsiteY11" fmla="*/ 37 h 168"/>
              <a:gd name="connsiteX12" fmla="*/ 684 w 684"/>
              <a:gd name="connsiteY12" fmla="*/ 37 h 168"/>
              <a:gd name="connsiteX13" fmla="*/ 663 w 684"/>
              <a:gd name="connsiteY13" fmla="*/ 73 h 168"/>
              <a:gd name="connsiteX14" fmla="*/ 653 w 684"/>
              <a:gd name="connsiteY14" fmla="*/ 73 h 168"/>
              <a:gd name="connsiteX15" fmla="*/ 637 w 684"/>
              <a:gd name="connsiteY15" fmla="*/ 73 h 168"/>
              <a:gd name="connsiteX16" fmla="*/ 626 w 684"/>
              <a:gd name="connsiteY16" fmla="*/ 73 h 168"/>
              <a:gd name="connsiteX17" fmla="*/ 610 w 684"/>
              <a:gd name="connsiteY17" fmla="*/ 73 h 168"/>
              <a:gd name="connsiteX18" fmla="*/ 595 w 684"/>
              <a:gd name="connsiteY18" fmla="*/ 79 h 168"/>
              <a:gd name="connsiteX19" fmla="*/ 579 w 684"/>
              <a:gd name="connsiteY19" fmla="*/ 79 h 168"/>
              <a:gd name="connsiteX20" fmla="*/ 558 w 684"/>
              <a:gd name="connsiteY20" fmla="*/ 79 h 168"/>
              <a:gd name="connsiteX21" fmla="*/ 542 w 684"/>
              <a:gd name="connsiteY21" fmla="*/ 79 h 168"/>
              <a:gd name="connsiteX22" fmla="*/ 521 w 684"/>
              <a:gd name="connsiteY22" fmla="*/ 84 h 168"/>
              <a:gd name="connsiteX23" fmla="*/ 500 w 684"/>
              <a:gd name="connsiteY23" fmla="*/ 84 h 168"/>
              <a:gd name="connsiteX24" fmla="*/ 479 w 684"/>
              <a:gd name="connsiteY24" fmla="*/ 89 h 168"/>
              <a:gd name="connsiteX25" fmla="*/ 458 w 684"/>
              <a:gd name="connsiteY25" fmla="*/ 89 h 168"/>
              <a:gd name="connsiteX26" fmla="*/ 432 w 684"/>
              <a:gd name="connsiteY26" fmla="*/ 95 h 168"/>
              <a:gd name="connsiteX27" fmla="*/ 405 w 684"/>
              <a:gd name="connsiteY27" fmla="*/ 95 h 168"/>
              <a:gd name="connsiteX28" fmla="*/ 384 w 684"/>
              <a:gd name="connsiteY28" fmla="*/ 100 h 168"/>
              <a:gd name="connsiteX29" fmla="*/ 353 w 684"/>
              <a:gd name="connsiteY29" fmla="*/ 100 h 168"/>
              <a:gd name="connsiteX30" fmla="*/ 326 w 684"/>
              <a:gd name="connsiteY30" fmla="*/ 105 h 168"/>
              <a:gd name="connsiteX31" fmla="*/ 305 w 684"/>
              <a:gd name="connsiteY31" fmla="*/ 110 h 168"/>
              <a:gd name="connsiteX32" fmla="*/ 279 w 684"/>
              <a:gd name="connsiteY32" fmla="*/ 116 h 168"/>
              <a:gd name="connsiteX33" fmla="*/ 258 w 684"/>
              <a:gd name="connsiteY33" fmla="*/ 116 h 168"/>
              <a:gd name="connsiteX34" fmla="*/ 237 w 684"/>
              <a:gd name="connsiteY34" fmla="*/ 121 h 168"/>
              <a:gd name="connsiteX35" fmla="*/ 216 w 684"/>
              <a:gd name="connsiteY35" fmla="*/ 126 h 168"/>
              <a:gd name="connsiteX36" fmla="*/ 200 w 684"/>
              <a:gd name="connsiteY36" fmla="*/ 126 h 168"/>
              <a:gd name="connsiteX37" fmla="*/ 184 w 684"/>
              <a:gd name="connsiteY37" fmla="*/ 131 h 168"/>
              <a:gd name="connsiteX38" fmla="*/ 169 w 684"/>
              <a:gd name="connsiteY38" fmla="*/ 131 h 168"/>
              <a:gd name="connsiteX39" fmla="*/ 153 w 684"/>
              <a:gd name="connsiteY39" fmla="*/ 137 h 168"/>
              <a:gd name="connsiteX40" fmla="*/ 142 w 684"/>
              <a:gd name="connsiteY40" fmla="*/ 137 h 168"/>
              <a:gd name="connsiteX41" fmla="*/ 132 w 684"/>
              <a:gd name="connsiteY41" fmla="*/ 142 h 168"/>
              <a:gd name="connsiteX42" fmla="*/ 127 w 684"/>
              <a:gd name="connsiteY42" fmla="*/ 142 h 168"/>
              <a:gd name="connsiteX43" fmla="*/ 116 w 684"/>
              <a:gd name="connsiteY43" fmla="*/ 147 h 168"/>
              <a:gd name="connsiteX44" fmla="*/ 111 w 684"/>
              <a:gd name="connsiteY44" fmla="*/ 147 h 168"/>
              <a:gd name="connsiteX45" fmla="*/ 105 w 684"/>
              <a:gd name="connsiteY45" fmla="*/ 152 h 168"/>
              <a:gd name="connsiteX46" fmla="*/ 90 w 684"/>
              <a:gd name="connsiteY46" fmla="*/ 158 h 168"/>
              <a:gd name="connsiteX47" fmla="*/ 79 w 684"/>
              <a:gd name="connsiteY47" fmla="*/ 163 h 168"/>
              <a:gd name="connsiteX48" fmla="*/ 69 w 684"/>
              <a:gd name="connsiteY48" fmla="*/ 168 h 168"/>
              <a:gd name="connsiteX49" fmla="*/ 63 w 684"/>
              <a:gd name="connsiteY49" fmla="*/ 168 h 168"/>
              <a:gd name="connsiteX50" fmla="*/ 58 w 684"/>
              <a:gd name="connsiteY50" fmla="*/ 168 h 168"/>
              <a:gd name="connsiteX51" fmla="*/ 53 w 684"/>
              <a:gd name="connsiteY51" fmla="*/ 168 h 168"/>
              <a:gd name="connsiteX52" fmla="*/ 48 w 684"/>
              <a:gd name="connsiteY52" fmla="*/ 168 h 168"/>
              <a:gd name="connsiteX53" fmla="*/ 37 w 684"/>
              <a:gd name="connsiteY53" fmla="*/ 158 h 168"/>
              <a:gd name="connsiteX54" fmla="*/ 27 w 684"/>
              <a:gd name="connsiteY54" fmla="*/ 152 h 168"/>
              <a:gd name="connsiteX55" fmla="*/ 16 w 684"/>
              <a:gd name="connsiteY55" fmla="*/ 142 h 168"/>
              <a:gd name="connsiteX56" fmla="*/ 11 w 684"/>
              <a:gd name="connsiteY56" fmla="*/ 137 h 168"/>
              <a:gd name="connsiteX57" fmla="*/ 6 w 684"/>
              <a:gd name="connsiteY57" fmla="*/ 126 h 168"/>
              <a:gd name="connsiteX58" fmla="*/ 0 w 684"/>
              <a:gd name="connsiteY58" fmla="*/ 121 h 168"/>
              <a:gd name="connsiteX59" fmla="*/ 6 w 684"/>
              <a:gd name="connsiteY59" fmla="*/ 116 h 168"/>
              <a:gd name="connsiteX60" fmla="*/ 11 w 684"/>
              <a:gd name="connsiteY60" fmla="*/ 110 h 168"/>
              <a:gd name="connsiteX61" fmla="*/ 16 w 684"/>
              <a:gd name="connsiteY61" fmla="*/ 105 h 168"/>
              <a:gd name="connsiteX62" fmla="*/ 27 w 684"/>
              <a:gd name="connsiteY62" fmla="*/ 100 h 168"/>
              <a:gd name="connsiteX63" fmla="*/ 37 w 684"/>
              <a:gd name="connsiteY63" fmla="*/ 89 h 168"/>
              <a:gd name="connsiteX64" fmla="*/ 48 w 684"/>
              <a:gd name="connsiteY64" fmla="*/ 79 h 168"/>
              <a:gd name="connsiteX65" fmla="*/ 53 w 684"/>
              <a:gd name="connsiteY65" fmla="*/ 63 h 168"/>
              <a:gd name="connsiteX66" fmla="*/ 63 w 684"/>
              <a:gd name="connsiteY66" fmla="*/ 47 h 168"/>
              <a:gd name="connsiteX67" fmla="*/ 63 w 684"/>
              <a:gd name="connsiteY67" fmla="*/ 26 h 168"/>
              <a:gd name="connsiteX68" fmla="*/ 69 w 684"/>
              <a:gd name="connsiteY68" fmla="*/ 15 h 168"/>
              <a:gd name="connsiteX69" fmla="*/ 69 w 684"/>
              <a:gd name="connsiteY69" fmla="*/ 0 h 168"/>
              <a:gd name="connsiteX70" fmla="*/ 127 w 684"/>
              <a:gd name="connsiteY70" fmla="*/ 26 h 168"/>
              <a:gd name="connsiteX71" fmla="*/ 121 w 684"/>
              <a:gd name="connsiteY71" fmla="*/ 37 h 168"/>
              <a:gd name="connsiteX72" fmla="*/ 116 w 684"/>
              <a:gd name="connsiteY72" fmla="*/ 47 h 168"/>
              <a:gd name="connsiteX73" fmla="*/ 116 w 684"/>
              <a:gd name="connsiteY73" fmla="*/ 58 h 168"/>
              <a:gd name="connsiteX74" fmla="*/ 111 w 684"/>
              <a:gd name="connsiteY74" fmla="*/ 63 h 168"/>
              <a:gd name="connsiteX75" fmla="*/ 111 w 684"/>
              <a:gd name="connsiteY75" fmla="*/ 73 h 168"/>
              <a:gd name="connsiteX76" fmla="*/ 111 w 684"/>
              <a:gd name="connsiteY76" fmla="*/ 79 h 168"/>
              <a:gd name="connsiteX77" fmla="*/ 111 w 684"/>
              <a:gd name="connsiteY77" fmla="*/ 84 h 168"/>
              <a:gd name="connsiteX78" fmla="*/ 111 w 684"/>
              <a:gd name="connsiteY78" fmla="*/ 84 h 168"/>
              <a:gd name="connsiteX79" fmla="*/ 111 w 684"/>
              <a:gd name="connsiteY79" fmla="*/ 89 h 168"/>
              <a:gd name="connsiteX80" fmla="*/ 116 w 684"/>
              <a:gd name="connsiteY80" fmla="*/ 89 h 168"/>
              <a:gd name="connsiteX81" fmla="*/ 116 w 684"/>
              <a:gd name="connsiteY81" fmla="*/ 89 h 168"/>
              <a:gd name="connsiteX82" fmla="*/ 121 w 684"/>
              <a:gd name="connsiteY82" fmla="*/ 89 h 168"/>
              <a:gd name="connsiteX83" fmla="*/ 132 w 684"/>
              <a:gd name="connsiteY83" fmla="*/ 89 h 168"/>
              <a:gd name="connsiteX84" fmla="*/ 148 w 684"/>
              <a:gd name="connsiteY84" fmla="*/ 89 h 168"/>
              <a:gd name="connsiteX85" fmla="*/ 169 w 684"/>
              <a:gd name="connsiteY85" fmla="*/ 89 h 168"/>
              <a:gd name="connsiteX86" fmla="*/ 190 w 684"/>
              <a:gd name="connsiteY86" fmla="*/ 89 h 168"/>
              <a:gd name="connsiteX87" fmla="*/ 211 w 684"/>
              <a:gd name="connsiteY87" fmla="*/ 84 h 168"/>
              <a:gd name="connsiteX88" fmla="*/ 242 w 684"/>
              <a:gd name="connsiteY88" fmla="*/ 79 h 168"/>
              <a:gd name="connsiteX89" fmla="*/ 269 w 684"/>
              <a:gd name="connsiteY89" fmla="*/ 79 h 168"/>
              <a:gd name="connsiteX90" fmla="*/ 290 w 684"/>
              <a:gd name="connsiteY90" fmla="*/ 73 h 168"/>
              <a:gd name="connsiteX91" fmla="*/ 311 w 684"/>
              <a:gd name="connsiteY91" fmla="*/ 73 h 168"/>
              <a:gd name="connsiteX92" fmla="*/ 332 w 684"/>
              <a:gd name="connsiteY92" fmla="*/ 68 h 168"/>
              <a:gd name="connsiteX93" fmla="*/ 342 w 684"/>
              <a:gd name="connsiteY93" fmla="*/ 68 h 168"/>
              <a:gd name="connsiteX94" fmla="*/ 358 w 684"/>
              <a:gd name="connsiteY94" fmla="*/ 68 h 168"/>
              <a:gd name="connsiteX95" fmla="*/ 363 w 684"/>
              <a:gd name="connsiteY95" fmla="*/ 68 h 168"/>
              <a:gd name="connsiteX96" fmla="*/ 368 w 684"/>
              <a:gd name="connsiteY96" fmla="*/ 68 h 168"/>
              <a:gd name="connsiteX97" fmla="*/ 368 w 684"/>
              <a:gd name="connsiteY97" fmla="*/ 68 h 168"/>
              <a:gd name="connsiteX0" fmla="*/ 368 w 684"/>
              <a:gd name="connsiteY0" fmla="*/ 68 h 168"/>
              <a:gd name="connsiteX1" fmla="*/ 374 w 684"/>
              <a:gd name="connsiteY1" fmla="*/ 68 h 168"/>
              <a:gd name="connsiteX2" fmla="*/ 379 w 684"/>
              <a:gd name="connsiteY2" fmla="*/ 68 h 168"/>
              <a:gd name="connsiteX3" fmla="*/ 395 w 684"/>
              <a:gd name="connsiteY3" fmla="*/ 63 h 168"/>
              <a:gd name="connsiteX4" fmla="*/ 405 w 684"/>
              <a:gd name="connsiteY4" fmla="*/ 63 h 168"/>
              <a:gd name="connsiteX5" fmla="*/ 421 w 684"/>
              <a:gd name="connsiteY5" fmla="*/ 63 h 168"/>
              <a:gd name="connsiteX6" fmla="*/ 442 w 684"/>
              <a:gd name="connsiteY6" fmla="*/ 58 h 168"/>
              <a:gd name="connsiteX7" fmla="*/ 468 w 684"/>
              <a:gd name="connsiteY7" fmla="*/ 58 h 168"/>
              <a:gd name="connsiteX8" fmla="*/ 495 w 684"/>
              <a:gd name="connsiteY8" fmla="*/ 52 h 168"/>
              <a:gd name="connsiteX9" fmla="*/ 547 w 684"/>
              <a:gd name="connsiteY9" fmla="*/ 47 h 168"/>
              <a:gd name="connsiteX10" fmla="*/ 595 w 684"/>
              <a:gd name="connsiteY10" fmla="*/ 42 h 168"/>
              <a:gd name="connsiteX11" fmla="*/ 642 w 684"/>
              <a:gd name="connsiteY11" fmla="*/ 37 h 168"/>
              <a:gd name="connsiteX12" fmla="*/ 684 w 684"/>
              <a:gd name="connsiteY12" fmla="*/ 37 h 168"/>
              <a:gd name="connsiteX13" fmla="*/ 663 w 684"/>
              <a:gd name="connsiteY13" fmla="*/ 73 h 168"/>
              <a:gd name="connsiteX14" fmla="*/ 653 w 684"/>
              <a:gd name="connsiteY14" fmla="*/ 73 h 168"/>
              <a:gd name="connsiteX15" fmla="*/ 637 w 684"/>
              <a:gd name="connsiteY15" fmla="*/ 73 h 168"/>
              <a:gd name="connsiteX16" fmla="*/ 626 w 684"/>
              <a:gd name="connsiteY16" fmla="*/ 73 h 168"/>
              <a:gd name="connsiteX17" fmla="*/ 610 w 684"/>
              <a:gd name="connsiteY17" fmla="*/ 73 h 168"/>
              <a:gd name="connsiteX18" fmla="*/ 595 w 684"/>
              <a:gd name="connsiteY18" fmla="*/ 79 h 168"/>
              <a:gd name="connsiteX19" fmla="*/ 579 w 684"/>
              <a:gd name="connsiteY19" fmla="*/ 79 h 168"/>
              <a:gd name="connsiteX20" fmla="*/ 558 w 684"/>
              <a:gd name="connsiteY20" fmla="*/ 79 h 168"/>
              <a:gd name="connsiteX21" fmla="*/ 542 w 684"/>
              <a:gd name="connsiteY21" fmla="*/ 79 h 168"/>
              <a:gd name="connsiteX22" fmla="*/ 521 w 684"/>
              <a:gd name="connsiteY22" fmla="*/ 84 h 168"/>
              <a:gd name="connsiteX23" fmla="*/ 500 w 684"/>
              <a:gd name="connsiteY23" fmla="*/ 84 h 168"/>
              <a:gd name="connsiteX24" fmla="*/ 479 w 684"/>
              <a:gd name="connsiteY24" fmla="*/ 89 h 168"/>
              <a:gd name="connsiteX25" fmla="*/ 458 w 684"/>
              <a:gd name="connsiteY25" fmla="*/ 89 h 168"/>
              <a:gd name="connsiteX26" fmla="*/ 432 w 684"/>
              <a:gd name="connsiteY26" fmla="*/ 95 h 168"/>
              <a:gd name="connsiteX27" fmla="*/ 405 w 684"/>
              <a:gd name="connsiteY27" fmla="*/ 95 h 168"/>
              <a:gd name="connsiteX28" fmla="*/ 384 w 684"/>
              <a:gd name="connsiteY28" fmla="*/ 100 h 168"/>
              <a:gd name="connsiteX29" fmla="*/ 353 w 684"/>
              <a:gd name="connsiteY29" fmla="*/ 100 h 168"/>
              <a:gd name="connsiteX30" fmla="*/ 326 w 684"/>
              <a:gd name="connsiteY30" fmla="*/ 105 h 168"/>
              <a:gd name="connsiteX31" fmla="*/ 305 w 684"/>
              <a:gd name="connsiteY31" fmla="*/ 110 h 168"/>
              <a:gd name="connsiteX32" fmla="*/ 279 w 684"/>
              <a:gd name="connsiteY32" fmla="*/ 116 h 168"/>
              <a:gd name="connsiteX33" fmla="*/ 258 w 684"/>
              <a:gd name="connsiteY33" fmla="*/ 116 h 168"/>
              <a:gd name="connsiteX34" fmla="*/ 237 w 684"/>
              <a:gd name="connsiteY34" fmla="*/ 121 h 168"/>
              <a:gd name="connsiteX35" fmla="*/ 216 w 684"/>
              <a:gd name="connsiteY35" fmla="*/ 126 h 168"/>
              <a:gd name="connsiteX36" fmla="*/ 200 w 684"/>
              <a:gd name="connsiteY36" fmla="*/ 126 h 168"/>
              <a:gd name="connsiteX37" fmla="*/ 184 w 684"/>
              <a:gd name="connsiteY37" fmla="*/ 131 h 168"/>
              <a:gd name="connsiteX38" fmla="*/ 169 w 684"/>
              <a:gd name="connsiteY38" fmla="*/ 131 h 168"/>
              <a:gd name="connsiteX39" fmla="*/ 153 w 684"/>
              <a:gd name="connsiteY39" fmla="*/ 137 h 168"/>
              <a:gd name="connsiteX40" fmla="*/ 142 w 684"/>
              <a:gd name="connsiteY40" fmla="*/ 137 h 168"/>
              <a:gd name="connsiteX41" fmla="*/ 132 w 684"/>
              <a:gd name="connsiteY41" fmla="*/ 142 h 168"/>
              <a:gd name="connsiteX42" fmla="*/ 127 w 684"/>
              <a:gd name="connsiteY42" fmla="*/ 142 h 168"/>
              <a:gd name="connsiteX43" fmla="*/ 116 w 684"/>
              <a:gd name="connsiteY43" fmla="*/ 147 h 168"/>
              <a:gd name="connsiteX44" fmla="*/ 111 w 684"/>
              <a:gd name="connsiteY44" fmla="*/ 147 h 168"/>
              <a:gd name="connsiteX45" fmla="*/ 105 w 684"/>
              <a:gd name="connsiteY45" fmla="*/ 152 h 168"/>
              <a:gd name="connsiteX46" fmla="*/ 90 w 684"/>
              <a:gd name="connsiteY46" fmla="*/ 158 h 168"/>
              <a:gd name="connsiteX47" fmla="*/ 79 w 684"/>
              <a:gd name="connsiteY47" fmla="*/ 163 h 168"/>
              <a:gd name="connsiteX48" fmla="*/ 69 w 684"/>
              <a:gd name="connsiteY48" fmla="*/ 168 h 168"/>
              <a:gd name="connsiteX49" fmla="*/ 63 w 684"/>
              <a:gd name="connsiteY49" fmla="*/ 168 h 168"/>
              <a:gd name="connsiteX50" fmla="*/ 58 w 684"/>
              <a:gd name="connsiteY50" fmla="*/ 168 h 168"/>
              <a:gd name="connsiteX51" fmla="*/ 53 w 684"/>
              <a:gd name="connsiteY51" fmla="*/ 168 h 168"/>
              <a:gd name="connsiteX52" fmla="*/ 48 w 684"/>
              <a:gd name="connsiteY52" fmla="*/ 168 h 168"/>
              <a:gd name="connsiteX53" fmla="*/ 37 w 684"/>
              <a:gd name="connsiteY53" fmla="*/ 158 h 168"/>
              <a:gd name="connsiteX54" fmla="*/ 27 w 684"/>
              <a:gd name="connsiteY54" fmla="*/ 152 h 168"/>
              <a:gd name="connsiteX55" fmla="*/ 16 w 684"/>
              <a:gd name="connsiteY55" fmla="*/ 142 h 168"/>
              <a:gd name="connsiteX56" fmla="*/ 11 w 684"/>
              <a:gd name="connsiteY56" fmla="*/ 137 h 168"/>
              <a:gd name="connsiteX57" fmla="*/ 6 w 684"/>
              <a:gd name="connsiteY57" fmla="*/ 126 h 168"/>
              <a:gd name="connsiteX58" fmla="*/ 0 w 684"/>
              <a:gd name="connsiteY58" fmla="*/ 121 h 168"/>
              <a:gd name="connsiteX59" fmla="*/ 6 w 684"/>
              <a:gd name="connsiteY59" fmla="*/ 116 h 168"/>
              <a:gd name="connsiteX60" fmla="*/ 11 w 684"/>
              <a:gd name="connsiteY60" fmla="*/ 110 h 168"/>
              <a:gd name="connsiteX61" fmla="*/ 16 w 684"/>
              <a:gd name="connsiteY61" fmla="*/ 105 h 168"/>
              <a:gd name="connsiteX62" fmla="*/ 27 w 684"/>
              <a:gd name="connsiteY62" fmla="*/ 100 h 168"/>
              <a:gd name="connsiteX63" fmla="*/ 37 w 684"/>
              <a:gd name="connsiteY63" fmla="*/ 89 h 168"/>
              <a:gd name="connsiteX64" fmla="*/ 48 w 684"/>
              <a:gd name="connsiteY64" fmla="*/ 79 h 168"/>
              <a:gd name="connsiteX65" fmla="*/ 53 w 684"/>
              <a:gd name="connsiteY65" fmla="*/ 63 h 168"/>
              <a:gd name="connsiteX66" fmla="*/ 63 w 684"/>
              <a:gd name="connsiteY66" fmla="*/ 47 h 168"/>
              <a:gd name="connsiteX67" fmla="*/ 63 w 684"/>
              <a:gd name="connsiteY67" fmla="*/ 26 h 168"/>
              <a:gd name="connsiteX68" fmla="*/ 69 w 684"/>
              <a:gd name="connsiteY68" fmla="*/ 0 h 168"/>
              <a:gd name="connsiteX69" fmla="*/ 127 w 684"/>
              <a:gd name="connsiteY69" fmla="*/ 26 h 168"/>
              <a:gd name="connsiteX70" fmla="*/ 121 w 684"/>
              <a:gd name="connsiteY70" fmla="*/ 37 h 168"/>
              <a:gd name="connsiteX71" fmla="*/ 116 w 684"/>
              <a:gd name="connsiteY71" fmla="*/ 47 h 168"/>
              <a:gd name="connsiteX72" fmla="*/ 116 w 684"/>
              <a:gd name="connsiteY72" fmla="*/ 58 h 168"/>
              <a:gd name="connsiteX73" fmla="*/ 111 w 684"/>
              <a:gd name="connsiteY73" fmla="*/ 63 h 168"/>
              <a:gd name="connsiteX74" fmla="*/ 111 w 684"/>
              <a:gd name="connsiteY74" fmla="*/ 73 h 168"/>
              <a:gd name="connsiteX75" fmla="*/ 111 w 684"/>
              <a:gd name="connsiteY75" fmla="*/ 79 h 168"/>
              <a:gd name="connsiteX76" fmla="*/ 111 w 684"/>
              <a:gd name="connsiteY76" fmla="*/ 84 h 168"/>
              <a:gd name="connsiteX77" fmla="*/ 111 w 684"/>
              <a:gd name="connsiteY77" fmla="*/ 84 h 168"/>
              <a:gd name="connsiteX78" fmla="*/ 111 w 684"/>
              <a:gd name="connsiteY78" fmla="*/ 89 h 168"/>
              <a:gd name="connsiteX79" fmla="*/ 116 w 684"/>
              <a:gd name="connsiteY79" fmla="*/ 89 h 168"/>
              <a:gd name="connsiteX80" fmla="*/ 116 w 684"/>
              <a:gd name="connsiteY80" fmla="*/ 89 h 168"/>
              <a:gd name="connsiteX81" fmla="*/ 121 w 684"/>
              <a:gd name="connsiteY81" fmla="*/ 89 h 168"/>
              <a:gd name="connsiteX82" fmla="*/ 132 w 684"/>
              <a:gd name="connsiteY82" fmla="*/ 89 h 168"/>
              <a:gd name="connsiteX83" fmla="*/ 148 w 684"/>
              <a:gd name="connsiteY83" fmla="*/ 89 h 168"/>
              <a:gd name="connsiteX84" fmla="*/ 169 w 684"/>
              <a:gd name="connsiteY84" fmla="*/ 89 h 168"/>
              <a:gd name="connsiteX85" fmla="*/ 190 w 684"/>
              <a:gd name="connsiteY85" fmla="*/ 89 h 168"/>
              <a:gd name="connsiteX86" fmla="*/ 211 w 684"/>
              <a:gd name="connsiteY86" fmla="*/ 84 h 168"/>
              <a:gd name="connsiteX87" fmla="*/ 242 w 684"/>
              <a:gd name="connsiteY87" fmla="*/ 79 h 168"/>
              <a:gd name="connsiteX88" fmla="*/ 269 w 684"/>
              <a:gd name="connsiteY88" fmla="*/ 79 h 168"/>
              <a:gd name="connsiteX89" fmla="*/ 290 w 684"/>
              <a:gd name="connsiteY89" fmla="*/ 73 h 168"/>
              <a:gd name="connsiteX90" fmla="*/ 311 w 684"/>
              <a:gd name="connsiteY90" fmla="*/ 73 h 168"/>
              <a:gd name="connsiteX91" fmla="*/ 332 w 684"/>
              <a:gd name="connsiteY91" fmla="*/ 68 h 168"/>
              <a:gd name="connsiteX92" fmla="*/ 342 w 684"/>
              <a:gd name="connsiteY92" fmla="*/ 68 h 168"/>
              <a:gd name="connsiteX93" fmla="*/ 358 w 684"/>
              <a:gd name="connsiteY93" fmla="*/ 68 h 168"/>
              <a:gd name="connsiteX94" fmla="*/ 363 w 684"/>
              <a:gd name="connsiteY94" fmla="*/ 68 h 168"/>
              <a:gd name="connsiteX95" fmla="*/ 368 w 684"/>
              <a:gd name="connsiteY95" fmla="*/ 68 h 168"/>
              <a:gd name="connsiteX96" fmla="*/ 368 w 684"/>
              <a:gd name="connsiteY96" fmla="*/ 68 h 168"/>
              <a:gd name="connsiteX0" fmla="*/ 368 w 684"/>
              <a:gd name="connsiteY0" fmla="*/ 45 h 145"/>
              <a:gd name="connsiteX1" fmla="*/ 374 w 684"/>
              <a:gd name="connsiteY1" fmla="*/ 45 h 145"/>
              <a:gd name="connsiteX2" fmla="*/ 379 w 684"/>
              <a:gd name="connsiteY2" fmla="*/ 45 h 145"/>
              <a:gd name="connsiteX3" fmla="*/ 395 w 684"/>
              <a:gd name="connsiteY3" fmla="*/ 40 h 145"/>
              <a:gd name="connsiteX4" fmla="*/ 405 w 684"/>
              <a:gd name="connsiteY4" fmla="*/ 40 h 145"/>
              <a:gd name="connsiteX5" fmla="*/ 421 w 684"/>
              <a:gd name="connsiteY5" fmla="*/ 40 h 145"/>
              <a:gd name="connsiteX6" fmla="*/ 442 w 684"/>
              <a:gd name="connsiteY6" fmla="*/ 35 h 145"/>
              <a:gd name="connsiteX7" fmla="*/ 468 w 684"/>
              <a:gd name="connsiteY7" fmla="*/ 35 h 145"/>
              <a:gd name="connsiteX8" fmla="*/ 495 w 684"/>
              <a:gd name="connsiteY8" fmla="*/ 29 h 145"/>
              <a:gd name="connsiteX9" fmla="*/ 547 w 684"/>
              <a:gd name="connsiteY9" fmla="*/ 24 h 145"/>
              <a:gd name="connsiteX10" fmla="*/ 595 w 684"/>
              <a:gd name="connsiteY10" fmla="*/ 19 h 145"/>
              <a:gd name="connsiteX11" fmla="*/ 642 w 684"/>
              <a:gd name="connsiteY11" fmla="*/ 14 h 145"/>
              <a:gd name="connsiteX12" fmla="*/ 684 w 684"/>
              <a:gd name="connsiteY12" fmla="*/ 14 h 145"/>
              <a:gd name="connsiteX13" fmla="*/ 663 w 684"/>
              <a:gd name="connsiteY13" fmla="*/ 50 h 145"/>
              <a:gd name="connsiteX14" fmla="*/ 653 w 684"/>
              <a:gd name="connsiteY14" fmla="*/ 50 h 145"/>
              <a:gd name="connsiteX15" fmla="*/ 637 w 684"/>
              <a:gd name="connsiteY15" fmla="*/ 50 h 145"/>
              <a:gd name="connsiteX16" fmla="*/ 626 w 684"/>
              <a:gd name="connsiteY16" fmla="*/ 50 h 145"/>
              <a:gd name="connsiteX17" fmla="*/ 610 w 684"/>
              <a:gd name="connsiteY17" fmla="*/ 50 h 145"/>
              <a:gd name="connsiteX18" fmla="*/ 595 w 684"/>
              <a:gd name="connsiteY18" fmla="*/ 56 h 145"/>
              <a:gd name="connsiteX19" fmla="*/ 579 w 684"/>
              <a:gd name="connsiteY19" fmla="*/ 56 h 145"/>
              <a:gd name="connsiteX20" fmla="*/ 558 w 684"/>
              <a:gd name="connsiteY20" fmla="*/ 56 h 145"/>
              <a:gd name="connsiteX21" fmla="*/ 542 w 684"/>
              <a:gd name="connsiteY21" fmla="*/ 56 h 145"/>
              <a:gd name="connsiteX22" fmla="*/ 521 w 684"/>
              <a:gd name="connsiteY22" fmla="*/ 61 h 145"/>
              <a:gd name="connsiteX23" fmla="*/ 500 w 684"/>
              <a:gd name="connsiteY23" fmla="*/ 61 h 145"/>
              <a:gd name="connsiteX24" fmla="*/ 479 w 684"/>
              <a:gd name="connsiteY24" fmla="*/ 66 h 145"/>
              <a:gd name="connsiteX25" fmla="*/ 458 w 684"/>
              <a:gd name="connsiteY25" fmla="*/ 66 h 145"/>
              <a:gd name="connsiteX26" fmla="*/ 432 w 684"/>
              <a:gd name="connsiteY26" fmla="*/ 72 h 145"/>
              <a:gd name="connsiteX27" fmla="*/ 405 w 684"/>
              <a:gd name="connsiteY27" fmla="*/ 72 h 145"/>
              <a:gd name="connsiteX28" fmla="*/ 384 w 684"/>
              <a:gd name="connsiteY28" fmla="*/ 77 h 145"/>
              <a:gd name="connsiteX29" fmla="*/ 353 w 684"/>
              <a:gd name="connsiteY29" fmla="*/ 77 h 145"/>
              <a:gd name="connsiteX30" fmla="*/ 326 w 684"/>
              <a:gd name="connsiteY30" fmla="*/ 82 h 145"/>
              <a:gd name="connsiteX31" fmla="*/ 305 w 684"/>
              <a:gd name="connsiteY31" fmla="*/ 87 h 145"/>
              <a:gd name="connsiteX32" fmla="*/ 279 w 684"/>
              <a:gd name="connsiteY32" fmla="*/ 93 h 145"/>
              <a:gd name="connsiteX33" fmla="*/ 258 w 684"/>
              <a:gd name="connsiteY33" fmla="*/ 93 h 145"/>
              <a:gd name="connsiteX34" fmla="*/ 237 w 684"/>
              <a:gd name="connsiteY34" fmla="*/ 98 h 145"/>
              <a:gd name="connsiteX35" fmla="*/ 216 w 684"/>
              <a:gd name="connsiteY35" fmla="*/ 103 h 145"/>
              <a:gd name="connsiteX36" fmla="*/ 200 w 684"/>
              <a:gd name="connsiteY36" fmla="*/ 103 h 145"/>
              <a:gd name="connsiteX37" fmla="*/ 184 w 684"/>
              <a:gd name="connsiteY37" fmla="*/ 108 h 145"/>
              <a:gd name="connsiteX38" fmla="*/ 169 w 684"/>
              <a:gd name="connsiteY38" fmla="*/ 108 h 145"/>
              <a:gd name="connsiteX39" fmla="*/ 153 w 684"/>
              <a:gd name="connsiteY39" fmla="*/ 114 h 145"/>
              <a:gd name="connsiteX40" fmla="*/ 142 w 684"/>
              <a:gd name="connsiteY40" fmla="*/ 114 h 145"/>
              <a:gd name="connsiteX41" fmla="*/ 132 w 684"/>
              <a:gd name="connsiteY41" fmla="*/ 119 h 145"/>
              <a:gd name="connsiteX42" fmla="*/ 127 w 684"/>
              <a:gd name="connsiteY42" fmla="*/ 119 h 145"/>
              <a:gd name="connsiteX43" fmla="*/ 116 w 684"/>
              <a:gd name="connsiteY43" fmla="*/ 124 h 145"/>
              <a:gd name="connsiteX44" fmla="*/ 111 w 684"/>
              <a:gd name="connsiteY44" fmla="*/ 124 h 145"/>
              <a:gd name="connsiteX45" fmla="*/ 105 w 684"/>
              <a:gd name="connsiteY45" fmla="*/ 129 h 145"/>
              <a:gd name="connsiteX46" fmla="*/ 90 w 684"/>
              <a:gd name="connsiteY46" fmla="*/ 135 h 145"/>
              <a:gd name="connsiteX47" fmla="*/ 79 w 684"/>
              <a:gd name="connsiteY47" fmla="*/ 140 h 145"/>
              <a:gd name="connsiteX48" fmla="*/ 69 w 684"/>
              <a:gd name="connsiteY48" fmla="*/ 145 h 145"/>
              <a:gd name="connsiteX49" fmla="*/ 63 w 684"/>
              <a:gd name="connsiteY49" fmla="*/ 145 h 145"/>
              <a:gd name="connsiteX50" fmla="*/ 58 w 684"/>
              <a:gd name="connsiteY50" fmla="*/ 145 h 145"/>
              <a:gd name="connsiteX51" fmla="*/ 53 w 684"/>
              <a:gd name="connsiteY51" fmla="*/ 145 h 145"/>
              <a:gd name="connsiteX52" fmla="*/ 48 w 684"/>
              <a:gd name="connsiteY52" fmla="*/ 145 h 145"/>
              <a:gd name="connsiteX53" fmla="*/ 37 w 684"/>
              <a:gd name="connsiteY53" fmla="*/ 135 h 145"/>
              <a:gd name="connsiteX54" fmla="*/ 27 w 684"/>
              <a:gd name="connsiteY54" fmla="*/ 129 h 145"/>
              <a:gd name="connsiteX55" fmla="*/ 16 w 684"/>
              <a:gd name="connsiteY55" fmla="*/ 119 h 145"/>
              <a:gd name="connsiteX56" fmla="*/ 11 w 684"/>
              <a:gd name="connsiteY56" fmla="*/ 114 h 145"/>
              <a:gd name="connsiteX57" fmla="*/ 6 w 684"/>
              <a:gd name="connsiteY57" fmla="*/ 103 h 145"/>
              <a:gd name="connsiteX58" fmla="*/ 0 w 684"/>
              <a:gd name="connsiteY58" fmla="*/ 98 h 145"/>
              <a:gd name="connsiteX59" fmla="*/ 6 w 684"/>
              <a:gd name="connsiteY59" fmla="*/ 93 h 145"/>
              <a:gd name="connsiteX60" fmla="*/ 11 w 684"/>
              <a:gd name="connsiteY60" fmla="*/ 87 h 145"/>
              <a:gd name="connsiteX61" fmla="*/ 16 w 684"/>
              <a:gd name="connsiteY61" fmla="*/ 82 h 145"/>
              <a:gd name="connsiteX62" fmla="*/ 27 w 684"/>
              <a:gd name="connsiteY62" fmla="*/ 77 h 145"/>
              <a:gd name="connsiteX63" fmla="*/ 37 w 684"/>
              <a:gd name="connsiteY63" fmla="*/ 66 h 145"/>
              <a:gd name="connsiteX64" fmla="*/ 48 w 684"/>
              <a:gd name="connsiteY64" fmla="*/ 56 h 145"/>
              <a:gd name="connsiteX65" fmla="*/ 53 w 684"/>
              <a:gd name="connsiteY65" fmla="*/ 40 h 145"/>
              <a:gd name="connsiteX66" fmla="*/ 63 w 684"/>
              <a:gd name="connsiteY66" fmla="*/ 24 h 145"/>
              <a:gd name="connsiteX67" fmla="*/ 63 w 684"/>
              <a:gd name="connsiteY67" fmla="*/ 3 h 145"/>
              <a:gd name="connsiteX68" fmla="*/ 127 w 684"/>
              <a:gd name="connsiteY68" fmla="*/ 3 h 145"/>
              <a:gd name="connsiteX69" fmla="*/ 121 w 684"/>
              <a:gd name="connsiteY69" fmla="*/ 14 h 145"/>
              <a:gd name="connsiteX70" fmla="*/ 116 w 684"/>
              <a:gd name="connsiteY70" fmla="*/ 24 h 145"/>
              <a:gd name="connsiteX71" fmla="*/ 116 w 684"/>
              <a:gd name="connsiteY71" fmla="*/ 35 h 145"/>
              <a:gd name="connsiteX72" fmla="*/ 111 w 684"/>
              <a:gd name="connsiteY72" fmla="*/ 40 h 145"/>
              <a:gd name="connsiteX73" fmla="*/ 111 w 684"/>
              <a:gd name="connsiteY73" fmla="*/ 50 h 145"/>
              <a:gd name="connsiteX74" fmla="*/ 111 w 684"/>
              <a:gd name="connsiteY74" fmla="*/ 56 h 145"/>
              <a:gd name="connsiteX75" fmla="*/ 111 w 684"/>
              <a:gd name="connsiteY75" fmla="*/ 61 h 145"/>
              <a:gd name="connsiteX76" fmla="*/ 111 w 684"/>
              <a:gd name="connsiteY76" fmla="*/ 61 h 145"/>
              <a:gd name="connsiteX77" fmla="*/ 111 w 684"/>
              <a:gd name="connsiteY77" fmla="*/ 66 h 145"/>
              <a:gd name="connsiteX78" fmla="*/ 116 w 684"/>
              <a:gd name="connsiteY78" fmla="*/ 66 h 145"/>
              <a:gd name="connsiteX79" fmla="*/ 116 w 684"/>
              <a:gd name="connsiteY79" fmla="*/ 66 h 145"/>
              <a:gd name="connsiteX80" fmla="*/ 121 w 684"/>
              <a:gd name="connsiteY80" fmla="*/ 66 h 145"/>
              <a:gd name="connsiteX81" fmla="*/ 132 w 684"/>
              <a:gd name="connsiteY81" fmla="*/ 66 h 145"/>
              <a:gd name="connsiteX82" fmla="*/ 148 w 684"/>
              <a:gd name="connsiteY82" fmla="*/ 66 h 145"/>
              <a:gd name="connsiteX83" fmla="*/ 169 w 684"/>
              <a:gd name="connsiteY83" fmla="*/ 66 h 145"/>
              <a:gd name="connsiteX84" fmla="*/ 190 w 684"/>
              <a:gd name="connsiteY84" fmla="*/ 66 h 145"/>
              <a:gd name="connsiteX85" fmla="*/ 211 w 684"/>
              <a:gd name="connsiteY85" fmla="*/ 61 h 145"/>
              <a:gd name="connsiteX86" fmla="*/ 242 w 684"/>
              <a:gd name="connsiteY86" fmla="*/ 56 h 145"/>
              <a:gd name="connsiteX87" fmla="*/ 269 w 684"/>
              <a:gd name="connsiteY87" fmla="*/ 56 h 145"/>
              <a:gd name="connsiteX88" fmla="*/ 290 w 684"/>
              <a:gd name="connsiteY88" fmla="*/ 50 h 145"/>
              <a:gd name="connsiteX89" fmla="*/ 311 w 684"/>
              <a:gd name="connsiteY89" fmla="*/ 50 h 145"/>
              <a:gd name="connsiteX90" fmla="*/ 332 w 684"/>
              <a:gd name="connsiteY90" fmla="*/ 45 h 145"/>
              <a:gd name="connsiteX91" fmla="*/ 342 w 684"/>
              <a:gd name="connsiteY91" fmla="*/ 45 h 145"/>
              <a:gd name="connsiteX92" fmla="*/ 358 w 684"/>
              <a:gd name="connsiteY92" fmla="*/ 45 h 145"/>
              <a:gd name="connsiteX93" fmla="*/ 363 w 684"/>
              <a:gd name="connsiteY93" fmla="*/ 45 h 145"/>
              <a:gd name="connsiteX94" fmla="*/ 368 w 684"/>
              <a:gd name="connsiteY94" fmla="*/ 45 h 145"/>
              <a:gd name="connsiteX95" fmla="*/ 368 w 684"/>
              <a:gd name="connsiteY95" fmla="*/ 45 h 145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53 w 684"/>
              <a:gd name="connsiteY65" fmla="*/ 37 h 142"/>
              <a:gd name="connsiteX66" fmla="*/ 63 w 684"/>
              <a:gd name="connsiteY66" fmla="*/ 21 h 142"/>
              <a:gd name="connsiteX67" fmla="*/ 127 w 684"/>
              <a:gd name="connsiteY67" fmla="*/ 0 h 142"/>
              <a:gd name="connsiteX68" fmla="*/ 121 w 684"/>
              <a:gd name="connsiteY68" fmla="*/ 11 h 142"/>
              <a:gd name="connsiteX69" fmla="*/ 116 w 684"/>
              <a:gd name="connsiteY69" fmla="*/ 21 h 142"/>
              <a:gd name="connsiteX70" fmla="*/ 116 w 684"/>
              <a:gd name="connsiteY70" fmla="*/ 32 h 142"/>
              <a:gd name="connsiteX71" fmla="*/ 111 w 684"/>
              <a:gd name="connsiteY71" fmla="*/ 37 h 142"/>
              <a:gd name="connsiteX72" fmla="*/ 111 w 684"/>
              <a:gd name="connsiteY72" fmla="*/ 47 h 142"/>
              <a:gd name="connsiteX73" fmla="*/ 111 w 684"/>
              <a:gd name="connsiteY73" fmla="*/ 53 h 142"/>
              <a:gd name="connsiteX74" fmla="*/ 111 w 684"/>
              <a:gd name="connsiteY74" fmla="*/ 58 h 142"/>
              <a:gd name="connsiteX75" fmla="*/ 111 w 684"/>
              <a:gd name="connsiteY75" fmla="*/ 58 h 142"/>
              <a:gd name="connsiteX76" fmla="*/ 111 w 684"/>
              <a:gd name="connsiteY76" fmla="*/ 63 h 142"/>
              <a:gd name="connsiteX77" fmla="*/ 116 w 684"/>
              <a:gd name="connsiteY77" fmla="*/ 63 h 142"/>
              <a:gd name="connsiteX78" fmla="*/ 116 w 684"/>
              <a:gd name="connsiteY78" fmla="*/ 63 h 142"/>
              <a:gd name="connsiteX79" fmla="*/ 121 w 684"/>
              <a:gd name="connsiteY79" fmla="*/ 63 h 142"/>
              <a:gd name="connsiteX80" fmla="*/ 132 w 684"/>
              <a:gd name="connsiteY80" fmla="*/ 63 h 142"/>
              <a:gd name="connsiteX81" fmla="*/ 148 w 684"/>
              <a:gd name="connsiteY81" fmla="*/ 63 h 142"/>
              <a:gd name="connsiteX82" fmla="*/ 169 w 684"/>
              <a:gd name="connsiteY82" fmla="*/ 63 h 142"/>
              <a:gd name="connsiteX83" fmla="*/ 190 w 684"/>
              <a:gd name="connsiteY83" fmla="*/ 63 h 142"/>
              <a:gd name="connsiteX84" fmla="*/ 211 w 684"/>
              <a:gd name="connsiteY84" fmla="*/ 58 h 142"/>
              <a:gd name="connsiteX85" fmla="*/ 242 w 684"/>
              <a:gd name="connsiteY85" fmla="*/ 53 h 142"/>
              <a:gd name="connsiteX86" fmla="*/ 269 w 684"/>
              <a:gd name="connsiteY86" fmla="*/ 53 h 142"/>
              <a:gd name="connsiteX87" fmla="*/ 290 w 684"/>
              <a:gd name="connsiteY87" fmla="*/ 47 h 142"/>
              <a:gd name="connsiteX88" fmla="*/ 311 w 684"/>
              <a:gd name="connsiteY88" fmla="*/ 47 h 142"/>
              <a:gd name="connsiteX89" fmla="*/ 332 w 684"/>
              <a:gd name="connsiteY89" fmla="*/ 42 h 142"/>
              <a:gd name="connsiteX90" fmla="*/ 342 w 684"/>
              <a:gd name="connsiteY90" fmla="*/ 42 h 142"/>
              <a:gd name="connsiteX91" fmla="*/ 358 w 684"/>
              <a:gd name="connsiteY91" fmla="*/ 42 h 142"/>
              <a:gd name="connsiteX92" fmla="*/ 363 w 684"/>
              <a:gd name="connsiteY92" fmla="*/ 42 h 142"/>
              <a:gd name="connsiteX93" fmla="*/ 368 w 684"/>
              <a:gd name="connsiteY93" fmla="*/ 42 h 142"/>
              <a:gd name="connsiteX94" fmla="*/ 368 w 684"/>
              <a:gd name="connsiteY94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53 w 684"/>
              <a:gd name="connsiteY65" fmla="*/ 37 h 142"/>
              <a:gd name="connsiteX66" fmla="*/ 127 w 684"/>
              <a:gd name="connsiteY66" fmla="*/ 0 h 142"/>
              <a:gd name="connsiteX67" fmla="*/ 121 w 684"/>
              <a:gd name="connsiteY67" fmla="*/ 11 h 142"/>
              <a:gd name="connsiteX68" fmla="*/ 116 w 684"/>
              <a:gd name="connsiteY68" fmla="*/ 21 h 142"/>
              <a:gd name="connsiteX69" fmla="*/ 116 w 684"/>
              <a:gd name="connsiteY69" fmla="*/ 32 h 142"/>
              <a:gd name="connsiteX70" fmla="*/ 111 w 684"/>
              <a:gd name="connsiteY70" fmla="*/ 37 h 142"/>
              <a:gd name="connsiteX71" fmla="*/ 111 w 684"/>
              <a:gd name="connsiteY71" fmla="*/ 47 h 142"/>
              <a:gd name="connsiteX72" fmla="*/ 111 w 684"/>
              <a:gd name="connsiteY72" fmla="*/ 53 h 142"/>
              <a:gd name="connsiteX73" fmla="*/ 111 w 684"/>
              <a:gd name="connsiteY73" fmla="*/ 58 h 142"/>
              <a:gd name="connsiteX74" fmla="*/ 111 w 684"/>
              <a:gd name="connsiteY74" fmla="*/ 58 h 142"/>
              <a:gd name="connsiteX75" fmla="*/ 111 w 684"/>
              <a:gd name="connsiteY75" fmla="*/ 63 h 142"/>
              <a:gd name="connsiteX76" fmla="*/ 116 w 684"/>
              <a:gd name="connsiteY76" fmla="*/ 63 h 142"/>
              <a:gd name="connsiteX77" fmla="*/ 116 w 684"/>
              <a:gd name="connsiteY77" fmla="*/ 63 h 142"/>
              <a:gd name="connsiteX78" fmla="*/ 121 w 684"/>
              <a:gd name="connsiteY78" fmla="*/ 63 h 142"/>
              <a:gd name="connsiteX79" fmla="*/ 132 w 684"/>
              <a:gd name="connsiteY79" fmla="*/ 63 h 142"/>
              <a:gd name="connsiteX80" fmla="*/ 148 w 684"/>
              <a:gd name="connsiteY80" fmla="*/ 63 h 142"/>
              <a:gd name="connsiteX81" fmla="*/ 169 w 684"/>
              <a:gd name="connsiteY81" fmla="*/ 63 h 142"/>
              <a:gd name="connsiteX82" fmla="*/ 190 w 684"/>
              <a:gd name="connsiteY82" fmla="*/ 63 h 142"/>
              <a:gd name="connsiteX83" fmla="*/ 211 w 684"/>
              <a:gd name="connsiteY83" fmla="*/ 58 h 142"/>
              <a:gd name="connsiteX84" fmla="*/ 242 w 684"/>
              <a:gd name="connsiteY84" fmla="*/ 53 h 142"/>
              <a:gd name="connsiteX85" fmla="*/ 269 w 684"/>
              <a:gd name="connsiteY85" fmla="*/ 53 h 142"/>
              <a:gd name="connsiteX86" fmla="*/ 290 w 684"/>
              <a:gd name="connsiteY86" fmla="*/ 47 h 142"/>
              <a:gd name="connsiteX87" fmla="*/ 311 w 684"/>
              <a:gd name="connsiteY87" fmla="*/ 47 h 142"/>
              <a:gd name="connsiteX88" fmla="*/ 332 w 684"/>
              <a:gd name="connsiteY88" fmla="*/ 42 h 142"/>
              <a:gd name="connsiteX89" fmla="*/ 342 w 684"/>
              <a:gd name="connsiteY89" fmla="*/ 42 h 142"/>
              <a:gd name="connsiteX90" fmla="*/ 358 w 684"/>
              <a:gd name="connsiteY90" fmla="*/ 42 h 142"/>
              <a:gd name="connsiteX91" fmla="*/ 363 w 684"/>
              <a:gd name="connsiteY91" fmla="*/ 42 h 142"/>
              <a:gd name="connsiteX92" fmla="*/ 368 w 684"/>
              <a:gd name="connsiteY92" fmla="*/ 42 h 142"/>
              <a:gd name="connsiteX93" fmla="*/ 368 w 684"/>
              <a:gd name="connsiteY93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127 w 684"/>
              <a:gd name="connsiteY65" fmla="*/ 0 h 142"/>
              <a:gd name="connsiteX66" fmla="*/ 121 w 684"/>
              <a:gd name="connsiteY66" fmla="*/ 11 h 142"/>
              <a:gd name="connsiteX67" fmla="*/ 116 w 684"/>
              <a:gd name="connsiteY67" fmla="*/ 21 h 142"/>
              <a:gd name="connsiteX68" fmla="*/ 116 w 684"/>
              <a:gd name="connsiteY68" fmla="*/ 32 h 142"/>
              <a:gd name="connsiteX69" fmla="*/ 111 w 684"/>
              <a:gd name="connsiteY69" fmla="*/ 37 h 142"/>
              <a:gd name="connsiteX70" fmla="*/ 111 w 684"/>
              <a:gd name="connsiteY70" fmla="*/ 47 h 142"/>
              <a:gd name="connsiteX71" fmla="*/ 111 w 684"/>
              <a:gd name="connsiteY71" fmla="*/ 53 h 142"/>
              <a:gd name="connsiteX72" fmla="*/ 111 w 684"/>
              <a:gd name="connsiteY72" fmla="*/ 58 h 142"/>
              <a:gd name="connsiteX73" fmla="*/ 111 w 684"/>
              <a:gd name="connsiteY73" fmla="*/ 58 h 142"/>
              <a:gd name="connsiteX74" fmla="*/ 111 w 684"/>
              <a:gd name="connsiteY74" fmla="*/ 63 h 142"/>
              <a:gd name="connsiteX75" fmla="*/ 116 w 684"/>
              <a:gd name="connsiteY75" fmla="*/ 63 h 142"/>
              <a:gd name="connsiteX76" fmla="*/ 116 w 684"/>
              <a:gd name="connsiteY76" fmla="*/ 63 h 142"/>
              <a:gd name="connsiteX77" fmla="*/ 121 w 684"/>
              <a:gd name="connsiteY77" fmla="*/ 63 h 142"/>
              <a:gd name="connsiteX78" fmla="*/ 132 w 684"/>
              <a:gd name="connsiteY78" fmla="*/ 63 h 142"/>
              <a:gd name="connsiteX79" fmla="*/ 148 w 684"/>
              <a:gd name="connsiteY79" fmla="*/ 63 h 142"/>
              <a:gd name="connsiteX80" fmla="*/ 169 w 684"/>
              <a:gd name="connsiteY80" fmla="*/ 63 h 142"/>
              <a:gd name="connsiteX81" fmla="*/ 190 w 684"/>
              <a:gd name="connsiteY81" fmla="*/ 63 h 142"/>
              <a:gd name="connsiteX82" fmla="*/ 211 w 684"/>
              <a:gd name="connsiteY82" fmla="*/ 58 h 142"/>
              <a:gd name="connsiteX83" fmla="*/ 242 w 684"/>
              <a:gd name="connsiteY83" fmla="*/ 53 h 142"/>
              <a:gd name="connsiteX84" fmla="*/ 269 w 684"/>
              <a:gd name="connsiteY84" fmla="*/ 53 h 142"/>
              <a:gd name="connsiteX85" fmla="*/ 290 w 684"/>
              <a:gd name="connsiteY85" fmla="*/ 47 h 142"/>
              <a:gd name="connsiteX86" fmla="*/ 311 w 684"/>
              <a:gd name="connsiteY86" fmla="*/ 47 h 142"/>
              <a:gd name="connsiteX87" fmla="*/ 332 w 684"/>
              <a:gd name="connsiteY87" fmla="*/ 42 h 142"/>
              <a:gd name="connsiteX88" fmla="*/ 342 w 684"/>
              <a:gd name="connsiteY88" fmla="*/ 42 h 142"/>
              <a:gd name="connsiteX89" fmla="*/ 358 w 684"/>
              <a:gd name="connsiteY89" fmla="*/ 42 h 142"/>
              <a:gd name="connsiteX90" fmla="*/ 363 w 684"/>
              <a:gd name="connsiteY90" fmla="*/ 42 h 142"/>
              <a:gd name="connsiteX91" fmla="*/ 368 w 684"/>
              <a:gd name="connsiteY91" fmla="*/ 42 h 142"/>
              <a:gd name="connsiteX92" fmla="*/ 368 w 684"/>
              <a:gd name="connsiteY92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127 w 684"/>
              <a:gd name="connsiteY64" fmla="*/ 0 h 142"/>
              <a:gd name="connsiteX65" fmla="*/ 121 w 684"/>
              <a:gd name="connsiteY65" fmla="*/ 11 h 142"/>
              <a:gd name="connsiteX66" fmla="*/ 116 w 684"/>
              <a:gd name="connsiteY66" fmla="*/ 21 h 142"/>
              <a:gd name="connsiteX67" fmla="*/ 116 w 684"/>
              <a:gd name="connsiteY67" fmla="*/ 32 h 142"/>
              <a:gd name="connsiteX68" fmla="*/ 111 w 684"/>
              <a:gd name="connsiteY68" fmla="*/ 37 h 142"/>
              <a:gd name="connsiteX69" fmla="*/ 111 w 684"/>
              <a:gd name="connsiteY69" fmla="*/ 47 h 142"/>
              <a:gd name="connsiteX70" fmla="*/ 111 w 684"/>
              <a:gd name="connsiteY70" fmla="*/ 53 h 142"/>
              <a:gd name="connsiteX71" fmla="*/ 111 w 684"/>
              <a:gd name="connsiteY71" fmla="*/ 58 h 142"/>
              <a:gd name="connsiteX72" fmla="*/ 111 w 684"/>
              <a:gd name="connsiteY72" fmla="*/ 58 h 142"/>
              <a:gd name="connsiteX73" fmla="*/ 111 w 684"/>
              <a:gd name="connsiteY73" fmla="*/ 63 h 142"/>
              <a:gd name="connsiteX74" fmla="*/ 116 w 684"/>
              <a:gd name="connsiteY74" fmla="*/ 63 h 142"/>
              <a:gd name="connsiteX75" fmla="*/ 116 w 684"/>
              <a:gd name="connsiteY75" fmla="*/ 63 h 142"/>
              <a:gd name="connsiteX76" fmla="*/ 121 w 684"/>
              <a:gd name="connsiteY76" fmla="*/ 63 h 142"/>
              <a:gd name="connsiteX77" fmla="*/ 132 w 684"/>
              <a:gd name="connsiteY77" fmla="*/ 63 h 142"/>
              <a:gd name="connsiteX78" fmla="*/ 148 w 684"/>
              <a:gd name="connsiteY78" fmla="*/ 63 h 142"/>
              <a:gd name="connsiteX79" fmla="*/ 169 w 684"/>
              <a:gd name="connsiteY79" fmla="*/ 63 h 142"/>
              <a:gd name="connsiteX80" fmla="*/ 190 w 684"/>
              <a:gd name="connsiteY80" fmla="*/ 63 h 142"/>
              <a:gd name="connsiteX81" fmla="*/ 211 w 684"/>
              <a:gd name="connsiteY81" fmla="*/ 58 h 142"/>
              <a:gd name="connsiteX82" fmla="*/ 242 w 684"/>
              <a:gd name="connsiteY82" fmla="*/ 53 h 142"/>
              <a:gd name="connsiteX83" fmla="*/ 269 w 684"/>
              <a:gd name="connsiteY83" fmla="*/ 53 h 142"/>
              <a:gd name="connsiteX84" fmla="*/ 290 w 684"/>
              <a:gd name="connsiteY84" fmla="*/ 47 h 142"/>
              <a:gd name="connsiteX85" fmla="*/ 311 w 684"/>
              <a:gd name="connsiteY85" fmla="*/ 47 h 142"/>
              <a:gd name="connsiteX86" fmla="*/ 332 w 684"/>
              <a:gd name="connsiteY86" fmla="*/ 42 h 142"/>
              <a:gd name="connsiteX87" fmla="*/ 342 w 684"/>
              <a:gd name="connsiteY87" fmla="*/ 42 h 142"/>
              <a:gd name="connsiteX88" fmla="*/ 358 w 684"/>
              <a:gd name="connsiteY88" fmla="*/ 42 h 142"/>
              <a:gd name="connsiteX89" fmla="*/ 363 w 684"/>
              <a:gd name="connsiteY89" fmla="*/ 42 h 142"/>
              <a:gd name="connsiteX90" fmla="*/ 368 w 684"/>
              <a:gd name="connsiteY90" fmla="*/ 42 h 142"/>
              <a:gd name="connsiteX91" fmla="*/ 368 w 684"/>
              <a:gd name="connsiteY91" fmla="*/ 42 h 142"/>
              <a:gd name="connsiteX0" fmla="*/ 368 w 684"/>
              <a:gd name="connsiteY0" fmla="*/ 49 h 149"/>
              <a:gd name="connsiteX1" fmla="*/ 374 w 684"/>
              <a:gd name="connsiteY1" fmla="*/ 49 h 149"/>
              <a:gd name="connsiteX2" fmla="*/ 379 w 684"/>
              <a:gd name="connsiteY2" fmla="*/ 49 h 149"/>
              <a:gd name="connsiteX3" fmla="*/ 395 w 684"/>
              <a:gd name="connsiteY3" fmla="*/ 44 h 149"/>
              <a:gd name="connsiteX4" fmla="*/ 405 w 684"/>
              <a:gd name="connsiteY4" fmla="*/ 44 h 149"/>
              <a:gd name="connsiteX5" fmla="*/ 421 w 684"/>
              <a:gd name="connsiteY5" fmla="*/ 44 h 149"/>
              <a:gd name="connsiteX6" fmla="*/ 442 w 684"/>
              <a:gd name="connsiteY6" fmla="*/ 39 h 149"/>
              <a:gd name="connsiteX7" fmla="*/ 468 w 684"/>
              <a:gd name="connsiteY7" fmla="*/ 39 h 149"/>
              <a:gd name="connsiteX8" fmla="*/ 495 w 684"/>
              <a:gd name="connsiteY8" fmla="*/ 33 h 149"/>
              <a:gd name="connsiteX9" fmla="*/ 547 w 684"/>
              <a:gd name="connsiteY9" fmla="*/ 28 h 149"/>
              <a:gd name="connsiteX10" fmla="*/ 595 w 684"/>
              <a:gd name="connsiteY10" fmla="*/ 23 h 149"/>
              <a:gd name="connsiteX11" fmla="*/ 642 w 684"/>
              <a:gd name="connsiteY11" fmla="*/ 18 h 149"/>
              <a:gd name="connsiteX12" fmla="*/ 684 w 684"/>
              <a:gd name="connsiteY12" fmla="*/ 18 h 149"/>
              <a:gd name="connsiteX13" fmla="*/ 663 w 684"/>
              <a:gd name="connsiteY13" fmla="*/ 54 h 149"/>
              <a:gd name="connsiteX14" fmla="*/ 653 w 684"/>
              <a:gd name="connsiteY14" fmla="*/ 54 h 149"/>
              <a:gd name="connsiteX15" fmla="*/ 637 w 684"/>
              <a:gd name="connsiteY15" fmla="*/ 54 h 149"/>
              <a:gd name="connsiteX16" fmla="*/ 626 w 684"/>
              <a:gd name="connsiteY16" fmla="*/ 54 h 149"/>
              <a:gd name="connsiteX17" fmla="*/ 610 w 684"/>
              <a:gd name="connsiteY17" fmla="*/ 54 h 149"/>
              <a:gd name="connsiteX18" fmla="*/ 595 w 684"/>
              <a:gd name="connsiteY18" fmla="*/ 60 h 149"/>
              <a:gd name="connsiteX19" fmla="*/ 579 w 684"/>
              <a:gd name="connsiteY19" fmla="*/ 60 h 149"/>
              <a:gd name="connsiteX20" fmla="*/ 558 w 684"/>
              <a:gd name="connsiteY20" fmla="*/ 60 h 149"/>
              <a:gd name="connsiteX21" fmla="*/ 542 w 684"/>
              <a:gd name="connsiteY21" fmla="*/ 60 h 149"/>
              <a:gd name="connsiteX22" fmla="*/ 521 w 684"/>
              <a:gd name="connsiteY22" fmla="*/ 65 h 149"/>
              <a:gd name="connsiteX23" fmla="*/ 500 w 684"/>
              <a:gd name="connsiteY23" fmla="*/ 65 h 149"/>
              <a:gd name="connsiteX24" fmla="*/ 479 w 684"/>
              <a:gd name="connsiteY24" fmla="*/ 70 h 149"/>
              <a:gd name="connsiteX25" fmla="*/ 458 w 684"/>
              <a:gd name="connsiteY25" fmla="*/ 70 h 149"/>
              <a:gd name="connsiteX26" fmla="*/ 432 w 684"/>
              <a:gd name="connsiteY26" fmla="*/ 76 h 149"/>
              <a:gd name="connsiteX27" fmla="*/ 405 w 684"/>
              <a:gd name="connsiteY27" fmla="*/ 76 h 149"/>
              <a:gd name="connsiteX28" fmla="*/ 384 w 684"/>
              <a:gd name="connsiteY28" fmla="*/ 81 h 149"/>
              <a:gd name="connsiteX29" fmla="*/ 353 w 684"/>
              <a:gd name="connsiteY29" fmla="*/ 81 h 149"/>
              <a:gd name="connsiteX30" fmla="*/ 326 w 684"/>
              <a:gd name="connsiteY30" fmla="*/ 86 h 149"/>
              <a:gd name="connsiteX31" fmla="*/ 305 w 684"/>
              <a:gd name="connsiteY31" fmla="*/ 91 h 149"/>
              <a:gd name="connsiteX32" fmla="*/ 279 w 684"/>
              <a:gd name="connsiteY32" fmla="*/ 97 h 149"/>
              <a:gd name="connsiteX33" fmla="*/ 258 w 684"/>
              <a:gd name="connsiteY33" fmla="*/ 97 h 149"/>
              <a:gd name="connsiteX34" fmla="*/ 237 w 684"/>
              <a:gd name="connsiteY34" fmla="*/ 102 h 149"/>
              <a:gd name="connsiteX35" fmla="*/ 216 w 684"/>
              <a:gd name="connsiteY35" fmla="*/ 107 h 149"/>
              <a:gd name="connsiteX36" fmla="*/ 200 w 684"/>
              <a:gd name="connsiteY36" fmla="*/ 107 h 149"/>
              <a:gd name="connsiteX37" fmla="*/ 184 w 684"/>
              <a:gd name="connsiteY37" fmla="*/ 112 h 149"/>
              <a:gd name="connsiteX38" fmla="*/ 169 w 684"/>
              <a:gd name="connsiteY38" fmla="*/ 112 h 149"/>
              <a:gd name="connsiteX39" fmla="*/ 153 w 684"/>
              <a:gd name="connsiteY39" fmla="*/ 118 h 149"/>
              <a:gd name="connsiteX40" fmla="*/ 142 w 684"/>
              <a:gd name="connsiteY40" fmla="*/ 118 h 149"/>
              <a:gd name="connsiteX41" fmla="*/ 132 w 684"/>
              <a:gd name="connsiteY41" fmla="*/ 123 h 149"/>
              <a:gd name="connsiteX42" fmla="*/ 127 w 684"/>
              <a:gd name="connsiteY42" fmla="*/ 123 h 149"/>
              <a:gd name="connsiteX43" fmla="*/ 116 w 684"/>
              <a:gd name="connsiteY43" fmla="*/ 128 h 149"/>
              <a:gd name="connsiteX44" fmla="*/ 111 w 684"/>
              <a:gd name="connsiteY44" fmla="*/ 128 h 149"/>
              <a:gd name="connsiteX45" fmla="*/ 105 w 684"/>
              <a:gd name="connsiteY45" fmla="*/ 133 h 149"/>
              <a:gd name="connsiteX46" fmla="*/ 90 w 684"/>
              <a:gd name="connsiteY46" fmla="*/ 139 h 149"/>
              <a:gd name="connsiteX47" fmla="*/ 79 w 684"/>
              <a:gd name="connsiteY47" fmla="*/ 144 h 149"/>
              <a:gd name="connsiteX48" fmla="*/ 69 w 684"/>
              <a:gd name="connsiteY48" fmla="*/ 149 h 149"/>
              <a:gd name="connsiteX49" fmla="*/ 63 w 684"/>
              <a:gd name="connsiteY49" fmla="*/ 149 h 149"/>
              <a:gd name="connsiteX50" fmla="*/ 58 w 684"/>
              <a:gd name="connsiteY50" fmla="*/ 149 h 149"/>
              <a:gd name="connsiteX51" fmla="*/ 53 w 684"/>
              <a:gd name="connsiteY51" fmla="*/ 149 h 149"/>
              <a:gd name="connsiteX52" fmla="*/ 48 w 684"/>
              <a:gd name="connsiteY52" fmla="*/ 149 h 149"/>
              <a:gd name="connsiteX53" fmla="*/ 37 w 684"/>
              <a:gd name="connsiteY53" fmla="*/ 139 h 149"/>
              <a:gd name="connsiteX54" fmla="*/ 27 w 684"/>
              <a:gd name="connsiteY54" fmla="*/ 133 h 149"/>
              <a:gd name="connsiteX55" fmla="*/ 16 w 684"/>
              <a:gd name="connsiteY55" fmla="*/ 123 h 149"/>
              <a:gd name="connsiteX56" fmla="*/ 11 w 684"/>
              <a:gd name="connsiteY56" fmla="*/ 118 h 149"/>
              <a:gd name="connsiteX57" fmla="*/ 6 w 684"/>
              <a:gd name="connsiteY57" fmla="*/ 107 h 149"/>
              <a:gd name="connsiteX58" fmla="*/ 0 w 684"/>
              <a:gd name="connsiteY58" fmla="*/ 102 h 149"/>
              <a:gd name="connsiteX59" fmla="*/ 6 w 684"/>
              <a:gd name="connsiteY59" fmla="*/ 97 h 149"/>
              <a:gd name="connsiteX60" fmla="*/ 11 w 684"/>
              <a:gd name="connsiteY60" fmla="*/ 91 h 149"/>
              <a:gd name="connsiteX61" fmla="*/ 16 w 684"/>
              <a:gd name="connsiteY61" fmla="*/ 86 h 149"/>
              <a:gd name="connsiteX62" fmla="*/ 27 w 684"/>
              <a:gd name="connsiteY62" fmla="*/ 81 h 149"/>
              <a:gd name="connsiteX63" fmla="*/ 37 w 684"/>
              <a:gd name="connsiteY63" fmla="*/ 70 h 149"/>
              <a:gd name="connsiteX64" fmla="*/ 127 w 684"/>
              <a:gd name="connsiteY64" fmla="*/ 7 h 149"/>
              <a:gd name="connsiteX65" fmla="*/ 116 w 684"/>
              <a:gd name="connsiteY65" fmla="*/ 28 h 149"/>
              <a:gd name="connsiteX66" fmla="*/ 116 w 684"/>
              <a:gd name="connsiteY66" fmla="*/ 39 h 149"/>
              <a:gd name="connsiteX67" fmla="*/ 111 w 684"/>
              <a:gd name="connsiteY67" fmla="*/ 44 h 149"/>
              <a:gd name="connsiteX68" fmla="*/ 111 w 684"/>
              <a:gd name="connsiteY68" fmla="*/ 54 h 149"/>
              <a:gd name="connsiteX69" fmla="*/ 111 w 684"/>
              <a:gd name="connsiteY69" fmla="*/ 60 h 149"/>
              <a:gd name="connsiteX70" fmla="*/ 111 w 684"/>
              <a:gd name="connsiteY70" fmla="*/ 65 h 149"/>
              <a:gd name="connsiteX71" fmla="*/ 111 w 684"/>
              <a:gd name="connsiteY71" fmla="*/ 65 h 149"/>
              <a:gd name="connsiteX72" fmla="*/ 111 w 684"/>
              <a:gd name="connsiteY72" fmla="*/ 70 h 149"/>
              <a:gd name="connsiteX73" fmla="*/ 116 w 684"/>
              <a:gd name="connsiteY73" fmla="*/ 70 h 149"/>
              <a:gd name="connsiteX74" fmla="*/ 116 w 684"/>
              <a:gd name="connsiteY74" fmla="*/ 70 h 149"/>
              <a:gd name="connsiteX75" fmla="*/ 121 w 684"/>
              <a:gd name="connsiteY75" fmla="*/ 70 h 149"/>
              <a:gd name="connsiteX76" fmla="*/ 132 w 684"/>
              <a:gd name="connsiteY76" fmla="*/ 70 h 149"/>
              <a:gd name="connsiteX77" fmla="*/ 148 w 684"/>
              <a:gd name="connsiteY77" fmla="*/ 70 h 149"/>
              <a:gd name="connsiteX78" fmla="*/ 169 w 684"/>
              <a:gd name="connsiteY78" fmla="*/ 70 h 149"/>
              <a:gd name="connsiteX79" fmla="*/ 190 w 684"/>
              <a:gd name="connsiteY79" fmla="*/ 70 h 149"/>
              <a:gd name="connsiteX80" fmla="*/ 211 w 684"/>
              <a:gd name="connsiteY80" fmla="*/ 65 h 149"/>
              <a:gd name="connsiteX81" fmla="*/ 242 w 684"/>
              <a:gd name="connsiteY81" fmla="*/ 60 h 149"/>
              <a:gd name="connsiteX82" fmla="*/ 269 w 684"/>
              <a:gd name="connsiteY82" fmla="*/ 60 h 149"/>
              <a:gd name="connsiteX83" fmla="*/ 290 w 684"/>
              <a:gd name="connsiteY83" fmla="*/ 54 h 149"/>
              <a:gd name="connsiteX84" fmla="*/ 311 w 684"/>
              <a:gd name="connsiteY84" fmla="*/ 54 h 149"/>
              <a:gd name="connsiteX85" fmla="*/ 332 w 684"/>
              <a:gd name="connsiteY85" fmla="*/ 49 h 149"/>
              <a:gd name="connsiteX86" fmla="*/ 342 w 684"/>
              <a:gd name="connsiteY86" fmla="*/ 49 h 149"/>
              <a:gd name="connsiteX87" fmla="*/ 358 w 684"/>
              <a:gd name="connsiteY87" fmla="*/ 49 h 149"/>
              <a:gd name="connsiteX88" fmla="*/ 363 w 684"/>
              <a:gd name="connsiteY88" fmla="*/ 49 h 149"/>
              <a:gd name="connsiteX89" fmla="*/ 368 w 684"/>
              <a:gd name="connsiteY89" fmla="*/ 49 h 149"/>
              <a:gd name="connsiteX90" fmla="*/ 368 w 684"/>
              <a:gd name="connsiteY90" fmla="*/ 49 h 149"/>
              <a:gd name="connsiteX0" fmla="*/ 368 w 684"/>
              <a:gd name="connsiteY0" fmla="*/ 49 h 149"/>
              <a:gd name="connsiteX1" fmla="*/ 374 w 684"/>
              <a:gd name="connsiteY1" fmla="*/ 49 h 149"/>
              <a:gd name="connsiteX2" fmla="*/ 379 w 684"/>
              <a:gd name="connsiteY2" fmla="*/ 49 h 149"/>
              <a:gd name="connsiteX3" fmla="*/ 395 w 684"/>
              <a:gd name="connsiteY3" fmla="*/ 44 h 149"/>
              <a:gd name="connsiteX4" fmla="*/ 405 w 684"/>
              <a:gd name="connsiteY4" fmla="*/ 44 h 149"/>
              <a:gd name="connsiteX5" fmla="*/ 421 w 684"/>
              <a:gd name="connsiteY5" fmla="*/ 44 h 149"/>
              <a:gd name="connsiteX6" fmla="*/ 442 w 684"/>
              <a:gd name="connsiteY6" fmla="*/ 39 h 149"/>
              <a:gd name="connsiteX7" fmla="*/ 468 w 684"/>
              <a:gd name="connsiteY7" fmla="*/ 39 h 149"/>
              <a:gd name="connsiteX8" fmla="*/ 495 w 684"/>
              <a:gd name="connsiteY8" fmla="*/ 33 h 149"/>
              <a:gd name="connsiteX9" fmla="*/ 547 w 684"/>
              <a:gd name="connsiteY9" fmla="*/ 28 h 149"/>
              <a:gd name="connsiteX10" fmla="*/ 595 w 684"/>
              <a:gd name="connsiteY10" fmla="*/ 23 h 149"/>
              <a:gd name="connsiteX11" fmla="*/ 642 w 684"/>
              <a:gd name="connsiteY11" fmla="*/ 18 h 149"/>
              <a:gd name="connsiteX12" fmla="*/ 684 w 684"/>
              <a:gd name="connsiteY12" fmla="*/ 18 h 149"/>
              <a:gd name="connsiteX13" fmla="*/ 663 w 684"/>
              <a:gd name="connsiteY13" fmla="*/ 54 h 149"/>
              <a:gd name="connsiteX14" fmla="*/ 653 w 684"/>
              <a:gd name="connsiteY14" fmla="*/ 54 h 149"/>
              <a:gd name="connsiteX15" fmla="*/ 637 w 684"/>
              <a:gd name="connsiteY15" fmla="*/ 54 h 149"/>
              <a:gd name="connsiteX16" fmla="*/ 626 w 684"/>
              <a:gd name="connsiteY16" fmla="*/ 54 h 149"/>
              <a:gd name="connsiteX17" fmla="*/ 610 w 684"/>
              <a:gd name="connsiteY17" fmla="*/ 54 h 149"/>
              <a:gd name="connsiteX18" fmla="*/ 595 w 684"/>
              <a:gd name="connsiteY18" fmla="*/ 60 h 149"/>
              <a:gd name="connsiteX19" fmla="*/ 579 w 684"/>
              <a:gd name="connsiteY19" fmla="*/ 60 h 149"/>
              <a:gd name="connsiteX20" fmla="*/ 558 w 684"/>
              <a:gd name="connsiteY20" fmla="*/ 60 h 149"/>
              <a:gd name="connsiteX21" fmla="*/ 542 w 684"/>
              <a:gd name="connsiteY21" fmla="*/ 60 h 149"/>
              <a:gd name="connsiteX22" fmla="*/ 521 w 684"/>
              <a:gd name="connsiteY22" fmla="*/ 65 h 149"/>
              <a:gd name="connsiteX23" fmla="*/ 500 w 684"/>
              <a:gd name="connsiteY23" fmla="*/ 65 h 149"/>
              <a:gd name="connsiteX24" fmla="*/ 479 w 684"/>
              <a:gd name="connsiteY24" fmla="*/ 70 h 149"/>
              <a:gd name="connsiteX25" fmla="*/ 458 w 684"/>
              <a:gd name="connsiteY25" fmla="*/ 70 h 149"/>
              <a:gd name="connsiteX26" fmla="*/ 432 w 684"/>
              <a:gd name="connsiteY26" fmla="*/ 76 h 149"/>
              <a:gd name="connsiteX27" fmla="*/ 405 w 684"/>
              <a:gd name="connsiteY27" fmla="*/ 76 h 149"/>
              <a:gd name="connsiteX28" fmla="*/ 384 w 684"/>
              <a:gd name="connsiteY28" fmla="*/ 81 h 149"/>
              <a:gd name="connsiteX29" fmla="*/ 353 w 684"/>
              <a:gd name="connsiteY29" fmla="*/ 81 h 149"/>
              <a:gd name="connsiteX30" fmla="*/ 326 w 684"/>
              <a:gd name="connsiteY30" fmla="*/ 86 h 149"/>
              <a:gd name="connsiteX31" fmla="*/ 305 w 684"/>
              <a:gd name="connsiteY31" fmla="*/ 91 h 149"/>
              <a:gd name="connsiteX32" fmla="*/ 279 w 684"/>
              <a:gd name="connsiteY32" fmla="*/ 97 h 149"/>
              <a:gd name="connsiteX33" fmla="*/ 258 w 684"/>
              <a:gd name="connsiteY33" fmla="*/ 97 h 149"/>
              <a:gd name="connsiteX34" fmla="*/ 237 w 684"/>
              <a:gd name="connsiteY34" fmla="*/ 102 h 149"/>
              <a:gd name="connsiteX35" fmla="*/ 216 w 684"/>
              <a:gd name="connsiteY35" fmla="*/ 107 h 149"/>
              <a:gd name="connsiteX36" fmla="*/ 200 w 684"/>
              <a:gd name="connsiteY36" fmla="*/ 107 h 149"/>
              <a:gd name="connsiteX37" fmla="*/ 184 w 684"/>
              <a:gd name="connsiteY37" fmla="*/ 112 h 149"/>
              <a:gd name="connsiteX38" fmla="*/ 169 w 684"/>
              <a:gd name="connsiteY38" fmla="*/ 112 h 149"/>
              <a:gd name="connsiteX39" fmla="*/ 153 w 684"/>
              <a:gd name="connsiteY39" fmla="*/ 118 h 149"/>
              <a:gd name="connsiteX40" fmla="*/ 142 w 684"/>
              <a:gd name="connsiteY40" fmla="*/ 118 h 149"/>
              <a:gd name="connsiteX41" fmla="*/ 132 w 684"/>
              <a:gd name="connsiteY41" fmla="*/ 123 h 149"/>
              <a:gd name="connsiteX42" fmla="*/ 127 w 684"/>
              <a:gd name="connsiteY42" fmla="*/ 123 h 149"/>
              <a:gd name="connsiteX43" fmla="*/ 116 w 684"/>
              <a:gd name="connsiteY43" fmla="*/ 128 h 149"/>
              <a:gd name="connsiteX44" fmla="*/ 111 w 684"/>
              <a:gd name="connsiteY44" fmla="*/ 128 h 149"/>
              <a:gd name="connsiteX45" fmla="*/ 105 w 684"/>
              <a:gd name="connsiteY45" fmla="*/ 133 h 149"/>
              <a:gd name="connsiteX46" fmla="*/ 90 w 684"/>
              <a:gd name="connsiteY46" fmla="*/ 139 h 149"/>
              <a:gd name="connsiteX47" fmla="*/ 79 w 684"/>
              <a:gd name="connsiteY47" fmla="*/ 144 h 149"/>
              <a:gd name="connsiteX48" fmla="*/ 69 w 684"/>
              <a:gd name="connsiteY48" fmla="*/ 149 h 149"/>
              <a:gd name="connsiteX49" fmla="*/ 63 w 684"/>
              <a:gd name="connsiteY49" fmla="*/ 149 h 149"/>
              <a:gd name="connsiteX50" fmla="*/ 58 w 684"/>
              <a:gd name="connsiteY50" fmla="*/ 149 h 149"/>
              <a:gd name="connsiteX51" fmla="*/ 53 w 684"/>
              <a:gd name="connsiteY51" fmla="*/ 149 h 149"/>
              <a:gd name="connsiteX52" fmla="*/ 48 w 684"/>
              <a:gd name="connsiteY52" fmla="*/ 149 h 149"/>
              <a:gd name="connsiteX53" fmla="*/ 37 w 684"/>
              <a:gd name="connsiteY53" fmla="*/ 139 h 149"/>
              <a:gd name="connsiteX54" fmla="*/ 27 w 684"/>
              <a:gd name="connsiteY54" fmla="*/ 133 h 149"/>
              <a:gd name="connsiteX55" fmla="*/ 16 w 684"/>
              <a:gd name="connsiteY55" fmla="*/ 123 h 149"/>
              <a:gd name="connsiteX56" fmla="*/ 11 w 684"/>
              <a:gd name="connsiteY56" fmla="*/ 118 h 149"/>
              <a:gd name="connsiteX57" fmla="*/ 6 w 684"/>
              <a:gd name="connsiteY57" fmla="*/ 107 h 149"/>
              <a:gd name="connsiteX58" fmla="*/ 0 w 684"/>
              <a:gd name="connsiteY58" fmla="*/ 102 h 149"/>
              <a:gd name="connsiteX59" fmla="*/ 6 w 684"/>
              <a:gd name="connsiteY59" fmla="*/ 97 h 149"/>
              <a:gd name="connsiteX60" fmla="*/ 11 w 684"/>
              <a:gd name="connsiteY60" fmla="*/ 91 h 149"/>
              <a:gd name="connsiteX61" fmla="*/ 16 w 684"/>
              <a:gd name="connsiteY61" fmla="*/ 86 h 149"/>
              <a:gd name="connsiteX62" fmla="*/ 27 w 684"/>
              <a:gd name="connsiteY62" fmla="*/ 81 h 149"/>
              <a:gd name="connsiteX63" fmla="*/ 37 w 684"/>
              <a:gd name="connsiteY63" fmla="*/ 70 h 149"/>
              <a:gd name="connsiteX64" fmla="*/ 127 w 684"/>
              <a:gd name="connsiteY64" fmla="*/ 7 h 149"/>
              <a:gd name="connsiteX65" fmla="*/ 116 w 684"/>
              <a:gd name="connsiteY65" fmla="*/ 28 h 149"/>
              <a:gd name="connsiteX66" fmla="*/ 111 w 684"/>
              <a:gd name="connsiteY66" fmla="*/ 44 h 149"/>
              <a:gd name="connsiteX67" fmla="*/ 111 w 684"/>
              <a:gd name="connsiteY67" fmla="*/ 54 h 149"/>
              <a:gd name="connsiteX68" fmla="*/ 111 w 684"/>
              <a:gd name="connsiteY68" fmla="*/ 60 h 149"/>
              <a:gd name="connsiteX69" fmla="*/ 111 w 684"/>
              <a:gd name="connsiteY69" fmla="*/ 65 h 149"/>
              <a:gd name="connsiteX70" fmla="*/ 111 w 684"/>
              <a:gd name="connsiteY70" fmla="*/ 65 h 149"/>
              <a:gd name="connsiteX71" fmla="*/ 111 w 684"/>
              <a:gd name="connsiteY71" fmla="*/ 70 h 149"/>
              <a:gd name="connsiteX72" fmla="*/ 116 w 684"/>
              <a:gd name="connsiteY72" fmla="*/ 70 h 149"/>
              <a:gd name="connsiteX73" fmla="*/ 116 w 684"/>
              <a:gd name="connsiteY73" fmla="*/ 70 h 149"/>
              <a:gd name="connsiteX74" fmla="*/ 121 w 684"/>
              <a:gd name="connsiteY74" fmla="*/ 70 h 149"/>
              <a:gd name="connsiteX75" fmla="*/ 132 w 684"/>
              <a:gd name="connsiteY75" fmla="*/ 70 h 149"/>
              <a:gd name="connsiteX76" fmla="*/ 148 w 684"/>
              <a:gd name="connsiteY76" fmla="*/ 70 h 149"/>
              <a:gd name="connsiteX77" fmla="*/ 169 w 684"/>
              <a:gd name="connsiteY77" fmla="*/ 70 h 149"/>
              <a:gd name="connsiteX78" fmla="*/ 190 w 684"/>
              <a:gd name="connsiteY78" fmla="*/ 70 h 149"/>
              <a:gd name="connsiteX79" fmla="*/ 211 w 684"/>
              <a:gd name="connsiteY79" fmla="*/ 65 h 149"/>
              <a:gd name="connsiteX80" fmla="*/ 242 w 684"/>
              <a:gd name="connsiteY80" fmla="*/ 60 h 149"/>
              <a:gd name="connsiteX81" fmla="*/ 269 w 684"/>
              <a:gd name="connsiteY81" fmla="*/ 60 h 149"/>
              <a:gd name="connsiteX82" fmla="*/ 290 w 684"/>
              <a:gd name="connsiteY82" fmla="*/ 54 h 149"/>
              <a:gd name="connsiteX83" fmla="*/ 311 w 684"/>
              <a:gd name="connsiteY83" fmla="*/ 54 h 149"/>
              <a:gd name="connsiteX84" fmla="*/ 332 w 684"/>
              <a:gd name="connsiteY84" fmla="*/ 49 h 149"/>
              <a:gd name="connsiteX85" fmla="*/ 342 w 684"/>
              <a:gd name="connsiteY85" fmla="*/ 49 h 149"/>
              <a:gd name="connsiteX86" fmla="*/ 358 w 684"/>
              <a:gd name="connsiteY86" fmla="*/ 49 h 149"/>
              <a:gd name="connsiteX87" fmla="*/ 363 w 684"/>
              <a:gd name="connsiteY87" fmla="*/ 49 h 149"/>
              <a:gd name="connsiteX88" fmla="*/ 368 w 684"/>
              <a:gd name="connsiteY88" fmla="*/ 49 h 149"/>
              <a:gd name="connsiteX89" fmla="*/ 368 w 684"/>
              <a:gd name="connsiteY89" fmla="*/ 49 h 149"/>
              <a:gd name="connsiteX0" fmla="*/ 368 w 684"/>
              <a:gd name="connsiteY0" fmla="*/ 46 h 146"/>
              <a:gd name="connsiteX1" fmla="*/ 374 w 684"/>
              <a:gd name="connsiteY1" fmla="*/ 46 h 146"/>
              <a:gd name="connsiteX2" fmla="*/ 379 w 684"/>
              <a:gd name="connsiteY2" fmla="*/ 46 h 146"/>
              <a:gd name="connsiteX3" fmla="*/ 395 w 684"/>
              <a:gd name="connsiteY3" fmla="*/ 41 h 146"/>
              <a:gd name="connsiteX4" fmla="*/ 405 w 684"/>
              <a:gd name="connsiteY4" fmla="*/ 41 h 146"/>
              <a:gd name="connsiteX5" fmla="*/ 421 w 684"/>
              <a:gd name="connsiteY5" fmla="*/ 41 h 146"/>
              <a:gd name="connsiteX6" fmla="*/ 442 w 684"/>
              <a:gd name="connsiteY6" fmla="*/ 36 h 146"/>
              <a:gd name="connsiteX7" fmla="*/ 468 w 684"/>
              <a:gd name="connsiteY7" fmla="*/ 36 h 146"/>
              <a:gd name="connsiteX8" fmla="*/ 495 w 684"/>
              <a:gd name="connsiteY8" fmla="*/ 30 h 146"/>
              <a:gd name="connsiteX9" fmla="*/ 547 w 684"/>
              <a:gd name="connsiteY9" fmla="*/ 25 h 146"/>
              <a:gd name="connsiteX10" fmla="*/ 595 w 684"/>
              <a:gd name="connsiteY10" fmla="*/ 20 h 146"/>
              <a:gd name="connsiteX11" fmla="*/ 642 w 684"/>
              <a:gd name="connsiteY11" fmla="*/ 15 h 146"/>
              <a:gd name="connsiteX12" fmla="*/ 684 w 684"/>
              <a:gd name="connsiteY12" fmla="*/ 15 h 146"/>
              <a:gd name="connsiteX13" fmla="*/ 663 w 684"/>
              <a:gd name="connsiteY13" fmla="*/ 51 h 146"/>
              <a:gd name="connsiteX14" fmla="*/ 653 w 684"/>
              <a:gd name="connsiteY14" fmla="*/ 51 h 146"/>
              <a:gd name="connsiteX15" fmla="*/ 637 w 684"/>
              <a:gd name="connsiteY15" fmla="*/ 51 h 146"/>
              <a:gd name="connsiteX16" fmla="*/ 626 w 684"/>
              <a:gd name="connsiteY16" fmla="*/ 51 h 146"/>
              <a:gd name="connsiteX17" fmla="*/ 610 w 684"/>
              <a:gd name="connsiteY17" fmla="*/ 51 h 146"/>
              <a:gd name="connsiteX18" fmla="*/ 595 w 684"/>
              <a:gd name="connsiteY18" fmla="*/ 57 h 146"/>
              <a:gd name="connsiteX19" fmla="*/ 579 w 684"/>
              <a:gd name="connsiteY19" fmla="*/ 57 h 146"/>
              <a:gd name="connsiteX20" fmla="*/ 558 w 684"/>
              <a:gd name="connsiteY20" fmla="*/ 57 h 146"/>
              <a:gd name="connsiteX21" fmla="*/ 542 w 684"/>
              <a:gd name="connsiteY21" fmla="*/ 57 h 146"/>
              <a:gd name="connsiteX22" fmla="*/ 521 w 684"/>
              <a:gd name="connsiteY22" fmla="*/ 62 h 146"/>
              <a:gd name="connsiteX23" fmla="*/ 500 w 684"/>
              <a:gd name="connsiteY23" fmla="*/ 62 h 146"/>
              <a:gd name="connsiteX24" fmla="*/ 479 w 684"/>
              <a:gd name="connsiteY24" fmla="*/ 67 h 146"/>
              <a:gd name="connsiteX25" fmla="*/ 458 w 684"/>
              <a:gd name="connsiteY25" fmla="*/ 67 h 146"/>
              <a:gd name="connsiteX26" fmla="*/ 432 w 684"/>
              <a:gd name="connsiteY26" fmla="*/ 73 h 146"/>
              <a:gd name="connsiteX27" fmla="*/ 405 w 684"/>
              <a:gd name="connsiteY27" fmla="*/ 73 h 146"/>
              <a:gd name="connsiteX28" fmla="*/ 384 w 684"/>
              <a:gd name="connsiteY28" fmla="*/ 78 h 146"/>
              <a:gd name="connsiteX29" fmla="*/ 353 w 684"/>
              <a:gd name="connsiteY29" fmla="*/ 78 h 146"/>
              <a:gd name="connsiteX30" fmla="*/ 326 w 684"/>
              <a:gd name="connsiteY30" fmla="*/ 83 h 146"/>
              <a:gd name="connsiteX31" fmla="*/ 305 w 684"/>
              <a:gd name="connsiteY31" fmla="*/ 88 h 146"/>
              <a:gd name="connsiteX32" fmla="*/ 279 w 684"/>
              <a:gd name="connsiteY32" fmla="*/ 94 h 146"/>
              <a:gd name="connsiteX33" fmla="*/ 258 w 684"/>
              <a:gd name="connsiteY33" fmla="*/ 94 h 146"/>
              <a:gd name="connsiteX34" fmla="*/ 237 w 684"/>
              <a:gd name="connsiteY34" fmla="*/ 99 h 146"/>
              <a:gd name="connsiteX35" fmla="*/ 216 w 684"/>
              <a:gd name="connsiteY35" fmla="*/ 104 h 146"/>
              <a:gd name="connsiteX36" fmla="*/ 200 w 684"/>
              <a:gd name="connsiteY36" fmla="*/ 104 h 146"/>
              <a:gd name="connsiteX37" fmla="*/ 184 w 684"/>
              <a:gd name="connsiteY37" fmla="*/ 109 h 146"/>
              <a:gd name="connsiteX38" fmla="*/ 169 w 684"/>
              <a:gd name="connsiteY38" fmla="*/ 109 h 146"/>
              <a:gd name="connsiteX39" fmla="*/ 153 w 684"/>
              <a:gd name="connsiteY39" fmla="*/ 115 h 146"/>
              <a:gd name="connsiteX40" fmla="*/ 142 w 684"/>
              <a:gd name="connsiteY40" fmla="*/ 115 h 146"/>
              <a:gd name="connsiteX41" fmla="*/ 132 w 684"/>
              <a:gd name="connsiteY41" fmla="*/ 120 h 146"/>
              <a:gd name="connsiteX42" fmla="*/ 127 w 684"/>
              <a:gd name="connsiteY42" fmla="*/ 120 h 146"/>
              <a:gd name="connsiteX43" fmla="*/ 116 w 684"/>
              <a:gd name="connsiteY43" fmla="*/ 125 h 146"/>
              <a:gd name="connsiteX44" fmla="*/ 111 w 684"/>
              <a:gd name="connsiteY44" fmla="*/ 125 h 146"/>
              <a:gd name="connsiteX45" fmla="*/ 105 w 684"/>
              <a:gd name="connsiteY45" fmla="*/ 130 h 146"/>
              <a:gd name="connsiteX46" fmla="*/ 90 w 684"/>
              <a:gd name="connsiteY46" fmla="*/ 136 h 146"/>
              <a:gd name="connsiteX47" fmla="*/ 79 w 684"/>
              <a:gd name="connsiteY47" fmla="*/ 141 h 146"/>
              <a:gd name="connsiteX48" fmla="*/ 69 w 684"/>
              <a:gd name="connsiteY48" fmla="*/ 146 h 146"/>
              <a:gd name="connsiteX49" fmla="*/ 63 w 684"/>
              <a:gd name="connsiteY49" fmla="*/ 146 h 146"/>
              <a:gd name="connsiteX50" fmla="*/ 58 w 684"/>
              <a:gd name="connsiteY50" fmla="*/ 146 h 146"/>
              <a:gd name="connsiteX51" fmla="*/ 53 w 684"/>
              <a:gd name="connsiteY51" fmla="*/ 146 h 146"/>
              <a:gd name="connsiteX52" fmla="*/ 48 w 684"/>
              <a:gd name="connsiteY52" fmla="*/ 146 h 146"/>
              <a:gd name="connsiteX53" fmla="*/ 37 w 684"/>
              <a:gd name="connsiteY53" fmla="*/ 136 h 146"/>
              <a:gd name="connsiteX54" fmla="*/ 27 w 684"/>
              <a:gd name="connsiteY54" fmla="*/ 130 h 146"/>
              <a:gd name="connsiteX55" fmla="*/ 16 w 684"/>
              <a:gd name="connsiteY55" fmla="*/ 120 h 146"/>
              <a:gd name="connsiteX56" fmla="*/ 11 w 684"/>
              <a:gd name="connsiteY56" fmla="*/ 115 h 146"/>
              <a:gd name="connsiteX57" fmla="*/ 6 w 684"/>
              <a:gd name="connsiteY57" fmla="*/ 104 h 146"/>
              <a:gd name="connsiteX58" fmla="*/ 0 w 684"/>
              <a:gd name="connsiteY58" fmla="*/ 99 h 146"/>
              <a:gd name="connsiteX59" fmla="*/ 6 w 684"/>
              <a:gd name="connsiteY59" fmla="*/ 94 h 146"/>
              <a:gd name="connsiteX60" fmla="*/ 11 w 684"/>
              <a:gd name="connsiteY60" fmla="*/ 88 h 146"/>
              <a:gd name="connsiteX61" fmla="*/ 16 w 684"/>
              <a:gd name="connsiteY61" fmla="*/ 83 h 146"/>
              <a:gd name="connsiteX62" fmla="*/ 27 w 684"/>
              <a:gd name="connsiteY62" fmla="*/ 78 h 146"/>
              <a:gd name="connsiteX63" fmla="*/ 37 w 684"/>
              <a:gd name="connsiteY63" fmla="*/ 67 h 146"/>
              <a:gd name="connsiteX64" fmla="*/ 127 w 684"/>
              <a:gd name="connsiteY64" fmla="*/ 4 h 146"/>
              <a:gd name="connsiteX65" fmla="*/ 111 w 684"/>
              <a:gd name="connsiteY65" fmla="*/ 41 h 146"/>
              <a:gd name="connsiteX66" fmla="*/ 111 w 684"/>
              <a:gd name="connsiteY66" fmla="*/ 51 h 146"/>
              <a:gd name="connsiteX67" fmla="*/ 111 w 684"/>
              <a:gd name="connsiteY67" fmla="*/ 57 h 146"/>
              <a:gd name="connsiteX68" fmla="*/ 111 w 684"/>
              <a:gd name="connsiteY68" fmla="*/ 62 h 146"/>
              <a:gd name="connsiteX69" fmla="*/ 111 w 684"/>
              <a:gd name="connsiteY69" fmla="*/ 62 h 146"/>
              <a:gd name="connsiteX70" fmla="*/ 111 w 684"/>
              <a:gd name="connsiteY70" fmla="*/ 67 h 146"/>
              <a:gd name="connsiteX71" fmla="*/ 116 w 684"/>
              <a:gd name="connsiteY71" fmla="*/ 67 h 146"/>
              <a:gd name="connsiteX72" fmla="*/ 116 w 684"/>
              <a:gd name="connsiteY72" fmla="*/ 67 h 146"/>
              <a:gd name="connsiteX73" fmla="*/ 121 w 684"/>
              <a:gd name="connsiteY73" fmla="*/ 67 h 146"/>
              <a:gd name="connsiteX74" fmla="*/ 132 w 684"/>
              <a:gd name="connsiteY74" fmla="*/ 67 h 146"/>
              <a:gd name="connsiteX75" fmla="*/ 148 w 684"/>
              <a:gd name="connsiteY75" fmla="*/ 67 h 146"/>
              <a:gd name="connsiteX76" fmla="*/ 169 w 684"/>
              <a:gd name="connsiteY76" fmla="*/ 67 h 146"/>
              <a:gd name="connsiteX77" fmla="*/ 190 w 684"/>
              <a:gd name="connsiteY77" fmla="*/ 67 h 146"/>
              <a:gd name="connsiteX78" fmla="*/ 211 w 684"/>
              <a:gd name="connsiteY78" fmla="*/ 62 h 146"/>
              <a:gd name="connsiteX79" fmla="*/ 242 w 684"/>
              <a:gd name="connsiteY79" fmla="*/ 57 h 146"/>
              <a:gd name="connsiteX80" fmla="*/ 269 w 684"/>
              <a:gd name="connsiteY80" fmla="*/ 57 h 146"/>
              <a:gd name="connsiteX81" fmla="*/ 290 w 684"/>
              <a:gd name="connsiteY81" fmla="*/ 51 h 146"/>
              <a:gd name="connsiteX82" fmla="*/ 311 w 684"/>
              <a:gd name="connsiteY82" fmla="*/ 51 h 146"/>
              <a:gd name="connsiteX83" fmla="*/ 332 w 684"/>
              <a:gd name="connsiteY83" fmla="*/ 46 h 146"/>
              <a:gd name="connsiteX84" fmla="*/ 342 w 684"/>
              <a:gd name="connsiteY84" fmla="*/ 46 h 146"/>
              <a:gd name="connsiteX85" fmla="*/ 358 w 684"/>
              <a:gd name="connsiteY85" fmla="*/ 46 h 146"/>
              <a:gd name="connsiteX86" fmla="*/ 363 w 684"/>
              <a:gd name="connsiteY86" fmla="*/ 46 h 146"/>
              <a:gd name="connsiteX87" fmla="*/ 368 w 684"/>
              <a:gd name="connsiteY87" fmla="*/ 46 h 146"/>
              <a:gd name="connsiteX88" fmla="*/ 368 w 684"/>
              <a:gd name="connsiteY88" fmla="*/ 46 h 146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26 h 131"/>
              <a:gd name="connsiteX65" fmla="*/ 111 w 684"/>
              <a:gd name="connsiteY65" fmla="*/ 36 h 131"/>
              <a:gd name="connsiteX66" fmla="*/ 111 w 684"/>
              <a:gd name="connsiteY66" fmla="*/ 42 h 131"/>
              <a:gd name="connsiteX67" fmla="*/ 111 w 684"/>
              <a:gd name="connsiteY67" fmla="*/ 47 h 131"/>
              <a:gd name="connsiteX68" fmla="*/ 111 w 684"/>
              <a:gd name="connsiteY68" fmla="*/ 47 h 131"/>
              <a:gd name="connsiteX69" fmla="*/ 111 w 684"/>
              <a:gd name="connsiteY69" fmla="*/ 52 h 131"/>
              <a:gd name="connsiteX70" fmla="*/ 116 w 684"/>
              <a:gd name="connsiteY70" fmla="*/ 52 h 131"/>
              <a:gd name="connsiteX71" fmla="*/ 116 w 684"/>
              <a:gd name="connsiteY71" fmla="*/ 52 h 131"/>
              <a:gd name="connsiteX72" fmla="*/ 121 w 684"/>
              <a:gd name="connsiteY72" fmla="*/ 52 h 131"/>
              <a:gd name="connsiteX73" fmla="*/ 132 w 684"/>
              <a:gd name="connsiteY73" fmla="*/ 52 h 131"/>
              <a:gd name="connsiteX74" fmla="*/ 148 w 684"/>
              <a:gd name="connsiteY74" fmla="*/ 52 h 131"/>
              <a:gd name="connsiteX75" fmla="*/ 169 w 684"/>
              <a:gd name="connsiteY75" fmla="*/ 52 h 131"/>
              <a:gd name="connsiteX76" fmla="*/ 190 w 684"/>
              <a:gd name="connsiteY76" fmla="*/ 52 h 131"/>
              <a:gd name="connsiteX77" fmla="*/ 211 w 684"/>
              <a:gd name="connsiteY77" fmla="*/ 47 h 131"/>
              <a:gd name="connsiteX78" fmla="*/ 242 w 684"/>
              <a:gd name="connsiteY78" fmla="*/ 42 h 131"/>
              <a:gd name="connsiteX79" fmla="*/ 269 w 684"/>
              <a:gd name="connsiteY79" fmla="*/ 42 h 131"/>
              <a:gd name="connsiteX80" fmla="*/ 290 w 684"/>
              <a:gd name="connsiteY80" fmla="*/ 36 h 131"/>
              <a:gd name="connsiteX81" fmla="*/ 311 w 684"/>
              <a:gd name="connsiteY81" fmla="*/ 36 h 131"/>
              <a:gd name="connsiteX82" fmla="*/ 332 w 684"/>
              <a:gd name="connsiteY82" fmla="*/ 31 h 131"/>
              <a:gd name="connsiteX83" fmla="*/ 342 w 684"/>
              <a:gd name="connsiteY83" fmla="*/ 31 h 131"/>
              <a:gd name="connsiteX84" fmla="*/ 358 w 684"/>
              <a:gd name="connsiteY84" fmla="*/ 31 h 131"/>
              <a:gd name="connsiteX85" fmla="*/ 363 w 684"/>
              <a:gd name="connsiteY85" fmla="*/ 31 h 131"/>
              <a:gd name="connsiteX86" fmla="*/ 368 w 684"/>
              <a:gd name="connsiteY86" fmla="*/ 31 h 131"/>
              <a:gd name="connsiteX87" fmla="*/ 368 w 684"/>
              <a:gd name="connsiteY87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36 h 131"/>
              <a:gd name="connsiteX65" fmla="*/ 111 w 684"/>
              <a:gd name="connsiteY65" fmla="*/ 42 h 131"/>
              <a:gd name="connsiteX66" fmla="*/ 111 w 684"/>
              <a:gd name="connsiteY66" fmla="*/ 47 h 131"/>
              <a:gd name="connsiteX67" fmla="*/ 111 w 684"/>
              <a:gd name="connsiteY67" fmla="*/ 47 h 131"/>
              <a:gd name="connsiteX68" fmla="*/ 111 w 684"/>
              <a:gd name="connsiteY68" fmla="*/ 52 h 131"/>
              <a:gd name="connsiteX69" fmla="*/ 116 w 684"/>
              <a:gd name="connsiteY69" fmla="*/ 52 h 131"/>
              <a:gd name="connsiteX70" fmla="*/ 116 w 684"/>
              <a:gd name="connsiteY70" fmla="*/ 52 h 131"/>
              <a:gd name="connsiteX71" fmla="*/ 121 w 684"/>
              <a:gd name="connsiteY71" fmla="*/ 52 h 131"/>
              <a:gd name="connsiteX72" fmla="*/ 132 w 684"/>
              <a:gd name="connsiteY72" fmla="*/ 52 h 131"/>
              <a:gd name="connsiteX73" fmla="*/ 148 w 684"/>
              <a:gd name="connsiteY73" fmla="*/ 52 h 131"/>
              <a:gd name="connsiteX74" fmla="*/ 169 w 684"/>
              <a:gd name="connsiteY74" fmla="*/ 52 h 131"/>
              <a:gd name="connsiteX75" fmla="*/ 190 w 684"/>
              <a:gd name="connsiteY75" fmla="*/ 52 h 131"/>
              <a:gd name="connsiteX76" fmla="*/ 211 w 684"/>
              <a:gd name="connsiteY76" fmla="*/ 47 h 131"/>
              <a:gd name="connsiteX77" fmla="*/ 242 w 684"/>
              <a:gd name="connsiteY77" fmla="*/ 42 h 131"/>
              <a:gd name="connsiteX78" fmla="*/ 269 w 684"/>
              <a:gd name="connsiteY78" fmla="*/ 42 h 131"/>
              <a:gd name="connsiteX79" fmla="*/ 290 w 684"/>
              <a:gd name="connsiteY79" fmla="*/ 36 h 131"/>
              <a:gd name="connsiteX80" fmla="*/ 311 w 684"/>
              <a:gd name="connsiteY80" fmla="*/ 36 h 131"/>
              <a:gd name="connsiteX81" fmla="*/ 332 w 684"/>
              <a:gd name="connsiteY81" fmla="*/ 31 h 131"/>
              <a:gd name="connsiteX82" fmla="*/ 342 w 684"/>
              <a:gd name="connsiteY82" fmla="*/ 31 h 131"/>
              <a:gd name="connsiteX83" fmla="*/ 358 w 684"/>
              <a:gd name="connsiteY83" fmla="*/ 31 h 131"/>
              <a:gd name="connsiteX84" fmla="*/ 363 w 684"/>
              <a:gd name="connsiteY84" fmla="*/ 31 h 131"/>
              <a:gd name="connsiteX85" fmla="*/ 368 w 684"/>
              <a:gd name="connsiteY85" fmla="*/ 31 h 131"/>
              <a:gd name="connsiteX86" fmla="*/ 368 w 684"/>
              <a:gd name="connsiteY86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36 h 131"/>
              <a:gd name="connsiteX65" fmla="*/ 111 w 684"/>
              <a:gd name="connsiteY65" fmla="*/ 47 h 131"/>
              <a:gd name="connsiteX66" fmla="*/ 111 w 684"/>
              <a:gd name="connsiteY66" fmla="*/ 47 h 131"/>
              <a:gd name="connsiteX67" fmla="*/ 111 w 684"/>
              <a:gd name="connsiteY67" fmla="*/ 52 h 131"/>
              <a:gd name="connsiteX68" fmla="*/ 116 w 684"/>
              <a:gd name="connsiteY68" fmla="*/ 52 h 131"/>
              <a:gd name="connsiteX69" fmla="*/ 116 w 684"/>
              <a:gd name="connsiteY69" fmla="*/ 52 h 131"/>
              <a:gd name="connsiteX70" fmla="*/ 121 w 684"/>
              <a:gd name="connsiteY70" fmla="*/ 52 h 131"/>
              <a:gd name="connsiteX71" fmla="*/ 132 w 684"/>
              <a:gd name="connsiteY71" fmla="*/ 52 h 131"/>
              <a:gd name="connsiteX72" fmla="*/ 148 w 684"/>
              <a:gd name="connsiteY72" fmla="*/ 52 h 131"/>
              <a:gd name="connsiteX73" fmla="*/ 169 w 684"/>
              <a:gd name="connsiteY73" fmla="*/ 52 h 131"/>
              <a:gd name="connsiteX74" fmla="*/ 190 w 684"/>
              <a:gd name="connsiteY74" fmla="*/ 52 h 131"/>
              <a:gd name="connsiteX75" fmla="*/ 211 w 684"/>
              <a:gd name="connsiteY75" fmla="*/ 47 h 131"/>
              <a:gd name="connsiteX76" fmla="*/ 242 w 684"/>
              <a:gd name="connsiteY76" fmla="*/ 42 h 131"/>
              <a:gd name="connsiteX77" fmla="*/ 269 w 684"/>
              <a:gd name="connsiteY77" fmla="*/ 42 h 131"/>
              <a:gd name="connsiteX78" fmla="*/ 290 w 684"/>
              <a:gd name="connsiteY78" fmla="*/ 36 h 131"/>
              <a:gd name="connsiteX79" fmla="*/ 311 w 684"/>
              <a:gd name="connsiteY79" fmla="*/ 36 h 131"/>
              <a:gd name="connsiteX80" fmla="*/ 332 w 684"/>
              <a:gd name="connsiteY80" fmla="*/ 31 h 131"/>
              <a:gd name="connsiteX81" fmla="*/ 342 w 684"/>
              <a:gd name="connsiteY81" fmla="*/ 31 h 131"/>
              <a:gd name="connsiteX82" fmla="*/ 358 w 684"/>
              <a:gd name="connsiteY82" fmla="*/ 31 h 131"/>
              <a:gd name="connsiteX83" fmla="*/ 363 w 684"/>
              <a:gd name="connsiteY83" fmla="*/ 31 h 131"/>
              <a:gd name="connsiteX84" fmla="*/ 368 w 684"/>
              <a:gd name="connsiteY84" fmla="*/ 31 h 131"/>
              <a:gd name="connsiteX85" fmla="*/ 368 w 684"/>
              <a:gd name="connsiteY85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111 w 684"/>
              <a:gd name="connsiteY63" fmla="*/ 36 h 131"/>
              <a:gd name="connsiteX64" fmla="*/ 111 w 684"/>
              <a:gd name="connsiteY64" fmla="*/ 47 h 131"/>
              <a:gd name="connsiteX65" fmla="*/ 111 w 684"/>
              <a:gd name="connsiteY65" fmla="*/ 47 h 131"/>
              <a:gd name="connsiteX66" fmla="*/ 111 w 684"/>
              <a:gd name="connsiteY66" fmla="*/ 52 h 131"/>
              <a:gd name="connsiteX67" fmla="*/ 116 w 684"/>
              <a:gd name="connsiteY67" fmla="*/ 52 h 131"/>
              <a:gd name="connsiteX68" fmla="*/ 116 w 684"/>
              <a:gd name="connsiteY68" fmla="*/ 52 h 131"/>
              <a:gd name="connsiteX69" fmla="*/ 121 w 684"/>
              <a:gd name="connsiteY69" fmla="*/ 52 h 131"/>
              <a:gd name="connsiteX70" fmla="*/ 132 w 684"/>
              <a:gd name="connsiteY70" fmla="*/ 52 h 131"/>
              <a:gd name="connsiteX71" fmla="*/ 148 w 684"/>
              <a:gd name="connsiteY71" fmla="*/ 52 h 131"/>
              <a:gd name="connsiteX72" fmla="*/ 169 w 684"/>
              <a:gd name="connsiteY72" fmla="*/ 52 h 131"/>
              <a:gd name="connsiteX73" fmla="*/ 190 w 684"/>
              <a:gd name="connsiteY73" fmla="*/ 52 h 131"/>
              <a:gd name="connsiteX74" fmla="*/ 211 w 684"/>
              <a:gd name="connsiteY74" fmla="*/ 47 h 131"/>
              <a:gd name="connsiteX75" fmla="*/ 242 w 684"/>
              <a:gd name="connsiteY75" fmla="*/ 42 h 131"/>
              <a:gd name="connsiteX76" fmla="*/ 269 w 684"/>
              <a:gd name="connsiteY76" fmla="*/ 42 h 131"/>
              <a:gd name="connsiteX77" fmla="*/ 290 w 684"/>
              <a:gd name="connsiteY77" fmla="*/ 36 h 131"/>
              <a:gd name="connsiteX78" fmla="*/ 311 w 684"/>
              <a:gd name="connsiteY78" fmla="*/ 36 h 131"/>
              <a:gd name="connsiteX79" fmla="*/ 332 w 684"/>
              <a:gd name="connsiteY79" fmla="*/ 31 h 131"/>
              <a:gd name="connsiteX80" fmla="*/ 342 w 684"/>
              <a:gd name="connsiteY80" fmla="*/ 31 h 131"/>
              <a:gd name="connsiteX81" fmla="*/ 358 w 684"/>
              <a:gd name="connsiteY81" fmla="*/ 31 h 131"/>
              <a:gd name="connsiteX82" fmla="*/ 363 w 684"/>
              <a:gd name="connsiteY82" fmla="*/ 31 h 131"/>
              <a:gd name="connsiteX83" fmla="*/ 368 w 684"/>
              <a:gd name="connsiteY83" fmla="*/ 31 h 131"/>
              <a:gd name="connsiteX84" fmla="*/ 368 w 684"/>
              <a:gd name="connsiteY84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111 w 684"/>
              <a:gd name="connsiteY62" fmla="*/ 36 h 131"/>
              <a:gd name="connsiteX63" fmla="*/ 111 w 684"/>
              <a:gd name="connsiteY63" fmla="*/ 47 h 131"/>
              <a:gd name="connsiteX64" fmla="*/ 111 w 684"/>
              <a:gd name="connsiteY64" fmla="*/ 47 h 131"/>
              <a:gd name="connsiteX65" fmla="*/ 111 w 684"/>
              <a:gd name="connsiteY65" fmla="*/ 52 h 131"/>
              <a:gd name="connsiteX66" fmla="*/ 116 w 684"/>
              <a:gd name="connsiteY66" fmla="*/ 52 h 131"/>
              <a:gd name="connsiteX67" fmla="*/ 116 w 684"/>
              <a:gd name="connsiteY67" fmla="*/ 52 h 131"/>
              <a:gd name="connsiteX68" fmla="*/ 121 w 684"/>
              <a:gd name="connsiteY68" fmla="*/ 52 h 131"/>
              <a:gd name="connsiteX69" fmla="*/ 132 w 684"/>
              <a:gd name="connsiteY69" fmla="*/ 52 h 131"/>
              <a:gd name="connsiteX70" fmla="*/ 148 w 684"/>
              <a:gd name="connsiteY70" fmla="*/ 52 h 131"/>
              <a:gd name="connsiteX71" fmla="*/ 169 w 684"/>
              <a:gd name="connsiteY71" fmla="*/ 52 h 131"/>
              <a:gd name="connsiteX72" fmla="*/ 190 w 684"/>
              <a:gd name="connsiteY72" fmla="*/ 52 h 131"/>
              <a:gd name="connsiteX73" fmla="*/ 211 w 684"/>
              <a:gd name="connsiteY73" fmla="*/ 47 h 131"/>
              <a:gd name="connsiteX74" fmla="*/ 242 w 684"/>
              <a:gd name="connsiteY74" fmla="*/ 42 h 131"/>
              <a:gd name="connsiteX75" fmla="*/ 269 w 684"/>
              <a:gd name="connsiteY75" fmla="*/ 42 h 131"/>
              <a:gd name="connsiteX76" fmla="*/ 290 w 684"/>
              <a:gd name="connsiteY76" fmla="*/ 36 h 131"/>
              <a:gd name="connsiteX77" fmla="*/ 311 w 684"/>
              <a:gd name="connsiteY77" fmla="*/ 36 h 131"/>
              <a:gd name="connsiteX78" fmla="*/ 332 w 684"/>
              <a:gd name="connsiteY78" fmla="*/ 31 h 131"/>
              <a:gd name="connsiteX79" fmla="*/ 342 w 684"/>
              <a:gd name="connsiteY79" fmla="*/ 31 h 131"/>
              <a:gd name="connsiteX80" fmla="*/ 358 w 684"/>
              <a:gd name="connsiteY80" fmla="*/ 31 h 131"/>
              <a:gd name="connsiteX81" fmla="*/ 363 w 684"/>
              <a:gd name="connsiteY81" fmla="*/ 31 h 131"/>
              <a:gd name="connsiteX82" fmla="*/ 368 w 684"/>
              <a:gd name="connsiteY82" fmla="*/ 31 h 131"/>
              <a:gd name="connsiteX83" fmla="*/ 368 w 684"/>
              <a:gd name="connsiteY83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111 w 684"/>
              <a:gd name="connsiteY62" fmla="*/ 47 h 131"/>
              <a:gd name="connsiteX63" fmla="*/ 111 w 684"/>
              <a:gd name="connsiteY63" fmla="*/ 47 h 131"/>
              <a:gd name="connsiteX64" fmla="*/ 111 w 684"/>
              <a:gd name="connsiteY64" fmla="*/ 52 h 131"/>
              <a:gd name="connsiteX65" fmla="*/ 116 w 684"/>
              <a:gd name="connsiteY65" fmla="*/ 52 h 131"/>
              <a:gd name="connsiteX66" fmla="*/ 116 w 684"/>
              <a:gd name="connsiteY66" fmla="*/ 52 h 131"/>
              <a:gd name="connsiteX67" fmla="*/ 121 w 684"/>
              <a:gd name="connsiteY67" fmla="*/ 52 h 131"/>
              <a:gd name="connsiteX68" fmla="*/ 132 w 684"/>
              <a:gd name="connsiteY68" fmla="*/ 52 h 131"/>
              <a:gd name="connsiteX69" fmla="*/ 148 w 684"/>
              <a:gd name="connsiteY69" fmla="*/ 52 h 131"/>
              <a:gd name="connsiteX70" fmla="*/ 169 w 684"/>
              <a:gd name="connsiteY70" fmla="*/ 52 h 131"/>
              <a:gd name="connsiteX71" fmla="*/ 190 w 684"/>
              <a:gd name="connsiteY71" fmla="*/ 52 h 131"/>
              <a:gd name="connsiteX72" fmla="*/ 211 w 684"/>
              <a:gd name="connsiteY72" fmla="*/ 47 h 131"/>
              <a:gd name="connsiteX73" fmla="*/ 242 w 684"/>
              <a:gd name="connsiteY73" fmla="*/ 42 h 131"/>
              <a:gd name="connsiteX74" fmla="*/ 269 w 684"/>
              <a:gd name="connsiteY74" fmla="*/ 42 h 131"/>
              <a:gd name="connsiteX75" fmla="*/ 290 w 684"/>
              <a:gd name="connsiteY75" fmla="*/ 36 h 131"/>
              <a:gd name="connsiteX76" fmla="*/ 311 w 684"/>
              <a:gd name="connsiteY76" fmla="*/ 36 h 131"/>
              <a:gd name="connsiteX77" fmla="*/ 332 w 684"/>
              <a:gd name="connsiteY77" fmla="*/ 31 h 131"/>
              <a:gd name="connsiteX78" fmla="*/ 342 w 684"/>
              <a:gd name="connsiteY78" fmla="*/ 31 h 131"/>
              <a:gd name="connsiteX79" fmla="*/ 358 w 684"/>
              <a:gd name="connsiteY79" fmla="*/ 31 h 131"/>
              <a:gd name="connsiteX80" fmla="*/ 363 w 684"/>
              <a:gd name="connsiteY80" fmla="*/ 31 h 131"/>
              <a:gd name="connsiteX81" fmla="*/ 368 w 684"/>
              <a:gd name="connsiteY81" fmla="*/ 31 h 131"/>
              <a:gd name="connsiteX82" fmla="*/ 368 w 684"/>
              <a:gd name="connsiteY82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11 w 684"/>
              <a:gd name="connsiteY61" fmla="*/ 47 h 131"/>
              <a:gd name="connsiteX62" fmla="*/ 111 w 684"/>
              <a:gd name="connsiteY62" fmla="*/ 47 h 131"/>
              <a:gd name="connsiteX63" fmla="*/ 111 w 684"/>
              <a:gd name="connsiteY63" fmla="*/ 52 h 131"/>
              <a:gd name="connsiteX64" fmla="*/ 116 w 684"/>
              <a:gd name="connsiteY64" fmla="*/ 52 h 131"/>
              <a:gd name="connsiteX65" fmla="*/ 116 w 684"/>
              <a:gd name="connsiteY65" fmla="*/ 52 h 131"/>
              <a:gd name="connsiteX66" fmla="*/ 121 w 684"/>
              <a:gd name="connsiteY66" fmla="*/ 52 h 131"/>
              <a:gd name="connsiteX67" fmla="*/ 132 w 684"/>
              <a:gd name="connsiteY67" fmla="*/ 52 h 131"/>
              <a:gd name="connsiteX68" fmla="*/ 148 w 684"/>
              <a:gd name="connsiteY68" fmla="*/ 52 h 131"/>
              <a:gd name="connsiteX69" fmla="*/ 169 w 684"/>
              <a:gd name="connsiteY69" fmla="*/ 52 h 131"/>
              <a:gd name="connsiteX70" fmla="*/ 190 w 684"/>
              <a:gd name="connsiteY70" fmla="*/ 52 h 131"/>
              <a:gd name="connsiteX71" fmla="*/ 211 w 684"/>
              <a:gd name="connsiteY71" fmla="*/ 47 h 131"/>
              <a:gd name="connsiteX72" fmla="*/ 242 w 684"/>
              <a:gd name="connsiteY72" fmla="*/ 42 h 131"/>
              <a:gd name="connsiteX73" fmla="*/ 269 w 684"/>
              <a:gd name="connsiteY73" fmla="*/ 42 h 131"/>
              <a:gd name="connsiteX74" fmla="*/ 290 w 684"/>
              <a:gd name="connsiteY74" fmla="*/ 36 h 131"/>
              <a:gd name="connsiteX75" fmla="*/ 311 w 684"/>
              <a:gd name="connsiteY75" fmla="*/ 36 h 131"/>
              <a:gd name="connsiteX76" fmla="*/ 332 w 684"/>
              <a:gd name="connsiteY76" fmla="*/ 31 h 131"/>
              <a:gd name="connsiteX77" fmla="*/ 342 w 684"/>
              <a:gd name="connsiteY77" fmla="*/ 31 h 131"/>
              <a:gd name="connsiteX78" fmla="*/ 358 w 684"/>
              <a:gd name="connsiteY78" fmla="*/ 31 h 131"/>
              <a:gd name="connsiteX79" fmla="*/ 363 w 684"/>
              <a:gd name="connsiteY79" fmla="*/ 31 h 131"/>
              <a:gd name="connsiteX80" fmla="*/ 368 w 684"/>
              <a:gd name="connsiteY80" fmla="*/ 31 h 131"/>
              <a:gd name="connsiteX81" fmla="*/ 368 w 684"/>
              <a:gd name="connsiteY81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47 h 131"/>
              <a:gd name="connsiteX62" fmla="*/ 123 w 696"/>
              <a:gd name="connsiteY62" fmla="*/ 52 h 131"/>
              <a:gd name="connsiteX63" fmla="*/ 128 w 696"/>
              <a:gd name="connsiteY63" fmla="*/ 52 h 131"/>
              <a:gd name="connsiteX64" fmla="*/ 128 w 696"/>
              <a:gd name="connsiteY64" fmla="*/ 52 h 131"/>
              <a:gd name="connsiteX65" fmla="*/ 133 w 696"/>
              <a:gd name="connsiteY65" fmla="*/ 52 h 131"/>
              <a:gd name="connsiteX66" fmla="*/ 144 w 696"/>
              <a:gd name="connsiteY66" fmla="*/ 52 h 131"/>
              <a:gd name="connsiteX67" fmla="*/ 160 w 696"/>
              <a:gd name="connsiteY67" fmla="*/ 52 h 131"/>
              <a:gd name="connsiteX68" fmla="*/ 181 w 696"/>
              <a:gd name="connsiteY68" fmla="*/ 52 h 131"/>
              <a:gd name="connsiteX69" fmla="*/ 202 w 696"/>
              <a:gd name="connsiteY69" fmla="*/ 52 h 131"/>
              <a:gd name="connsiteX70" fmla="*/ 223 w 696"/>
              <a:gd name="connsiteY70" fmla="*/ 47 h 131"/>
              <a:gd name="connsiteX71" fmla="*/ 254 w 696"/>
              <a:gd name="connsiteY71" fmla="*/ 42 h 131"/>
              <a:gd name="connsiteX72" fmla="*/ 281 w 696"/>
              <a:gd name="connsiteY72" fmla="*/ 42 h 131"/>
              <a:gd name="connsiteX73" fmla="*/ 302 w 696"/>
              <a:gd name="connsiteY73" fmla="*/ 36 h 131"/>
              <a:gd name="connsiteX74" fmla="*/ 323 w 696"/>
              <a:gd name="connsiteY74" fmla="*/ 36 h 131"/>
              <a:gd name="connsiteX75" fmla="*/ 344 w 696"/>
              <a:gd name="connsiteY75" fmla="*/ 31 h 131"/>
              <a:gd name="connsiteX76" fmla="*/ 354 w 696"/>
              <a:gd name="connsiteY76" fmla="*/ 31 h 131"/>
              <a:gd name="connsiteX77" fmla="*/ 370 w 696"/>
              <a:gd name="connsiteY77" fmla="*/ 31 h 131"/>
              <a:gd name="connsiteX78" fmla="*/ 375 w 696"/>
              <a:gd name="connsiteY78" fmla="*/ 31 h 131"/>
              <a:gd name="connsiteX79" fmla="*/ 380 w 696"/>
              <a:gd name="connsiteY79" fmla="*/ 31 h 131"/>
              <a:gd name="connsiteX80" fmla="*/ 380 w 696"/>
              <a:gd name="connsiteY80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28 w 696"/>
              <a:gd name="connsiteY62" fmla="*/ 52 h 131"/>
              <a:gd name="connsiteX63" fmla="*/ 128 w 696"/>
              <a:gd name="connsiteY63" fmla="*/ 52 h 131"/>
              <a:gd name="connsiteX64" fmla="*/ 133 w 696"/>
              <a:gd name="connsiteY64" fmla="*/ 52 h 131"/>
              <a:gd name="connsiteX65" fmla="*/ 144 w 696"/>
              <a:gd name="connsiteY65" fmla="*/ 52 h 131"/>
              <a:gd name="connsiteX66" fmla="*/ 160 w 696"/>
              <a:gd name="connsiteY66" fmla="*/ 52 h 131"/>
              <a:gd name="connsiteX67" fmla="*/ 181 w 696"/>
              <a:gd name="connsiteY67" fmla="*/ 52 h 131"/>
              <a:gd name="connsiteX68" fmla="*/ 202 w 696"/>
              <a:gd name="connsiteY68" fmla="*/ 52 h 131"/>
              <a:gd name="connsiteX69" fmla="*/ 223 w 696"/>
              <a:gd name="connsiteY69" fmla="*/ 47 h 131"/>
              <a:gd name="connsiteX70" fmla="*/ 254 w 696"/>
              <a:gd name="connsiteY70" fmla="*/ 42 h 131"/>
              <a:gd name="connsiteX71" fmla="*/ 281 w 696"/>
              <a:gd name="connsiteY71" fmla="*/ 42 h 131"/>
              <a:gd name="connsiteX72" fmla="*/ 302 w 696"/>
              <a:gd name="connsiteY72" fmla="*/ 36 h 131"/>
              <a:gd name="connsiteX73" fmla="*/ 323 w 696"/>
              <a:gd name="connsiteY73" fmla="*/ 36 h 131"/>
              <a:gd name="connsiteX74" fmla="*/ 344 w 696"/>
              <a:gd name="connsiteY74" fmla="*/ 31 h 131"/>
              <a:gd name="connsiteX75" fmla="*/ 354 w 696"/>
              <a:gd name="connsiteY75" fmla="*/ 31 h 131"/>
              <a:gd name="connsiteX76" fmla="*/ 370 w 696"/>
              <a:gd name="connsiteY76" fmla="*/ 31 h 131"/>
              <a:gd name="connsiteX77" fmla="*/ 375 w 696"/>
              <a:gd name="connsiteY77" fmla="*/ 31 h 131"/>
              <a:gd name="connsiteX78" fmla="*/ 380 w 696"/>
              <a:gd name="connsiteY78" fmla="*/ 31 h 131"/>
              <a:gd name="connsiteX79" fmla="*/ 380 w 696"/>
              <a:gd name="connsiteY79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28 w 696"/>
              <a:gd name="connsiteY62" fmla="*/ 52 h 131"/>
              <a:gd name="connsiteX63" fmla="*/ 133 w 696"/>
              <a:gd name="connsiteY63" fmla="*/ 52 h 131"/>
              <a:gd name="connsiteX64" fmla="*/ 144 w 696"/>
              <a:gd name="connsiteY64" fmla="*/ 52 h 131"/>
              <a:gd name="connsiteX65" fmla="*/ 160 w 696"/>
              <a:gd name="connsiteY65" fmla="*/ 52 h 131"/>
              <a:gd name="connsiteX66" fmla="*/ 181 w 696"/>
              <a:gd name="connsiteY66" fmla="*/ 52 h 131"/>
              <a:gd name="connsiteX67" fmla="*/ 202 w 696"/>
              <a:gd name="connsiteY67" fmla="*/ 52 h 131"/>
              <a:gd name="connsiteX68" fmla="*/ 223 w 696"/>
              <a:gd name="connsiteY68" fmla="*/ 47 h 131"/>
              <a:gd name="connsiteX69" fmla="*/ 254 w 696"/>
              <a:gd name="connsiteY69" fmla="*/ 42 h 131"/>
              <a:gd name="connsiteX70" fmla="*/ 281 w 696"/>
              <a:gd name="connsiteY70" fmla="*/ 42 h 131"/>
              <a:gd name="connsiteX71" fmla="*/ 302 w 696"/>
              <a:gd name="connsiteY71" fmla="*/ 36 h 131"/>
              <a:gd name="connsiteX72" fmla="*/ 323 w 696"/>
              <a:gd name="connsiteY72" fmla="*/ 36 h 131"/>
              <a:gd name="connsiteX73" fmla="*/ 344 w 696"/>
              <a:gd name="connsiteY73" fmla="*/ 31 h 131"/>
              <a:gd name="connsiteX74" fmla="*/ 354 w 696"/>
              <a:gd name="connsiteY74" fmla="*/ 31 h 131"/>
              <a:gd name="connsiteX75" fmla="*/ 370 w 696"/>
              <a:gd name="connsiteY75" fmla="*/ 31 h 131"/>
              <a:gd name="connsiteX76" fmla="*/ 375 w 696"/>
              <a:gd name="connsiteY76" fmla="*/ 31 h 131"/>
              <a:gd name="connsiteX77" fmla="*/ 380 w 696"/>
              <a:gd name="connsiteY77" fmla="*/ 31 h 131"/>
              <a:gd name="connsiteX78" fmla="*/ 380 w 696"/>
              <a:gd name="connsiteY78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33 w 696"/>
              <a:gd name="connsiteY62" fmla="*/ 52 h 131"/>
              <a:gd name="connsiteX63" fmla="*/ 144 w 696"/>
              <a:gd name="connsiteY63" fmla="*/ 52 h 131"/>
              <a:gd name="connsiteX64" fmla="*/ 160 w 696"/>
              <a:gd name="connsiteY64" fmla="*/ 52 h 131"/>
              <a:gd name="connsiteX65" fmla="*/ 181 w 696"/>
              <a:gd name="connsiteY65" fmla="*/ 52 h 131"/>
              <a:gd name="connsiteX66" fmla="*/ 202 w 696"/>
              <a:gd name="connsiteY66" fmla="*/ 52 h 131"/>
              <a:gd name="connsiteX67" fmla="*/ 223 w 696"/>
              <a:gd name="connsiteY67" fmla="*/ 47 h 131"/>
              <a:gd name="connsiteX68" fmla="*/ 254 w 696"/>
              <a:gd name="connsiteY68" fmla="*/ 42 h 131"/>
              <a:gd name="connsiteX69" fmla="*/ 281 w 696"/>
              <a:gd name="connsiteY69" fmla="*/ 42 h 131"/>
              <a:gd name="connsiteX70" fmla="*/ 302 w 696"/>
              <a:gd name="connsiteY70" fmla="*/ 36 h 131"/>
              <a:gd name="connsiteX71" fmla="*/ 323 w 696"/>
              <a:gd name="connsiteY71" fmla="*/ 36 h 131"/>
              <a:gd name="connsiteX72" fmla="*/ 344 w 696"/>
              <a:gd name="connsiteY72" fmla="*/ 31 h 131"/>
              <a:gd name="connsiteX73" fmla="*/ 354 w 696"/>
              <a:gd name="connsiteY73" fmla="*/ 31 h 131"/>
              <a:gd name="connsiteX74" fmla="*/ 370 w 696"/>
              <a:gd name="connsiteY74" fmla="*/ 31 h 131"/>
              <a:gd name="connsiteX75" fmla="*/ 375 w 696"/>
              <a:gd name="connsiteY75" fmla="*/ 31 h 131"/>
              <a:gd name="connsiteX76" fmla="*/ 380 w 696"/>
              <a:gd name="connsiteY76" fmla="*/ 31 h 131"/>
              <a:gd name="connsiteX77" fmla="*/ 380 w 696"/>
              <a:gd name="connsiteY77" fmla="*/ 31 h 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96" h="131">
                <a:moveTo>
                  <a:pt x="380" y="31"/>
                </a:moveTo>
                <a:lnTo>
                  <a:pt x="386" y="31"/>
                </a:lnTo>
                <a:lnTo>
                  <a:pt x="391" y="31"/>
                </a:lnTo>
                <a:cubicBezTo>
                  <a:pt x="396" y="29"/>
                  <a:pt x="402" y="28"/>
                  <a:pt x="407" y="26"/>
                </a:cubicBezTo>
                <a:lnTo>
                  <a:pt x="417" y="26"/>
                </a:lnTo>
                <a:lnTo>
                  <a:pt x="433" y="26"/>
                </a:lnTo>
                <a:cubicBezTo>
                  <a:pt x="440" y="24"/>
                  <a:pt x="447" y="23"/>
                  <a:pt x="454" y="21"/>
                </a:cubicBezTo>
                <a:lnTo>
                  <a:pt x="480" y="21"/>
                </a:lnTo>
                <a:lnTo>
                  <a:pt x="507" y="15"/>
                </a:lnTo>
                <a:cubicBezTo>
                  <a:pt x="524" y="13"/>
                  <a:pt x="542" y="12"/>
                  <a:pt x="559" y="10"/>
                </a:cubicBezTo>
                <a:cubicBezTo>
                  <a:pt x="575" y="8"/>
                  <a:pt x="591" y="7"/>
                  <a:pt x="607" y="5"/>
                </a:cubicBezTo>
                <a:cubicBezTo>
                  <a:pt x="623" y="3"/>
                  <a:pt x="638" y="2"/>
                  <a:pt x="654" y="0"/>
                </a:cubicBezTo>
                <a:lnTo>
                  <a:pt x="696" y="0"/>
                </a:lnTo>
                <a:lnTo>
                  <a:pt x="675" y="36"/>
                </a:lnTo>
                <a:lnTo>
                  <a:pt x="665" y="36"/>
                </a:lnTo>
                <a:lnTo>
                  <a:pt x="649" y="36"/>
                </a:lnTo>
                <a:lnTo>
                  <a:pt x="638" y="36"/>
                </a:lnTo>
                <a:lnTo>
                  <a:pt x="622" y="36"/>
                </a:lnTo>
                <a:lnTo>
                  <a:pt x="607" y="42"/>
                </a:lnTo>
                <a:lnTo>
                  <a:pt x="591" y="42"/>
                </a:lnTo>
                <a:lnTo>
                  <a:pt x="570" y="42"/>
                </a:lnTo>
                <a:lnTo>
                  <a:pt x="554" y="42"/>
                </a:lnTo>
                <a:cubicBezTo>
                  <a:pt x="547" y="44"/>
                  <a:pt x="540" y="45"/>
                  <a:pt x="533" y="47"/>
                </a:cubicBezTo>
                <a:lnTo>
                  <a:pt x="512" y="47"/>
                </a:lnTo>
                <a:cubicBezTo>
                  <a:pt x="505" y="49"/>
                  <a:pt x="498" y="50"/>
                  <a:pt x="491" y="52"/>
                </a:cubicBezTo>
                <a:lnTo>
                  <a:pt x="470" y="52"/>
                </a:lnTo>
                <a:lnTo>
                  <a:pt x="444" y="58"/>
                </a:lnTo>
                <a:lnTo>
                  <a:pt x="417" y="58"/>
                </a:lnTo>
                <a:cubicBezTo>
                  <a:pt x="410" y="60"/>
                  <a:pt x="403" y="61"/>
                  <a:pt x="396" y="63"/>
                </a:cubicBezTo>
                <a:lnTo>
                  <a:pt x="365" y="63"/>
                </a:lnTo>
                <a:cubicBezTo>
                  <a:pt x="356" y="65"/>
                  <a:pt x="347" y="66"/>
                  <a:pt x="338" y="68"/>
                </a:cubicBezTo>
                <a:cubicBezTo>
                  <a:pt x="331" y="70"/>
                  <a:pt x="324" y="71"/>
                  <a:pt x="317" y="73"/>
                </a:cubicBezTo>
                <a:lnTo>
                  <a:pt x="291" y="79"/>
                </a:lnTo>
                <a:lnTo>
                  <a:pt x="270" y="79"/>
                </a:lnTo>
                <a:cubicBezTo>
                  <a:pt x="263" y="81"/>
                  <a:pt x="256" y="82"/>
                  <a:pt x="249" y="84"/>
                </a:cubicBezTo>
                <a:cubicBezTo>
                  <a:pt x="242" y="86"/>
                  <a:pt x="235" y="87"/>
                  <a:pt x="228" y="89"/>
                </a:cubicBezTo>
                <a:lnTo>
                  <a:pt x="212" y="89"/>
                </a:lnTo>
                <a:cubicBezTo>
                  <a:pt x="207" y="91"/>
                  <a:pt x="201" y="92"/>
                  <a:pt x="196" y="94"/>
                </a:cubicBezTo>
                <a:lnTo>
                  <a:pt x="181" y="94"/>
                </a:lnTo>
                <a:cubicBezTo>
                  <a:pt x="176" y="96"/>
                  <a:pt x="170" y="98"/>
                  <a:pt x="165" y="100"/>
                </a:cubicBezTo>
                <a:lnTo>
                  <a:pt x="154" y="100"/>
                </a:lnTo>
                <a:cubicBezTo>
                  <a:pt x="151" y="102"/>
                  <a:pt x="147" y="103"/>
                  <a:pt x="144" y="105"/>
                </a:cubicBezTo>
                <a:lnTo>
                  <a:pt x="139" y="105"/>
                </a:lnTo>
                <a:cubicBezTo>
                  <a:pt x="135" y="107"/>
                  <a:pt x="132" y="108"/>
                  <a:pt x="128" y="110"/>
                </a:cubicBezTo>
                <a:lnTo>
                  <a:pt x="123" y="110"/>
                </a:lnTo>
                <a:cubicBezTo>
                  <a:pt x="121" y="112"/>
                  <a:pt x="119" y="113"/>
                  <a:pt x="117" y="115"/>
                </a:cubicBezTo>
                <a:lnTo>
                  <a:pt x="102" y="121"/>
                </a:lnTo>
                <a:cubicBezTo>
                  <a:pt x="98" y="123"/>
                  <a:pt x="95" y="124"/>
                  <a:pt x="91" y="126"/>
                </a:cubicBezTo>
                <a:cubicBezTo>
                  <a:pt x="88" y="128"/>
                  <a:pt x="84" y="129"/>
                  <a:pt x="81" y="131"/>
                </a:cubicBezTo>
                <a:lnTo>
                  <a:pt x="75" y="131"/>
                </a:lnTo>
                <a:lnTo>
                  <a:pt x="70" y="131"/>
                </a:lnTo>
                <a:lnTo>
                  <a:pt x="65" y="131"/>
                </a:lnTo>
                <a:lnTo>
                  <a:pt x="60" y="131"/>
                </a:lnTo>
                <a:cubicBezTo>
                  <a:pt x="56" y="128"/>
                  <a:pt x="53" y="124"/>
                  <a:pt x="49" y="121"/>
                </a:cubicBezTo>
                <a:cubicBezTo>
                  <a:pt x="46" y="119"/>
                  <a:pt x="42" y="117"/>
                  <a:pt x="39" y="115"/>
                </a:cubicBezTo>
                <a:cubicBezTo>
                  <a:pt x="35" y="112"/>
                  <a:pt x="32" y="108"/>
                  <a:pt x="28" y="105"/>
                </a:cubicBezTo>
                <a:lnTo>
                  <a:pt x="23" y="100"/>
                </a:lnTo>
                <a:cubicBezTo>
                  <a:pt x="21" y="96"/>
                  <a:pt x="20" y="93"/>
                  <a:pt x="18" y="89"/>
                </a:cubicBezTo>
                <a:cubicBezTo>
                  <a:pt x="16" y="87"/>
                  <a:pt x="14" y="86"/>
                  <a:pt x="12" y="84"/>
                </a:cubicBezTo>
                <a:cubicBezTo>
                  <a:pt x="14" y="82"/>
                  <a:pt x="0" y="85"/>
                  <a:pt x="18" y="79"/>
                </a:cubicBezTo>
                <a:cubicBezTo>
                  <a:pt x="36" y="73"/>
                  <a:pt x="106" y="52"/>
                  <a:pt x="123" y="47"/>
                </a:cubicBezTo>
                <a:lnTo>
                  <a:pt x="123" y="52"/>
                </a:lnTo>
                <a:lnTo>
                  <a:pt x="133" y="52"/>
                </a:lnTo>
                <a:lnTo>
                  <a:pt x="144" y="52"/>
                </a:lnTo>
                <a:lnTo>
                  <a:pt x="160" y="52"/>
                </a:lnTo>
                <a:lnTo>
                  <a:pt x="181" y="52"/>
                </a:lnTo>
                <a:lnTo>
                  <a:pt x="202" y="52"/>
                </a:lnTo>
                <a:cubicBezTo>
                  <a:pt x="209" y="50"/>
                  <a:pt x="216" y="49"/>
                  <a:pt x="223" y="47"/>
                </a:cubicBezTo>
                <a:cubicBezTo>
                  <a:pt x="233" y="45"/>
                  <a:pt x="244" y="44"/>
                  <a:pt x="254" y="42"/>
                </a:cubicBezTo>
                <a:lnTo>
                  <a:pt x="281" y="42"/>
                </a:lnTo>
                <a:lnTo>
                  <a:pt x="302" y="36"/>
                </a:lnTo>
                <a:lnTo>
                  <a:pt x="323" y="36"/>
                </a:lnTo>
                <a:cubicBezTo>
                  <a:pt x="330" y="34"/>
                  <a:pt x="337" y="33"/>
                  <a:pt x="344" y="31"/>
                </a:cubicBezTo>
                <a:lnTo>
                  <a:pt x="354" y="31"/>
                </a:lnTo>
                <a:lnTo>
                  <a:pt x="370" y="31"/>
                </a:lnTo>
                <a:lnTo>
                  <a:pt x="375" y="31"/>
                </a:lnTo>
                <a:lnTo>
                  <a:pt x="380" y="31"/>
                </a:lnTo>
                <a:lnTo>
                  <a:pt x="380" y="3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4" name="Freeform 28"/>
          <p:cNvSpPr>
            <a:spLocks/>
          </p:cNvSpPr>
          <p:nvPr/>
        </p:nvSpPr>
        <p:spPr bwMode="auto">
          <a:xfrm>
            <a:off x="5903913" y="3290888"/>
            <a:ext cx="195262" cy="287337"/>
          </a:xfrm>
          <a:custGeom>
            <a:avLst/>
            <a:gdLst>
              <a:gd name="connsiteX0" fmla="*/ 368 w 684"/>
              <a:gd name="connsiteY0" fmla="*/ 142 h 242"/>
              <a:gd name="connsiteX1" fmla="*/ 374 w 684"/>
              <a:gd name="connsiteY1" fmla="*/ 142 h 242"/>
              <a:gd name="connsiteX2" fmla="*/ 379 w 684"/>
              <a:gd name="connsiteY2" fmla="*/ 142 h 242"/>
              <a:gd name="connsiteX3" fmla="*/ 395 w 684"/>
              <a:gd name="connsiteY3" fmla="*/ 137 h 242"/>
              <a:gd name="connsiteX4" fmla="*/ 405 w 684"/>
              <a:gd name="connsiteY4" fmla="*/ 137 h 242"/>
              <a:gd name="connsiteX5" fmla="*/ 421 w 684"/>
              <a:gd name="connsiteY5" fmla="*/ 137 h 242"/>
              <a:gd name="connsiteX6" fmla="*/ 442 w 684"/>
              <a:gd name="connsiteY6" fmla="*/ 132 h 242"/>
              <a:gd name="connsiteX7" fmla="*/ 468 w 684"/>
              <a:gd name="connsiteY7" fmla="*/ 132 h 242"/>
              <a:gd name="connsiteX8" fmla="*/ 495 w 684"/>
              <a:gd name="connsiteY8" fmla="*/ 126 h 242"/>
              <a:gd name="connsiteX9" fmla="*/ 547 w 684"/>
              <a:gd name="connsiteY9" fmla="*/ 121 h 242"/>
              <a:gd name="connsiteX10" fmla="*/ 595 w 684"/>
              <a:gd name="connsiteY10" fmla="*/ 116 h 242"/>
              <a:gd name="connsiteX11" fmla="*/ 642 w 684"/>
              <a:gd name="connsiteY11" fmla="*/ 111 h 242"/>
              <a:gd name="connsiteX12" fmla="*/ 684 w 684"/>
              <a:gd name="connsiteY12" fmla="*/ 111 h 242"/>
              <a:gd name="connsiteX13" fmla="*/ 663 w 684"/>
              <a:gd name="connsiteY13" fmla="*/ 147 h 242"/>
              <a:gd name="connsiteX14" fmla="*/ 637 w 684"/>
              <a:gd name="connsiteY14" fmla="*/ 147 h 242"/>
              <a:gd name="connsiteX15" fmla="*/ 626 w 684"/>
              <a:gd name="connsiteY15" fmla="*/ 147 h 242"/>
              <a:gd name="connsiteX16" fmla="*/ 610 w 684"/>
              <a:gd name="connsiteY16" fmla="*/ 147 h 242"/>
              <a:gd name="connsiteX17" fmla="*/ 595 w 684"/>
              <a:gd name="connsiteY17" fmla="*/ 153 h 242"/>
              <a:gd name="connsiteX18" fmla="*/ 579 w 684"/>
              <a:gd name="connsiteY18" fmla="*/ 153 h 242"/>
              <a:gd name="connsiteX19" fmla="*/ 558 w 684"/>
              <a:gd name="connsiteY19" fmla="*/ 153 h 242"/>
              <a:gd name="connsiteX20" fmla="*/ 542 w 684"/>
              <a:gd name="connsiteY20" fmla="*/ 153 h 242"/>
              <a:gd name="connsiteX21" fmla="*/ 521 w 684"/>
              <a:gd name="connsiteY21" fmla="*/ 158 h 242"/>
              <a:gd name="connsiteX22" fmla="*/ 500 w 684"/>
              <a:gd name="connsiteY22" fmla="*/ 158 h 242"/>
              <a:gd name="connsiteX23" fmla="*/ 479 w 684"/>
              <a:gd name="connsiteY23" fmla="*/ 163 h 242"/>
              <a:gd name="connsiteX24" fmla="*/ 458 w 684"/>
              <a:gd name="connsiteY24" fmla="*/ 163 h 242"/>
              <a:gd name="connsiteX25" fmla="*/ 432 w 684"/>
              <a:gd name="connsiteY25" fmla="*/ 169 h 242"/>
              <a:gd name="connsiteX26" fmla="*/ 405 w 684"/>
              <a:gd name="connsiteY26" fmla="*/ 169 h 242"/>
              <a:gd name="connsiteX27" fmla="*/ 384 w 684"/>
              <a:gd name="connsiteY27" fmla="*/ 174 h 242"/>
              <a:gd name="connsiteX28" fmla="*/ 353 w 684"/>
              <a:gd name="connsiteY28" fmla="*/ 174 h 242"/>
              <a:gd name="connsiteX29" fmla="*/ 326 w 684"/>
              <a:gd name="connsiteY29" fmla="*/ 179 h 242"/>
              <a:gd name="connsiteX30" fmla="*/ 305 w 684"/>
              <a:gd name="connsiteY30" fmla="*/ 184 h 242"/>
              <a:gd name="connsiteX31" fmla="*/ 279 w 684"/>
              <a:gd name="connsiteY31" fmla="*/ 190 h 242"/>
              <a:gd name="connsiteX32" fmla="*/ 258 w 684"/>
              <a:gd name="connsiteY32" fmla="*/ 190 h 242"/>
              <a:gd name="connsiteX33" fmla="*/ 237 w 684"/>
              <a:gd name="connsiteY33" fmla="*/ 195 h 242"/>
              <a:gd name="connsiteX34" fmla="*/ 216 w 684"/>
              <a:gd name="connsiteY34" fmla="*/ 200 h 242"/>
              <a:gd name="connsiteX35" fmla="*/ 200 w 684"/>
              <a:gd name="connsiteY35" fmla="*/ 200 h 242"/>
              <a:gd name="connsiteX36" fmla="*/ 184 w 684"/>
              <a:gd name="connsiteY36" fmla="*/ 205 h 242"/>
              <a:gd name="connsiteX37" fmla="*/ 169 w 684"/>
              <a:gd name="connsiteY37" fmla="*/ 205 h 242"/>
              <a:gd name="connsiteX38" fmla="*/ 153 w 684"/>
              <a:gd name="connsiteY38" fmla="*/ 211 h 242"/>
              <a:gd name="connsiteX39" fmla="*/ 142 w 684"/>
              <a:gd name="connsiteY39" fmla="*/ 211 h 242"/>
              <a:gd name="connsiteX40" fmla="*/ 132 w 684"/>
              <a:gd name="connsiteY40" fmla="*/ 216 h 242"/>
              <a:gd name="connsiteX41" fmla="*/ 127 w 684"/>
              <a:gd name="connsiteY41" fmla="*/ 216 h 242"/>
              <a:gd name="connsiteX42" fmla="*/ 116 w 684"/>
              <a:gd name="connsiteY42" fmla="*/ 221 h 242"/>
              <a:gd name="connsiteX43" fmla="*/ 111 w 684"/>
              <a:gd name="connsiteY43" fmla="*/ 221 h 242"/>
              <a:gd name="connsiteX44" fmla="*/ 105 w 684"/>
              <a:gd name="connsiteY44" fmla="*/ 226 h 242"/>
              <a:gd name="connsiteX45" fmla="*/ 90 w 684"/>
              <a:gd name="connsiteY45" fmla="*/ 232 h 242"/>
              <a:gd name="connsiteX46" fmla="*/ 79 w 684"/>
              <a:gd name="connsiteY46" fmla="*/ 237 h 242"/>
              <a:gd name="connsiteX47" fmla="*/ 69 w 684"/>
              <a:gd name="connsiteY47" fmla="*/ 242 h 242"/>
              <a:gd name="connsiteX48" fmla="*/ 63 w 684"/>
              <a:gd name="connsiteY48" fmla="*/ 242 h 242"/>
              <a:gd name="connsiteX49" fmla="*/ 58 w 684"/>
              <a:gd name="connsiteY49" fmla="*/ 242 h 242"/>
              <a:gd name="connsiteX50" fmla="*/ 53 w 684"/>
              <a:gd name="connsiteY50" fmla="*/ 242 h 242"/>
              <a:gd name="connsiteX51" fmla="*/ 48 w 684"/>
              <a:gd name="connsiteY51" fmla="*/ 242 h 242"/>
              <a:gd name="connsiteX52" fmla="*/ 37 w 684"/>
              <a:gd name="connsiteY52" fmla="*/ 232 h 242"/>
              <a:gd name="connsiteX53" fmla="*/ 27 w 684"/>
              <a:gd name="connsiteY53" fmla="*/ 226 h 242"/>
              <a:gd name="connsiteX54" fmla="*/ 16 w 684"/>
              <a:gd name="connsiteY54" fmla="*/ 216 h 242"/>
              <a:gd name="connsiteX55" fmla="*/ 11 w 684"/>
              <a:gd name="connsiteY55" fmla="*/ 211 h 242"/>
              <a:gd name="connsiteX56" fmla="*/ 6 w 684"/>
              <a:gd name="connsiteY56" fmla="*/ 200 h 242"/>
              <a:gd name="connsiteX57" fmla="*/ 0 w 684"/>
              <a:gd name="connsiteY57" fmla="*/ 195 h 242"/>
              <a:gd name="connsiteX58" fmla="*/ 6 w 684"/>
              <a:gd name="connsiteY58" fmla="*/ 190 h 242"/>
              <a:gd name="connsiteX59" fmla="*/ 11 w 684"/>
              <a:gd name="connsiteY59" fmla="*/ 184 h 242"/>
              <a:gd name="connsiteX60" fmla="*/ 16 w 684"/>
              <a:gd name="connsiteY60" fmla="*/ 179 h 242"/>
              <a:gd name="connsiteX61" fmla="*/ 27 w 684"/>
              <a:gd name="connsiteY61" fmla="*/ 174 h 242"/>
              <a:gd name="connsiteX62" fmla="*/ 37 w 684"/>
              <a:gd name="connsiteY62" fmla="*/ 163 h 242"/>
              <a:gd name="connsiteX63" fmla="*/ 48 w 684"/>
              <a:gd name="connsiteY63" fmla="*/ 153 h 242"/>
              <a:gd name="connsiteX64" fmla="*/ 53 w 684"/>
              <a:gd name="connsiteY64" fmla="*/ 137 h 242"/>
              <a:gd name="connsiteX65" fmla="*/ 63 w 684"/>
              <a:gd name="connsiteY65" fmla="*/ 121 h 242"/>
              <a:gd name="connsiteX66" fmla="*/ 63 w 684"/>
              <a:gd name="connsiteY66" fmla="*/ 100 h 242"/>
              <a:gd name="connsiteX67" fmla="*/ 69 w 684"/>
              <a:gd name="connsiteY67" fmla="*/ 89 h 242"/>
              <a:gd name="connsiteX68" fmla="*/ 69 w 684"/>
              <a:gd name="connsiteY68" fmla="*/ 74 h 242"/>
              <a:gd name="connsiteX69" fmla="*/ 69 w 684"/>
              <a:gd name="connsiteY69" fmla="*/ 63 h 242"/>
              <a:gd name="connsiteX70" fmla="*/ 63 w 684"/>
              <a:gd name="connsiteY70" fmla="*/ 47 h 242"/>
              <a:gd name="connsiteX71" fmla="*/ 58 w 684"/>
              <a:gd name="connsiteY71" fmla="*/ 42 h 242"/>
              <a:gd name="connsiteX72" fmla="*/ 53 w 684"/>
              <a:gd name="connsiteY72" fmla="*/ 37 h 242"/>
              <a:gd name="connsiteX73" fmla="*/ 48 w 684"/>
              <a:gd name="connsiteY73" fmla="*/ 32 h 242"/>
              <a:gd name="connsiteX74" fmla="*/ 48 w 684"/>
              <a:gd name="connsiteY74" fmla="*/ 26 h 242"/>
              <a:gd name="connsiteX75" fmla="*/ 48 w 684"/>
              <a:gd name="connsiteY75" fmla="*/ 16 h 242"/>
              <a:gd name="connsiteX76" fmla="*/ 48 w 684"/>
              <a:gd name="connsiteY76" fmla="*/ 10 h 242"/>
              <a:gd name="connsiteX77" fmla="*/ 53 w 684"/>
              <a:gd name="connsiteY77" fmla="*/ 5 h 242"/>
              <a:gd name="connsiteX78" fmla="*/ 58 w 684"/>
              <a:gd name="connsiteY78" fmla="*/ 5 h 242"/>
              <a:gd name="connsiteX79" fmla="*/ 69 w 684"/>
              <a:gd name="connsiteY79" fmla="*/ 0 h 242"/>
              <a:gd name="connsiteX80" fmla="*/ 74 w 684"/>
              <a:gd name="connsiteY80" fmla="*/ 5 h 242"/>
              <a:gd name="connsiteX81" fmla="*/ 84 w 684"/>
              <a:gd name="connsiteY81" fmla="*/ 5 h 242"/>
              <a:gd name="connsiteX82" fmla="*/ 95 w 684"/>
              <a:gd name="connsiteY82" fmla="*/ 10 h 242"/>
              <a:gd name="connsiteX83" fmla="*/ 105 w 684"/>
              <a:gd name="connsiteY83" fmla="*/ 16 h 242"/>
              <a:gd name="connsiteX84" fmla="*/ 116 w 684"/>
              <a:gd name="connsiteY84" fmla="*/ 26 h 242"/>
              <a:gd name="connsiteX85" fmla="*/ 127 w 684"/>
              <a:gd name="connsiteY85" fmla="*/ 32 h 242"/>
              <a:gd name="connsiteX86" fmla="*/ 132 w 684"/>
              <a:gd name="connsiteY86" fmla="*/ 37 h 242"/>
              <a:gd name="connsiteX87" fmla="*/ 137 w 684"/>
              <a:gd name="connsiteY87" fmla="*/ 42 h 242"/>
              <a:gd name="connsiteX88" fmla="*/ 137 w 684"/>
              <a:gd name="connsiteY88" fmla="*/ 47 h 242"/>
              <a:gd name="connsiteX89" fmla="*/ 137 w 684"/>
              <a:gd name="connsiteY89" fmla="*/ 53 h 242"/>
              <a:gd name="connsiteX90" fmla="*/ 137 w 684"/>
              <a:gd name="connsiteY90" fmla="*/ 58 h 242"/>
              <a:gd name="connsiteX91" fmla="*/ 137 w 684"/>
              <a:gd name="connsiteY91" fmla="*/ 63 h 242"/>
              <a:gd name="connsiteX92" fmla="*/ 137 w 684"/>
              <a:gd name="connsiteY92" fmla="*/ 68 h 242"/>
              <a:gd name="connsiteX93" fmla="*/ 132 w 684"/>
              <a:gd name="connsiteY93" fmla="*/ 79 h 242"/>
              <a:gd name="connsiteX94" fmla="*/ 132 w 684"/>
              <a:gd name="connsiteY94" fmla="*/ 89 h 242"/>
              <a:gd name="connsiteX95" fmla="*/ 127 w 684"/>
              <a:gd name="connsiteY95" fmla="*/ 100 h 242"/>
              <a:gd name="connsiteX96" fmla="*/ 121 w 684"/>
              <a:gd name="connsiteY96" fmla="*/ 111 h 242"/>
              <a:gd name="connsiteX97" fmla="*/ 116 w 684"/>
              <a:gd name="connsiteY97" fmla="*/ 121 h 242"/>
              <a:gd name="connsiteX98" fmla="*/ 116 w 684"/>
              <a:gd name="connsiteY98" fmla="*/ 132 h 242"/>
              <a:gd name="connsiteX99" fmla="*/ 111 w 684"/>
              <a:gd name="connsiteY99" fmla="*/ 137 h 242"/>
              <a:gd name="connsiteX100" fmla="*/ 111 w 684"/>
              <a:gd name="connsiteY100" fmla="*/ 147 h 242"/>
              <a:gd name="connsiteX101" fmla="*/ 111 w 684"/>
              <a:gd name="connsiteY101" fmla="*/ 153 h 242"/>
              <a:gd name="connsiteX102" fmla="*/ 111 w 684"/>
              <a:gd name="connsiteY102" fmla="*/ 158 h 242"/>
              <a:gd name="connsiteX103" fmla="*/ 111 w 684"/>
              <a:gd name="connsiteY103" fmla="*/ 158 h 242"/>
              <a:gd name="connsiteX104" fmla="*/ 111 w 684"/>
              <a:gd name="connsiteY104" fmla="*/ 163 h 242"/>
              <a:gd name="connsiteX105" fmla="*/ 116 w 684"/>
              <a:gd name="connsiteY105" fmla="*/ 163 h 242"/>
              <a:gd name="connsiteX106" fmla="*/ 116 w 684"/>
              <a:gd name="connsiteY106" fmla="*/ 163 h 242"/>
              <a:gd name="connsiteX107" fmla="*/ 121 w 684"/>
              <a:gd name="connsiteY107" fmla="*/ 163 h 242"/>
              <a:gd name="connsiteX108" fmla="*/ 132 w 684"/>
              <a:gd name="connsiteY108" fmla="*/ 163 h 242"/>
              <a:gd name="connsiteX109" fmla="*/ 148 w 684"/>
              <a:gd name="connsiteY109" fmla="*/ 163 h 242"/>
              <a:gd name="connsiteX110" fmla="*/ 169 w 684"/>
              <a:gd name="connsiteY110" fmla="*/ 163 h 242"/>
              <a:gd name="connsiteX111" fmla="*/ 190 w 684"/>
              <a:gd name="connsiteY111" fmla="*/ 163 h 242"/>
              <a:gd name="connsiteX112" fmla="*/ 211 w 684"/>
              <a:gd name="connsiteY112" fmla="*/ 158 h 242"/>
              <a:gd name="connsiteX113" fmla="*/ 242 w 684"/>
              <a:gd name="connsiteY113" fmla="*/ 153 h 242"/>
              <a:gd name="connsiteX114" fmla="*/ 269 w 684"/>
              <a:gd name="connsiteY114" fmla="*/ 153 h 242"/>
              <a:gd name="connsiteX115" fmla="*/ 290 w 684"/>
              <a:gd name="connsiteY115" fmla="*/ 147 h 242"/>
              <a:gd name="connsiteX116" fmla="*/ 311 w 684"/>
              <a:gd name="connsiteY116" fmla="*/ 147 h 242"/>
              <a:gd name="connsiteX117" fmla="*/ 332 w 684"/>
              <a:gd name="connsiteY117" fmla="*/ 142 h 242"/>
              <a:gd name="connsiteX118" fmla="*/ 342 w 684"/>
              <a:gd name="connsiteY118" fmla="*/ 142 h 242"/>
              <a:gd name="connsiteX119" fmla="*/ 358 w 684"/>
              <a:gd name="connsiteY119" fmla="*/ 142 h 242"/>
              <a:gd name="connsiteX120" fmla="*/ 363 w 684"/>
              <a:gd name="connsiteY120" fmla="*/ 142 h 242"/>
              <a:gd name="connsiteX121" fmla="*/ 368 w 684"/>
              <a:gd name="connsiteY121" fmla="*/ 142 h 242"/>
              <a:gd name="connsiteX122" fmla="*/ 368 w 684"/>
              <a:gd name="connsiteY122" fmla="*/ 142 h 242"/>
              <a:gd name="connsiteX0" fmla="*/ 368 w 663"/>
              <a:gd name="connsiteY0" fmla="*/ 142 h 242"/>
              <a:gd name="connsiteX1" fmla="*/ 374 w 663"/>
              <a:gd name="connsiteY1" fmla="*/ 142 h 242"/>
              <a:gd name="connsiteX2" fmla="*/ 379 w 663"/>
              <a:gd name="connsiteY2" fmla="*/ 142 h 242"/>
              <a:gd name="connsiteX3" fmla="*/ 395 w 663"/>
              <a:gd name="connsiteY3" fmla="*/ 137 h 242"/>
              <a:gd name="connsiteX4" fmla="*/ 405 w 663"/>
              <a:gd name="connsiteY4" fmla="*/ 137 h 242"/>
              <a:gd name="connsiteX5" fmla="*/ 421 w 663"/>
              <a:gd name="connsiteY5" fmla="*/ 137 h 242"/>
              <a:gd name="connsiteX6" fmla="*/ 442 w 663"/>
              <a:gd name="connsiteY6" fmla="*/ 132 h 242"/>
              <a:gd name="connsiteX7" fmla="*/ 468 w 663"/>
              <a:gd name="connsiteY7" fmla="*/ 132 h 242"/>
              <a:gd name="connsiteX8" fmla="*/ 495 w 663"/>
              <a:gd name="connsiteY8" fmla="*/ 126 h 242"/>
              <a:gd name="connsiteX9" fmla="*/ 547 w 663"/>
              <a:gd name="connsiteY9" fmla="*/ 121 h 242"/>
              <a:gd name="connsiteX10" fmla="*/ 595 w 663"/>
              <a:gd name="connsiteY10" fmla="*/ 116 h 242"/>
              <a:gd name="connsiteX11" fmla="*/ 642 w 663"/>
              <a:gd name="connsiteY11" fmla="*/ 111 h 242"/>
              <a:gd name="connsiteX12" fmla="*/ 663 w 663"/>
              <a:gd name="connsiteY12" fmla="*/ 147 h 242"/>
              <a:gd name="connsiteX13" fmla="*/ 637 w 663"/>
              <a:gd name="connsiteY13" fmla="*/ 147 h 242"/>
              <a:gd name="connsiteX14" fmla="*/ 626 w 663"/>
              <a:gd name="connsiteY14" fmla="*/ 147 h 242"/>
              <a:gd name="connsiteX15" fmla="*/ 610 w 663"/>
              <a:gd name="connsiteY15" fmla="*/ 147 h 242"/>
              <a:gd name="connsiteX16" fmla="*/ 595 w 663"/>
              <a:gd name="connsiteY16" fmla="*/ 153 h 242"/>
              <a:gd name="connsiteX17" fmla="*/ 579 w 663"/>
              <a:gd name="connsiteY17" fmla="*/ 153 h 242"/>
              <a:gd name="connsiteX18" fmla="*/ 558 w 663"/>
              <a:gd name="connsiteY18" fmla="*/ 153 h 242"/>
              <a:gd name="connsiteX19" fmla="*/ 542 w 663"/>
              <a:gd name="connsiteY19" fmla="*/ 153 h 242"/>
              <a:gd name="connsiteX20" fmla="*/ 521 w 663"/>
              <a:gd name="connsiteY20" fmla="*/ 158 h 242"/>
              <a:gd name="connsiteX21" fmla="*/ 500 w 663"/>
              <a:gd name="connsiteY21" fmla="*/ 158 h 242"/>
              <a:gd name="connsiteX22" fmla="*/ 479 w 663"/>
              <a:gd name="connsiteY22" fmla="*/ 163 h 242"/>
              <a:gd name="connsiteX23" fmla="*/ 458 w 663"/>
              <a:gd name="connsiteY23" fmla="*/ 163 h 242"/>
              <a:gd name="connsiteX24" fmla="*/ 432 w 663"/>
              <a:gd name="connsiteY24" fmla="*/ 169 h 242"/>
              <a:gd name="connsiteX25" fmla="*/ 405 w 663"/>
              <a:gd name="connsiteY25" fmla="*/ 169 h 242"/>
              <a:gd name="connsiteX26" fmla="*/ 384 w 663"/>
              <a:gd name="connsiteY26" fmla="*/ 174 h 242"/>
              <a:gd name="connsiteX27" fmla="*/ 353 w 663"/>
              <a:gd name="connsiteY27" fmla="*/ 174 h 242"/>
              <a:gd name="connsiteX28" fmla="*/ 326 w 663"/>
              <a:gd name="connsiteY28" fmla="*/ 179 h 242"/>
              <a:gd name="connsiteX29" fmla="*/ 305 w 663"/>
              <a:gd name="connsiteY29" fmla="*/ 184 h 242"/>
              <a:gd name="connsiteX30" fmla="*/ 279 w 663"/>
              <a:gd name="connsiteY30" fmla="*/ 190 h 242"/>
              <a:gd name="connsiteX31" fmla="*/ 258 w 663"/>
              <a:gd name="connsiteY31" fmla="*/ 190 h 242"/>
              <a:gd name="connsiteX32" fmla="*/ 237 w 663"/>
              <a:gd name="connsiteY32" fmla="*/ 195 h 242"/>
              <a:gd name="connsiteX33" fmla="*/ 216 w 663"/>
              <a:gd name="connsiteY33" fmla="*/ 200 h 242"/>
              <a:gd name="connsiteX34" fmla="*/ 200 w 663"/>
              <a:gd name="connsiteY34" fmla="*/ 200 h 242"/>
              <a:gd name="connsiteX35" fmla="*/ 184 w 663"/>
              <a:gd name="connsiteY35" fmla="*/ 205 h 242"/>
              <a:gd name="connsiteX36" fmla="*/ 169 w 663"/>
              <a:gd name="connsiteY36" fmla="*/ 205 h 242"/>
              <a:gd name="connsiteX37" fmla="*/ 153 w 663"/>
              <a:gd name="connsiteY37" fmla="*/ 211 h 242"/>
              <a:gd name="connsiteX38" fmla="*/ 142 w 663"/>
              <a:gd name="connsiteY38" fmla="*/ 211 h 242"/>
              <a:gd name="connsiteX39" fmla="*/ 132 w 663"/>
              <a:gd name="connsiteY39" fmla="*/ 216 h 242"/>
              <a:gd name="connsiteX40" fmla="*/ 127 w 663"/>
              <a:gd name="connsiteY40" fmla="*/ 216 h 242"/>
              <a:gd name="connsiteX41" fmla="*/ 116 w 663"/>
              <a:gd name="connsiteY41" fmla="*/ 221 h 242"/>
              <a:gd name="connsiteX42" fmla="*/ 111 w 663"/>
              <a:gd name="connsiteY42" fmla="*/ 221 h 242"/>
              <a:gd name="connsiteX43" fmla="*/ 105 w 663"/>
              <a:gd name="connsiteY43" fmla="*/ 226 h 242"/>
              <a:gd name="connsiteX44" fmla="*/ 90 w 663"/>
              <a:gd name="connsiteY44" fmla="*/ 232 h 242"/>
              <a:gd name="connsiteX45" fmla="*/ 79 w 663"/>
              <a:gd name="connsiteY45" fmla="*/ 237 h 242"/>
              <a:gd name="connsiteX46" fmla="*/ 69 w 663"/>
              <a:gd name="connsiteY46" fmla="*/ 242 h 242"/>
              <a:gd name="connsiteX47" fmla="*/ 63 w 663"/>
              <a:gd name="connsiteY47" fmla="*/ 242 h 242"/>
              <a:gd name="connsiteX48" fmla="*/ 58 w 663"/>
              <a:gd name="connsiteY48" fmla="*/ 242 h 242"/>
              <a:gd name="connsiteX49" fmla="*/ 53 w 663"/>
              <a:gd name="connsiteY49" fmla="*/ 242 h 242"/>
              <a:gd name="connsiteX50" fmla="*/ 48 w 663"/>
              <a:gd name="connsiteY50" fmla="*/ 242 h 242"/>
              <a:gd name="connsiteX51" fmla="*/ 37 w 663"/>
              <a:gd name="connsiteY51" fmla="*/ 232 h 242"/>
              <a:gd name="connsiteX52" fmla="*/ 27 w 663"/>
              <a:gd name="connsiteY52" fmla="*/ 226 h 242"/>
              <a:gd name="connsiteX53" fmla="*/ 16 w 663"/>
              <a:gd name="connsiteY53" fmla="*/ 216 h 242"/>
              <a:gd name="connsiteX54" fmla="*/ 11 w 663"/>
              <a:gd name="connsiteY54" fmla="*/ 211 h 242"/>
              <a:gd name="connsiteX55" fmla="*/ 6 w 663"/>
              <a:gd name="connsiteY55" fmla="*/ 200 h 242"/>
              <a:gd name="connsiteX56" fmla="*/ 0 w 663"/>
              <a:gd name="connsiteY56" fmla="*/ 195 h 242"/>
              <a:gd name="connsiteX57" fmla="*/ 6 w 663"/>
              <a:gd name="connsiteY57" fmla="*/ 190 h 242"/>
              <a:gd name="connsiteX58" fmla="*/ 11 w 663"/>
              <a:gd name="connsiteY58" fmla="*/ 184 h 242"/>
              <a:gd name="connsiteX59" fmla="*/ 16 w 663"/>
              <a:gd name="connsiteY59" fmla="*/ 179 h 242"/>
              <a:gd name="connsiteX60" fmla="*/ 27 w 663"/>
              <a:gd name="connsiteY60" fmla="*/ 174 h 242"/>
              <a:gd name="connsiteX61" fmla="*/ 37 w 663"/>
              <a:gd name="connsiteY61" fmla="*/ 163 h 242"/>
              <a:gd name="connsiteX62" fmla="*/ 48 w 663"/>
              <a:gd name="connsiteY62" fmla="*/ 153 h 242"/>
              <a:gd name="connsiteX63" fmla="*/ 53 w 663"/>
              <a:gd name="connsiteY63" fmla="*/ 137 h 242"/>
              <a:gd name="connsiteX64" fmla="*/ 63 w 663"/>
              <a:gd name="connsiteY64" fmla="*/ 121 h 242"/>
              <a:gd name="connsiteX65" fmla="*/ 63 w 663"/>
              <a:gd name="connsiteY65" fmla="*/ 100 h 242"/>
              <a:gd name="connsiteX66" fmla="*/ 69 w 663"/>
              <a:gd name="connsiteY66" fmla="*/ 89 h 242"/>
              <a:gd name="connsiteX67" fmla="*/ 69 w 663"/>
              <a:gd name="connsiteY67" fmla="*/ 74 h 242"/>
              <a:gd name="connsiteX68" fmla="*/ 69 w 663"/>
              <a:gd name="connsiteY68" fmla="*/ 63 h 242"/>
              <a:gd name="connsiteX69" fmla="*/ 63 w 663"/>
              <a:gd name="connsiteY69" fmla="*/ 47 h 242"/>
              <a:gd name="connsiteX70" fmla="*/ 58 w 663"/>
              <a:gd name="connsiteY70" fmla="*/ 42 h 242"/>
              <a:gd name="connsiteX71" fmla="*/ 53 w 663"/>
              <a:gd name="connsiteY71" fmla="*/ 37 h 242"/>
              <a:gd name="connsiteX72" fmla="*/ 48 w 663"/>
              <a:gd name="connsiteY72" fmla="*/ 32 h 242"/>
              <a:gd name="connsiteX73" fmla="*/ 48 w 663"/>
              <a:gd name="connsiteY73" fmla="*/ 26 h 242"/>
              <a:gd name="connsiteX74" fmla="*/ 48 w 663"/>
              <a:gd name="connsiteY74" fmla="*/ 16 h 242"/>
              <a:gd name="connsiteX75" fmla="*/ 48 w 663"/>
              <a:gd name="connsiteY75" fmla="*/ 10 h 242"/>
              <a:gd name="connsiteX76" fmla="*/ 53 w 663"/>
              <a:gd name="connsiteY76" fmla="*/ 5 h 242"/>
              <a:gd name="connsiteX77" fmla="*/ 58 w 663"/>
              <a:gd name="connsiteY77" fmla="*/ 5 h 242"/>
              <a:gd name="connsiteX78" fmla="*/ 69 w 663"/>
              <a:gd name="connsiteY78" fmla="*/ 0 h 242"/>
              <a:gd name="connsiteX79" fmla="*/ 74 w 663"/>
              <a:gd name="connsiteY79" fmla="*/ 5 h 242"/>
              <a:gd name="connsiteX80" fmla="*/ 84 w 663"/>
              <a:gd name="connsiteY80" fmla="*/ 5 h 242"/>
              <a:gd name="connsiteX81" fmla="*/ 95 w 663"/>
              <a:gd name="connsiteY81" fmla="*/ 10 h 242"/>
              <a:gd name="connsiteX82" fmla="*/ 105 w 663"/>
              <a:gd name="connsiteY82" fmla="*/ 16 h 242"/>
              <a:gd name="connsiteX83" fmla="*/ 116 w 663"/>
              <a:gd name="connsiteY83" fmla="*/ 26 h 242"/>
              <a:gd name="connsiteX84" fmla="*/ 127 w 663"/>
              <a:gd name="connsiteY84" fmla="*/ 32 h 242"/>
              <a:gd name="connsiteX85" fmla="*/ 132 w 663"/>
              <a:gd name="connsiteY85" fmla="*/ 37 h 242"/>
              <a:gd name="connsiteX86" fmla="*/ 137 w 663"/>
              <a:gd name="connsiteY86" fmla="*/ 42 h 242"/>
              <a:gd name="connsiteX87" fmla="*/ 137 w 663"/>
              <a:gd name="connsiteY87" fmla="*/ 47 h 242"/>
              <a:gd name="connsiteX88" fmla="*/ 137 w 663"/>
              <a:gd name="connsiteY88" fmla="*/ 53 h 242"/>
              <a:gd name="connsiteX89" fmla="*/ 137 w 663"/>
              <a:gd name="connsiteY89" fmla="*/ 58 h 242"/>
              <a:gd name="connsiteX90" fmla="*/ 137 w 663"/>
              <a:gd name="connsiteY90" fmla="*/ 63 h 242"/>
              <a:gd name="connsiteX91" fmla="*/ 137 w 663"/>
              <a:gd name="connsiteY91" fmla="*/ 68 h 242"/>
              <a:gd name="connsiteX92" fmla="*/ 132 w 663"/>
              <a:gd name="connsiteY92" fmla="*/ 79 h 242"/>
              <a:gd name="connsiteX93" fmla="*/ 132 w 663"/>
              <a:gd name="connsiteY93" fmla="*/ 89 h 242"/>
              <a:gd name="connsiteX94" fmla="*/ 127 w 663"/>
              <a:gd name="connsiteY94" fmla="*/ 100 h 242"/>
              <a:gd name="connsiteX95" fmla="*/ 121 w 663"/>
              <a:gd name="connsiteY95" fmla="*/ 111 h 242"/>
              <a:gd name="connsiteX96" fmla="*/ 116 w 663"/>
              <a:gd name="connsiteY96" fmla="*/ 121 h 242"/>
              <a:gd name="connsiteX97" fmla="*/ 116 w 663"/>
              <a:gd name="connsiteY97" fmla="*/ 132 h 242"/>
              <a:gd name="connsiteX98" fmla="*/ 111 w 663"/>
              <a:gd name="connsiteY98" fmla="*/ 137 h 242"/>
              <a:gd name="connsiteX99" fmla="*/ 111 w 663"/>
              <a:gd name="connsiteY99" fmla="*/ 147 h 242"/>
              <a:gd name="connsiteX100" fmla="*/ 111 w 663"/>
              <a:gd name="connsiteY100" fmla="*/ 153 h 242"/>
              <a:gd name="connsiteX101" fmla="*/ 111 w 663"/>
              <a:gd name="connsiteY101" fmla="*/ 158 h 242"/>
              <a:gd name="connsiteX102" fmla="*/ 111 w 663"/>
              <a:gd name="connsiteY102" fmla="*/ 158 h 242"/>
              <a:gd name="connsiteX103" fmla="*/ 111 w 663"/>
              <a:gd name="connsiteY103" fmla="*/ 163 h 242"/>
              <a:gd name="connsiteX104" fmla="*/ 116 w 663"/>
              <a:gd name="connsiteY104" fmla="*/ 163 h 242"/>
              <a:gd name="connsiteX105" fmla="*/ 116 w 663"/>
              <a:gd name="connsiteY105" fmla="*/ 163 h 242"/>
              <a:gd name="connsiteX106" fmla="*/ 121 w 663"/>
              <a:gd name="connsiteY106" fmla="*/ 163 h 242"/>
              <a:gd name="connsiteX107" fmla="*/ 132 w 663"/>
              <a:gd name="connsiteY107" fmla="*/ 163 h 242"/>
              <a:gd name="connsiteX108" fmla="*/ 148 w 663"/>
              <a:gd name="connsiteY108" fmla="*/ 163 h 242"/>
              <a:gd name="connsiteX109" fmla="*/ 169 w 663"/>
              <a:gd name="connsiteY109" fmla="*/ 163 h 242"/>
              <a:gd name="connsiteX110" fmla="*/ 190 w 663"/>
              <a:gd name="connsiteY110" fmla="*/ 163 h 242"/>
              <a:gd name="connsiteX111" fmla="*/ 211 w 663"/>
              <a:gd name="connsiteY111" fmla="*/ 158 h 242"/>
              <a:gd name="connsiteX112" fmla="*/ 242 w 663"/>
              <a:gd name="connsiteY112" fmla="*/ 153 h 242"/>
              <a:gd name="connsiteX113" fmla="*/ 269 w 663"/>
              <a:gd name="connsiteY113" fmla="*/ 153 h 242"/>
              <a:gd name="connsiteX114" fmla="*/ 290 w 663"/>
              <a:gd name="connsiteY114" fmla="*/ 147 h 242"/>
              <a:gd name="connsiteX115" fmla="*/ 311 w 663"/>
              <a:gd name="connsiteY115" fmla="*/ 147 h 242"/>
              <a:gd name="connsiteX116" fmla="*/ 332 w 663"/>
              <a:gd name="connsiteY116" fmla="*/ 142 h 242"/>
              <a:gd name="connsiteX117" fmla="*/ 342 w 663"/>
              <a:gd name="connsiteY117" fmla="*/ 142 h 242"/>
              <a:gd name="connsiteX118" fmla="*/ 358 w 663"/>
              <a:gd name="connsiteY118" fmla="*/ 142 h 242"/>
              <a:gd name="connsiteX119" fmla="*/ 363 w 663"/>
              <a:gd name="connsiteY119" fmla="*/ 142 h 242"/>
              <a:gd name="connsiteX120" fmla="*/ 368 w 663"/>
              <a:gd name="connsiteY120" fmla="*/ 142 h 242"/>
              <a:gd name="connsiteX121" fmla="*/ 368 w 663"/>
              <a:gd name="connsiteY121" fmla="*/ 142 h 242"/>
              <a:gd name="connsiteX0" fmla="*/ 368 w 642"/>
              <a:gd name="connsiteY0" fmla="*/ 142 h 242"/>
              <a:gd name="connsiteX1" fmla="*/ 374 w 642"/>
              <a:gd name="connsiteY1" fmla="*/ 142 h 242"/>
              <a:gd name="connsiteX2" fmla="*/ 379 w 642"/>
              <a:gd name="connsiteY2" fmla="*/ 142 h 242"/>
              <a:gd name="connsiteX3" fmla="*/ 395 w 642"/>
              <a:gd name="connsiteY3" fmla="*/ 137 h 242"/>
              <a:gd name="connsiteX4" fmla="*/ 405 w 642"/>
              <a:gd name="connsiteY4" fmla="*/ 137 h 242"/>
              <a:gd name="connsiteX5" fmla="*/ 421 w 642"/>
              <a:gd name="connsiteY5" fmla="*/ 137 h 242"/>
              <a:gd name="connsiteX6" fmla="*/ 442 w 642"/>
              <a:gd name="connsiteY6" fmla="*/ 132 h 242"/>
              <a:gd name="connsiteX7" fmla="*/ 468 w 642"/>
              <a:gd name="connsiteY7" fmla="*/ 132 h 242"/>
              <a:gd name="connsiteX8" fmla="*/ 495 w 642"/>
              <a:gd name="connsiteY8" fmla="*/ 126 h 242"/>
              <a:gd name="connsiteX9" fmla="*/ 547 w 642"/>
              <a:gd name="connsiteY9" fmla="*/ 121 h 242"/>
              <a:gd name="connsiteX10" fmla="*/ 595 w 642"/>
              <a:gd name="connsiteY10" fmla="*/ 116 h 242"/>
              <a:gd name="connsiteX11" fmla="*/ 642 w 642"/>
              <a:gd name="connsiteY11" fmla="*/ 111 h 242"/>
              <a:gd name="connsiteX12" fmla="*/ 637 w 642"/>
              <a:gd name="connsiteY12" fmla="*/ 147 h 242"/>
              <a:gd name="connsiteX13" fmla="*/ 626 w 642"/>
              <a:gd name="connsiteY13" fmla="*/ 147 h 242"/>
              <a:gd name="connsiteX14" fmla="*/ 610 w 642"/>
              <a:gd name="connsiteY14" fmla="*/ 147 h 242"/>
              <a:gd name="connsiteX15" fmla="*/ 595 w 642"/>
              <a:gd name="connsiteY15" fmla="*/ 153 h 242"/>
              <a:gd name="connsiteX16" fmla="*/ 579 w 642"/>
              <a:gd name="connsiteY16" fmla="*/ 153 h 242"/>
              <a:gd name="connsiteX17" fmla="*/ 558 w 642"/>
              <a:gd name="connsiteY17" fmla="*/ 153 h 242"/>
              <a:gd name="connsiteX18" fmla="*/ 542 w 642"/>
              <a:gd name="connsiteY18" fmla="*/ 153 h 242"/>
              <a:gd name="connsiteX19" fmla="*/ 521 w 642"/>
              <a:gd name="connsiteY19" fmla="*/ 158 h 242"/>
              <a:gd name="connsiteX20" fmla="*/ 500 w 642"/>
              <a:gd name="connsiteY20" fmla="*/ 158 h 242"/>
              <a:gd name="connsiteX21" fmla="*/ 479 w 642"/>
              <a:gd name="connsiteY21" fmla="*/ 163 h 242"/>
              <a:gd name="connsiteX22" fmla="*/ 458 w 642"/>
              <a:gd name="connsiteY22" fmla="*/ 163 h 242"/>
              <a:gd name="connsiteX23" fmla="*/ 432 w 642"/>
              <a:gd name="connsiteY23" fmla="*/ 169 h 242"/>
              <a:gd name="connsiteX24" fmla="*/ 405 w 642"/>
              <a:gd name="connsiteY24" fmla="*/ 169 h 242"/>
              <a:gd name="connsiteX25" fmla="*/ 384 w 642"/>
              <a:gd name="connsiteY25" fmla="*/ 174 h 242"/>
              <a:gd name="connsiteX26" fmla="*/ 353 w 642"/>
              <a:gd name="connsiteY26" fmla="*/ 174 h 242"/>
              <a:gd name="connsiteX27" fmla="*/ 326 w 642"/>
              <a:gd name="connsiteY27" fmla="*/ 179 h 242"/>
              <a:gd name="connsiteX28" fmla="*/ 305 w 642"/>
              <a:gd name="connsiteY28" fmla="*/ 184 h 242"/>
              <a:gd name="connsiteX29" fmla="*/ 279 w 642"/>
              <a:gd name="connsiteY29" fmla="*/ 190 h 242"/>
              <a:gd name="connsiteX30" fmla="*/ 258 w 642"/>
              <a:gd name="connsiteY30" fmla="*/ 190 h 242"/>
              <a:gd name="connsiteX31" fmla="*/ 237 w 642"/>
              <a:gd name="connsiteY31" fmla="*/ 195 h 242"/>
              <a:gd name="connsiteX32" fmla="*/ 216 w 642"/>
              <a:gd name="connsiteY32" fmla="*/ 200 h 242"/>
              <a:gd name="connsiteX33" fmla="*/ 200 w 642"/>
              <a:gd name="connsiteY33" fmla="*/ 200 h 242"/>
              <a:gd name="connsiteX34" fmla="*/ 184 w 642"/>
              <a:gd name="connsiteY34" fmla="*/ 205 h 242"/>
              <a:gd name="connsiteX35" fmla="*/ 169 w 642"/>
              <a:gd name="connsiteY35" fmla="*/ 205 h 242"/>
              <a:gd name="connsiteX36" fmla="*/ 153 w 642"/>
              <a:gd name="connsiteY36" fmla="*/ 211 h 242"/>
              <a:gd name="connsiteX37" fmla="*/ 142 w 642"/>
              <a:gd name="connsiteY37" fmla="*/ 211 h 242"/>
              <a:gd name="connsiteX38" fmla="*/ 132 w 642"/>
              <a:gd name="connsiteY38" fmla="*/ 216 h 242"/>
              <a:gd name="connsiteX39" fmla="*/ 127 w 642"/>
              <a:gd name="connsiteY39" fmla="*/ 216 h 242"/>
              <a:gd name="connsiteX40" fmla="*/ 116 w 642"/>
              <a:gd name="connsiteY40" fmla="*/ 221 h 242"/>
              <a:gd name="connsiteX41" fmla="*/ 111 w 642"/>
              <a:gd name="connsiteY41" fmla="*/ 221 h 242"/>
              <a:gd name="connsiteX42" fmla="*/ 105 w 642"/>
              <a:gd name="connsiteY42" fmla="*/ 226 h 242"/>
              <a:gd name="connsiteX43" fmla="*/ 90 w 642"/>
              <a:gd name="connsiteY43" fmla="*/ 232 h 242"/>
              <a:gd name="connsiteX44" fmla="*/ 79 w 642"/>
              <a:gd name="connsiteY44" fmla="*/ 237 h 242"/>
              <a:gd name="connsiteX45" fmla="*/ 69 w 642"/>
              <a:gd name="connsiteY45" fmla="*/ 242 h 242"/>
              <a:gd name="connsiteX46" fmla="*/ 63 w 642"/>
              <a:gd name="connsiteY46" fmla="*/ 242 h 242"/>
              <a:gd name="connsiteX47" fmla="*/ 58 w 642"/>
              <a:gd name="connsiteY47" fmla="*/ 242 h 242"/>
              <a:gd name="connsiteX48" fmla="*/ 53 w 642"/>
              <a:gd name="connsiteY48" fmla="*/ 242 h 242"/>
              <a:gd name="connsiteX49" fmla="*/ 48 w 642"/>
              <a:gd name="connsiteY49" fmla="*/ 242 h 242"/>
              <a:gd name="connsiteX50" fmla="*/ 37 w 642"/>
              <a:gd name="connsiteY50" fmla="*/ 232 h 242"/>
              <a:gd name="connsiteX51" fmla="*/ 27 w 642"/>
              <a:gd name="connsiteY51" fmla="*/ 226 h 242"/>
              <a:gd name="connsiteX52" fmla="*/ 16 w 642"/>
              <a:gd name="connsiteY52" fmla="*/ 216 h 242"/>
              <a:gd name="connsiteX53" fmla="*/ 11 w 642"/>
              <a:gd name="connsiteY53" fmla="*/ 211 h 242"/>
              <a:gd name="connsiteX54" fmla="*/ 6 w 642"/>
              <a:gd name="connsiteY54" fmla="*/ 200 h 242"/>
              <a:gd name="connsiteX55" fmla="*/ 0 w 642"/>
              <a:gd name="connsiteY55" fmla="*/ 195 h 242"/>
              <a:gd name="connsiteX56" fmla="*/ 6 w 642"/>
              <a:gd name="connsiteY56" fmla="*/ 190 h 242"/>
              <a:gd name="connsiteX57" fmla="*/ 11 w 642"/>
              <a:gd name="connsiteY57" fmla="*/ 184 h 242"/>
              <a:gd name="connsiteX58" fmla="*/ 16 w 642"/>
              <a:gd name="connsiteY58" fmla="*/ 179 h 242"/>
              <a:gd name="connsiteX59" fmla="*/ 27 w 642"/>
              <a:gd name="connsiteY59" fmla="*/ 174 h 242"/>
              <a:gd name="connsiteX60" fmla="*/ 37 w 642"/>
              <a:gd name="connsiteY60" fmla="*/ 163 h 242"/>
              <a:gd name="connsiteX61" fmla="*/ 48 w 642"/>
              <a:gd name="connsiteY61" fmla="*/ 153 h 242"/>
              <a:gd name="connsiteX62" fmla="*/ 53 w 642"/>
              <a:gd name="connsiteY62" fmla="*/ 137 h 242"/>
              <a:gd name="connsiteX63" fmla="*/ 63 w 642"/>
              <a:gd name="connsiteY63" fmla="*/ 121 h 242"/>
              <a:gd name="connsiteX64" fmla="*/ 63 w 642"/>
              <a:gd name="connsiteY64" fmla="*/ 100 h 242"/>
              <a:gd name="connsiteX65" fmla="*/ 69 w 642"/>
              <a:gd name="connsiteY65" fmla="*/ 89 h 242"/>
              <a:gd name="connsiteX66" fmla="*/ 69 w 642"/>
              <a:gd name="connsiteY66" fmla="*/ 74 h 242"/>
              <a:gd name="connsiteX67" fmla="*/ 69 w 642"/>
              <a:gd name="connsiteY67" fmla="*/ 63 h 242"/>
              <a:gd name="connsiteX68" fmla="*/ 63 w 642"/>
              <a:gd name="connsiteY68" fmla="*/ 47 h 242"/>
              <a:gd name="connsiteX69" fmla="*/ 58 w 642"/>
              <a:gd name="connsiteY69" fmla="*/ 42 h 242"/>
              <a:gd name="connsiteX70" fmla="*/ 53 w 642"/>
              <a:gd name="connsiteY70" fmla="*/ 37 h 242"/>
              <a:gd name="connsiteX71" fmla="*/ 48 w 642"/>
              <a:gd name="connsiteY71" fmla="*/ 32 h 242"/>
              <a:gd name="connsiteX72" fmla="*/ 48 w 642"/>
              <a:gd name="connsiteY72" fmla="*/ 26 h 242"/>
              <a:gd name="connsiteX73" fmla="*/ 48 w 642"/>
              <a:gd name="connsiteY73" fmla="*/ 16 h 242"/>
              <a:gd name="connsiteX74" fmla="*/ 48 w 642"/>
              <a:gd name="connsiteY74" fmla="*/ 10 h 242"/>
              <a:gd name="connsiteX75" fmla="*/ 53 w 642"/>
              <a:gd name="connsiteY75" fmla="*/ 5 h 242"/>
              <a:gd name="connsiteX76" fmla="*/ 58 w 642"/>
              <a:gd name="connsiteY76" fmla="*/ 5 h 242"/>
              <a:gd name="connsiteX77" fmla="*/ 69 w 642"/>
              <a:gd name="connsiteY77" fmla="*/ 0 h 242"/>
              <a:gd name="connsiteX78" fmla="*/ 74 w 642"/>
              <a:gd name="connsiteY78" fmla="*/ 5 h 242"/>
              <a:gd name="connsiteX79" fmla="*/ 84 w 642"/>
              <a:gd name="connsiteY79" fmla="*/ 5 h 242"/>
              <a:gd name="connsiteX80" fmla="*/ 95 w 642"/>
              <a:gd name="connsiteY80" fmla="*/ 10 h 242"/>
              <a:gd name="connsiteX81" fmla="*/ 105 w 642"/>
              <a:gd name="connsiteY81" fmla="*/ 16 h 242"/>
              <a:gd name="connsiteX82" fmla="*/ 116 w 642"/>
              <a:gd name="connsiteY82" fmla="*/ 26 h 242"/>
              <a:gd name="connsiteX83" fmla="*/ 127 w 642"/>
              <a:gd name="connsiteY83" fmla="*/ 32 h 242"/>
              <a:gd name="connsiteX84" fmla="*/ 132 w 642"/>
              <a:gd name="connsiteY84" fmla="*/ 37 h 242"/>
              <a:gd name="connsiteX85" fmla="*/ 137 w 642"/>
              <a:gd name="connsiteY85" fmla="*/ 42 h 242"/>
              <a:gd name="connsiteX86" fmla="*/ 137 w 642"/>
              <a:gd name="connsiteY86" fmla="*/ 47 h 242"/>
              <a:gd name="connsiteX87" fmla="*/ 137 w 642"/>
              <a:gd name="connsiteY87" fmla="*/ 53 h 242"/>
              <a:gd name="connsiteX88" fmla="*/ 137 w 642"/>
              <a:gd name="connsiteY88" fmla="*/ 58 h 242"/>
              <a:gd name="connsiteX89" fmla="*/ 137 w 642"/>
              <a:gd name="connsiteY89" fmla="*/ 63 h 242"/>
              <a:gd name="connsiteX90" fmla="*/ 137 w 642"/>
              <a:gd name="connsiteY90" fmla="*/ 68 h 242"/>
              <a:gd name="connsiteX91" fmla="*/ 132 w 642"/>
              <a:gd name="connsiteY91" fmla="*/ 79 h 242"/>
              <a:gd name="connsiteX92" fmla="*/ 132 w 642"/>
              <a:gd name="connsiteY92" fmla="*/ 89 h 242"/>
              <a:gd name="connsiteX93" fmla="*/ 127 w 642"/>
              <a:gd name="connsiteY93" fmla="*/ 100 h 242"/>
              <a:gd name="connsiteX94" fmla="*/ 121 w 642"/>
              <a:gd name="connsiteY94" fmla="*/ 111 h 242"/>
              <a:gd name="connsiteX95" fmla="*/ 116 w 642"/>
              <a:gd name="connsiteY95" fmla="*/ 121 h 242"/>
              <a:gd name="connsiteX96" fmla="*/ 116 w 642"/>
              <a:gd name="connsiteY96" fmla="*/ 132 h 242"/>
              <a:gd name="connsiteX97" fmla="*/ 111 w 642"/>
              <a:gd name="connsiteY97" fmla="*/ 137 h 242"/>
              <a:gd name="connsiteX98" fmla="*/ 111 w 642"/>
              <a:gd name="connsiteY98" fmla="*/ 147 h 242"/>
              <a:gd name="connsiteX99" fmla="*/ 111 w 642"/>
              <a:gd name="connsiteY99" fmla="*/ 153 h 242"/>
              <a:gd name="connsiteX100" fmla="*/ 111 w 642"/>
              <a:gd name="connsiteY100" fmla="*/ 158 h 242"/>
              <a:gd name="connsiteX101" fmla="*/ 111 w 642"/>
              <a:gd name="connsiteY101" fmla="*/ 158 h 242"/>
              <a:gd name="connsiteX102" fmla="*/ 111 w 642"/>
              <a:gd name="connsiteY102" fmla="*/ 163 h 242"/>
              <a:gd name="connsiteX103" fmla="*/ 116 w 642"/>
              <a:gd name="connsiteY103" fmla="*/ 163 h 242"/>
              <a:gd name="connsiteX104" fmla="*/ 116 w 642"/>
              <a:gd name="connsiteY104" fmla="*/ 163 h 242"/>
              <a:gd name="connsiteX105" fmla="*/ 121 w 642"/>
              <a:gd name="connsiteY105" fmla="*/ 163 h 242"/>
              <a:gd name="connsiteX106" fmla="*/ 132 w 642"/>
              <a:gd name="connsiteY106" fmla="*/ 163 h 242"/>
              <a:gd name="connsiteX107" fmla="*/ 148 w 642"/>
              <a:gd name="connsiteY107" fmla="*/ 163 h 242"/>
              <a:gd name="connsiteX108" fmla="*/ 169 w 642"/>
              <a:gd name="connsiteY108" fmla="*/ 163 h 242"/>
              <a:gd name="connsiteX109" fmla="*/ 190 w 642"/>
              <a:gd name="connsiteY109" fmla="*/ 163 h 242"/>
              <a:gd name="connsiteX110" fmla="*/ 211 w 642"/>
              <a:gd name="connsiteY110" fmla="*/ 158 h 242"/>
              <a:gd name="connsiteX111" fmla="*/ 242 w 642"/>
              <a:gd name="connsiteY111" fmla="*/ 153 h 242"/>
              <a:gd name="connsiteX112" fmla="*/ 269 w 642"/>
              <a:gd name="connsiteY112" fmla="*/ 153 h 242"/>
              <a:gd name="connsiteX113" fmla="*/ 290 w 642"/>
              <a:gd name="connsiteY113" fmla="*/ 147 h 242"/>
              <a:gd name="connsiteX114" fmla="*/ 311 w 642"/>
              <a:gd name="connsiteY114" fmla="*/ 147 h 242"/>
              <a:gd name="connsiteX115" fmla="*/ 332 w 642"/>
              <a:gd name="connsiteY115" fmla="*/ 142 h 242"/>
              <a:gd name="connsiteX116" fmla="*/ 342 w 642"/>
              <a:gd name="connsiteY116" fmla="*/ 142 h 242"/>
              <a:gd name="connsiteX117" fmla="*/ 358 w 642"/>
              <a:gd name="connsiteY117" fmla="*/ 142 h 242"/>
              <a:gd name="connsiteX118" fmla="*/ 363 w 642"/>
              <a:gd name="connsiteY118" fmla="*/ 142 h 242"/>
              <a:gd name="connsiteX119" fmla="*/ 368 w 642"/>
              <a:gd name="connsiteY119" fmla="*/ 142 h 242"/>
              <a:gd name="connsiteX120" fmla="*/ 368 w 642"/>
              <a:gd name="connsiteY120" fmla="*/ 142 h 242"/>
              <a:gd name="connsiteX0" fmla="*/ 368 w 647"/>
              <a:gd name="connsiteY0" fmla="*/ 142 h 242"/>
              <a:gd name="connsiteX1" fmla="*/ 374 w 647"/>
              <a:gd name="connsiteY1" fmla="*/ 142 h 242"/>
              <a:gd name="connsiteX2" fmla="*/ 379 w 647"/>
              <a:gd name="connsiteY2" fmla="*/ 142 h 242"/>
              <a:gd name="connsiteX3" fmla="*/ 395 w 647"/>
              <a:gd name="connsiteY3" fmla="*/ 137 h 242"/>
              <a:gd name="connsiteX4" fmla="*/ 405 w 647"/>
              <a:gd name="connsiteY4" fmla="*/ 137 h 242"/>
              <a:gd name="connsiteX5" fmla="*/ 421 w 647"/>
              <a:gd name="connsiteY5" fmla="*/ 137 h 242"/>
              <a:gd name="connsiteX6" fmla="*/ 442 w 647"/>
              <a:gd name="connsiteY6" fmla="*/ 132 h 242"/>
              <a:gd name="connsiteX7" fmla="*/ 468 w 647"/>
              <a:gd name="connsiteY7" fmla="*/ 132 h 242"/>
              <a:gd name="connsiteX8" fmla="*/ 495 w 647"/>
              <a:gd name="connsiteY8" fmla="*/ 126 h 242"/>
              <a:gd name="connsiteX9" fmla="*/ 547 w 647"/>
              <a:gd name="connsiteY9" fmla="*/ 121 h 242"/>
              <a:gd name="connsiteX10" fmla="*/ 595 w 647"/>
              <a:gd name="connsiteY10" fmla="*/ 116 h 242"/>
              <a:gd name="connsiteX11" fmla="*/ 642 w 647"/>
              <a:gd name="connsiteY11" fmla="*/ 111 h 242"/>
              <a:gd name="connsiteX12" fmla="*/ 626 w 647"/>
              <a:gd name="connsiteY12" fmla="*/ 147 h 242"/>
              <a:gd name="connsiteX13" fmla="*/ 610 w 647"/>
              <a:gd name="connsiteY13" fmla="*/ 147 h 242"/>
              <a:gd name="connsiteX14" fmla="*/ 595 w 647"/>
              <a:gd name="connsiteY14" fmla="*/ 153 h 242"/>
              <a:gd name="connsiteX15" fmla="*/ 579 w 647"/>
              <a:gd name="connsiteY15" fmla="*/ 153 h 242"/>
              <a:gd name="connsiteX16" fmla="*/ 558 w 647"/>
              <a:gd name="connsiteY16" fmla="*/ 153 h 242"/>
              <a:gd name="connsiteX17" fmla="*/ 542 w 647"/>
              <a:gd name="connsiteY17" fmla="*/ 153 h 242"/>
              <a:gd name="connsiteX18" fmla="*/ 521 w 647"/>
              <a:gd name="connsiteY18" fmla="*/ 158 h 242"/>
              <a:gd name="connsiteX19" fmla="*/ 500 w 647"/>
              <a:gd name="connsiteY19" fmla="*/ 158 h 242"/>
              <a:gd name="connsiteX20" fmla="*/ 479 w 647"/>
              <a:gd name="connsiteY20" fmla="*/ 163 h 242"/>
              <a:gd name="connsiteX21" fmla="*/ 458 w 647"/>
              <a:gd name="connsiteY21" fmla="*/ 163 h 242"/>
              <a:gd name="connsiteX22" fmla="*/ 432 w 647"/>
              <a:gd name="connsiteY22" fmla="*/ 169 h 242"/>
              <a:gd name="connsiteX23" fmla="*/ 405 w 647"/>
              <a:gd name="connsiteY23" fmla="*/ 169 h 242"/>
              <a:gd name="connsiteX24" fmla="*/ 384 w 647"/>
              <a:gd name="connsiteY24" fmla="*/ 174 h 242"/>
              <a:gd name="connsiteX25" fmla="*/ 353 w 647"/>
              <a:gd name="connsiteY25" fmla="*/ 174 h 242"/>
              <a:gd name="connsiteX26" fmla="*/ 326 w 647"/>
              <a:gd name="connsiteY26" fmla="*/ 179 h 242"/>
              <a:gd name="connsiteX27" fmla="*/ 305 w 647"/>
              <a:gd name="connsiteY27" fmla="*/ 184 h 242"/>
              <a:gd name="connsiteX28" fmla="*/ 279 w 647"/>
              <a:gd name="connsiteY28" fmla="*/ 190 h 242"/>
              <a:gd name="connsiteX29" fmla="*/ 258 w 647"/>
              <a:gd name="connsiteY29" fmla="*/ 190 h 242"/>
              <a:gd name="connsiteX30" fmla="*/ 237 w 647"/>
              <a:gd name="connsiteY30" fmla="*/ 195 h 242"/>
              <a:gd name="connsiteX31" fmla="*/ 216 w 647"/>
              <a:gd name="connsiteY31" fmla="*/ 200 h 242"/>
              <a:gd name="connsiteX32" fmla="*/ 200 w 647"/>
              <a:gd name="connsiteY32" fmla="*/ 200 h 242"/>
              <a:gd name="connsiteX33" fmla="*/ 184 w 647"/>
              <a:gd name="connsiteY33" fmla="*/ 205 h 242"/>
              <a:gd name="connsiteX34" fmla="*/ 169 w 647"/>
              <a:gd name="connsiteY34" fmla="*/ 205 h 242"/>
              <a:gd name="connsiteX35" fmla="*/ 153 w 647"/>
              <a:gd name="connsiteY35" fmla="*/ 211 h 242"/>
              <a:gd name="connsiteX36" fmla="*/ 142 w 647"/>
              <a:gd name="connsiteY36" fmla="*/ 211 h 242"/>
              <a:gd name="connsiteX37" fmla="*/ 132 w 647"/>
              <a:gd name="connsiteY37" fmla="*/ 216 h 242"/>
              <a:gd name="connsiteX38" fmla="*/ 127 w 647"/>
              <a:gd name="connsiteY38" fmla="*/ 216 h 242"/>
              <a:gd name="connsiteX39" fmla="*/ 116 w 647"/>
              <a:gd name="connsiteY39" fmla="*/ 221 h 242"/>
              <a:gd name="connsiteX40" fmla="*/ 111 w 647"/>
              <a:gd name="connsiteY40" fmla="*/ 221 h 242"/>
              <a:gd name="connsiteX41" fmla="*/ 105 w 647"/>
              <a:gd name="connsiteY41" fmla="*/ 226 h 242"/>
              <a:gd name="connsiteX42" fmla="*/ 90 w 647"/>
              <a:gd name="connsiteY42" fmla="*/ 232 h 242"/>
              <a:gd name="connsiteX43" fmla="*/ 79 w 647"/>
              <a:gd name="connsiteY43" fmla="*/ 237 h 242"/>
              <a:gd name="connsiteX44" fmla="*/ 69 w 647"/>
              <a:gd name="connsiteY44" fmla="*/ 242 h 242"/>
              <a:gd name="connsiteX45" fmla="*/ 63 w 647"/>
              <a:gd name="connsiteY45" fmla="*/ 242 h 242"/>
              <a:gd name="connsiteX46" fmla="*/ 58 w 647"/>
              <a:gd name="connsiteY46" fmla="*/ 242 h 242"/>
              <a:gd name="connsiteX47" fmla="*/ 53 w 647"/>
              <a:gd name="connsiteY47" fmla="*/ 242 h 242"/>
              <a:gd name="connsiteX48" fmla="*/ 48 w 647"/>
              <a:gd name="connsiteY48" fmla="*/ 242 h 242"/>
              <a:gd name="connsiteX49" fmla="*/ 37 w 647"/>
              <a:gd name="connsiteY49" fmla="*/ 232 h 242"/>
              <a:gd name="connsiteX50" fmla="*/ 27 w 647"/>
              <a:gd name="connsiteY50" fmla="*/ 226 h 242"/>
              <a:gd name="connsiteX51" fmla="*/ 16 w 647"/>
              <a:gd name="connsiteY51" fmla="*/ 216 h 242"/>
              <a:gd name="connsiteX52" fmla="*/ 11 w 647"/>
              <a:gd name="connsiteY52" fmla="*/ 211 h 242"/>
              <a:gd name="connsiteX53" fmla="*/ 6 w 647"/>
              <a:gd name="connsiteY53" fmla="*/ 200 h 242"/>
              <a:gd name="connsiteX54" fmla="*/ 0 w 647"/>
              <a:gd name="connsiteY54" fmla="*/ 195 h 242"/>
              <a:gd name="connsiteX55" fmla="*/ 6 w 647"/>
              <a:gd name="connsiteY55" fmla="*/ 190 h 242"/>
              <a:gd name="connsiteX56" fmla="*/ 11 w 647"/>
              <a:gd name="connsiteY56" fmla="*/ 184 h 242"/>
              <a:gd name="connsiteX57" fmla="*/ 16 w 647"/>
              <a:gd name="connsiteY57" fmla="*/ 179 h 242"/>
              <a:gd name="connsiteX58" fmla="*/ 27 w 647"/>
              <a:gd name="connsiteY58" fmla="*/ 174 h 242"/>
              <a:gd name="connsiteX59" fmla="*/ 37 w 647"/>
              <a:gd name="connsiteY59" fmla="*/ 163 h 242"/>
              <a:gd name="connsiteX60" fmla="*/ 48 w 647"/>
              <a:gd name="connsiteY60" fmla="*/ 153 h 242"/>
              <a:gd name="connsiteX61" fmla="*/ 53 w 647"/>
              <a:gd name="connsiteY61" fmla="*/ 137 h 242"/>
              <a:gd name="connsiteX62" fmla="*/ 63 w 647"/>
              <a:gd name="connsiteY62" fmla="*/ 121 h 242"/>
              <a:gd name="connsiteX63" fmla="*/ 63 w 647"/>
              <a:gd name="connsiteY63" fmla="*/ 100 h 242"/>
              <a:gd name="connsiteX64" fmla="*/ 69 w 647"/>
              <a:gd name="connsiteY64" fmla="*/ 89 h 242"/>
              <a:gd name="connsiteX65" fmla="*/ 69 w 647"/>
              <a:gd name="connsiteY65" fmla="*/ 74 h 242"/>
              <a:gd name="connsiteX66" fmla="*/ 69 w 647"/>
              <a:gd name="connsiteY66" fmla="*/ 63 h 242"/>
              <a:gd name="connsiteX67" fmla="*/ 63 w 647"/>
              <a:gd name="connsiteY67" fmla="*/ 47 h 242"/>
              <a:gd name="connsiteX68" fmla="*/ 58 w 647"/>
              <a:gd name="connsiteY68" fmla="*/ 42 h 242"/>
              <a:gd name="connsiteX69" fmla="*/ 53 w 647"/>
              <a:gd name="connsiteY69" fmla="*/ 37 h 242"/>
              <a:gd name="connsiteX70" fmla="*/ 48 w 647"/>
              <a:gd name="connsiteY70" fmla="*/ 32 h 242"/>
              <a:gd name="connsiteX71" fmla="*/ 48 w 647"/>
              <a:gd name="connsiteY71" fmla="*/ 26 h 242"/>
              <a:gd name="connsiteX72" fmla="*/ 48 w 647"/>
              <a:gd name="connsiteY72" fmla="*/ 16 h 242"/>
              <a:gd name="connsiteX73" fmla="*/ 48 w 647"/>
              <a:gd name="connsiteY73" fmla="*/ 10 h 242"/>
              <a:gd name="connsiteX74" fmla="*/ 53 w 647"/>
              <a:gd name="connsiteY74" fmla="*/ 5 h 242"/>
              <a:gd name="connsiteX75" fmla="*/ 58 w 647"/>
              <a:gd name="connsiteY75" fmla="*/ 5 h 242"/>
              <a:gd name="connsiteX76" fmla="*/ 69 w 647"/>
              <a:gd name="connsiteY76" fmla="*/ 0 h 242"/>
              <a:gd name="connsiteX77" fmla="*/ 74 w 647"/>
              <a:gd name="connsiteY77" fmla="*/ 5 h 242"/>
              <a:gd name="connsiteX78" fmla="*/ 84 w 647"/>
              <a:gd name="connsiteY78" fmla="*/ 5 h 242"/>
              <a:gd name="connsiteX79" fmla="*/ 95 w 647"/>
              <a:gd name="connsiteY79" fmla="*/ 10 h 242"/>
              <a:gd name="connsiteX80" fmla="*/ 105 w 647"/>
              <a:gd name="connsiteY80" fmla="*/ 16 h 242"/>
              <a:gd name="connsiteX81" fmla="*/ 116 w 647"/>
              <a:gd name="connsiteY81" fmla="*/ 26 h 242"/>
              <a:gd name="connsiteX82" fmla="*/ 127 w 647"/>
              <a:gd name="connsiteY82" fmla="*/ 32 h 242"/>
              <a:gd name="connsiteX83" fmla="*/ 132 w 647"/>
              <a:gd name="connsiteY83" fmla="*/ 37 h 242"/>
              <a:gd name="connsiteX84" fmla="*/ 137 w 647"/>
              <a:gd name="connsiteY84" fmla="*/ 42 h 242"/>
              <a:gd name="connsiteX85" fmla="*/ 137 w 647"/>
              <a:gd name="connsiteY85" fmla="*/ 47 h 242"/>
              <a:gd name="connsiteX86" fmla="*/ 137 w 647"/>
              <a:gd name="connsiteY86" fmla="*/ 53 h 242"/>
              <a:gd name="connsiteX87" fmla="*/ 137 w 647"/>
              <a:gd name="connsiteY87" fmla="*/ 58 h 242"/>
              <a:gd name="connsiteX88" fmla="*/ 137 w 647"/>
              <a:gd name="connsiteY88" fmla="*/ 63 h 242"/>
              <a:gd name="connsiteX89" fmla="*/ 137 w 647"/>
              <a:gd name="connsiteY89" fmla="*/ 68 h 242"/>
              <a:gd name="connsiteX90" fmla="*/ 132 w 647"/>
              <a:gd name="connsiteY90" fmla="*/ 79 h 242"/>
              <a:gd name="connsiteX91" fmla="*/ 132 w 647"/>
              <a:gd name="connsiteY91" fmla="*/ 89 h 242"/>
              <a:gd name="connsiteX92" fmla="*/ 127 w 647"/>
              <a:gd name="connsiteY92" fmla="*/ 100 h 242"/>
              <a:gd name="connsiteX93" fmla="*/ 121 w 647"/>
              <a:gd name="connsiteY93" fmla="*/ 111 h 242"/>
              <a:gd name="connsiteX94" fmla="*/ 116 w 647"/>
              <a:gd name="connsiteY94" fmla="*/ 121 h 242"/>
              <a:gd name="connsiteX95" fmla="*/ 116 w 647"/>
              <a:gd name="connsiteY95" fmla="*/ 132 h 242"/>
              <a:gd name="connsiteX96" fmla="*/ 111 w 647"/>
              <a:gd name="connsiteY96" fmla="*/ 137 h 242"/>
              <a:gd name="connsiteX97" fmla="*/ 111 w 647"/>
              <a:gd name="connsiteY97" fmla="*/ 147 h 242"/>
              <a:gd name="connsiteX98" fmla="*/ 111 w 647"/>
              <a:gd name="connsiteY98" fmla="*/ 153 h 242"/>
              <a:gd name="connsiteX99" fmla="*/ 111 w 647"/>
              <a:gd name="connsiteY99" fmla="*/ 158 h 242"/>
              <a:gd name="connsiteX100" fmla="*/ 111 w 647"/>
              <a:gd name="connsiteY100" fmla="*/ 158 h 242"/>
              <a:gd name="connsiteX101" fmla="*/ 111 w 647"/>
              <a:gd name="connsiteY101" fmla="*/ 163 h 242"/>
              <a:gd name="connsiteX102" fmla="*/ 116 w 647"/>
              <a:gd name="connsiteY102" fmla="*/ 163 h 242"/>
              <a:gd name="connsiteX103" fmla="*/ 116 w 647"/>
              <a:gd name="connsiteY103" fmla="*/ 163 h 242"/>
              <a:gd name="connsiteX104" fmla="*/ 121 w 647"/>
              <a:gd name="connsiteY104" fmla="*/ 163 h 242"/>
              <a:gd name="connsiteX105" fmla="*/ 132 w 647"/>
              <a:gd name="connsiteY105" fmla="*/ 163 h 242"/>
              <a:gd name="connsiteX106" fmla="*/ 148 w 647"/>
              <a:gd name="connsiteY106" fmla="*/ 163 h 242"/>
              <a:gd name="connsiteX107" fmla="*/ 169 w 647"/>
              <a:gd name="connsiteY107" fmla="*/ 163 h 242"/>
              <a:gd name="connsiteX108" fmla="*/ 190 w 647"/>
              <a:gd name="connsiteY108" fmla="*/ 163 h 242"/>
              <a:gd name="connsiteX109" fmla="*/ 211 w 647"/>
              <a:gd name="connsiteY109" fmla="*/ 158 h 242"/>
              <a:gd name="connsiteX110" fmla="*/ 242 w 647"/>
              <a:gd name="connsiteY110" fmla="*/ 153 h 242"/>
              <a:gd name="connsiteX111" fmla="*/ 269 w 647"/>
              <a:gd name="connsiteY111" fmla="*/ 153 h 242"/>
              <a:gd name="connsiteX112" fmla="*/ 290 w 647"/>
              <a:gd name="connsiteY112" fmla="*/ 147 h 242"/>
              <a:gd name="connsiteX113" fmla="*/ 311 w 647"/>
              <a:gd name="connsiteY113" fmla="*/ 147 h 242"/>
              <a:gd name="connsiteX114" fmla="*/ 332 w 647"/>
              <a:gd name="connsiteY114" fmla="*/ 142 h 242"/>
              <a:gd name="connsiteX115" fmla="*/ 342 w 647"/>
              <a:gd name="connsiteY115" fmla="*/ 142 h 242"/>
              <a:gd name="connsiteX116" fmla="*/ 358 w 647"/>
              <a:gd name="connsiteY116" fmla="*/ 142 h 242"/>
              <a:gd name="connsiteX117" fmla="*/ 363 w 647"/>
              <a:gd name="connsiteY117" fmla="*/ 142 h 242"/>
              <a:gd name="connsiteX118" fmla="*/ 368 w 647"/>
              <a:gd name="connsiteY118" fmla="*/ 142 h 242"/>
              <a:gd name="connsiteX119" fmla="*/ 368 w 647"/>
              <a:gd name="connsiteY119" fmla="*/ 142 h 242"/>
              <a:gd name="connsiteX0" fmla="*/ 368 w 626"/>
              <a:gd name="connsiteY0" fmla="*/ 142 h 242"/>
              <a:gd name="connsiteX1" fmla="*/ 374 w 626"/>
              <a:gd name="connsiteY1" fmla="*/ 142 h 242"/>
              <a:gd name="connsiteX2" fmla="*/ 379 w 626"/>
              <a:gd name="connsiteY2" fmla="*/ 142 h 242"/>
              <a:gd name="connsiteX3" fmla="*/ 395 w 626"/>
              <a:gd name="connsiteY3" fmla="*/ 137 h 242"/>
              <a:gd name="connsiteX4" fmla="*/ 405 w 626"/>
              <a:gd name="connsiteY4" fmla="*/ 137 h 242"/>
              <a:gd name="connsiteX5" fmla="*/ 421 w 626"/>
              <a:gd name="connsiteY5" fmla="*/ 137 h 242"/>
              <a:gd name="connsiteX6" fmla="*/ 442 w 626"/>
              <a:gd name="connsiteY6" fmla="*/ 132 h 242"/>
              <a:gd name="connsiteX7" fmla="*/ 468 w 626"/>
              <a:gd name="connsiteY7" fmla="*/ 132 h 242"/>
              <a:gd name="connsiteX8" fmla="*/ 495 w 626"/>
              <a:gd name="connsiteY8" fmla="*/ 126 h 242"/>
              <a:gd name="connsiteX9" fmla="*/ 547 w 626"/>
              <a:gd name="connsiteY9" fmla="*/ 121 h 242"/>
              <a:gd name="connsiteX10" fmla="*/ 595 w 626"/>
              <a:gd name="connsiteY10" fmla="*/ 116 h 242"/>
              <a:gd name="connsiteX11" fmla="*/ 626 w 626"/>
              <a:gd name="connsiteY11" fmla="*/ 147 h 242"/>
              <a:gd name="connsiteX12" fmla="*/ 610 w 626"/>
              <a:gd name="connsiteY12" fmla="*/ 147 h 242"/>
              <a:gd name="connsiteX13" fmla="*/ 595 w 626"/>
              <a:gd name="connsiteY13" fmla="*/ 153 h 242"/>
              <a:gd name="connsiteX14" fmla="*/ 579 w 626"/>
              <a:gd name="connsiteY14" fmla="*/ 153 h 242"/>
              <a:gd name="connsiteX15" fmla="*/ 558 w 626"/>
              <a:gd name="connsiteY15" fmla="*/ 153 h 242"/>
              <a:gd name="connsiteX16" fmla="*/ 542 w 626"/>
              <a:gd name="connsiteY16" fmla="*/ 153 h 242"/>
              <a:gd name="connsiteX17" fmla="*/ 521 w 626"/>
              <a:gd name="connsiteY17" fmla="*/ 158 h 242"/>
              <a:gd name="connsiteX18" fmla="*/ 500 w 626"/>
              <a:gd name="connsiteY18" fmla="*/ 158 h 242"/>
              <a:gd name="connsiteX19" fmla="*/ 479 w 626"/>
              <a:gd name="connsiteY19" fmla="*/ 163 h 242"/>
              <a:gd name="connsiteX20" fmla="*/ 458 w 626"/>
              <a:gd name="connsiteY20" fmla="*/ 163 h 242"/>
              <a:gd name="connsiteX21" fmla="*/ 432 w 626"/>
              <a:gd name="connsiteY21" fmla="*/ 169 h 242"/>
              <a:gd name="connsiteX22" fmla="*/ 405 w 626"/>
              <a:gd name="connsiteY22" fmla="*/ 169 h 242"/>
              <a:gd name="connsiteX23" fmla="*/ 384 w 626"/>
              <a:gd name="connsiteY23" fmla="*/ 174 h 242"/>
              <a:gd name="connsiteX24" fmla="*/ 353 w 626"/>
              <a:gd name="connsiteY24" fmla="*/ 174 h 242"/>
              <a:gd name="connsiteX25" fmla="*/ 326 w 626"/>
              <a:gd name="connsiteY25" fmla="*/ 179 h 242"/>
              <a:gd name="connsiteX26" fmla="*/ 305 w 626"/>
              <a:gd name="connsiteY26" fmla="*/ 184 h 242"/>
              <a:gd name="connsiteX27" fmla="*/ 279 w 626"/>
              <a:gd name="connsiteY27" fmla="*/ 190 h 242"/>
              <a:gd name="connsiteX28" fmla="*/ 258 w 626"/>
              <a:gd name="connsiteY28" fmla="*/ 190 h 242"/>
              <a:gd name="connsiteX29" fmla="*/ 237 w 626"/>
              <a:gd name="connsiteY29" fmla="*/ 195 h 242"/>
              <a:gd name="connsiteX30" fmla="*/ 216 w 626"/>
              <a:gd name="connsiteY30" fmla="*/ 200 h 242"/>
              <a:gd name="connsiteX31" fmla="*/ 200 w 626"/>
              <a:gd name="connsiteY31" fmla="*/ 200 h 242"/>
              <a:gd name="connsiteX32" fmla="*/ 184 w 626"/>
              <a:gd name="connsiteY32" fmla="*/ 205 h 242"/>
              <a:gd name="connsiteX33" fmla="*/ 169 w 626"/>
              <a:gd name="connsiteY33" fmla="*/ 205 h 242"/>
              <a:gd name="connsiteX34" fmla="*/ 153 w 626"/>
              <a:gd name="connsiteY34" fmla="*/ 211 h 242"/>
              <a:gd name="connsiteX35" fmla="*/ 142 w 626"/>
              <a:gd name="connsiteY35" fmla="*/ 211 h 242"/>
              <a:gd name="connsiteX36" fmla="*/ 132 w 626"/>
              <a:gd name="connsiteY36" fmla="*/ 216 h 242"/>
              <a:gd name="connsiteX37" fmla="*/ 127 w 626"/>
              <a:gd name="connsiteY37" fmla="*/ 216 h 242"/>
              <a:gd name="connsiteX38" fmla="*/ 116 w 626"/>
              <a:gd name="connsiteY38" fmla="*/ 221 h 242"/>
              <a:gd name="connsiteX39" fmla="*/ 111 w 626"/>
              <a:gd name="connsiteY39" fmla="*/ 221 h 242"/>
              <a:gd name="connsiteX40" fmla="*/ 105 w 626"/>
              <a:gd name="connsiteY40" fmla="*/ 226 h 242"/>
              <a:gd name="connsiteX41" fmla="*/ 90 w 626"/>
              <a:gd name="connsiteY41" fmla="*/ 232 h 242"/>
              <a:gd name="connsiteX42" fmla="*/ 79 w 626"/>
              <a:gd name="connsiteY42" fmla="*/ 237 h 242"/>
              <a:gd name="connsiteX43" fmla="*/ 69 w 626"/>
              <a:gd name="connsiteY43" fmla="*/ 242 h 242"/>
              <a:gd name="connsiteX44" fmla="*/ 63 w 626"/>
              <a:gd name="connsiteY44" fmla="*/ 242 h 242"/>
              <a:gd name="connsiteX45" fmla="*/ 58 w 626"/>
              <a:gd name="connsiteY45" fmla="*/ 242 h 242"/>
              <a:gd name="connsiteX46" fmla="*/ 53 w 626"/>
              <a:gd name="connsiteY46" fmla="*/ 242 h 242"/>
              <a:gd name="connsiteX47" fmla="*/ 48 w 626"/>
              <a:gd name="connsiteY47" fmla="*/ 242 h 242"/>
              <a:gd name="connsiteX48" fmla="*/ 37 w 626"/>
              <a:gd name="connsiteY48" fmla="*/ 232 h 242"/>
              <a:gd name="connsiteX49" fmla="*/ 27 w 626"/>
              <a:gd name="connsiteY49" fmla="*/ 226 h 242"/>
              <a:gd name="connsiteX50" fmla="*/ 16 w 626"/>
              <a:gd name="connsiteY50" fmla="*/ 216 h 242"/>
              <a:gd name="connsiteX51" fmla="*/ 11 w 626"/>
              <a:gd name="connsiteY51" fmla="*/ 211 h 242"/>
              <a:gd name="connsiteX52" fmla="*/ 6 w 626"/>
              <a:gd name="connsiteY52" fmla="*/ 200 h 242"/>
              <a:gd name="connsiteX53" fmla="*/ 0 w 626"/>
              <a:gd name="connsiteY53" fmla="*/ 195 h 242"/>
              <a:gd name="connsiteX54" fmla="*/ 6 w 626"/>
              <a:gd name="connsiteY54" fmla="*/ 190 h 242"/>
              <a:gd name="connsiteX55" fmla="*/ 11 w 626"/>
              <a:gd name="connsiteY55" fmla="*/ 184 h 242"/>
              <a:gd name="connsiteX56" fmla="*/ 16 w 626"/>
              <a:gd name="connsiteY56" fmla="*/ 179 h 242"/>
              <a:gd name="connsiteX57" fmla="*/ 27 w 626"/>
              <a:gd name="connsiteY57" fmla="*/ 174 h 242"/>
              <a:gd name="connsiteX58" fmla="*/ 37 w 626"/>
              <a:gd name="connsiteY58" fmla="*/ 163 h 242"/>
              <a:gd name="connsiteX59" fmla="*/ 48 w 626"/>
              <a:gd name="connsiteY59" fmla="*/ 153 h 242"/>
              <a:gd name="connsiteX60" fmla="*/ 53 w 626"/>
              <a:gd name="connsiteY60" fmla="*/ 137 h 242"/>
              <a:gd name="connsiteX61" fmla="*/ 63 w 626"/>
              <a:gd name="connsiteY61" fmla="*/ 121 h 242"/>
              <a:gd name="connsiteX62" fmla="*/ 63 w 626"/>
              <a:gd name="connsiteY62" fmla="*/ 100 h 242"/>
              <a:gd name="connsiteX63" fmla="*/ 69 w 626"/>
              <a:gd name="connsiteY63" fmla="*/ 89 h 242"/>
              <a:gd name="connsiteX64" fmla="*/ 69 w 626"/>
              <a:gd name="connsiteY64" fmla="*/ 74 h 242"/>
              <a:gd name="connsiteX65" fmla="*/ 69 w 626"/>
              <a:gd name="connsiteY65" fmla="*/ 63 h 242"/>
              <a:gd name="connsiteX66" fmla="*/ 63 w 626"/>
              <a:gd name="connsiteY66" fmla="*/ 47 h 242"/>
              <a:gd name="connsiteX67" fmla="*/ 58 w 626"/>
              <a:gd name="connsiteY67" fmla="*/ 42 h 242"/>
              <a:gd name="connsiteX68" fmla="*/ 53 w 626"/>
              <a:gd name="connsiteY68" fmla="*/ 37 h 242"/>
              <a:gd name="connsiteX69" fmla="*/ 48 w 626"/>
              <a:gd name="connsiteY69" fmla="*/ 32 h 242"/>
              <a:gd name="connsiteX70" fmla="*/ 48 w 626"/>
              <a:gd name="connsiteY70" fmla="*/ 26 h 242"/>
              <a:gd name="connsiteX71" fmla="*/ 48 w 626"/>
              <a:gd name="connsiteY71" fmla="*/ 16 h 242"/>
              <a:gd name="connsiteX72" fmla="*/ 48 w 626"/>
              <a:gd name="connsiteY72" fmla="*/ 10 h 242"/>
              <a:gd name="connsiteX73" fmla="*/ 53 w 626"/>
              <a:gd name="connsiteY73" fmla="*/ 5 h 242"/>
              <a:gd name="connsiteX74" fmla="*/ 58 w 626"/>
              <a:gd name="connsiteY74" fmla="*/ 5 h 242"/>
              <a:gd name="connsiteX75" fmla="*/ 69 w 626"/>
              <a:gd name="connsiteY75" fmla="*/ 0 h 242"/>
              <a:gd name="connsiteX76" fmla="*/ 74 w 626"/>
              <a:gd name="connsiteY76" fmla="*/ 5 h 242"/>
              <a:gd name="connsiteX77" fmla="*/ 84 w 626"/>
              <a:gd name="connsiteY77" fmla="*/ 5 h 242"/>
              <a:gd name="connsiteX78" fmla="*/ 95 w 626"/>
              <a:gd name="connsiteY78" fmla="*/ 10 h 242"/>
              <a:gd name="connsiteX79" fmla="*/ 105 w 626"/>
              <a:gd name="connsiteY79" fmla="*/ 16 h 242"/>
              <a:gd name="connsiteX80" fmla="*/ 116 w 626"/>
              <a:gd name="connsiteY80" fmla="*/ 26 h 242"/>
              <a:gd name="connsiteX81" fmla="*/ 127 w 626"/>
              <a:gd name="connsiteY81" fmla="*/ 32 h 242"/>
              <a:gd name="connsiteX82" fmla="*/ 132 w 626"/>
              <a:gd name="connsiteY82" fmla="*/ 37 h 242"/>
              <a:gd name="connsiteX83" fmla="*/ 137 w 626"/>
              <a:gd name="connsiteY83" fmla="*/ 42 h 242"/>
              <a:gd name="connsiteX84" fmla="*/ 137 w 626"/>
              <a:gd name="connsiteY84" fmla="*/ 47 h 242"/>
              <a:gd name="connsiteX85" fmla="*/ 137 w 626"/>
              <a:gd name="connsiteY85" fmla="*/ 53 h 242"/>
              <a:gd name="connsiteX86" fmla="*/ 137 w 626"/>
              <a:gd name="connsiteY86" fmla="*/ 58 h 242"/>
              <a:gd name="connsiteX87" fmla="*/ 137 w 626"/>
              <a:gd name="connsiteY87" fmla="*/ 63 h 242"/>
              <a:gd name="connsiteX88" fmla="*/ 137 w 626"/>
              <a:gd name="connsiteY88" fmla="*/ 68 h 242"/>
              <a:gd name="connsiteX89" fmla="*/ 132 w 626"/>
              <a:gd name="connsiteY89" fmla="*/ 79 h 242"/>
              <a:gd name="connsiteX90" fmla="*/ 132 w 626"/>
              <a:gd name="connsiteY90" fmla="*/ 89 h 242"/>
              <a:gd name="connsiteX91" fmla="*/ 127 w 626"/>
              <a:gd name="connsiteY91" fmla="*/ 100 h 242"/>
              <a:gd name="connsiteX92" fmla="*/ 121 w 626"/>
              <a:gd name="connsiteY92" fmla="*/ 111 h 242"/>
              <a:gd name="connsiteX93" fmla="*/ 116 w 626"/>
              <a:gd name="connsiteY93" fmla="*/ 121 h 242"/>
              <a:gd name="connsiteX94" fmla="*/ 116 w 626"/>
              <a:gd name="connsiteY94" fmla="*/ 132 h 242"/>
              <a:gd name="connsiteX95" fmla="*/ 111 w 626"/>
              <a:gd name="connsiteY95" fmla="*/ 137 h 242"/>
              <a:gd name="connsiteX96" fmla="*/ 111 w 626"/>
              <a:gd name="connsiteY96" fmla="*/ 147 h 242"/>
              <a:gd name="connsiteX97" fmla="*/ 111 w 626"/>
              <a:gd name="connsiteY97" fmla="*/ 153 h 242"/>
              <a:gd name="connsiteX98" fmla="*/ 111 w 626"/>
              <a:gd name="connsiteY98" fmla="*/ 158 h 242"/>
              <a:gd name="connsiteX99" fmla="*/ 111 w 626"/>
              <a:gd name="connsiteY99" fmla="*/ 158 h 242"/>
              <a:gd name="connsiteX100" fmla="*/ 111 w 626"/>
              <a:gd name="connsiteY100" fmla="*/ 163 h 242"/>
              <a:gd name="connsiteX101" fmla="*/ 116 w 626"/>
              <a:gd name="connsiteY101" fmla="*/ 163 h 242"/>
              <a:gd name="connsiteX102" fmla="*/ 116 w 626"/>
              <a:gd name="connsiteY102" fmla="*/ 163 h 242"/>
              <a:gd name="connsiteX103" fmla="*/ 121 w 626"/>
              <a:gd name="connsiteY103" fmla="*/ 163 h 242"/>
              <a:gd name="connsiteX104" fmla="*/ 132 w 626"/>
              <a:gd name="connsiteY104" fmla="*/ 163 h 242"/>
              <a:gd name="connsiteX105" fmla="*/ 148 w 626"/>
              <a:gd name="connsiteY105" fmla="*/ 163 h 242"/>
              <a:gd name="connsiteX106" fmla="*/ 169 w 626"/>
              <a:gd name="connsiteY106" fmla="*/ 163 h 242"/>
              <a:gd name="connsiteX107" fmla="*/ 190 w 626"/>
              <a:gd name="connsiteY107" fmla="*/ 163 h 242"/>
              <a:gd name="connsiteX108" fmla="*/ 211 w 626"/>
              <a:gd name="connsiteY108" fmla="*/ 158 h 242"/>
              <a:gd name="connsiteX109" fmla="*/ 242 w 626"/>
              <a:gd name="connsiteY109" fmla="*/ 153 h 242"/>
              <a:gd name="connsiteX110" fmla="*/ 269 w 626"/>
              <a:gd name="connsiteY110" fmla="*/ 153 h 242"/>
              <a:gd name="connsiteX111" fmla="*/ 290 w 626"/>
              <a:gd name="connsiteY111" fmla="*/ 147 h 242"/>
              <a:gd name="connsiteX112" fmla="*/ 311 w 626"/>
              <a:gd name="connsiteY112" fmla="*/ 147 h 242"/>
              <a:gd name="connsiteX113" fmla="*/ 332 w 626"/>
              <a:gd name="connsiteY113" fmla="*/ 142 h 242"/>
              <a:gd name="connsiteX114" fmla="*/ 342 w 626"/>
              <a:gd name="connsiteY114" fmla="*/ 142 h 242"/>
              <a:gd name="connsiteX115" fmla="*/ 358 w 626"/>
              <a:gd name="connsiteY115" fmla="*/ 142 h 242"/>
              <a:gd name="connsiteX116" fmla="*/ 363 w 626"/>
              <a:gd name="connsiteY116" fmla="*/ 142 h 242"/>
              <a:gd name="connsiteX117" fmla="*/ 368 w 626"/>
              <a:gd name="connsiteY117" fmla="*/ 142 h 242"/>
              <a:gd name="connsiteX118" fmla="*/ 368 w 626"/>
              <a:gd name="connsiteY118" fmla="*/ 142 h 242"/>
              <a:gd name="connsiteX0" fmla="*/ 368 w 626"/>
              <a:gd name="connsiteY0" fmla="*/ 142 h 242"/>
              <a:gd name="connsiteX1" fmla="*/ 374 w 626"/>
              <a:gd name="connsiteY1" fmla="*/ 142 h 242"/>
              <a:gd name="connsiteX2" fmla="*/ 379 w 626"/>
              <a:gd name="connsiteY2" fmla="*/ 142 h 242"/>
              <a:gd name="connsiteX3" fmla="*/ 395 w 626"/>
              <a:gd name="connsiteY3" fmla="*/ 137 h 242"/>
              <a:gd name="connsiteX4" fmla="*/ 405 w 626"/>
              <a:gd name="connsiteY4" fmla="*/ 137 h 242"/>
              <a:gd name="connsiteX5" fmla="*/ 421 w 626"/>
              <a:gd name="connsiteY5" fmla="*/ 137 h 242"/>
              <a:gd name="connsiteX6" fmla="*/ 442 w 626"/>
              <a:gd name="connsiteY6" fmla="*/ 132 h 242"/>
              <a:gd name="connsiteX7" fmla="*/ 468 w 626"/>
              <a:gd name="connsiteY7" fmla="*/ 132 h 242"/>
              <a:gd name="connsiteX8" fmla="*/ 495 w 626"/>
              <a:gd name="connsiteY8" fmla="*/ 126 h 242"/>
              <a:gd name="connsiteX9" fmla="*/ 547 w 626"/>
              <a:gd name="connsiteY9" fmla="*/ 121 h 242"/>
              <a:gd name="connsiteX10" fmla="*/ 626 w 626"/>
              <a:gd name="connsiteY10" fmla="*/ 147 h 242"/>
              <a:gd name="connsiteX11" fmla="*/ 610 w 626"/>
              <a:gd name="connsiteY11" fmla="*/ 147 h 242"/>
              <a:gd name="connsiteX12" fmla="*/ 595 w 626"/>
              <a:gd name="connsiteY12" fmla="*/ 153 h 242"/>
              <a:gd name="connsiteX13" fmla="*/ 579 w 626"/>
              <a:gd name="connsiteY13" fmla="*/ 153 h 242"/>
              <a:gd name="connsiteX14" fmla="*/ 558 w 626"/>
              <a:gd name="connsiteY14" fmla="*/ 153 h 242"/>
              <a:gd name="connsiteX15" fmla="*/ 542 w 626"/>
              <a:gd name="connsiteY15" fmla="*/ 153 h 242"/>
              <a:gd name="connsiteX16" fmla="*/ 521 w 626"/>
              <a:gd name="connsiteY16" fmla="*/ 158 h 242"/>
              <a:gd name="connsiteX17" fmla="*/ 500 w 626"/>
              <a:gd name="connsiteY17" fmla="*/ 158 h 242"/>
              <a:gd name="connsiteX18" fmla="*/ 479 w 626"/>
              <a:gd name="connsiteY18" fmla="*/ 163 h 242"/>
              <a:gd name="connsiteX19" fmla="*/ 458 w 626"/>
              <a:gd name="connsiteY19" fmla="*/ 163 h 242"/>
              <a:gd name="connsiteX20" fmla="*/ 432 w 626"/>
              <a:gd name="connsiteY20" fmla="*/ 169 h 242"/>
              <a:gd name="connsiteX21" fmla="*/ 405 w 626"/>
              <a:gd name="connsiteY21" fmla="*/ 169 h 242"/>
              <a:gd name="connsiteX22" fmla="*/ 384 w 626"/>
              <a:gd name="connsiteY22" fmla="*/ 174 h 242"/>
              <a:gd name="connsiteX23" fmla="*/ 353 w 626"/>
              <a:gd name="connsiteY23" fmla="*/ 174 h 242"/>
              <a:gd name="connsiteX24" fmla="*/ 326 w 626"/>
              <a:gd name="connsiteY24" fmla="*/ 179 h 242"/>
              <a:gd name="connsiteX25" fmla="*/ 305 w 626"/>
              <a:gd name="connsiteY25" fmla="*/ 184 h 242"/>
              <a:gd name="connsiteX26" fmla="*/ 279 w 626"/>
              <a:gd name="connsiteY26" fmla="*/ 190 h 242"/>
              <a:gd name="connsiteX27" fmla="*/ 258 w 626"/>
              <a:gd name="connsiteY27" fmla="*/ 190 h 242"/>
              <a:gd name="connsiteX28" fmla="*/ 237 w 626"/>
              <a:gd name="connsiteY28" fmla="*/ 195 h 242"/>
              <a:gd name="connsiteX29" fmla="*/ 216 w 626"/>
              <a:gd name="connsiteY29" fmla="*/ 200 h 242"/>
              <a:gd name="connsiteX30" fmla="*/ 200 w 626"/>
              <a:gd name="connsiteY30" fmla="*/ 200 h 242"/>
              <a:gd name="connsiteX31" fmla="*/ 184 w 626"/>
              <a:gd name="connsiteY31" fmla="*/ 205 h 242"/>
              <a:gd name="connsiteX32" fmla="*/ 169 w 626"/>
              <a:gd name="connsiteY32" fmla="*/ 205 h 242"/>
              <a:gd name="connsiteX33" fmla="*/ 153 w 626"/>
              <a:gd name="connsiteY33" fmla="*/ 211 h 242"/>
              <a:gd name="connsiteX34" fmla="*/ 142 w 626"/>
              <a:gd name="connsiteY34" fmla="*/ 211 h 242"/>
              <a:gd name="connsiteX35" fmla="*/ 132 w 626"/>
              <a:gd name="connsiteY35" fmla="*/ 216 h 242"/>
              <a:gd name="connsiteX36" fmla="*/ 127 w 626"/>
              <a:gd name="connsiteY36" fmla="*/ 216 h 242"/>
              <a:gd name="connsiteX37" fmla="*/ 116 w 626"/>
              <a:gd name="connsiteY37" fmla="*/ 221 h 242"/>
              <a:gd name="connsiteX38" fmla="*/ 111 w 626"/>
              <a:gd name="connsiteY38" fmla="*/ 221 h 242"/>
              <a:gd name="connsiteX39" fmla="*/ 105 w 626"/>
              <a:gd name="connsiteY39" fmla="*/ 226 h 242"/>
              <a:gd name="connsiteX40" fmla="*/ 90 w 626"/>
              <a:gd name="connsiteY40" fmla="*/ 232 h 242"/>
              <a:gd name="connsiteX41" fmla="*/ 79 w 626"/>
              <a:gd name="connsiteY41" fmla="*/ 237 h 242"/>
              <a:gd name="connsiteX42" fmla="*/ 69 w 626"/>
              <a:gd name="connsiteY42" fmla="*/ 242 h 242"/>
              <a:gd name="connsiteX43" fmla="*/ 63 w 626"/>
              <a:gd name="connsiteY43" fmla="*/ 242 h 242"/>
              <a:gd name="connsiteX44" fmla="*/ 58 w 626"/>
              <a:gd name="connsiteY44" fmla="*/ 242 h 242"/>
              <a:gd name="connsiteX45" fmla="*/ 53 w 626"/>
              <a:gd name="connsiteY45" fmla="*/ 242 h 242"/>
              <a:gd name="connsiteX46" fmla="*/ 48 w 626"/>
              <a:gd name="connsiteY46" fmla="*/ 242 h 242"/>
              <a:gd name="connsiteX47" fmla="*/ 37 w 626"/>
              <a:gd name="connsiteY47" fmla="*/ 232 h 242"/>
              <a:gd name="connsiteX48" fmla="*/ 27 w 626"/>
              <a:gd name="connsiteY48" fmla="*/ 226 h 242"/>
              <a:gd name="connsiteX49" fmla="*/ 16 w 626"/>
              <a:gd name="connsiteY49" fmla="*/ 216 h 242"/>
              <a:gd name="connsiteX50" fmla="*/ 11 w 626"/>
              <a:gd name="connsiteY50" fmla="*/ 211 h 242"/>
              <a:gd name="connsiteX51" fmla="*/ 6 w 626"/>
              <a:gd name="connsiteY51" fmla="*/ 200 h 242"/>
              <a:gd name="connsiteX52" fmla="*/ 0 w 626"/>
              <a:gd name="connsiteY52" fmla="*/ 195 h 242"/>
              <a:gd name="connsiteX53" fmla="*/ 6 w 626"/>
              <a:gd name="connsiteY53" fmla="*/ 190 h 242"/>
              <a:gd name="connsiteX54" fmla="*/ 11 w 626"/>
              <a:gd name="connsiteY54" fmla="*/ 184 h 242"/>
              <a:gd name="connsiteX55" fmla="*/ 16 w 626"/>
              <a:gd name="connsiteY55" fmla="*/ 179 h 242"/>
              <a:gd name="connsiteX56" fmla="*/ 27 w 626"/>
              <a:gd name="connsiteY56" fmla="*/ 174 h 242"/>
              <a:gd name="connsiteX57" fmla="*/ 37 w 626"/>
              <a:gd name="connsiteY57" fmla="*/ 163 h 242"/>
              <a:gd name="connsiteX58" fmla="*/ 48 w 626"/>
              <a:gd name="connsiteY58" fmla="*/ 153 h 242"/>
              <a:gd name="connsiteX59" fmla="*/ 53 w 626"/>
              <a:gd name="connsiteY59" fmla="*/ 137 h 242"/>
              <a:gd name="connsiteX60" fmla="*/ 63 w 626"/>
              <a:gd name="connsiteY60" fmla="*/ 121 h 242"/>
              <a:gd name="connsiteX61" fmla="*/ 63 w 626"/>
              <a:gd name="connsiteY61" fmla="*/ 100 h 242"/>
              <a:gd name="connsiteX62" fmla="*/ 69 w 626"/>
              <a:gd name="connsiteY62" fmla="*/ 89 h 242"/>
              <a:gd name="connsiteX63" fmla="*/ 69 w 626"/>
              <a:gd name="connsiteY63" fmla="*/ 74 h 242"/>
              <a:gd name="connsiteX64" fmla="*/ 69 w 626"/>
              <a:gd name="connsiteY64" fmla="*/ 63 h 242"/>
              <a:gd name="connsiteX65" fmla="*/ 63 w 626"/>
              <a:gd name="connsiteY65" fmla="*/ 47 h 242"/>
              <a:gd name="connsiteX66" fmla="*/ 58 w 626"/>
              <a:gd name="connsiteY66" fmla="*/ 42 h 242"/>
              <a:gd name="connsiteX67" fmla="*/ 53 w 626"/>
              <a:gd name="connsiteY67" fmla="*/ 37 h 242"/>
              <a:gd name="connsiteX68" fmla="*/ 48 w 626"/>
              <a:gd name="connsiteY68" fmla="*/ 32 h 242"/>
              <a:gd name="connsiteX69" fmla="*/ 48 w 626"/>
              <a:gd name="connsiteY69" fmla="*/ 26 h 242"/>
              <a:gd name="connsiteX70" fmla="*/ 48 w 626"/>
              <a:gd name="connsiteY70" fmla="*/ 16 h 242"/>
              <a:gd name="connsiteX71" fmla="*/ 48 w 626"/>
              <a:gd name="connsiteY71" fmla="*/ 10 h 242"/>
              <a:gd name="connsiteX72" fmla="*/ 53 w 626"/>
              <a:gd name="connsiteY72" fmla="*/ 5 h 242"/>
              <a:gd name="connsiteX73" fmla="*/ 58 w 626"/>
              <a:gd name="connsiteY73" fmla="*/ 5 h 242"/>
              <a:gd name="connsiteX74" fmla="*/ 69 w 626"/>
              <a:gd name="connsiteY74" fmla="*/ 0 h 242"/>
              <a:gd name="connsiteX75" fmla="*/ 74 w 626"/>
              <a:gd name="connsiteY75" fmla="*/ 5 h 242"/>
              <a:gd name="connsiteX76" fmla="*/ 84 w 626"/>
              <a:gd name="connsiteY76" fmla="*/ 5 h 242"/>
              <a:gd name="connsiteX77" fmla="*/ 95 w 626"/>
              <a:gd name="connsiteY77" fmla="*/ 10 h 242"/>
              <a:gd name="connsiteX78" fmla="*/ 105 w 626"/>
              <a:gd name="connsiteY78" fmla="*/ 16 h 242"/>
              <a:gd name="connsiteX79" fmla="*/ 116 w 626"/>
              <a:gd name="connsiteY79" fmla="*/ 26 h 242"/>
              <a:gd name="connsiteX80" fmla="*/ 127 w 626"/>
              <a:gd name="connsiteY80" fmla="*/ 32 h 242"/>
              <a:gd name="connsiteX81" fmla="*/ 132 w 626"/>
              <a:gd name="connsiteY81" fmla="*/ 37 h 242"/>
              <a:gd name="connsiteX82" fmla="*/ 137 w 626"/>
              <a:gd name="connsiteY82" fmla="*/ 42 h 242"/>
              <a:gd name="connsiteX83" fmla="*/ 137 w 626"/>
              <a:gd name="connsiteY83" fmla="*/ 47 h 242"/>
              <a:gd name="connsiteX84" fmla="*/ 137 w 626"/>
              <a:gd name="connsiteY84" fmla="*/ 53 h 242"/>
              <a:gd name="connsiteX85" fmla="*/ 137 w 626"/>
              <a:gd name="connsiteY85" fmla="*/ 58 h 242"/>
              <a:gd name="connsiteX86" fmla="*/ 137 w 626"/>
              <a:gd name="connsiteY86" fmla="*/ 63 h 242"/>
              <a:gd name="connsiteX87" fmla="*/ 137 w 626"/>
              <a:gd name="connsiteY87" fmla="*/ 68 h 242"/>
              <a:gd name="connsiteX88" fmla="*/ 132 w 626"/>
              <a:gd name="connsiteY88" fmla="*/ 79 h 242"/>
              <a:gd name="connsiteX89" fmla="*/ 132 w 626"/>
              <a:gd name="connsiteY89" fmla="*/ 89 h 242"/>
              <a:gd name="connsiteX90" fmla="*/ 127 w 626"/>
              <a:gd name="connsiteY90" fmla="*/ 100 h 242"/>
              <a:gd name="connsiteX91" fmla="*/ 121 w 626"/>
              <a:gd name="connsiteY91" fmla="*/ 111 h 242"/>
              <a:gd name="connsiteX92" fmla="*/ 116 w 626"/>
              <a:gd name="connsiteY92" fmla="*/ 121 h 242"/>
              <a:gd name="connsiteX93" fmla="*/ 116 w 626"/>
              <a:gd name="connsiteY93" fmla="*/ 132 h 242"/>
              <a:gd name="connsiteX94" fmla="*/ 111 w 626"/>
              <a:gd name="connsiteY94" fmla="*/ 137 h 242"/>
              <a:gd name="connsiteX95" fmla="*/ 111 w 626"/>
              <a:gd name="connsiteY95" fmla="*/ 147 h 242"/>
              <a:gd name="connsiteX96" fmla="*/ 111 w 626"/>
              <a:gd name="connsiteY96" fmla="*/ 153 h 242"/>
              <a:gd name="connsiteX97" fmla="*/ 111 w 626"/>
              <a:gd name="connsiteY97" fmla="*/ 158 h 242"/>
              <a:gd name="connsiteX98" fmla="*/ 111 w 626"/>
              <a:gd name="connsiteY98" fmla="*/ 158 h 242"/>
              <a:gd name="connsiteX99" fmla="*/ 111 w 626"/>
              <a:gd name="connsiteY99" fmla="*/ 163 h 242"/>
              <a:gd name="connsiteX100" fmla="*/ 116 w 626"/>
              <a:gd name="connsiteY100" fmla="*/ 163 h 242"/>
              <a:gd name="connsiteX101" fmla="*/ 116 w 626"/>
              <a:gd name="connsiteY101" fmla="*/ 163 h 242"/>
              <a:gd name="connsiteX102" fmla="*/ 121 w 626"/>
              <a:gd name="connsiteY102" fmla="*/ 163 h 242"/>
              <a:gd name="connsiteX103" fmla="*/ 132 w 626"/>
              <a:gd name="connsiteY103" fmla="*/ 163 h 242"/>
              <a:gd name="connsiteX104" fmla="*/ 148 w 626"/>
              <a:gd name="connsiteY104" fmla="*/ 163 h 242"/>
              <a:gd name="connsiteX105" fmla="*/ 169 w 626"/>
              <a:gd name="connsiteY105" fmla="*/ 163 h 242"/>
              <a:gd name="connsiteX106" fmla="*/ 190 w 626"/>
              <a:gd name="connsiteY106" fmla="*/ 163 h 242"/>
              <a:gd name="connsiteX107" fmla="*/ 211 w 626"/>
              <a:gd name="connsiteY107" fmla="*/ 158 h 242"/>
              <a:gd name="connsiteX108" fmla="*/ 242 w 626"/>
              <a:gd name="connsiteY108" fmla="*/ 153 h 242"/>
              <a:gd name="connsiteX109" fmla="*/ 269 w 626"/>
              <a:gd name="connsiteY109" fmla="*/ 153 h 242"/>
              <a:gd name="connsiteX110" fmla="*/ 290 w 626"/>
              <a:gd name="connsiteY110" fmla="*/ 147 h 242"/>
              <a:gd name="connsiteX111" fmla="*/ 311 w 626"/>
              <a:gd name="connsiteY111" fmla="*/ 147 h 242"/>
              <a:gd name="connsiteX112" fmla="*/ 332 w 626"/>
              <a:gd name="connsiteY112" fmla="*/ 142 h 242"/>
              <a:gd name="connsiteX113" fmla="*/ 342 w 626"/>
              <a:gd name="connsiteY113" fmla="*/ 142 h 242"/>
              <a:gd name="connsiteX114" fmla="*/ 358 w 626"/>
              <a:gd name="connsiteY114" fmla="*/ 142 h 242"/>
              <a:gd name="connsiteX115" fmla="*/ 363 w 626"/>
              <a:gd name="connsiteY115" fmla="*/ 142 h 242"/>
              <a:gd name="connsiteX116" fmla="*/ 368 w 626"/>
              <a:gd name="connsiteY116" fmla="*/ 142 h 242"/>
              <a:gd name="connsiteX117" fmla="*/ 368 w 626"/>
              <a:gd name="connsiteY117" fmla="*/ 142 h 242"/>
              <a:gd name="connsiteX0" fmla="*/ 368 w 626"/>
              <a:gd name="connsiteY0" fmla="*/ 142 h 242"/>
              <a:gd name="connsiteX1" fmla="*/ 374 w 626"/>
              <a:gd name="connsiteY1" fmla="*/ 142 h 242"/>
              <a:gd name="connsiteX2" fmla="*/ 379 w 626"/>
              <a:gd name="connsiteY2" fmla="*/ 142 h 242"/>
              <a:gd name="connsiteX3" fmla="*/ 395 w 626"/>
              <a:gd name="connsiteY3" fmla="*/ 137 h 242"/>
              <a:gd name="connsiteX4" fmla="*/ 405 w 626"/>
              <a:gd name="connsiteY4" fmla="*/ 137 h 242"/>
              <a:gd name="connsiteX5" fmla="*/ 421 w 626"/>
              <a:gd name="connsiteY5" fmla="*/ 137 h 242"/>
              <a:gd name="connsiteX6" fmla="*/ 442 w 626"/>
              <a:gd name="connsiteY6" fmla="*/ 132 h 242"/>
              <a:gd name="connsiteX7" fmla="*/ 468 w 626"/>
              <a:gd name="connsiteY7" fmla="*/ 132 h 242"/>
              <a:gd name="connsiteX8" fmla="*/ 495 w 626"/>
              <a:gd name="connsiteY8" fmla="*/ 126 h 242"/>
              <a:gd name="connsiteX9" fmla="*/ 626 w 626"/>
              <a:gd name="connsiteY9" fmla="*/ 147 h 242"/>
              <a:gd name="connsiteX10" fmla="*/ 610 w 626"/>
              <a:gd name="connsiteY10" fmla="*/ 147 h 242"/>
              <a:gd name="connsiteX11" fmla="*/ 595 w 626"/>
              <a:gd name="connsiteY11" fmla="*/ 153 h 242"/>
              <a:gd name="connsiteX12" fmla="*/ 579 w 626"/>
              <a:gd name="connsiteY12" fmla="*/ 153 h 242"/>
              <a:gd name="connsiteX13" fmla="*/ 558 w 626"/>
              <a:gd name="connsiteY13" fmla="*/ 153 h 242"/>
              <a:gd name="connsiteX14" fmla="*/ 542 w 626"/>
              <a:gd name="connsiteY14" fmla="*/ 153 h 242"/>
              <a:gd name="connsiteX15" fmla="*/ 521 w 626"/>
              <a:gd name="connsiteY15" fmla="*/ 158 h 242"/>
              <a:gd name="connsiteX16" fmla="*/ 500 w 626"/>
              <a:gd name="connsiteY16" fmla="*/ 158 h 242"/>
              <a:gd name="connsiteX17" fmla="*/ 479 w 626"/>
              <a:gd name="connsiteY17" fmla="*/ 163 h 242"/>
              <a:gd name="connsiteX18" fmla="*/ 458 w 626"/>
              <a:gd name="connsiteY18" fmla="*/ 163 h 242"/>
              <a:gd name="connsiteX19" fmla="*/ 432 w 626"/>
              <a:gd name="connsiteY19" fmla="*/ 169 h 242"/>
              <a:gd name="connsiteX20" fmla="*/ 405 w 626"/>
              <a:gd name="connsiteY20" fmla="*/ 169 h 242"/>
              <a:gd name="connsiteX21" fmla="*/ 384 w 626"/>
              <a:gd name="connsiteY21" fmla="*/ 174 h 242"/>
              <a:gd name="connsiteX22" fmla="*/ 353 w 626"/>
              <a:gd name="connsiteY22" fmla="*/ 174 h 242"/>
              <a:gd name="connsiteX23" fmla="*/ 326 w 626"/>
              <a:gd name="connsiteY23" fmla="*/ 179 h 242"/>
              <a:gd name="connsiteX24" fmla="*/ 305 w 626"/>
              <a:gd name="connsiteY24" fmla="*/ 184 h 242"/>
              <a:gd name="connsiteX25" fmla="*/ 279 w 626"/>
              <a:gd name="connsiteY25" fmla="*/ 190 h 242"/>
              <a:gd name="connsiteX26" fmla="*/ 258 w 626"/>
              <a:gd name="connsiteY26" fmla="*/ 190 h 242"/>
              <a:gd name="connsiteX27" fmla="*/ 237 w 626"/>
              <a:gd name="connsiteY27" fmla="*/ 195 h 242"/>
              <a:gd name="connsiteX28" fmla="*/ 216 w 626"/>
              <a:gd name="connsiteY28" fmla="*/ 200 h 242"/>
              <a:gd name="connsiteX29" fmla="*/ 200 w 626"/>
              <a:gd name="connsiteY29" fmla="*/ 200 h 242"/>
              <a:gd name="connsiteX30" fmla="*/ 184 w 626"/>
              <a:gd name="connsiteY30" fmla="*/ 205 h 242"/>
              <a:gd name="connsiteX31" fmla="*/ 169 w 626"/>
              <a:gd name="connsiteY31" fmla="*/ 205 h 242"/>
              <a:gd name="connsiteX32" fmla="*/ 153 w 626"/>
              <a:gd name="connsiteY32" fmla="*/ 211 h 242"/>
              <a:gd name="connsiteX33" fmla="*/ 142 w 626"/>
              <a:gd name="connsiteY33" fmla="*/ 211 h 242"/>
              <a:gd name="connsiteX34" fmla="*/ 132 w 626"/>
              <a:gd name="connsiteY34" fmla="*/ 216 h 242"/>
              <a:gd name="connsiteX35" fmla="*/ 127 w 626"/>
              <a:gd name="connsiteY35" fmla="*/ 216 h 242"/>
              <a:gd name="connsiteX36" fmla="*/ 116 w 626"/>
              <a:gd name="connsiteY36" fmla="*/ 221 h 242"/>
              <a:gd name="connsiteX37" fmla="*/ 111 w 626"/>
              <a:gd name="connsiteY37" fmla="*/ 221 h 242"/>
              <a:gd name="connsiteX38" fmla="*/ 105 w 626"/>
              <a:gd name="connsiteY38" fmla="*/ 226 h 242"/>
              <a:gd name="connsiteX39" fmla="*/ 90 w 626"/>
              <a:gd name="connsiteY39" fmla="*/ 232 h 242"/>
              <a:gd name="connsiteX40" fmla="*/ 79 w 626"/>
              <a:gd name="connsiteY40" fmla="*/ 237 h 242"/>
              <a:gd name="connsiteX41" fmla="*/ 69 w 626"/>
              <a:gd name="connsiteY41" fmla="*/ 242 h 242"/>
              <a:gd name="connsiteX42" fmla="*/ 63 w 626"/>
              <a:gd name="connsiteY42" fmla="*/ 242 h 242"/>
              <a:gd name="connsiteX43" fmla="*/ 58 w 626"/>
              <a:gd name="connsiteY43" fmla="*/ 242 h 242"/>
              <a:gd name="connsiteX44" fmla="*/ 53 w 626"/>
              <a:gd name="connsiteY44" fmla="*/ 242 h 242"/>
              <a:gd name="connsiteX45" fmla="*/ 48 w 626"/>
              <a:gd name="connsiteY45" fmla="*/ 242 h 242"/>
              <a:gd name="connsiteX46" fmla="*/ 37 w 626"/>
              <a:gd name="connsiteY46" fmla="*/ 232 h 242"/>
              <a:gd name="connsiteX47" fmla="*/ 27 w 626"/>
              <a:gd name="connsiteY47" fmla="*/ 226 h 242"/>
              <a:gd name="connsiteX48" fmla="*/ 16 w 626"/>
              <a:gd name="connsiteY48" fmla="*/ 216 h 242"/>
              <a:gd name="connsiteX49" fmla="*/ 11 w 626"/>
              <a:gd name="connsiteY49" fmla="*/ 211 h 242"/>
              <a:gd name="connsiteX50" fmla="*/ 6 w 626"/>
              <a:gd name="connsiteY50" fmla="*/ 200 h 242"/>
              <a:gd name="connsiteX51" fmla="*/ 0 w 626"/>
              <a:gd name="connsiteY51" fmla="*/ 195 h 242"/>
              <a:gd name="connsiteX52" fmla="*/ 6 w 626"/>
              <a:gd name="connsiteY52" fmla="*/ 190 h 242"/>
              <a:gd name="connsiteX53" fmla="*/ 11 w 626"/>
              <a:gd name="connsiteY53" fmla="*/ 184 h 242"/>
              <a:gd name="connsiteX54" fmla="*/ 16 w 626"/>
              <a:gd name="connsiteY54" fmla="*/ 179 h 242"/>
              <a:gd name="connsiteX55" fmla="*/ 27 w 626"/>
              <a:gd name="connsiteY55" fmla="*/ 174 h 242"/>
              <a:gd name="connsiteX56" fmla="*/ 37 w 626"/>
              <a:gd name="connsiteY56" fmla="*/ 163 h 242"/>
              <a:gd name="connsiteX57" fmla="*/ 48 w 626"/>
              <a:gd name="connsiteY57" fmla="*/ 153 h 242"/>
              <a:gd name="connsiteX58" fmla="*/ 53 w 626"/>
              <a:gd name="connsiteY58" fmla="*/ 137 h 242"/>
              <a:gd name="connsiteX59" fmla="*/ 63 w 626"/>
              <a:gd name="connsiteY59" fmla="*/ 121 h 242"/>
              <a:gd name="connsiteX60" fmla="*/ 63 w 626"/>
              <a:gd name="connsiteY60" fmla="*/ 100 h 242"/>
              <a:gd name="connsiteX61" fmla="*/ 69 w 626"/>
              <a:gd name="connsiteY61" fmla="*/ 89 h 242"/>
              <a:gd name="connsiteX62" fmla="*/ 69 w 626"/>
              <a:gd name="connsiteY62" fmla="*/ 74 h 242"/>
              <a:gd name="connsiteX63" fmla="*/ 69 w 626"/>
              <a:gd name="connsiteY63" fmla="*/ 63 h 242"/>
              <a:gd name="connsiteX64" fmla="*/ 63 w 626"/>
              <a:gd name="connsiteY64" fmla="*/ 47 h 242"/>
              <a:gd name="connsiteX65" fmla="*/ 58 w 626"/>
              <a:gd name="connsiteY65" fmla="*/ 42 h 242"/>
              <a:gd name="connsiteX66" fmla="*/ 53 w 626"/>
              <a:gd name="connsiteY66" fmla="*/ 37 h 242"/>
              <a:gd name="connsiteX67" fmla="*/ 48 w 626"/>
              <a:gd name="connsiteY67" fmla="*/ 32 h 242"/>
              <a:gd name="connsiteX68" fmla="*/ 48 w 626"/>
              <a:gd name="connsiteY68" fmla="*/ 26 h 242"/>
              <a:gd name="connsiteX69" fmla="*/ 48 w 626"/>
              <a:gd name="connsiteY69" fmla="*/ 16 h 242"/>
              <a:gd name="connsiteX70" fmla="*/ 48 w 626"/>
              <a:gd name="connsiteY70" fmla="*/ 10 h 242"/>
              <a:gd name="connsiteX71" fmla="*/ 53 w 626"/>
              <a:gd name="connsiteY71" fmla="*/ 5 h 242"/>
              <a:gd name="connsiteX72" fmla="*/ 58 w 626"/>
              <a:gd name="connsiteY72" fmla="*/ 5 h 242"/>
              <a:gd name="connsiteX73" fmla="*/ 69 w 626"/>
              <a:gd name="connsiteY73" fmla="*/ 0 h 242"/>
              <a:gd name="connsiteX74" fmla="*/ 74 w 626"/>
              <a:gd name="connsiteY74" fmla="*/ 5 h 242"/>
              <a:gd name="connsiteX75" fmla="*/ 84 w 626"/>
              <a:gd name="connsiteY75" fmla="*/ 5 h 242"/>
              <a:gd name="connsiteX76" fmla="*/ 95 w 626"/>
              <a:gd name="connsiteY76" fmla="*/ 10 h 242"/>
              <a:gd name="connsiteX77" fmla="*/ 105 w 626"/>
              <a:gd name="connsiteY77" fmla="*/ 16 h 242"/>
              <a:gd name="connsiteX78" fmla="*/ 116 w 626"/>
              <a:gd name="connsiteY78" fmla="*/ 26 h 242"/>
              <a:gd name="connsiteX79" fmla="*/ 127 w 626"/>
              <a:gd name="connsiteY79" fmla="*/ 32 h 242"/>
              <a:gd name="connsiteX80" fmla="*/ 132 w 626"/>
              <a:gd name="connsiteY80" fmla="*/ 37 h 242"/>
              <a:gd name="connsiteX81" fmla="*/ 137 w 626"/>
              <a:gd name="connsiteY81" fmla="*/ 42 h 242"/>
              <a:gd name="connsiteX82" fmla="*/ 137 w 626"/>
              <a:gd name="connsiteY82" fmla="*/ 47 h 242"/>
              <a:gd name="connsiteX83" fmla="*/ 137 w 626"/>
              <a:gd name="connsiteY83" fmla="*/ 53 h 242"/>
              <a:gd name="connsiteX84" fmla="*/ 137 w 626"/>
              <a:gd name="connsiteY84" fmla="*/ 58 h 242"/>
              <a:gd name="connsiteX85" fmla="*/ 137 w 626"/>
              <a:gd name="connsiteY85" fmla="*/ 63 h 242"/>
              <a:gd name="connsiteX86" fmla="*/ 137 w 626"/>
              <a:gd name="connsiteY86" fmla="*/ 68 h 242"/>
              <a:gd name="connsiteX87" fmla="*/ 132 w 626"/>
              <a:gd name="connsiteY87" fmla="*/ 79 h 242"/>
              <a:gd name="connsiteX88" fmla="*/ 132 w 626"/>
              <a:gd name="connsiteY88" fmla="*/ 89 h 242"/>
              <a:gd name="connsiteX89" fmla="*/ 127 w 626"/>
              <a:gd name="connsiteY89" fmla="*/ 100 h 242"/>
              <a:gd name="connsiteX90" fmla="*/ 121 w 626"/>
              <a:gd name="connsiteY90" fmla="*/ 111 h 242"/>
              <a:gd name="connsiteX91" fmla="*/ 116 w 626"/>
              <a:gd name="connsiteY91" fmla="*/ 121 h 242"/>
              <a:gd name="connsiteX92" fmla="*/ 116 w 626"/>
              <a:gd name="connsiteY92" fmla="*/ 132 h 242"/>
              <a:gd name="connsiteX93" fmla="*/ 111 w 626"/>
              <a:gd name="connsiteY93" fmla="*/ 137 h 242"/>
              <a:gd name="connsiteX94" fmla="*/ 111 w 626"/>
              <a:gd name="connsiteY94" fmla="*/ 147 h 242"/>
              <a:gd name="connsiteX95" fmla="*/ 111 w 626"/>
              <a:gd name="connsiteY95" fmla="*/ 153 h 242"/>
              <a:gd name="connsiteX96" fmla="*/ 111 w 626"/>
              <a:gd name="connsiteY96" fmla="*/ 158 h 242"/>
              <a:gd name="connsiteX97" fmla="*/ 111 w 626"/>
              <a:gd name="connsiteY97" fmla="*/ 158 h 242"/>
              <a:gd name="connsiteX98" fmla="*/ 111 w 626"/>
              <a:gd name="connsiteY98" fmla="*/ 163 h 242"/>
              <a:gd name="connsiteX99" fmla="*/ 116 w 626"/>
              <a:gd name="connsiteY99" fmla="*/ 163 h 242"/>
              <a:gd name="connsiteX100" fmla="*/ 116 w 626"/>
              <a:gd name="connsiteY100" fmla="*/ 163 h 242"/>
              <a:gd name="connsiteX101" fmla="*/ 121 w 626"/>
              <a:gd name="connsiteY101" fmla="*/ 163 h 242"/>
              <a:gd name="connsiteX102" fmla="*/ 132 w 626"/>
              <a:gd name="connsiteY102" fmla="*/ 163 h 242"/>
              <a:gd name="connsiteX103" fmla="*/ 148 w 626"/>
              <a:gd name="connsiteY103" fmla="*/ 163 h 242"/>
              <a:gd name="connsiteX104" fmla="*/ 169 w 626"/>
              <a:gd name="connsiteY104" fmla="*/ 163 h 242"/>
              <a:gd name="connsiteX105" fmla="*/ 190 w 626"/>
              <a:gd name="connsiteY105" fmla="*/ 163 h 242"/>
              <a:gd name="connsiteX106" fmla="*/ 211 w 626"/>
              <a:gd name="connsiteY106" fmla="*/ 158 h 242"/>
              <a:gd name="connsiteX107" fmla="*/ 242 w 626"/>
              <a:gd name="connsiteY107" fmla="*/ 153 h 242"/>
              <a:gd name="connsiteX108" fmla="*/ 269 w 626"/>
              <a:gd name="connsiteY108" fmla="*/ 153 h 242"/>
              <a:gd name="connsiteX109" fmla="*/ 290 w 626"/>
              <a:gd name="connsiteY109" fmla="*/ 147 h 242"/>
              <a:gd name="connsiteX110" fmla="*/ 311 w 626"/>
              <a:gd name="connsiteY110" fmla="*/ 147 h 242"/>
              <a:gd name="connsiteX111" fmla="*/ 332 w 626"/>
              <a:gd name="connsiteY111" fmla="*/ 142 h 242"/>
              <a:gd name="connsiteX112" fmla="*/ 342 w 626"/>
              <a:gd name="connsiteY112" fmla="*/ 142 h 242"/>
              <a:gd name="connsiteX113" fmla="*/ 358 w 626"/>
              <a:gd name="connsiteY113" fmla="*/ 142 h 242"/>
              <a:gd name="connsiteX114" fmla="*/ 363 w 626"/>
              <a:gd name="connsiteY114" fmla="*/ 142 h 242"/>
              <a:gd name="connsiteX115" fmla="*/ 368 w 626"/>
              <a:gd name="connsiteY115" fmla="*/ 142 h 242"/>
              <a:gd name="connsiteX116" fmla="*/ 368 w 626"/>
              <a:gd name="connsiteY116" fmla="*/ 142 h 242"/>
              <a:gd name="connsiteX0" fmla="*/ 368 w 626"/>
              <a:gd name="connsiteY0" fmla="*/ 142 h 242"/>
              <a:gd name="connsiteX1" fmla="*/ 374 w 626"/>
              <a:gd name="connsiteY1" fmla="*/ 142 h 242"/>
              <a:gd name="connsiteX2" fmla="*/ 379 w 626"/>
              <a:gd name="connsiteY2" fmla="*/ 142 h 242"/>
              <a:gd name="connsiteX3" fmla="*/ 395 w 626"/>
              <a:gd name="connsiteY3" fmla="*/ 137 h 242"/>
              <a:gd name="connsiteX4" fmla="*/ 405 w 626"/>
              <a:gd name="connsiteY4" fmla="*/ 137 h 242"/>
              <a:gd name="connsiteX5" fmla="*/ 421 w 626"/>
              <a:gd name="connsiteY5" fmla="*/ 137 h 242"/>
              <a:gd name="connsiteX6" fmla="*/ 442 w 626"/>
              <a:gd name="connsiteY6" fmla="*/ 132 h 242"/>
              <a:gd name="connsiteX7" fmla="*/ 468 w 626"/>
              <a:gd name="connsiteY7" fmla="*/ 132 h 242"/>
              <a:gd name="connsiteX8" fmla="*/ 626 w 626"/>
              <a:gd name="connsiteY8" fmla="*/ 147 h 242"/>
              <a:gd name="connsiteX9" fmla="*/ 610 w 626"/>
              <a:gd name="connsiteY9" fmla="*/ 147 h 242"/>
              <a:gd name="connsiteX10" fmla="*/ 595 w 626"/>
              <a:gd name="connsiteY10" fmla="*/ 153 h 242"/>
              <a:gd name="connsiteX11" fmla="*/ 579 w 626"/>
              <a:gd name="connsiteY11" fmla="*/ 153 h 242"/>
              <a:gd name="connsiteX12" fmla="*/ 558 w 626"/>
              <a:gd name="connsiteY12" fmla="*/ 153 h 242"/>
              <a:gd name="connsiteX13" fmla="*/ 542 w 626"/>
              <a:gd name="connsiteY13" fmla="*/ 153 h 242"/>
              <a:gd name="connsiteX14" fmla="*/ 521 w 626"/>
              <a:gd name="connsiteY14" fmla="*/ 158 h 242"/>
              <a:gd name="connsiteX15" fmla="*/ 500 w 626"/>
              <a:gd name="connsiteY15" fmla="*/ 158 h 242"/>
              <a:gd name="connsiteX16" fmla="*/ 479 w 626"/>
              <a:gd name="connsiteY16" fmla="*/ 163 h 242"/>
              <a:gd name="connsiteX17" fmla="*/ 458 w 626"/>
              <a:gd name="connsiteY17" fmla="*/ 163 h 242"/>
              <a:gd name="connsiteX18" fmla="*/ 432 w 626"/>
              <a:gd name="connsiteY18" fmla="*/ 169 h 242"/>
              <a:gd name="connsiteX19" fmla="*/ 405 w 626"/>
              <a:gd name="connsiteY19" fmla="*/ 169 h 242"/>
              <a:gd name="connsiteX20" fmla="*/ 384 w 626"/>
              <a:gd name="connsiteY20" fmla="*/ 174 h 242"/>
              <a:gd name="connsiteX21" fmla="*/ 353 w 626"/>
              <a:gd name="connsiteY21" fmla="*/ 174 h 242"/>
              <a:gd name="connsiteX22" fmla="*/ 326 w 626"/>
              <a:gd name="connsiteY22" fmla="*/ 179 h 242"/>
              <a:gd name="connsiteX23" fmla="*/ 305 w 626"/>
              <a:gd name="connsiteY23" fmla="*/ 184 h 242"/>
              <a:gd name="connsiteX24" fmla="*/ 279 w 626"/>
              <a:gd name="connsiteY24" fmla="*/ 190 h 242"/>
              <a:gd name="connsiteX25" fmla="*/ 258 w 626"/>
              <a:gd name="connsiteY25" fmla="*/ 190 h 242"/>
              <a:gd name="connsiteX26" fmla="*/ 237 w 626"/>
              <a:gd name="connsiteY26" fmla="*/ 195 h 242"/>
              <a:gd name="connsiteX27" fmla="*/ 216 w 626"/>
              <a:gd name="connsiteY27" fmla="*/ 200 h 242"/>
              <a:gd name="connsiteX28" fmla="*/ 200 w 626"/>
              <a:gd name="connsiteY28" fmla="*/ 200 h 242"/>
              <a:gd name="connsiteX29" fmla="*/ 184 w 626"/>
              <a:gd name="connsiteY29" fmla="*/ 205 h 242"/>
              <a:gd name="connsiteX30" fmla="*/ 169 w 626"/>
              <a:gd name="connsiteY30" fmla="*/ 205 h 242"/>
              <a:gd name="connsiteX31" fmla="*/ 153 w 626"/>
              <a:gd name="connsiteY31" fmla="*/ 211 h 242"/>
              <a:gd name="connsiteX32" fmla="*/ 142 w 626"/>
              <a:gd name="connsiteY32" fmla="*/ 211 h 242"/>
              <a:gd name="connsiteX33" fmla="*/ 132 w 626"/>
              <a:gd name="connsiteY33" fmla="*/ 216 h 242"/>
              <a:gd name="connsiteX34" fmla="*/ 127 w 626"/>
              <a:gd name="connsiteY34" fmla="*/ 216 h 242"/>
              <a:gd name="connsiteX35" fmla="*/ 116 w 626"/>
              <a:gd name="connsiteY35" fmla="*/ 221 h 242"/>
              <a:gd name="connsiteX36" fmla="*/ 111 w 626"/>
              <a:gd name="connsiteY36" fmla="*/ 221 h 242"/>
              <a:gd name="connsiteX37" fmla="*/ 105 w 626"/>
              <a:gd name="connsiteY37" fmla="*/ 226 h 242"/>
              <a:gd name="connsiteX38" fmla="*/ 90 w 626"/>
              <a:gd name="connsiteY38" fmla="*/ 232 h 242"/>
              <a:gd name="connsiteX39" fmla="*/ 79 w 626"/>
              <a:gd name="connsiteY39" fmla="*/ 237 h 242"/>
              <a:gd name="connsiteX40" fmla="*/ 69 w 626"/>
              <a:gd name="connsiteY40" fmla="*/ 242 h 242"/>
              <a:gd name="connsiteX41" fmla="*/ 63 w 626"/>
              <a:gd name="connsiteY41" fmla="*/ 242 h 242"/>
              <a:gd name="connsiteX42" fmla="*/ 58 w 626"/>
              <a:gd name="connsiteY42" fmla="*/ 242 h 242"/>
              <a:gd name="connsiteX43" fmla="*/ 53 w 626"/>
              <a:gd name="connsiteY43" fmla="*/ 242 h 242"/>
              <a:gd name="connsiteX44" fmla="*/ 48 w 626"/>
              <a:gd name="connsiteY44" fmla="*/ 242 h 242"/>
              <a:gd name="connsiteX45" fmla="*/ 37 w 626"/>
              <a:gd name="connsiteY45" fmla="*/ 232 h 242"/>
              <a:gd name="connsiteX46" fmla="*/ 27 w 626"/>
              <a:gd name="connsiteY46" fmla="*/ 226 h 242"/>
              <a:gd name="connsiteX47" fmla="*/ 16 w 626"/>
              <a:gd name="connsiteY47" fmla="*/ 216 h 242"/>
              <a:gd name="connsiteX48" fmla="*/ 11 w 626"/>
              <a:gd name="connsiteY48" fmla="*/ 211 h 242"/>
              <a:gd name="connsiteX49" fmla="*/ 6 w 626"/>
              <a:gd name="connsiteY49" fmla="*/ 200 h 242"/>
              <a:gd name="connsiteX50" fmla="*/ 0 w 626"/>
              <a:gd name="connsiteY50" fmla="*/ 195 h 242"/>
              <a:gd name="connsiteX51" fmla="*/ 6 w 626"/>
              <a:gd name="connsiteY51" fmla="*/ 190 h 242"/>
              <a:gd name="connsiteX52" fmla="*/ 11 w 626"/>
              <a:gd name="connsiteY52" fmla="*/ 184 h 242"/>
              <a:gd name="connsiteX53" fmla="*/ 16 w 626"/>
              <a:gd name="connsiteY53" fmla="*/ 179 h 242"/>
              <a:gd name="connsiteX54" fmla="*/ 27 w 626"/>
              <a:gd name="connsiteY54" fmla="*/ 174 h 242"/>
              <a:gd name="connsiteX55" fmla="*/ 37 w 626"/>
              <a:gd name="connsiteY55" fmla="*/ 163 h 242"/>
              <a:gd name="connsiteX56" fmla="*/ 48 w 626"/>
              <a:gd name="connsiteY56" fmla="*/ 153 h 242"/>
              <a:gd name="connsiteX57" fmla="*/ 53 w 626"/>
              <a:gd name="connsiteY57" fmla="*/ 137 h 242"/>
              <a:gd name="connsiteX58" fmla="*/ 63 w 626"/>
              <a:gd name="connsiteY58" fmla="*/ 121 h 242"/>
              <a:gd name="connsiteX59" fmla="*/ 63 w 626"/>
              <a:gd name="connsiteY59" fmla="*/ 100 h 242"/>
              <a:gd name="connsiteX60" fmla="*/ 69 w 626"/>
              <a:gd name="connsiteY60" fmla="*/ 89 h 242"/>
              <a:gd name="connsiteX61" fmla="*/ 69 w 626"/>
              <a:gd name="connsiteY61" fmla="*/ 74 h 242"/>
              <a:gd name="connsiteX62" fmla="*/ 69 w 626"/>
              <a:gd name="connsiteY62" fmla="*/ 63 h 242"/>
              <a:gd name="connsiteX63" fmla="*/ 63 w 626"/>
              <a:gd name="connsiteY63" fmla="*/ 47 h 242"/>
              <a:gd name="connsiteX64" fmla="*/ 58 w 626"/>
              <a:gd name="connsiteY64" fmla="*/ 42 h 242"/>
              <a:gd name="connsiteX65" fmla="*/ 53 w 626"/>
              <a:gd name="connsiteY65" fmla="*/ 37 h 242"/>
              <a:gd name="connsiteX66" fmla="*/ 48 w 626"/>
              <a:gd name="connsiteY66" fmla="*/ 32 h 242"/>
              <a:gd name="connsiteX67" fmla="*/ 48 w 626"/>
              <a:gd name="connsiteY67" fmla="*/ 26 h 242"/>
              <a:gd name="connsiteX68" fmla="*/ 48 w 626"/>
              <a:gd name="connsiteY68" fmla="*/ 16 h 242"/>
              <a:gd name="connsiteX69" fmla="*/ 48 w 626"/>
              <a:gd name="connsiteY69" fmla="*/ 10 h 242"/>
              <a:gd name="connsiteX70" fmla="*/ 53 w 626"/>
              <a:gd name="connsiteY70" fmla="*/ 5 h 242"/>
              <a:gd name="connsiteX71" fmla="*/ 58 w 626"/>
              <a:gd name="connsiteY71" fmla="*/ 5 h 242"/>
              <a:gd name="connsiteX72" fmla="*/ 69 w 626"/>
              <a:gd name="connsiteY72" fmla="*/ 0 h 242"/>
              <a:gd name="connsiteX73" fmla="*/ 74 w 626"/>
              <a:gd name="connsiteY73" fmla="*/ 5 h 242"/>
              <a:gd name="connsiteX74" fmla="*/ 84 w 626"/>
              <a:gd name="connsiteY74" fmla="*/ 5 h 242"/>
              <a:gd name="connsiteX75" fmla="*/ 95 w 626"/>
              <a:gd name="connsiteY75" fmla="*/ 10 h 242"/>
              <a:gd name="connsiteX76" fmla="*/ 105 w 626"/>
              <a:gd name="connsiteY76" fmla="*/ 16 h 242"/>
              <a:gd name="connsiteX77" fmla="*/ 116 w 626"/>
              <a:gd name="connsiteY77" fmla="*/ 26 h 242"/>
              <a:gd name="connsiteX78" fmla="*/ 127 w 626"/>
              <a:gd name="connsiteY78" fmla="*/ 32 h 242"/>
              <a:gd name="connsiteX79" fmla="*/ 132 w 626"/>
              <a:gd name="connsiteY79" fmla="*/ 37 h 242"/>
              <a:gd name="connsiteX80" fmla="*/ 137 w 626"/>
              <a:gd name="connsiteY80" fmla="*/ 42 h 242"/>
              <a:gd name="connsiteX81" fmla="*/ 137 w 626"/>
              <a:gd name="connsiteY81" fmla="*/ 47 h 242"/>
              <a:gd name="connsiteX82" fmla="*/ 137 w 626"/>
              <a:gd name="connsiteY82" fmla="*/ 53 h 242"/>
              <a:gd name="connsiteX83" fmla="*/ 137 w 626"/>
              <a:gd name="connsiteY83" fmla="*/ 58 h 242"/>
              <a:gd name="connsiteX84" fmla="*/ 137 w 626"/>
              <a:gd name="connsiteY84" fmla="*/ 63 h 242"/>
              <a:gd name="connsiteX85" fmla="*/ 137 w 626"/>
              <a:gd name="connsiteY85" fmla="*/ 68 h 242"/>
              <a:gd name="connsiteX86" fmla="*/ 132 w 626"/>
              <a:gd name="connsiteY86" fmla="*/ 79 h 242"/>
              <a:gd name="connsiteX87" fmla="*/ 132 w 626"/>
              <a:gd name="connsiteY87" fmla="*/ 89 h 242"/>
              <a:gd name="connsiteX88" fmla="*/ 127 w 626"/>
              <a:gd name="connsiteY88" fmla="*/ 100 h 242"/>
              <a:gd name="connsiteX89" fmla="*/ 121 w 626"/>
              <a:gd name="connsiteY89" fmla="*/ 111 h 242"/>
              <a:gd name="connsiteX90" fmla="*/ 116 w 626"/>
              <a:gd name="connsiteY90" fmla="*/ 121 h 242"/>
              <a:gd name="connsiteX91" fmla="*/ 116 w 626"/>
              <a:gd name="connsiteY91" fmla="*/ 132 h 242"/>
              <a:gd name="connsiteX92" fmla="*/ 111 w 626"/>
              <a:gd name="connsiteY92" fmla="*/ 137 h 242"/>
              <a:gd name="connsiteX93" fmla="*/ 111 w 626"/>
              <a:gd name="connsiteY93" fmla="*/ 147 h 242"/>
              <a:gd name="connsiteX94" fmla="*/ 111 w 626"/>
              <a:gd name="connsiteY94" fmla="*/ 153 h 242"/>
              <a:gd name="connsiteX95" fmla="*/ 111 w 626"/>
              <a:gd name="connsiteY95" fmla="*/ 158 h 242"/>
              <a:gd name="connsiteX96" fmla="*/ 111 w 626"/>
              <a:gd name="connsiteY96" fmla="*/ 158 h 242"/>
              <a:gd name="connsiteX97" fmla="*/ 111 w 626"/>
              <a:gd name="connsiteY97" fmla="*/ 163 h 242"/>
              <a:gd name="connsiteX98" fmla="*/ 116 w 626"/>
              <a:gd name="connsiteY98" fmla="*/ 163 h 242"/>
              <a:gd name="connsiteX99" fmla="*/ 116 w 626"/>
              <a:gd name="connsiteY99" fmla="*/ 163 h 242"/>
              <a:gd name="connsiteX100" fmla="*/ 121 w 626"/>
              <a:gd name="connsiteY100" fmla="*/ 163 h 242"/>
              <a:gd name="connsiteX101" fmla="*/ 132 w 626"/>
              <a:gd name="connsiteY101" fmla="*/ 163 h 242"/>
              <a:gd name="connsiteX102" fmla="*/ 148 w 626"/>
              <a:gd name="connsiteY102" fmla="*/ 163 h 242"/>
              <a:gd name="connsiteX103" fmla="*/ 169 w 626"/>
              <a:gd name="connsiteY103" fmla="*/ 163 h 242"/>
              <a:gd name="connsiteX104" fmla="*/ 190 w 626"/>
              <a:gd name="connsiteY104" fmla="*/ 163 h 242"/>
              <a:gd name="connsiteX105" fmla="*/ 211 w 626"/>
              <a:gd name="connsiteY105" fmla="*/ 158 h 242"/>
              <a:gd name="connsiteX106" fmla="*/ 242 w 626"/>
              <a:gd name="connsiteY106" fmla="*/ 153 h 242"/>
              <a:gd name="connsiteX107" fmla="*/ 269 w 626"/>
              <a:gd name="connsiteY107" fmla="*/ 153 h 242"/>
              <a:gd name="connsiteX108" fmla="*/ 290 w 626"/>
              <a:gd name="connsiteY108" fmla="*/ 147 h 242"/>
              <a:gd name="connsiteX109" fmla="*/ 311 w 626"/>
              <a:gd name="connsiteY109" fmla="*/ 147 h 242"/>
              <a:gd name="connsiteX110" fmla="*/ 332 w 626"/>
              <a:gd name="connsiteY110" fmla="*/ 142 h 242"/>
              <a:gd name="connsiteX111" fmla="*/ 342 w 626"/>
              <a:gd name="connsiteY111" fmla="*/ 142 h 242"/>
              <a:gd name="connsiteX112" fmla="*/ 358 w 626"/>
              <a:gd name="connsiteY112" fmla="*/ 142 h 242"/>
              <a:gd name="connsiteX113" fmla="*/ 363 w 626"/>
              <a:gd name="connsiteY113" fmla="*/ 142 h 242"/>
              <a:gd name="connsiteX114" fmla="*/ 368 w 626"/>
              <a:gd name="connsiteY114" fmla="*/ 142 h 242"/>
              <a:gd name="connsiteX115" fmla="*/ 368 w 626"/>
              <a:gd name="connsiteY115" fmla="*/ 142 h 242"/>
              <a:gd name="connsiteX0" fmla="*/ 368 w 610"/>
              <a:gd name="connsiteY0" fmla="*/ 142 h 242"/>
              <a:gd name="connsiteX1" fmla="*/ 374 w 610"/>
              <a:gd name="connsiteY1" fmla="*/ 142 h 242"/>
              <a:gd name="connsiteX2" fmla="*/ 379 w 610"/>
              <a:gd name="connsiteY2" fmla="*/ 142 h 242"/>
              <a:gd name="connsiteX3" fmla="*/ 395 w 610"/>
              <a:gd name="connsiteY3" fmla="*/ 137 h 242"/>
              <a:gd name="connsiteX4" fmla="*/ 405 w 610"/>
              <a:gd name="connsiteY4" fmla="*/ 137 h 242"/>
              <a:gd name="connsiteX5" fmla="*/ 421 w 610"/>
              <a:gd name="connsiteY5" fmla="*/ 137 h 242"/>
              <a:gd name="connsiteX6" fmla="*/ 442 w 610"/>
              <a:gd name="connsiteY6" fmla="*/ 132 h 242"/>
              <a:gd name="connsiteX7" fmla="*/ 468 w 610"/>
              <a:gd name="connsiteY7" fmla="*/ 132 h 242"/>
              <a:gd name="connsiteX8" fmla="*/ 610 w 610"/>
              <a:gd name="connsiteY8" fmla="*/ 147 h 242"/>
              <a:gd name="connsiteX9" fmla="*/ 595 w 610"/>
              <a:gd name="connsiteY9" fmla="*/ 153 h 242"/>
              <a:gd name="connsiteX10" fmla="*/ 579 w 610"/>
              <a:gd name="connsiteY10" fmla="*/ 153 h 242"/>
              <a:gd name="connsiteX11" fmla="*/ 558 w 610"/>
              <a:gd name="connsiteY11" fmla="*/ 153 h 242"/>
              <a:gd name="connsiteX12" fmla="*/ 542 w 610"/>
              <a:gd name="connsiteY12" fmla="*/ 153 h 242"/>
              <a:gd name="connsiteX13" fmla="*/ 521 w 610"/>
              <a:gd name="connsiteY13" fmla="*/ 158 h 242"/>
              <a:gd name="connsiteX14" fmla="*/ 500 w 610"/>
              <a:gd name="connsiteY14" fmla="*/ 158 h 242"/>
              <a:gd name="connsiteX15" fmla="*/ 479 w 610"/>
              <a:gd name="connsiteY15" fmla="*/ 163 h 242"/>
              <a:gd name="connsiteX16" fmla="*/ 458 w 610"/>
              <a:gd name="connsiteY16" fmla="*/ 163 h 242"/>
              <a:gd name="connsiteX17" fmla="*/ 432 w 610"/>
              <a:gd name="connsiteY17" fmla="*/ 169 h 242"/>
              <a:gd name="connsiteX18" fmla="*/ 405 w 610"/>
              <a:gd name="connsiteY18" fmla="*/ 169 h 242"/>
              <a:gd name="connsiteX19" fmla="*/ 384 w 610"/>
              <a:gd name="connsiteY19" fmla="*/ 174 h 242"/>
              <a:gd name="connsiteX20" fmla="*/ 353 w 610"/>
              <a:gd name="connsiteY20" fmla="*/ 174 h 242"/>
              <a:gd name="connsiteX21" fmla="*/ 326 w 610"/>
              <a:gd name="connsiteY21" fmla="*/ 179 h 242"/>
              <a:gd name="connsiteX22" fmla="*/ 305 w 610"/>
              <a:gd name="connsiteY22" fmla="*/ 184 h 242"/>
              <a:gd name="connsiteX23" fmla="*/ 279 w 610"/>
              <a:gd name="connsiteY23" fmla="*/ 190 h 242"/>
              <a:gd name="connsiteX24" fmla="*/ 258 w 610"/>
              <a:gd name="connsiteY24" fmla="*/ 190 h 242"/>
              <a:gd name="connsiteX25" fmla="*/ 237 w 610"/>
              <a:gd name="connsiteY25" fmla="*/ 195 h 242"/>
              <a:gd name="connsiteX26" fmla="*/ 216 w 610"/>
              <a:gd name="connsiteY26" fmla="*/ 200 h 242"/>
              <a:gd name="connsiteX27" fmla="*/ 200 w 610"/>
              <a:gd name="connsiteY27" fmla="*/ 200 h 242"/>
              <a:gd name="connsiteX28" fmla="*/ 184 w 610"/>
              <a:gd name="connsiteY28" fmla="*/ 205 h 242"/>
              <a:gd name="connsiteX29" fmla="*/ 169 w 610"/>
              <a:gd name="connsiteY29" fmla="*/ 205 h 242"/>
              <a:gd name="connsiteX30" fmla="*/ 153 w 610"/>
              <a:gd name="connsiteY30" fmla="*/ 211 h 242"/>
              <a:gd name="connsiteX31" fmla="*/ 142 w 610"/>
              <a:gd name="connsiteY31" fmla="*/ 211 h 242"/>
              <a:gd name="connsiteX32" fmla="*/ 132 w 610"/>
              <a:gd name="connsiteY32" fmla="*/ 216 h 242"/>
              <a:gd name="connsiteX33" fmla="*/ 127 w 610"/>
              <a:gd name="connsiteY33" fmla="*/ 216 h 242"/>
              <a:gd name="connsiteX34" fmla="*/ 116 w 610"/>
              <a:gd name="connsiteY34" fmla="*/ 221 h 242"/>
              <a:gd name="connsiteX35" fmla="*/ 111 w 610"/>
              <a:gd name="connsiteY35" fmla="*/ 221 h 242"/>
              <a:gd name="connsiteX36" fmla="*/ 105 w 610"/>
              <a:gd name="connsiteY36" fmla="*/ 226 h 242"/>
              <a:gd name="connsiteX37" fmla="*/ 90 w 610"/>
              <a:gd name="connsiteY37" fmla="*/ 232 h 242"/>
              <a:gd name="connsiteX38" fmla="*/ 79 w 610"/>
              <a:gd name="connsiteY38" fmla="*/ 237 h 242"/>
              <a:gd name="connsiteX39" fmla="*/ 69 w 610"/>
              <a:gd name="connsiteY39" fmla="*/ 242 h 242"/>
              <a:gd name="connsiteX40" fmla="*/ 63 w 610"/>
              <a:gd name="connsiteY40" fmla="*/ 242 h 242"/>
              <a:gd name="connsiteX41" fmla="*/ 58 w 610"/>
              <a:gd name="connsiteY41" fmla="*/ 242 h 242"/>
              <a:gd name="connsiteX42" fmla="*/ 53 w 610"/>
              <a:gd name="connsiteY42" fmla="*/ 242 h 242"/>
              <a:gd name="connsiteX43" fmla="*/ 48 w 610"/>
              <a:gd name="connsiteY43" fmla="*/ 242 h 242"/>
              <a:gd name="connsiteX44" fmla="*/ 37 w 610"/>
              <a:gd name="connsiteY44" fmla="*/ 232 h 242"/>
              <a:gd name="connsiteX45" fmla="*/ 27 w 610"/>
              <a:gd name="connsiteY45" fmla="*/ 226 h 242"/>
              <a:gd name="connsiteX46" fmla="*/ 16 w 610"/>
              <a:gd name="connsiteY46" fmla="*/ 216 h 242"/>
              <a:gd name="connsiteX47" fmla="*/ 11 w 610"/>
              <a:gd name="connsiteY47" fmla="*/ 211 h 242"/>
              <a:gd name="connsiteX48" fmla="*/ 6 w 610"/>
              <a:gd name="connsiteY48" fmla="*/ 200 h 242"/>
              <a:gd name="connsiteX49" fmla="*/ 0 w 610"/>
              <a:gd name="connsiteY49" fmla="*/ 195 h 242"/>
              <a:gd name="connsiteX50" fmla="*/ 6 w 610"/>
              <a:gd name="connsiteY50" fmla="*/ 190 h 242"/>
              <a:gd name="connsiteX51" fmla="*/ 11 w 610"/>
              <a:gd name="connsiteY51" fmla="*/ 184 h 242"/>
              <a:gd name="connsiteX52" fmla="*/ 16 w 610"/>
              <a:gd name="connsiteY52" fmla="*/ 179 h 242"/>
              <a:gd name="connsiteX53" fmla="*/ 27 w 610"/>
              <a:gd name="connsiteY53" fmla="*/ 174 h 242"/>
              <a:gd name="connsiteX54" fmla="*/ 37 w 610"/>
              <a:gd name="connsiteY54" fmla="*/ 163 h 242"/>
              <a:gd name="connsiteX55" fmla="*/ 48 w 610"/>
              <a:gd name="connsiteY55" fmla="*/ 153 h 242"/>
              <a:gd name="connsiteX56" fmla="*/ 53 w 610"/>
              <a:gd name="connsiteY56" fmla="*/ 137 h 242"/>
              <a:gd name="connsiteX57" fmla="*/ 63 w 610"/>
              <a:gd name="connsiteY57" fmla="*/ 121 h 242"/>
              <a:gd name="connsiteX58" fmla="*/ 63 w 610"/>
              <a:gd name="connsiteY58" fmla="*/ 100 h 242"/>
              <a:gd name="connsiteX59" fmla="*/ 69 w 610"/>
              <a:gd name="connsiteY59" fmla="*/ 89 h 242"/>
              <a:gd name="connsiteX60" fmla="*/ 69 w 610"/>
              <a:gd name="connsiteY60" fmla="*/ 74 h 242"/>
              <a:gd name="connsiteX61" fmla="*/ 69 w 610"/>
              <a:gd name="connsiteY61" fmla="*/ 63 h 242"/>
              <a:gd name="connsiteX62" fmla="*/ 63 w 610"/>
              <a:gd name="connsiteY62" fmla="*/ 47 h 242"/>
              <a:gd name="connsiteX63" fmla="*/ 58 w 610"/>
              <a:gd name="connsiteY63" fmla="*/ 42 h 242"/>
              <a:gd name="connsiteX64" fmla="*/ 53 w 610"/>
              <a:gd name="connsiteY64" fmla="*/ 37 h 242"/>
              <a:gd name="connsiteX65" fmla="*/ 48 w 610"/>
              <a:gd name="connsiteY65" fmla="*/ 32 h 242"/>
              <a:gd name="connsiteX66" fmla="*/ 48 w 610"/>
              <a:gd name="connsiteY66" fmla="*/ 26 h 242"/>
              <a:gd name="connsiteX67" fmla="*/ 48 w 610"/>
              <a:gd name="connsiteY67" fmla="*/ 16 h 242"/>
              <a:gd name="connsiteX68" fmla="*/ 48 w 610"/>
              <a:gd name="connsiteY68" fmla="*/ 10 h 242"/>
              <a:gd name="connsiteX69" fmla="*/ 53 w 610"/>
              <a:gd name="connsiteY69" fmla="*/ 5 h 242"/>
              <a:gd name="connsiteX70" fmla="*/ 58 w 610"/>
              <a:gd name="connsiteY70" fmla="*/ 5 h 242"/>
              <a:gd name="connsiteX71" fmla="*/ 69 w 610"/>
              <a:gd name="connsiteY71" fmla="*/ 0 h 242"/>
              <a:gd name="connsiteX72" fmla="*/ 74 w 610"/>
              <a:gd name="connsiteY72" fmla="*/ 5 h 242"/>
              <a:gd name="connsiteX73" fmla="*/ 84 w 610"/>
              <a:gd name="connsiteY73" fmla="*/ 5 h 242"/>
              <a:gd name="connsiteX74" fmla="*/ 95 w 610"/>
              <a:gd name="connsiteY74" fmla="*/ 10 h 242"/>
              <a:gd name="connsiteX75" fmla="*/ 105 w 610"/>
              <a:gd name="connsiteY75" fmla="*/ 16 h 242"/>
              <a:gd name="connsiteX76" fmla="*/ 116 w 610"/>
              <a:gd name="connsiteY76" fmla="*/ 26 h 242"/>
              <a:gd name="connsiteX77" fmla="*/ 127 w 610"/>
              <a:gd name="connsiteY77" fmla="*/ 32 h 242"/>
              <a:gd name="connsiteX78" fmla="*/ 132 w 610"/>
              <a:gd name="connsiteY78" fmla="*/ 37 h 242"/>
              <a:gd name="connsiteX79" fmla="*/ 137 w 610"/>
              <a:gd name="connsiteY79" fmla="*/ 42 h 242"/>
              <a:gd name="connsiteX80" fmla="*/ 137 w 610"/>
              <a:gd name="connsiteY80" fmla="*/ 47 h 242"/>
              <a:gd name="connsiteX81" fmla="*/ 137 w 610"/>
              <a:gd name="connsiteY81" fmla="*/ 53 h 242"/>
              <a:gd name="connsiteX82" fmla="*/ 137 w 610"/>
              <a:gd name="connsiteY82" fmla="*/ 58 h 242"/>
              <a:gd name="connsiteX83" fmla="*/ 137 w 610"/>
              <a:gd name="connsiteY83" fmla="*/ 63 h 242"/>
              <a:gd name="connsiteX84" fmla="*/ 137 w 610"/>
              <a:gd name="connsiteY84" fmla="*/ 68 h 242"/>
              <a:gd name="connsiteX85" fmla="*/ 132 w 610"/>
              <a:gd name="connsiteY85" fmla="*/ 79 h 242"/>
              <a:gd name="connsiteX86" fmla="*/ 132 w 610"/>
              <a:gd name="connsiteY86" fmla="*/ 89 h 242"/>
              <a:gd name="connsiteX87" fmla="*/ 127 w 610"/>
              <a:gd name="connsiteY87" fmla="*/ 100 h 242"/>
              <a:gd name="connsiteX88" fmla="*/ 121 w 610"/>
              <a:gd name="connsiteY88" fmla="*/ 111 h 242"/>
              <a:gd name="connsiteX89" fmla="*/ 116 w 610"/>
              <a:gd name="connsiteY89" fmla="*/ 121 h 242"/>
              <a:gd name="connsiteX90" fmla="*/ 116 w 610"/>
              <a:gd name="connsiteY90" fmla="*/ 132 h 242"/>
              <a:gd name="connsiteX91" fmla="*/ 111 w 610"/>
              <a:gd name="connsiteY91" fmla="*/ 137 h 242"/>
              <a:gd name="connsiteX92" fmla="*/ 111 w 610"/>
              <a:gd name="connsiteY92" fmla="*/ 147 h 242"/>
              <a:gd name="connsiteX93" fmla="*/ 111 w 610"/>
              <a:gd name="connsiteY93" fmla="*/ 153 h 242"/>
              <a:gd name="connsiteX94" fmla="*/ 111 w 610"/>
              <a:gd name="connsiteY94" fmla="*/ 158 h 242"/>
              <a:gd name="connsiteX95" fmla="*/ 111 w 610"/>
              <a:gd name="connsiteY95" fmla="*/ 158 h 242"/>
              <a:gd name="connsiteX96" fmla="*/ 111 w 610"/>
              <a:gd name="connsiteY96" fmla="*/ 163 h 242"/>
              <a:gd name="connsiteX97" fmla="*/ 116 w 610"/>
              <a:gd name="connsiteY97" fmla="*/ 163 h 242"/>
              <a:gd name="connsiteX98" fmla="*/ 116 w 610"/>
              <a:gd name="connsiteY98" fmla="*/ 163 h 242"/>
              <a:gd name="connsiteX99" fmla="*/ 121 w 610"/>
              <a:gd name="connsiteY99" fmla="*/ 163 h 242"/>
              <a:gd name="connsiteX100" fmla="*/ 132 w 610"/>
              <a:gd name="connsiteY100" fmla="*/ 163 h 242"/>
              <a:gd name="connsiteX101" fmla="*/ 148 w 610"/>
              <a:gd name="connsiteY101" fmla="*/ 163 h 242"/>
              <a:gd name="connsiteX102" fmla="*/ 169 w 610"/>
              <a:gd name="connsiteY102" fmla="*/ 163 h 242"/>
              <a:gd name="connsiteX103" fmla="*/ 190 w 610"/>
              <a:gd name="connsiteY103" fmla="*/ 163 h 242"/>
              <a:gd name="connsiteX104" fmla="*/ 211 w 610"/>
              <a:gd name="connsiteY104" fmla="*/ 158 h 242"/>
              <a:gd name="connsiteX105" fmla="*/ 242 w 610"/>
              <a:gd name="connsiteY105" fmla="*/ 153 h 242"/>
              <a:gd name="connsiteX106" fmla="*/ 269 w 610"/>
              <a:gd name="connsiteY106" fmla="*/ 153 h 242"/>
              <a:gd name="connsiteX107" fmla="*/ 290 w 610"/>
              <a:gd name="connsiteY107" fmla="*/ 147 h 242"/>
              <a:gd name="connsiteX108" fmla="*/ 311 w 610"/>
              <a:gd name="connsiteY108" fmla="*/ 147 h 242"/>
              <a:gd name="connsiteX109" fmla="*/ 332 w 610"/>
              <a:gd name="connsiteY109" fmla="*/ 142 h 242"/>
              <a:gd name="connsiteX110" fmla="*/ 342 w 610"/>
              <a:gd name="connsiteY110" fmla="*/ 142 h 242"/>
              <a:gd name="connsiteX111" fmla="*/ 358 w 610"/>
              <a:gd name="connsiteY111" fmla="*/ 142 h 242"/>
              <a:gd name="connsiteX112" fmla="*/ 363 w 610"/>
              <a:gd name="connsiteY112" fmla="*/ 142 h 242"/>
              <a:gd name="connsiteX113" fmla="*/ 368 w 610"/>
              <a:gd name="connsiteY113" fmla="*/ 142 h 242"/>
              <a:gd name="connsiteX114" fmla="*/ 368 w 610"/>
              <a:gd name="connsiteY114" fmla="*/ 142 h 242"/>
              <a:gd name="connsiteX0" fmla="*/ 368 w 595"/>
              <a:gd name="connsiteY0" fmla="*/ 142 h 242"/>
              <a:gd name="connsiteX1" fmla="*/ 374 w 595"/>
              <a:gd name="connsiteY1" fmla="*/ 142 h 242"/>
              <a:gd name="connsiteX2" fmla="*/ 379 w 595"/>
              <a:gd name="connsiteY2" fmla="*/ 142 h 242"/>
              <a:gd name="connsiteX3" fmla="*/ 395 w 595"/>
              <a:gd name="connsiteY3" fmla="*/ 137 h 242"/>
              <a:gd name="connsiteX4" fmla="*/ 405 w 595"/>
              <a:gd name="connsiteY4" fmla="*/ 137 h 242"/>
              <a:gd name="connsiteX5" fmla="*/ 421 w 595"/>
              <a:gd name="connsiteY5" fmla="*/ 137 h 242"/>
              <a:gd name="connsiteX6" fmla="*/ 442 w 595"/>
              <a:gd name="connsiteY6" fmla="*/ 132 h 242"/>
              <a:gd name="connsiteX7" fmla="*/ 468 w 595"/>
              <a:gd name="connsiteY7" fmla="*/ 132 h 242"/>
              <a:gd name="connsiteX8" fmla="*/ 595 w 595"/>
              <a:gd name="connsiteY8" fmla="*/ 153 h 242"/>
              <a:gd name="connsiteX9" fmla="*/ 579 w 595"/>
              <a:gd name="connsiteY9" fmla="*/ 153 h 242"/>
              <a:gd name="connsiteX10" fmla="*/ 558 w 595"/>
              <a:gd name="connsiteY10" fmla="*/ 153 h 242"/>
              <a:gd name="connsiteX11" fmla="*/ 542 w 595"/>
              <a:gd name="connsiteY11" fmla="*/ 153 h 242"/>
              <a:gd name="connsiteX12" fmla="*/ 521 w 595"/>
              <a:gd name="connsiteY12" fmla="*/ 158 h 242"/>
              <a:gd name="connsiteX13" fmla="*/ 500 w 595"/>
              <a:gd name="connsiteY13" fmla="*/ 158 h 242"/>
              <a:gd name="connsiteX14" fmla="*/ 479 w 595"/>
              <a:gd name="connsiteY14" fmla="*/ 163 h 242"/>
              <a:gd name="connsiteX15" fmla="*/ 458 w 595"/>
              <a:gd name="connsiteY15" fmla="*/ 163 h 242"/>
              <a:gd name="connsiteX16" fmla="*/ 432 w 595"/>
              <a:gd name="connsiteY16" fmla="*/ 169 h 242"/>
              <a:gd name="connsiteX17" fmla="*/ 405 w 595"/>
              <a:gd name="connsiteY17" fmla="*/ 169 h 242"/>
              <a:gd name="connsiteX18" fmla="*/ 384 w 595"/>
              <a:gd name="connsiteY18" fmla="*/ 174 h 242"/>
              <a:gd name="connsiteX19" fmla="*/ 353 w 595"/>
              <a:gd name="connsiteY19" fmla="*/ 174 h 242"/>
              <a:gd name="connsiteX20" fmla="*/ 326 w 595"/>
              <a:gd name="connsiteY20" fmla="*/ 179 h 242"/>
              <a:gd name="connsiteX21" fmla="*/ 305 w 595"/>
              <a:gd name="connsiteY21" fmla="*/ 184 h 242"/>
              <a:gd name="connsiteX22" fmla="*/ 279 w 595"/>
              <a:gd name="connsiteY22" fmla="*/ 190 h 242"/>
              <a:gd name="connsiteX23" fmla="*/ 258 w 595"/>
              <a:gd name="connsiteY23" fmla="*/ 190 h 242"/>
              <a:gd name="connsiteX24" fmla="*/ 237 w 595"/>
              <a:gd name="connsiteY24" fmla="*/ 195 h 242"/>
              <a:gd name="connsiteX25" fmla="*/ 216 w 595"/>
              <a:gd name="connsiteY25" fmla="*/ 200 h 242"/>
              <a:gd name="connsiteX26" fmla="*/ 200 w 595"/>
              <a:gd name="connsiteY26" fmla="*/ 200 h 242"/>
              <a:gd name="connsiteX27" fmla="*/ 184 w 595"/>
              <a:gd name="connsiteY27" fmla="*/ 205 h 242"/>
              <a:gd name="connsiteX28" fmla="*/ 169 w 595"/>
              <a:gd name="connsiteY28" fmla="*/ 205 h 242"/>
              <a:gd name="connsiteX29" fmla="*/ 153 w 595"/>
              <a:gd name="connsiteY29" fmla="*/ 211 h 242"/>
              <a:gd name="connsiteX30" fmla="*/ 142 w 595"/>
              <a:gd name="connsiteY30" fmla="*/ 211 h 242"/>
              <a:gd name="connsiteX31" fmla="*/ 132 w 595"/>
              <a:gd name="connsiteY31" fmla="*/ 216 h 242"/>
              <a:gd name="connsiteX32" fmla="*/ 127 w 595"/>
              <a:gd name="connsiteY32" fmla="*/ 216 h 242"/>
              <a:gd name="connsiteX33" fmla="*/ 116 w 595"/>
              <a:gd name="connsiteY33" fmla="*/ 221 h 242"/>
              <a:gd name="connsiteX34" fmla="*/ 111 w 595"/>
              <a:gd name="connsiteY34" fmla="*/ 221 h 242"/>
              <a:gd name="connsiteX35" fmla="*/ 105 w 595"/>
              <a:gd name="connsiteY35" fmla="*/ 226 h 242"/>
              <a:gd name="connsiteX36" fmla="*/ 90 w 595"/>
              <a:gd name="connsiteY36" fmla="*/ 232 h 242"/>
              <a:gd name="connsiteX37" fmla="*/ 79 w 595"/>
              <a:gd name="connsiteY37" fmla="*/ 237 h 242"/>
              <a:gd name="connsiteX38" fmla="*/ 69 w 595"/>
              <a:gd name="connsiteY38" fmla="*/ 242 h 242"/>
              <a:gd name="connsiteX39" fmla="*/ 63 w 595"/>
              <a:gd name="connsiteY39" fmla="*/ 242 h 242"/>
              <a:gd name="connsiteX40" fmla="*/ 58 w 595"/>
              <a:gd name="connsiteY40" fmla="*/ 242 h 242"/>
              <a:gd name="connsiteX41" fmla="*/ 53 w 595"/>
              <a:gd name="connsiteY41" fmla="*/ 242 h 242"/>
              <a:gd name="connsiteX42" fmla="*/ 48 w 595"/>
              <a:gd name="connsiteY42" fmla="*/ 242 h 242"/>
              <a:gd name="connsiteX43" fmla="*/ 37 w 595"/>
              <a:gd name="connsiteY43" fmla="*/ 232 h 242"/>
              <a:gd name="connsiteX44" fmla="*/ 27 w 595"/>
              <a:gd name="connsiteY44" fmla="*/ 226 h 242"/>
              <a:gd name="connsiteX45" fmla="*/ 16 w 595"/>
              <a:gd name="connsiteY45" fmla="*/ 216 h 242"/>
              <a:gd name="connsiteX46" fmla="*/ 11 w 595"/>
              <a:gd name="connsiteY46" fmla="*/ 211 h 242"/>
              <a:gd name="connsiteX47" fmla="*/ 6 w 595"/>
              <a:gd name="connsiteY47" fmla="*/ 200 h 242"/>
              <a:gd name="connsiteX48" fmla="*/ 0 w 595"/>
              <a:gd name="connsiteY48" fmla="*/ 195 h 242"/>
              <a:gd name="connsiteX49" fmla="*/ 6 w 595"/>
              <a:gd name="connsiteY49" fmla="*/ 190 h 242"/>
              <a:gd name="connsiteX50" fmla="*/ 11 w 595"/>
              <a:gd name="connsiteY50" fmla="*/ 184 h 242"/>
              <a:gd name="connsiteX51" fmla="*/ 16 w 595"/>
              <a:gd name="connsiteY51" fmla="*/ 179 h 242"/>
              <a:gd name="connsiteX52" fmla="*/ 27 w 595"/>
              <a:gd name="connsiteY52" fmla="*/ 174 h 242"/>
              <a:gd name="connsiteX53" fmla="*/ 37 w 595"/>
              <a:gd name="connsiteY53" fmla="*/ 163 h 242"/>
              <a:gd name="connsiteX54" fmla="*/ 48 w 595"/>
              <a:gd name="connsiteY54" fmla="*/ 153 h 242"/>
              <a:gd name="connsiteX55" fmla="*/ 53 w 595"/>
              <a:gd name="connsiteY55" fmla="*/ 137 h 242"/>
              <a:gd name="connsiteX56" fmla="*/ 63 w 595"/>
              <a:gd name="connsiteY56" fmla="*/ 121 h 242"/>
              <a:gd name="connsiteX57" fmla="*/ 63 w 595"/>
              <a:gd name="connsiteY57" fmla="*/ 100 h 242"/>
              <a:gd name="connsiteX58" fmla="*/ 69 w 595"/>
              <a:gd name="connsiteY58" fmla="*/ 89 h 242"/>
              <a:gd name="connsiteX59" fmla="*/ 69 w 595"/>
              <a:gd name="connsiteY59" fmla="*/ 74 h 242"/>
              <a:gd name="connsiteX60" fmla="*/ 69 w 595"/>
              <a:gd name="connsiteY60" fmla="*/ 63 h 242"/>
              <a:gd name="connsiteX61" fmla="*/ 63 w 595"/>
              <a:gd name="connsiteY61" fmla="*/ 47 h 242"/>
              <a:gd name="connsiteX62" fmla="*/ 58 w 595"/>
              <a:gd name="connsiteY62" fmla="*/ 42 h 242"/>
              <a:gd name="connsiteX63" fmla="*/ 53 w 595"/>
              <a:gd name="connsiteY63" fmla="*/ 37 h 242"/>
              <a:gd name="connsiteX64" fmla="*/ 48 w 595"/>
              <a:gd name="connsiteY64" fmla="*/ 32 h 242"/>
              <a:gd name="connsiteX65" fmla="*/ 48 w 595"/>
              <a:gd name="connsiteY65" fmla="*/ 26 h 242"/>
              <a:gd name="connsiteX66" fmla="*/ 48 w 595"/>
              <a:gd name="connsiteY66" fmla="*/ 16 h 242"/>
              <a:gd name="connsiteX67" fmla="*/ 48 w 595"/>
              <a:gd name="connsiteY67" fmla="*/ 10 h 242"/>
              <a:gd name="connsiteX68" fmla="*/ 53 w 595"/>
              <a:gd name="connsiteY68" fmla="*/ 5 h 242"/>
              <a:gd name="connsiteX69" fmla="*/ 58 w 595"/>
              <a:gd name="connsiteY69" fmla="*/ 5 h 242"/>
              <a:gd name="connsiteX70" fmla="*/ 69 w 595"/>
              <a:gd name="connsiteY70" fmla="*/ 0 h 242"/>
              <a:gd name="connsiteX71" fmla="*/ 74 w 595"/>
              <a:gd name="connsiteY71" fmla="*/ 5 h 242"/>
              <a:gd name="connsiteX72" fmla="*/ 84 w 595"/>
              <a:gd name="connsiteY72" fmla="*/ 5 h 242"/>
              <a:gd name="connsiteX73" fmla="*/ 95 w 595"/>
              <a:gd name="connsiteY73" fmla="*/ 10 h 242"/>
              <a:gd name="connsiteX74" fmla="*/ 105 w 595"/>
              <a:gd name="connsiteY74" fmla="*/ 16 h 242"/>
              <a:gd name="connsiteX75" fmla="*/ 116 w 595"/>
              <a:gd name="connsiteY75" fmla="*/ 26 h 242"/>
              <a:gd name="connsiteX76" fmla="*/ 127 w 595"/>
              <a:gd name="connsiteY76" fmla="*/ 32 h 242"/>
              <a:gd name="connsiteX77" fmla="*/ 132 w 595"/>
              <a:gd name="connsiteY77" fmla="*/ 37 h 242"/>
              <a:gd name="connsiteX78" fmla="*/ 137 w 595"/>
              <a:gd name="connsiteY78" fmla="*/ 42 h 242"/>
              <a:gd name="connsiteX79" fmla="*/ 137 w 595"/>
              <a:gd name="connsiteY79" fmla="*/ 47 h 242"/>
              <a:gd name="connsiteX80" fmla="*/ 137 w 595"/>
              <a:gd name="connsiteY80" fmla="*/ 53 h 242"/>
              <a:gd name="connsiteX81" fmla="*/ 137 w 595"/>
              <a:gd name="connsiteY81" fmla="*/ 58 h 242"/>
              <a:gd name="connsiteX82" fmla="*/ 137 w 595"/>
              <a:gd name="connsiteY82" fmla="*/ 63 h 242"/>
              <a:gd name="connsiteX83" fmla="*/ 137 w 595"/>
              <a:gd name="connsiteY83" fmla="*/ 68 h 242"/>
              <a:gd name="connsiteX84" fmla="*/ 132 w 595"/>
              <a:gd name="connsiteY84" fmla="*/ 79 h 242"/>
              <a:gd name="connsiteX85" fmla="*/ 132 w 595"/>
              <a:gd name="connsiteY85" fmla="*/ 89 h 242"/>
              <a:gd name="connsiteX86" fmla="*/ 127 w 595"/>
              <a:gd name="connsiteY86" fmla="*/ 100 h 242"/>
              <a:gd name="connsiteX87" fmla="*/ 121 w 595"/>
              <a:gd name="connsiteY87" fmla="*/ 111 h 242"/>
              <a:gd name="connsiteX88" fmla="*/ 116 w 595"/>
              <a:gd name="connsiteY88" fmla="*/ 121 h 242"/>
              <a:gd name="connsiteX89" fmla="*/ 116 w 595"/>
              <a:gd name="connsiteY89" fmla="*/ 132 h 242"/>
              <a:gd name="connsiteX90" fmla="*/ 111 w 595"/>
              <a:gd name="connsiteY90" fmla="*/ 137 h 242"/>
              <a:gd name="connsiteX91" fmla="*/ 111 w 595"/>
              <a:gd name="connsiteY91" fmla="*/ 147 h 242"/>
              <a:gd name="connsiteX92" fmla="*/ 111 w 595"/>
              <a:gd name="connsiteY92" fmla="*/ 153 h 242"/>
              <a:gd name="connsiteX93" fmla="*/ 111 w 595"/>
              <a:gd name="connsiteY93" fmla="*/ 158 h 242"/>
              <a:gd name="connsiteX94" fmla="*/ 111 w 595"/>
              <a:gd name="connsiteY94" fmla="*/ 158 h 242"/>
              <a:gd name="connsiteX95" fmla="*/ 111 w 595"/>
              <a:gd name="connsiteY95" fmla="*/ 163 h 242"/>
              <a:gd name="connsiteX96" fmla="*/ 116 w 595"/>
              <a:gd name="connsiteY96" fmla="*/ 163 h 242"/>
              <a:gd name="connsiteX97" fmla="*/ 116 w 595"/>
              <a:gd name="connsiteY97" fmla="*/ 163 h 242"/>
              <a:gd name="connsiteX98" fmla="*/ 121 w 595"/>
              <a:gd name="connsiteY98" fmla="*/ 163 h 242"/>
              <a:gd name="connsiteX99" fmla="*/ 132 w 595"/>
              <a:gd name="connsiteY99" fmla="*/ 163 h 242"/>
              <a:gd name="connsiteX100" fmla="*/ 148 w 595"/>
              <a:gd name="connsiteY100" fmla="*/ 163 h 242"/>
              <a:gd name="connsiteX101" fmla="*/ 169 w 595"/>
              <a:gd name="connsiteY101" fmla="*/ 163 h 242"/>
              <a:gd name="connsiteX102" fmla="*/ 190 w 595"/>
              <a:gd name="connsiteY102" fmla="*/ 163 h 242"/>
              <a:gd name="connsiteX103" fmla="*/ 211 w 595"/>
              <a:gd name="connsiteY103" fmla="*/ 158 h 242"/>
              <a:gd name="connsiteX104" fmla="*/ 242 w 595"/>
              <a:gd name="connsiteY104" fmla="*/ 153 h 242"/>
              <a:gd name="connsiteX105" fmla="*/ 269 w 595"/>
              <a:gd name="connsiteY105" fmla="*/ 153 h 242"/>
              <a:gd name="connsiteX106" fmla="*/ 290 w 595"/>
              <a:gd name="connsiteY106" fmla="*/ 147 h 242"/>
              <a:gd name="connsiteX107" fmla="*/ 311 w 595"/>
              <a:gd name="connsiteY107" fmla="*/ 147 h 242"/>
              <a:gd name="connsiteX108" fmla="*/ 332 w 595"/>
              <a:gd name="connsiteY108" fmla="*/ 142 h 242"/>
              <a:gd name="connsiteX109" fmla="*/ 342 w 595"/>
              <a:gd name="connsiteY109" fmla="*/ 142 h 242"/>
              <a:gd name="connsiteX110" fmla="*/ 358 w 595"/>
              <a:gd name="connsiteY110" fmla="*/ 142 h 242"/>
              <a:gd name="connsiteX111" fmla="*/ 363 w 595"/>
              <a:gd name="connsiteY111" fmla="*/ 142 h 242"/>
              <a:gd name="connsiteX112" fmla="*/ 368 w 595"/>
              <a:gd name="connsiteY112" fmla="*/ 142 h 242"/>
              <a:gd name="connsiteX113" fmla="*/ 368 w 595"/>
              <a:gd name="connsiteY113" fmla="*/ 142 h 242"/>
              <a:gd name="connsiteX0" fmla="*/ 368 w 579"/>
              <a:gd name="connsiteY0" fmla="*/ 142 h 242"/>
              <a:gd name="connsiteX1" fmla="*/ 374 w 579"/>
              <a:gd name="connsiteY1" fmla="*/ 142 h 242"/>
              <a:gd name="connsiteX2" fmla="*/ 379 w 579"/>
              <a:gd name="connsiteY2" fmla="*/ 142 h 242"/>
              <a:gd name="connsiteX3" fmla="*/ 395 w 579"/>
              <a:gd name="connsiteY3" fmla="*/ 137 h 242"/>
              <a:gd name="connsiteX4" fmla="*/ 405 w 579"/>
              <a:gd name="connsiteY4" fmla="*/ 137 h 242"/>
              <a:gd name="connsiteX5" fmla="*/ 421 w 579"/>
              <a:gd name="connsiteY5" fmla="*/ 137 h 242"/>
              <a:gd name="connsiteX6" fmla="*/ 442 w 579"/>
              <a:gd name="connsiteY6" fmla="*/ 132 h 242"/>
              <a:gd name="connsiteX7" fmla="*/ 468 w 579"/>
              <a:gd name="connsiteY7" fmla="*/ 132 h 242"/>
              <a:gd name="connsiteX8" fmla="*/ 579 w 579"/>
              <a:gd name="connsiteY8" fmla="*/ 153 h 242"/>
              <a:gd name="connsiteX9" fmla="*/ 558 w 579"/>
              <a:gd name="connsiteY9" fmla="*/ 153 h 242"/>
              <a:gd name="connsiteX10" fmla="*/ 542 w 579"/>
              <a:gd name="connsiteY10" fmla="*/ 153 h 242"/>
              <a:gd name="connsiteX11" fmla="*/ 521 w 579"/>
              <a:gd name="connsiteY11" fmla="*/ 158 h 242"/>
              <a:gd name="connsiteX12" fmla="*/ 500 w 579"/>
              <a:gd name="connsiteY12" fmla="*/ 158 h 242"/>
              <a:gd name="connsiteX13" fmla="*/ 479 w 579"/>
              <a:gd name="connsiteY13" fmla="*/ 163 h 242"/>
              <a:gd name="connsiteX14" fmla="*/ 458 w 579"/>
              <a:gd name="connsiteY14" fmla="*/ 163 h 242"/>
              <a:gd name="connsiteX15" fmla="*/ 432 w 579"/>
              <a:gd name="connsiteY15" fmla="*/ 169 h 242"/>
              <a:gd name="connsiteX16" fmla="*/ 405 w 579"/>
              <a:gd name="connsiteY16" fmla="*/ 169 h 242"/>
              <a:gd name="connsiteX17" fmla="*/ 384 w 579"/>
              <a:gd name="connsiteY17" fmla="*/ 174 h 242"/>
              <a:gd name="connsiteX18" fmla="*/ 353 w 579"/>
              <a:gd name="connsiteY18" fmla="*/ 174 h 242"/>
              <a:gd name="connsiteX19" fmla="*/ 326 w 579"/>
              <a:gd name="connsiteY19" fmla="*/ 179 h 242"/>
              <a:gd name="connsiteX20" fmla="*/ 305 w 579"/>
              <a:gd name="connsiteY20" fmla="*/ 184 h 242"/>
              <a:gd name="connsiteX21" fmla="*/ 279 w 579"/>
              <a:gd name="connsiteY21" fmla="*/ 190 h 242"/>
              <a:gd name="connsiteX22" fmla="*/ 258 w 579"/>
              <a:gd name="connsiteY22" fmla="*/ 190 h 242"/>
              <a:gd name="connsiteX23" fmla="*/ 237 w 579"/>
              <a:gd name="connsiteY23" fmla="*/ 195 h 242"/>
              <a:gd name="connsiteX24" fmla="*/ 216 w 579"/>
              <a:gd name="connsiteY24" fmla="*/ 200 h 242"/>
              <a:gd name="connsiteX25" fmla="*/ 200 w 579"/>
              <a:gd name="connsiteY25" fmla="*/ 200 h 242"/>
              <a:gd name="connsiteX26" fmla="*/ 184 w 579"/>
              <a:gd name="connsiteY26" fmla="*/ 205 h 242"/>
              <a:gd name="connsiteX27" fmla="*/ 169 w 579"/>
              <a:gd name="connsiteY27" fmla="*/ 205 h 242"/>
              <a:gd name="connsiteX28" fmla="*/ 153 w 579"/>
              <a:gd name="connsiteY28" fmla="*/ 211 h 242"/>
              <a:gd name="connsiteX29" fmla="*/ 142 w 579"/>
              <a:gd name="connsiteY29" fmla="*/ 211 h 242"/>
              <a:gd name="connsiteX30" fmla="*/ 132 w 579"/>
              <a:gd name="connsiteY30" fmla="*/ 216 h 242"/>
              <a:gd name="connsiteX31" fmla="*/ 127 w 579"/>
              <a:gd name="connsiteY31" fmla="*/ 216 h 242"/>
              <a:gd name="connsiteX32" fmla="*/ 116 w 579"/>
              <a:gd name="connsiteY32" fmla="*/ 221 h 242"/>
              <a:gd name="connsiteX33" fmla="*/ 111 w 579"/>
              <a:gd name="connsiteY33" fmla="*/ 221 h 242"/>
              <a:gd name="connsiteX34" fmla="*/ 105 w 579"/>
              <a:gd name="connsiteY34" fmla="*/ 226 h 242"/>
              <a:gd name="connsiteX35" fmla="*/ 90 w 579"/>
              <a:gd name="connsiteY35" fmla="*/ 232 h 242"/>
              <a:gd name="connsiteX36" fmla="*/ 79 w 579"/>
              <a:gd name="connsiteY36" fmla="*/ 237 h 242"/>
              <a:gd name="connsiteX37" fmla="*/ 69 w 579"/>
              <a:gd name="connsiteY37" fmla="*/ 242 h 242"/>
              <a:gd name="connsiteX38" fmla="*/ 63 w 579"/>
              <a:gd name="connsiteY38" fmla="*/ 242 h 242"/>
              <a:gd name="connsiteX39" fmla="*/ 58 w 579"/>
              <a:gd name="connsiteY39" fmla="*/ 242 h 242"/>
              <a:gd name="connsiteX40" fmla="*/ 53 w 579"/>
              <a:gd name="connsiteY40" fmla="*/ 242 h 242"/>
              <a:gd name="connsiteX41" fmla="*/ 48 w 579"/>
              <a:gd name="connsiteY41" fmla="*/ 242 h 242"/>
              <a:gd name="connsiteX42" fmla="*/ 37 w 579"/>
              <a:gd name="connsiteY42" fmla="*/ 232 h 242"/>
              <a:gd name="connsiteX43" fmla="*/ 27 w 579"/>
              <a:gd name="connsiteY43" fmla="*/ 226 h 242"/>
              <a:gd name="connsiteX44" fmla="*/ 16 w 579"/>
              <a:gd name="connsiteY44" fmla="*/ 216 h 242"/>
              <a:gd name="connsiteX45" fmla="*/ 11 w 579"/>
              <a:gd name="connsiteY45" fmla="*/ 211 h 242"/>
              <a:gd name="connsiteX46" fmla="*/ 6 w 579"/>
              <a:gd name="connsiteY46" fmla="*/ 200 h 242"/>
              <a:gd name="connsiteX47" fmla="*/ 0 w 579"/>
              <a:gd name="connsiteY47" fmla="*/ 195 h 242"/>
              <a:gd name="connsiteX48" fmla="*/ 6 w 579"/>
              <a:gd name="connsiteY48" fmla="*/ 190 h 242"/>
              <a:gd name="connsiteX49" fmla="*/ 11 w 579"/>
              <a:gd name="connsiteY49" fmla="*/ 184 h 242"/>
              <a:gd name="connsiteX50" fmla="*/ 16 w 579"/>
              <a:gd name="connsiteY50" fmla="*/ 179 h 242"/>
              <a:gd name="connsiteX51" fmla="*/ 27 w 579"/>
              <a:gd name="connsiteY51" fmla="*/ 174 h 242"/>
              <a:gd name="connsiteX52" fmla="*/ 37 w 579"/>
              <a:gd name="connsiteY52" fmla="*/ 163 h 242"/>
              <a:gd name="connsiteX53" fmla="*/ 48 w 579"/>
              <a:gd name="connsiteY53" fmla="*/ 153 h 242"/>
              <a:gd name="connsiteX54" fmla="*/ 53 w 579"/>
              <a:gd name="connsiteY54" fmla="*/ 137 h 242"/>
              <a:gd name="connsiteX55" fmla="*/ 63 w 579"/>
              <a:gd name="connsiteY55" fmla="*/ 121 h 242"/>
              <a:gd name="connsiteX56" fmla="*/ 63 w 579"/>
              <a:gd name="connsiteY56" fmla="*/ 100 h 242"/>
              <a:gd name="connsiteX57" fmla="*/ 69 w 579"/>
              <a:gd name="connsiteY57" fmla="*/ 89 h 242"/>
              <a:gd name="connsiteX58" fmla="*/ 69 w 579"/>
              <a:gd name="connsiteY58" fmla="*/ 74 h 242"/>
              <a:gd name="connsiteX59" fmla="*/ 69 w 579"/>
              <a:gd name="connsiteY59" fmla="*/ 63 h 242"/>
              <a:gd name="connsiteX60" fmla="*/ 63 w 579"/>
              <a:gd name="connsiteY60" fmla="*/ 47 h 242"/>
              <a:gd name="connsiteX61" fmla="*/ 58 w 579"/>
              <a:gd name="connsiteY61" fmla="*/ 42 h 242"/>
              <a:gd name="connsiteX62" fmla="*/ 53 w 579"/>
              <a:gd name="connsiteY62" fmla="*/ 37 h 242"/>
              <a:gd name="connsiteX63" fmla="*/ 48 w 579"/>
              <a:gd name="connsiteY63" fmla="*/ 32 h 242"/>
              <a:gd name="connsiteX64" fmla="*/ 48 w 579"/>
              <a:gd name="connsiteY64" fmla="*/ 26 h 242"/>
              <a:gd name="connsiteX65" fmla="*/ 48 w 579"/>
              <a:gd name="connsiteY65" fmla="*/ 16 h 242"/>
              <a:gd name="connsiteX66" fmla="*/ 48 w 579"/>
              <a:gd name="connsiteY66" fmla="*/ 10 h 242"/>
              <a:gd name="connsiteX67" fmla="*/ 53 w 579"/>
              <a:gd name="connsiteY67" fmla="*/ 5 h 242"/>
              <a:gd name="connsiteX68" fmla="*/ 58 w 579"/>
              <a:gd name="connsiteY68" fmla="*/ 5 h 242"/>
              <a:gd name="connsiteX69" fmla="*/ 69 w 579"/>
              <a:gd name="connsiteY69" fmla="*/ 0 h 242"/>
              <a:gd name="connsiteX70" fmla="*/ 74 w 579"/>
              <a:gd name="connsiteY70" fmla="*/ 5 h 242"/>
              <a:gd name="connsiteX71" fmla="*/ 84 w 579"/>
              <a:gd name="connsiteY71" fmla="*/ 5 h 242"/>
              <a:gd name="connsiteX72" fmla="*/ 95 w 579"/>
              <a:gd name="connsiteY72" fmla="*/ 10 h 242"/>
              <a:gd name="connsiteX73" fmla="*/ 105 w 579"/>
              <a:gd name="connsiteY73" fmla="*/ 16 h 242"/>
              <a:gd name="connsiteX74" fmla="*/ 116 w 579"/>
              <a:gd name="connsiteY74" fmla="*/ 26 h 242"/>
              <a:gd name="connsiteX75" fmla="*/ 127 w 579"/>
              <a:gd name="connsiteY75" fmla="*/ 32 h 242"/>
              <a:gd name="connsiteX76" fmla="*/ 132 w 579"/>
              <a:gd name="connsiteY76" fmla="*/ 37 h 242"/>
              <a:gd name="connsiteX77" fmla="*/ 137 w 579"/>
              <a:gd name="connsiteY77" fmla="*/ 42 h 242"/>
              <a:gd name="connsiteX78" fmla="*/ 137 w 579"/>
              <a:gd name="connsiteY78" fmla="*/ 47 h 242"/>
              <a:gd name="connsiteX79" fmla="*/ 137 w 579"/>
              <a:gd name="connsiteY79" fmla="*/ 53 h 242"/>
              <a:gd name="connsiteX80" fmla="*/ 137 w 579"/>
              <a:gd name="connsiteY80" fmla="*/ 58 h 242"/>
              <a:gd name="connsiteX81" fmla="*/ 137 w 579"/>
              <a:gd name="connsiteY81" fmla="*/ 63 h 242"/>
              <a:gd name="connsiteX82" fmla="*/ 137 w 579"/>
              <a:gd name="connsiteY82" fmla="*/ 68 h 242"/>
              <a:gd name="connsiteX83" fmla="*/ 132 w 579"/>
              <a:gd name="connsiteY83" fmla="*/ 79 h 242"/>
              <a:gd name="connsiteX84" fmla="*/ 132 w 579"/>
              <a:gd name="connsiteY84" fmla="*/ 89 h 242"/>
              <a:gd name="connsiteX85" fmla="*/ 127 w 579"/>
              <a:gd name="connsiteY85" fmla="*/ 100 h 242"/>
              <a:gd name="connsiteX86" fmla="*/ 121 w 579"/>
              <a:gd name="connsiteY86" fmla="*/ 111 h 242"/>
              <a:gd name="connsiteX87" fmla="*/ 116 w 579"/>
              <a:gd name="connsiteY87" fmla="*/ 121 h 242"/>
              <a:gd name="connsiteX88" fmla="*/ 116 w 579"/>
              <a:gd name="connsiteY88" fmla="*/ 132 h 242"/>
              <a:gd name="connsiteX89" fmla="*/ 111 w 579"/>
              <a:gd name="connsiteY89" fmla="*/ 137 h 242"/>
              <a:gd name="connsiteX90" fmla="*/ 111 w 579"/>
              <a:gd name="connsiteY90" fmla="*/ 147 h 242"/>
              <a:gd name="connsiteX91" fmla="*/ 111 w 579"/>
              <a:gd name="connsiteY91" fmla="*/ 153 h 242"/>
              <a:gd name="connsiteX92" fmla="*/ 111 w 579"/>
              <a:gd name="connsiteY92" fmla="*/ 158 h 242"/>
              <a:gd name="connsiteX93" fmla="*/ 111 w 579"/>
              <a:gd name="connsiteY93" fmla="*/ 158 h 242"/>
              <a:gd name="connsiteX94" fmla="*/ 111 w 579"/>
              <a:gd name="connsiteY94" fmla="*/ 163 h 242"/>
              <a:gd name="connsiteX95" fmla="*/ 116 w 579"/>
              <a:gd name="connsiteY95" fmla="*/ 163 h 242"/>
              <a:gd name="connsiteX96" fmla="*/ 116 w 579"/>
              <a:gd name="connsiteY96" fmla="*/ 163 h 242"/>
              <a:gd name="connsiteX97" fmla="*/ 121 w 579"/>
              <a:gd name="connsiteY97" fmla="*/ 163 h 242"/>
              <a:gd name="connsiteX98" fmla="*/ 132 w 579"/>
              <a:gd name="connsiteY98" fmla="*/ 163 h 242"/>
              <a:gd name="connsiteX99" fmla="*/ 148 w 579"/>
              <a:gd name="connsiteY99" fmla="*/ 163 h 242"/>
              <a:gd name="connsiteX100" fmla="*/ 169 w 579"/>
              <a:gd name="connsiteY100" fmla="*/ 163 h 242"/>
              <a:gd name="connsiteX101" fmla="*/ 190 w 579"/>
              <a:gd name="connsiteY101" fmla="*/ 163 h 242"/>
              <a:gd name="connsiteX102" fmla="*/ 211 w 579"/>
              <a:gd name="connsiteY102" fmla="*/ 158 h 242"/>
              <a:gd name="connsiteX103" fmla="*/ 242 w 579"/>
              <a:gd name="connsiteY103" fmla="*/ 153 h 242"/>
              <a:gd name="connsiteX104" fmla="*/ 269 w 579"/>
              <a:gd name="connsiteY104" fmla="*/ 153 h 242"/>
              <a:gd name="connsiteX105" fmla="*/ 290 w 579"/>
              <a:gd name="connsiteY105" fmla="*/ 147 h 242"/>
              <a:gd name="connsiteX106" fmla="*/ 311 w 579"/>
              <a:gd name="connsiteY106" fmla="*/ 147 h 242"/>
              <a:gd name="connsiteX107" fmla="*/ 332 w 579"/>
              <a:gd name="connsiteY107" fmla="*/ 142 h 242"/>
              <a:gd name="connsiteX108" fmla="*/ 342 w 579"/>
              <a:gd name="connsiteY108" fmla="*/ 142 h 242"/>
              <a:gd name="connsiteX109" fmla="*/ 358 w 579"/>
              <a:gd name="connsiteY109" fmla="*/ 142 h 242"/>
              <a:gd name="connsiteX110" fmla="*/ 363 w 579"/>
              <a:gd name="connsiteY110" fmla="*/ 142 h 242"/>
              <a:gd name="connsiteX111" fmla="*/ 368 w 579"/>
              <a:gd name="connsiteY111" fmla="*/ 142 h 242"/>
              <a:gd name="connsiteX112" fmla="*/ 368 w 579"/>
              <a:gd name="connsiteY112" fmla="*/ 142 h 242"/>
              <a:gd name="connsiteX0" fmla="*/ 368 w 558"/>
              <a:gd name="connsiteY0" fmla="*/ 142 h 242"/>
              <a:gd name="connsiteX1" fmla="*/ 374 w 558"/>
              <a:gd name="connsiteY1" fmla="*/ 142 h 242"/>
              <a:gd name="connsiteX2" fmla="*/ 379 w 558"/>
              <a:gd name="connsiteY2" fmla="*/ 142 h 242"/>
              <a:gd name="connsiteX3" fmla="*/ 395 w 558"/>
              <a:gd name="connsiteY3" fmla="*/ 137 h 242"/>
              <a:gd name="connsiteX4" fmla="*/ 405 w 558"/>
              <a:gd name="connsiteY4" fmla="*/ 137 h 242"/>
              <a:gd name="connsiteX5" fmla="*/ 421 w 558"/>
              <a:gd name="connsiteY5" fmla="*/ 137 h 242"/>
              <a:gd name="connsiteX6" fmla="*/ 442 w 558"/>
              <a:gd name="connsiteY6" fmla="*/ 132 h 242"/>
              <a:gd name="connsiteX7" fmla="*/ 468 w 558"/>
              <a:gd name="connsiteY7" fmla="*/ 132 h 242"/>
              <a:gd name="connsiteX8" fmla="*/ 558 w 558"/>
              <a:gd name="connsiteY8" fmla="*/ 153 h 242"/>
              <a:gd name="connsiteX9" fmla="*/ 542 w 558"/>
              <a:gd name="connsiteY9" fmla="*/ 153 h 242"/>
              <a:gd name="connsiteX10" fmla="*/ 521 w 558"/>
              <a:gd name="connsiteY10" fmla="*/ 158 h 242"/>
              <a:gd name="connsiteX11" fmla="*/ 500 w 558"/>
              <a:gd name="connsiteY11" fmla="*/ 158 h 242"/>
              <a:gd name="connsiteX12" fmla="*/ 479 w 558"/>
              <a:gd name="connsiteY12" fmla="*/ 163 h 242"/>
              <a:gd name="connsiteX13" fmla="*/ 458 w 558"/>
              <a:gd name="connsiteY13" fmla="*/ 163 h 242"/>
              <a:gd name="connsiteX14" fmla="*/ 432 w 558"/>
              <a:gd name="connsiteY14" fmla="*/ 169 h 242"/>
              <a:gd name="connsiteX15" fmla="*/ 405 w 558"/>
              <a:gd name="connsiteY15" fmla="*/ 169 h 242"/>
              <a:gd name="connsiteX16" fmla="*/ 384 w 558"/>
              <a:gd name="connsiteY16" fmla="*/ 174 h 242"/>
              <a:gd name="connsiteX17" fmla="*/ 353 w 558"/>
              <a:gd name="connsiteY17" fmla="*/ 174 h 242"/>
              <a:gd name="connsiteX18" fmla="*/ 326 w 558"/>
              <a:gd name="connsiteY18" fmla="*/ 179 h 242"/>
              <a:gd name="connsiteX19" fmla="*/ 305 w 558"/>
              <a:gd name="connsiteY19" fmla="*/ 184 h 242"/>
              <a:gd name="connsiteX20" fmla="*/ 279 w 558"/>
              <a:gd name="connsiteY20" fmla="*/ 190 h 242"/>
              <a:gd name="connsiteX21" fmla="*/ 258 w 558"/>
              <a:gd name="connsiteY21" fmla="*/ 190 h 242"/>
              <a:gd name="connsiteX22" fmla="*/ 237 w 558"/>
              <a:gd name="connsiteY22" fmla="*/ 195 h 242"/>
              <a:gd name="connsiteX23" fmla="*/ 216 w 558"/>
              <a:gd name="connsiteY23" fmla="*/ 200 h 242"/>
              <a:gd name="connsiteX24" fmla="*/ 200 w 558"/>
              <a:gd name="connsiteY24" fmla="*/ 200 h 242"/>
              <a:gd name="connsiteX25" fmla="*/ 184 w 558"/>
              <a:gd name="connsiteY25" fmla="*/ 205 h 242"/>
              <a:gd name="connsiteX26" fmla="*/ 169 w 558"/>
              <a:gd name="connsiteY26" fmla="*/ 205 h 242"/>
              <a:gd name="connsiteX27" fmla="*/ 153 w 558"/>
              <a:gd name="connsiteY27" fmla="*/ 211 h 242"/>
              <a:gd name="connsiteX28" fmla="*/ 142 w 558"/>
              <a:gd name="connsiteY28" fmla="*/ 211 h 242"/>
              <a:gd name="connsiteX29" fmla="*/ 132 w 558"/>
              <a:gd name="connsiteY29" fmla="*/ 216 h 242"/>
              <a:gd name="connsiteX30" fmla="*/ 127 w 558"/>
              <a:gd name="connsiteY30" fmla="*/ 216 h 242"/>
              <a:gd name="connsiteX31" fmla="*/ 116 w 558"/>
              <a:gd name="connsiteY31" fmla="*/ 221 h 242"/>
              <a:gd name="connsiteX32" fmla="*/ 111 w 558"/>
              <a:gd name="connsiteY32" fmla="*/ 221 h 242"/>
              <a:gd name="connsiteX33" fmla="*/ 105 w 558"/>
              <a:gd name="connsiteY33" fmla="*/ 226 h 242"/>
              <a:gd name="connsiteX34" fmla="*/ 90 w 558"/>
              <a:gd name="connsiteY34" fmla="*/ 232 h 242"/>
              <a:gd name="connsiteX35" fmla="*/ 79 w 558"/>
              <a:gd name="connsiteY35" fmla="*/ 237 h 242"/>
              <a:gd name="connsiteX36" fmla="*/ 69 w 558"/>
              <a:gd name="connsiteY36" fmla="*/ 242 h 242"/>
              <a:gd name="connsiteX37" fmla="*/ 63 w 558"/>
              <a:gd name="connsiteY37" fmla="*/ 242 h 242"/>
              <a:gd name="connsiteX38" fmla="*/ 58 w 558"/>
              <a:gd name="connsiteY38" fmla="*/ 242 h 242"/>
              <a:gd name="connsiteX39" fmla="*/ 53 w 558"/>
              <a:gd name="connsiteY39" fmla="*/ 242 h 242"/>
              <a:gd name="connsiteX40" fmla="*/ 48 w 558"/>
              <a:gd name="connsiteY40" fmla="*/ 242 h 242"/>
              <a:gd name="connsiteX41" fmla="*/ 37 w 558"/>
              <a:gd name="connsiteY41" fmla="*/ 232 h 242"/>
              <a:gd name="connsiteX42" fmla="*/ 27 w 558"/>
              <a:gd name="connsiteY42" fmla="*/ 226 h 242"/>
              <a:gd name="connsiteX43" fmla="*/ 16 w 558"/>
              <a:gd name="connsiteY43" fmla="*/ 216 h 242"/>
              <a:gd name="connsiteX44" fmla="*/ 11 w 558"/>
              <a:gd name="connsiteY44" fmla="*/ 211 h 242"/>
              <a:gd name="connsiteX45" fmla="*/ 6 w 558"/>
              <a:gd name="connsiteY45" fmla="*/ 200 h 242"/>
              <a:gd name="connsiteX46" fmla="*/ 0 w 558"/>
              <a:gd name="connsiteY46" fmla="*/ 195 h 242"/>
              <a:gd name="connsiteX47" fmla="*/ 6 w 558"/>
              <a:gd name="connsiteY47" fmla="*/ 190 h 242"/>
              <a:gd name="connsiteX48" fmla="*/ 11 w 558"/>
              <a:gd name="connsiteY48" fmla="*/ 184 h 242"/>
              <a:gd name="connsiteX49" fmla="*/ 16 w 558"/>
              <a:gd name="connsiteY49" fmla="*/ 179 h 242"/>
              <a:gd name="connsiteX50" fmla="*/ 27 w 558"/>
              <a:gd name="connsiteY50" fmla="*/ 174 h 242"/>
              <a:gd name="connsiteX51" fmla="*/ 37 w 558"/>
              <a:gd name="connsiteY51" fmla="*/ 163 h 242"/>
              <a:gd name="connsiteX52" fmla="*/ 48 w 558"/>
              <a:gd name="connsiteY52" fmla="*/ 153 h 242"/>
              <a:gd name="connsiteX53" fmla="*/ 53 w 558"/>
              <a:gd name="connsiteY53" fmla="*/ 137 h 242"/>
              <a:gd name="connsiteX54" fmla="*/ 63 w 558"/>
              <a:gd name="connsiteY54" fmla="*/ 121 h 242"/>
              <a:gd name="connsiteX55" fmla="*/ 63 w 558"/>
              <a:gd name="connsiteY55" fmla="*/ 100 h 242"/>
              <a:gd name="connsiteX56" fmla="*/ 69 w 558"/>
              <a:gd name="connsiteY56" fmla="*/ 89 h 242"/>
              <a:gd name="connsiteX57" fmla="*/ 69 w 558"/>
              <a:gd name="connsiteY57" fmla="*/ 74 h 242"/>
              <a:gd name="connsiteX58" fmla="*/ 69 w 558"/>
              <a:gd name="connsiteY58" fmla="*/ 63 h 242"/>
              <a:gd name="connsiteX59" fmla="*/ 63 w 558"/>
              <a:gd name="connsiteY59" fmla="*/ 47 h 242"/>
              <a:gd name="connsiteX60" fmla="*/ 58 w 558"/>
              <a:gd name="connsiteY60" fmla="*/ 42 h 242"/>
              <a:gd name="connsiteX61" fmla="*/ 53 w 558"/>
              <a:gd name="connsiteY61" fmla="*/ 37 h 242"/>
              <a:gd name="connsiteX62" fmla="*/ 48 w 558"/>
              <a:gd name="connsiteY62" fmla="*/ 32 h 242"/>
              <a:gd name="connsiteX63" fmla="*/ 48 w 558"/>
              <a:gd name="connsiteY63" fmla="*/ 26 h 242"/>
              <a:gd name="connsiteX64" fmla="*/ 48 w 558"/>
              <a:gd name="connsiteY64" fmla="*/ 16 h 242"/>
              <a:gd name="connsiteX65" fmla="*/ 48 w 558"/>
              <a:gd name="connsiteY65" fmla="*/ 10 h 242"/>
              <a:gd name="connsiteX66" fmla="*/ 53 w 558"/>
              <a:gd name="connsiteY66" fmla="*/ 5 h 242"/>
              <a:gd name="connsiteX67" fmla="*/ 58 w 558"/>
              <a:gd name="connsiteY67" fmla="*/ 5 h 242"/>
              <a:gd name="connsiteX68" fmla="*/ 69 w 558"/>
              <a:gd name="connsiteY68" fmla="*/ 0 h 242"/>
              <a:gd name="connsiteX69" fmla="*/ 74 w 558"/>
              <a:gd name="connsiteY69" fmla="*/ 5 h 242"/>
              <a:gd name="connsiteX70" fmla="*/ 84 w 558"/>
              <a:gd name="connsiteY70" fmla="*/ 5 h 242"/>
              <a:gd name="connsiteX71" fmla="*/ 95 w 558"/>
              <a:gd name="connsiteY71" fmla="*/ 10 h 242"/>
              <a:gd name="connsiteX72" fmla="*/ 105 w 558"/>
              <a:gd name="connsiteY72" fmla="*/ 16 h 242"/>
              <a:gd name="connsiteX73" fmla="*/ 116 w 558"/>
              <a:gd name="connsiteY73" fmla="*/ 26 h 242"/>
              <a:gd name="connsiteX74" fmla="*/ 127 w 558"/>
              <a:gd name="connsiteY74" fmla="*/ 32 h 242"/>
              <a:gd name="connsiteX75" fmla="*/ 132 w 558"/>
              <a:gd name="connsiteY75" fmla="*/ 37 h 242"/>
              <a:gd name="connsiteX76" fmla="*/ 137 w 558"/>
              <a:gd name="connsiteY76" fmla="*/ 42 h 242"/>
              <a:gd name="connsiteX77" fmla="*/ 137 w 558"/>
              <a:gd name="connsiteY77" fmla="*/ 47 h 242"/>
              <a:gd name="connsiteX78" fmla="*/ 137 w 558"/>
              <a:gd name="connsiteY78" fmla="*/ 53 h 242"/>
              <a:gd name="connsiteX79" fmla="*/ 137 w 558"/>
              <a:gd name="connsiteY79" fmla="*/ 58 h 242"/>
              <a:gd name="connsiteX80" fmla="*/ 137 w 558"/>
              <a:gd name="connsiteY80" fmla="*/ 63 h 242"/>
              <a:gd name="connsiteX81" fmla="*/ 137 w 558"/>
              <a:gd name="connsiteY81" fmla="*/ 68 h 242"/>
              <a:gd name="connsiteX82" fmla="*/ 132 w 558"/>
              <a:gd name="connsiteY82" fmla="*/ 79 h 242"/>
              <a:gd name="connsiteX83" fmla="*/ 132 w 558"/>
              <a:gd name="connsiteY83" fmla="*/ 89 h 242"/>
              <a:gd name="connsiteX84" fmla="*/ 127 w 558"/>
              <a:gd name="connsiteY84" fmla="*/ 100 h 242"/>
              <a:gd name="connsiteX85" fmla="*/ 121 w 558"/>
              <a:gd name="connsiteY85" fmla="*/ 111 h 242"/>
              <a:gd name="connsiteX86" fmla="*/ 116 w 558"/>
              <a:gd name="connsiteY86" fmla="*/ 121 h 242"/>
              <a:gd name="connsiteX87" fmla="*/ 116 w 558"/>
              <a:gd name="connsiteY87" fmla="*/ 132 h 242"/>
              <a:gd name="connsiteX88" fmla="*/ 111 w 558"/>
              <a:gd name="connsiteY88" fmla="*/ 137 h 242"/>
              <a:gd name="connsiteX89" fmla="*/ 111 w 558"/>
              <a:gd name="connsiteY89" fmla="*/ 147 h 242"/>
              <a:gd name="connsiteX90" fmla="*/ 111 w 558"/>
              <a:gd name="connsiteY90" fmla="*/ 153 h 242"/>
              <a:gd name="connsiteX91" fmla="*/ 111 w 558"/>
              <a:gd name="connsiteY91" fmla="*/ 158 h 242"/>
              <a:gd name="connsiteX92" fmla="*/ 111 w 558"/>
              <a:gd name="connsiteY92" fmla="*/ 158 h 242"/>
              <a:gd name="connsiteX93" fmla="*/ 111 w 558"/>
              <a:gd name="connsiteY93" fmla="*/ 163 h 242"/>
              <a:gd name="connsiteX94" fmla="*/ 116 w 558"/>
              <a:gd name="connsiteY94" fmla="*/ 163 h 242"/>
              <a:gd name="connsiteX95" fmla="*/ 116 w 558"/>
              <a:gd name="connsiteY95" fmla="*/ 163 h 242"/>
              <a:gd name="connsiteX96" fmla="*/ 121 w 558"/>
              <a:gd name="connsiteY96" fmla="*/ 163 h 242"/>
              <a:gd name="connsiteX97" fmla="*/ 132 w 558"/>
              <a:gd name="connsiteY97" fmla="*/ 163 h 242"/>
              <a:gd name="connsiteX98" fmla="*/ 148 w 558"/>
              <a:gd name="connsiteY98" fmla="*/ 163 h 242"/>
              <a:gd name="connsiteX99" fmla="*/ 169 w 558"/>
              <a:gd name="connsiteY99" fmla="*/ 163 h 242"/>
              <a:gd name="connsiteX100" fmla="*/ 190 w 558"/>
              <a:gd name="connsiteY100" fmla="*/ 163 h 242"/>
              <a:gd name="connsiteX101" fmla="*/ 211 w 558"/>
              <a:gd name="connsiteY101" fmla="*/ 158 h 242"/>
              <a:gd name="connsiteX102" fmla="*/ 242 w 558"/>
              <a:gd name="connsiteY102" fmla="*/ 153 h 242"/>
              <a:gd name="connsiteX103" fmla="*/ 269 w 558"/>
              <a:gd name="connsiteY103" fmla="*/ 153 h 242"/>
              <a:gd name="connsiteX104" fmla="*/ 290 w 558"/>
              <a:gd name="connsiteY104" fmla="*/ 147 h 242"/>
              <a:gd name="connsiteX105" fmla="*/ 311 w 558"/>
              <a:gd name="connsiteY105" fmla="*/ 147 h 242"/>
              <a:gd name="connsiteX106" fmla="*/ 332 w 558"/>
              <a:gd name="connsiteY106" fmla="*/ 142 h 242"/>
              <a:gd name="connsiteX107" fmla="*/ 342 w 558"/>
              <a:gd name="connsiteY107" fmla="*/ 142 h 242"/>
              <a:gd name="connsiteX108" fmla="*/ 358 w 558"/>
              <a:gd name="connsiteY108" fmla="*/ 142 h 242"/>
              <a:gd name="connsiteX109" fmla="*/ 363 w 558"/>
              <a:gd name="connsiteY109" fmla="*/ 142 h 242"/>
              <a:gd name="connsiteX110" fmla="*/ 368 w 558"/>
              <a:gd name="connsiteY110" fmla="*/ 142 h 242"/>
              <a:gd name="connsiteX111" fmla="*/ 368 w 558"/>
              <a:gd name="connsiteY111" fmla="*/ 142 h 242"/>
              <a:gd name="connsiteX0" fmla="*/ 368 w 542"/>
              <a:gd name="connsiteY0" fmla="*/ 142 h 242"/>
              <a:gd name="connsiteX1" fmla="*/ 374 w 542"/>
              <a:gd name="connsiteY1" fmla="*/ 142 h 242"/>
              <a:gd name="connsiteX2" fmla="*/ 379 w 542"/>
              <a:gd name="connsiteY2" fmla="*/ 142 h 242"/>
              <a:gd name="connsiteX3" fmla="*/ 395 w 542"/>
              <a:gd name="connsiteY3" fmla="*/ 137 h 242"/>
              <a:gd name="connsiteX4" fmla="*/ 405 w 542"/>
              <a:gd name="connsiteY4" fmla="*/ 137 h 242"/>
              <a:gd name="connsiteX5" fmla="*/ 421 w 542"/>
              <a:gd name="connsiteY5" fmla="*/ 137 h 242"/>
              <a:gd name="connsiteX6" fmla="*/ 442 w 542"/>
              <a:gd name="connsiteY6" fmla="*/ 132 h 242"/>
              <a:gd name="connsiteX7" fmla="*/ 468 w 542"/>
              <a:gd name="connsiteY7" fmla="*/ 132 h 242"/>
              <a:gd name="connsiteX8" fmla="*/ 542 w 542"/>
              <a:gd name="connsiteY8" fmla="*/ 153 h 242"/>
              <a:gd name="connsiteX9" fmla="*/ 521 w 542"/>
              <a:gd name="connsiteY9" fmla="*/ 158 h 242"/>
              <a:gd name="connsiteX10" fmla="*/ 500 w 542"/>
              <a:gd name="connsiteY10" fmla="*/ 158 h 242"/>
              <a:gd name="connsiteX11" fmla="*/ 479 w 542"/>
              <a:gd name="connsiteY11" fmla="*/ 163 h 242"/>
              <a:gd name="connsiteX12" fmla="*/ 458 w 542"/>
              <a:gd name="connsiteY12" fmla="*/ 163 h 242"/>
              <a:gd name="connsiteX13" fmla="*/ 432 w 542"/>
              <a:gd name="connsiteY13" fmla="*/ 169 h 242"/>
              <a:gd name="connsiteX14" fmla="*/ 405 w 542"/>
              <a:gd name="connsiteY14" fmla="*/ 169 h 242"/>
              <a:gd name="connsiteX15" fmla="*/ 384 w 542"/>
              <a:gd name="connsiteY15" fmla="*/ 174 h 242"/>
              <a:gd name="connsiteX16" fmla="*/ 353 w 542"/>
              <a:gd name="connsiteY16" fmla="*/ 174 h 242"/>
              <a:gd name="connsiteX17" fmla="*/ 326 w 542"/>
              <a:gd name="connsiteY17" fmla="*/ 179 h 242"/>
              <a:gd name="connsiteX18" fmla="*/ 305 w 542"/>
              <a:gd name="connsiteY18" fmla="*/ 184 h 242"/>
              <a:gd name="connsiteX19" fmla="*/ 279 w 542"/>
              <a:gd name="connsiteY19" fmla="*/ 190 h 242"/>
              <a:gd name="connsiteX20" fmla="*/ 258 w 542"/>
              <a:gd name="connsiteY20" fmla="*/ 190 h 242"/>
              <a:gd name="connsiteX21" fmla="*/ 237 w 542"/>
              <a:gd name="connsiteY21" fmla="*/ 195 h 242"/>
              <a:gd name="connsiteX22" fmla="*/ 216 w 542"/>
              <a:gd name="connsiteY22" fmla="*/ 200 h 242"/>
              <a:gd name="connsiteX23" fmla="*/ 200 w 542"/>
              <a:gd name="connsiteY23" fmla="*/ 200 h 242"/>
              <a:gd name="connsiteX24" fmla="*/ 184 w 542"/>
              <a:gd name="connsiteY24" fmla="*/ 205 h 242"/>
              <a:gd name="connsiteX25" fmla="*/ 169 w 542"/>
              <a:gd name="connsiteY25" fmla="*/ 205 h 242"/>
              <a:gd name="connsiteX26" fmla="*/ 153 w 542"/>
              <a:gd name="connsiteY26" fmla="*/ 211 h 242"/>
              <a:gd name="connsiteX27" fmla="*/ 142 w 542"/>
              <a:gd name="connsiteY27" fmla="*/ 211 h 242"/>
              <a:gd name="connsiteX28" fmla="*/ 132 w 542"/>
              <a:gd name="connsiteY28" fmla="*/ 216 h 242"/>
              <a:gd name="connsiteX29" fmla="*/ 127 w 542"/>
              <a:gd name="connsiteY29" fmla="*/ 216 h 242"/>
              <a:gd name="connsiteX30" fmla="*/ 116 w 542"/>
              <a:gd name="connsiteY30" fmla="*/ 221 h 242"/>
              <a:gd name="connsiteX31" fmla="*/ 111 w 542"/>
              <a:gd name="connsiteY31" fmla="*/ 221 h 242"/>
              <a:gd name="connsiteX32" fmla="*/ 105 w 542"/>
              <a:gd name="connsiteY32" fmla="*/ 226 h 242"/>
              <a:gd name="connsiteX33" fmla="*/ 90 w 542"/>
              <a:gd name="connsiteY33" fmla="*/ 232 h 242"/>
              <a:gd name="connsiteX34" fmla="*/ 79 w 542"/>
              <a:gd name="connsiteY34" fmla="*/ 237 h 242"/>
              <a:gd name="connsiteX35" fmla="*/ 69 w 542"/>
              <a:gd name="connsiteY35" fmla="*/ 242 h 242"/>
              <a:gd name="connsiteX36" fmla="*/ 63 w 542"/>
              <a:gd name="connsiteY36" fmla="*/ 242 h 242"/>
              <a:gd name="connsiteX37" fmla="*/ 58 w 542"/>
              <a:gd name="connsiteY37" fmla="*/ 242 h 242"/>
              <a:gd name="connsiteX38" fmla="*/ 53 w 542"/>
              <a:gd name="connsiteY38" fmla="*/ 242 h 242"/>
              <a:gd name="connsiteX39" fmla="*/ 48 w 542"/>
              <a:gd name="connsiteY39" fmla="*/ 242 h 242"/>
              <a:gd name="connsiteX40" fmla="*/ 37 w 542"/>
              <a:gd name="connsiteY40" fmla="*/ 232 h 242"/>
              <a:gd name="connsiteX41" fmla="*/ 27 w 542"/>
              <a:gd name="connsiteY41" fmla="*/ 226 h 242"/>
              <a:gd name="connsiteX42" fmla="*/ 16 w 542"/>
              <a:gd name="connsiteY42" fmla="*/ 216 h 242"/>
              <a:gd name="connsiteX43" fmla="*/ 11 w 542"/>
              <a:gd name="connsiteY43" fmla="*/ 211 h 242"/>
              <a:gd name="connsiteX44" fmla="*/ 6 w 542"/>
              <a:gd name="connsiteY44" fmla="*/ 200 h 242"/>
              <a:gd name="connsiteX45" fmla="*/ 0 w 542"/>
              <a:gd name="connsiteY45" fmla="*/ 195 h 242"/>
              <a:gd name="connsiteX46" fmla="*/ 6 w 542"/>
              <a:gd name="connsiteY46" fmla="*/ 190 h 242"/>
              <a:gd name="connsiteX47" fmla="*/ 11 w 542"/>
              <a:gd name="connsiteY47" fmla="*/ 184 h 242"/>
              <a:gd name="connsiteX48" fmla="*/ 16 w 542"/>
              <a:gd name="connsiteY48" fmla="*/ 179 h 242"/>
              <a:gd name="connsiteX49" fmla="*/ 27 w 542"/>
              <a:gd name="connsiteY49" fmla="*/ 174 h 242"/>
              <a:gd name="connsiteX50" fmla="*/ 37 w 542"/>
              <a:gd name="connsiteY50" fmla="*/ 163 h 242"/>
              <a:gd name="connsiteX51" fmla="*/ 48 w 542"/>
              <a:gd name="connsiteY51" fmla="*/ 153 h 242"/>
              <a:gd name="connsiteX52" fmla="*/ 53 w 542"/>
              <a:gd name="connsiteY52" fmla="*/ 137 h 242"/>
              <a:gd name="connsiteX53" fmla="*/ 63 w 542"/>
              <a:gd name="connsiteY53" fmla="*/ 121 h 242"/>
              <a:gd name="connsiteX54" fmla="*/ 63 w 542"/>
              <a:gd name="connsiteY54" fmla="*/ 100 h 242"/>
              <a:gd name="connsiteX55" fmla="*/ 69 w 542"/>
              <a:gd name="connsiteY55" fmla="*/ 89 h 242"/>
              <a:gd name="connsiteX56" fmla="*/ 69 w 542"/>
              <a:gd name="connsiteY56" fmla="*/ 74 h 242"/>
              <a:gd name="connsiteX57" fmla="*/ 69 w 542"/>
              <a:gd name="connsiteY57" fmla="*/ 63 h 242"/>
              <a:gd name="connsiteX58" fmla="*/ 63 w 542"/>
              <a:gd name="connsiteY58" fmla="*/ 47 h 242"/>
              <a:gd name="connsiteX59" fmla="*/ 58 w 542"/>
              <a:gd name="connsiteY59" fmla="*/ 42 h 242"/>
              <a:gd name="connsiteX60" fmla="*/ 53 w 542"/>
              <a:gd name="connsiteY60" fmla="*/ 37 h 242"/>
              <a:gd name="connsiteX61" fmla="*/ 48 w 542"/>
              <a:gd name="connsiteY61" fmla="*/ 32 h 242"/>
              <a:gd name="connsiteX62" fmla="*/ 48 w 542"/>
              <a:gd name="connsiteY62" fmla="*/ 26 h 242"/>
              <a:gd name="connsiteX63" fmla="*/ 48 w 542"/>
              <a:gd name="connsiteY63" fmla="*/ 16 h 242"/>
              <a:gd name="connsiteX64" fmla="*/ 48 w 542"/>
              <a:gd name="connsiteY64" fmla="*/ 10 h 242"/>
              <a:gd name="connsiteX65" fmla="*/ 53 w 542"/>
              <a:gd name="connsiteY65" fmla="*/ 5 h 242"/>
              <a:gd name="connsiteX66" fmla="*/ 58 w 542"/>
              <a:gd name="connsiteY66" fmla="*/ 5 h 242"/>
              <a:gd name="connsiteX67" fmla="*/ 69 w 542"/>
              <a:gd name="connsiteY67" fmla="*/ 0 h 242"/>
              <a:gd name="connsiteX68" fmla="*/ 74 w 542"/>
              <a:gd name="connsiteY68" fmla="*/ 5 h 242"/>
              <a:gd name="connsiteX69" fmla="*/ 84 w 542"/>
              <a:gd name="connsiteY69" fmla="*/ 5 h 242"/>
              <a:gd name="connsiteX70" fmla="*/ 95 w 542"/>
              <a:gd name="connsiteY70" fmla="*/ 10 h 242"/>
              <a:gd name="connsiteX71" fmla="*/ 105 w 542"/>
              <a:gd name="connsiteY71" fmla="*/ 16 h 242"/>
              <a:gd name="connsiteX72" fmla="*/ 116 w 542"/>
              <a:gd name="connsiteY72" fmla="*/ 26 h 242"/>
              <a:gd name="connsiteX73" fmla="*/ 127 w 542"/>
              <a:gd name="connsiteY73" fmla="*/ 32 h 242"/>
              <a:gd name="connsiteX74" fmla="*/ 132 w 542"/>
              <a:gd name="connsiteY74" fmla="*/ 37 h 242"/>
              <a:gd name="connsiteX75" fmla="*/ 137 w 542"/>
              <a:gd name="connsiteY75" fmla="*/ 42 h 242"/>
              <a:gd name="connsiteX76" fmla="*/ 137 w 542"/>
              <a:gd name="connsiteY76" fmla="*/ 47 h 242"/>
              <a:gd name="connsiteX77" fmla="*/ 137 w 542"/>
              <a:gd name="connsiteY77" fmla="*/ 53 h 242"/>
              <a:gd name="connsiteX78" fmla="*/ 137 w 542"/>
              <a:gd name="connsiteY78" fmla="*/ 58 h 242"/>
              <a:gd name="connsiteX79" fmla="*/ 137 w 542"/>
              <a:gd name="connsiteY79" fmla="*/ 63 h 242"/>
              <a:gd name="connsiteX80" fmla="*/ 137 w 542"/>
              <a:gd name="connsiteY80" fmla="*/ 68 h 242"/>
              <a:gd name="connsiteX81" fmla="*/ 132 w 542"/>
              <a:gd name="connsiteY81" fmla="*/ 79 h 242"/>
              <a:gd name="connsiteX82" fmla="*/ 132 w 542"/>
              <a:gd name="connsiteY82" fmla="*/ 89 h 242"/>
              <a:gd name="connsiteX83" fmla="*/ 127 w 542"/>
              <a:gd name="connsiteY83" fmla="*/ 100 h 242"/>
              <a:gd name="connsiteX84" fmla="*/ 121 w 542"/>
              <a:gd name="connsiteY84" fmla="*/ 111 h 242"/>
              <a:gd name="connsiteX85" fmla="*/ 116 w 542"/>
              <a:gd name="connsiteY85" fmla="*/ 121 h 242"/>
              <a:gd name="connsiteX86" fmla="*/ 116 w 542"/>
              <a:gd name="connsiteY86" fmla="*/ 132 h 242"/>
              <a:gd name="connsiteX87" fmla="*/ 111 w 542"/>
              <a:gd name="connsiteY87" fmla="*/ 137 h 242"/>
              <a:gd name="connsiteX88" fmla="*/ 111 w 542"/>
              <a:gd name="connsiteY88" fmla="*/ 147 h 242"/>
              <a:gd name="connsiteX89" fmla="*/ 111 w 542"/>
              <a:gd name="connsiteY89" fmla="*/ 153 h 242"/>
              <a:gd name="connsiteX90" fmla="*/ 111 w 542"/>
              <a:gd name="connsiteY90" fmla="*/ 158 h 242"/>
              <a:gd name="connsiteX91" fmla="*/ 111 w 542"/>
              <a:gd name="connsiteY91" fmla="*/ 158 h 242"/>
              <a:gd name="connsiteX92" fmla="*/ 111 w 542"/>
              <a:gd name="connsiteY92" fmla="*/ 163 h 242"/>
              <a:gd name="connsiteX93" fmla="*/ 116 w 542"/>
              <a:gd name="connsiteY93" fmla="*/ 163 h 242"/>
              <a:gd name="connsiteX94" fmla="*/ 116 w 542"/>
              <a:gd name="connsiteY94" fmla="*/ 163 h 242"/>
              <a:gd name="connsiteX95" fmla="*/ 121 w 542"/>
              <a:gd name="connsiteY95" fmla="*/ 163 h 242"/>
              <a:gd name="connsiteX96" fmla="*/ 132 w 542"/>
              <a:gd name="connsiteY96" fmla="*/ 163 h 242"/>
              <a:gd name="connsiteX97" fmla="*/ 148 w 542"/>
              <a:gd name="connsiteY97" fmla="*/ 163 h 242"/>
              <a:gd name="connsiteX98" fmla="*/ 169 w 542"/>
              <a:gd name="connsiteY98" fmla="*/ 163 h 242"/>
              <a:gd name="connsiteX99" fmla="*/ 190 w 542"/>
              <a:gd name="connsiteY99" fmla="*/ 163 h 242"/>
              <a:gd name="connsiteX100" fmla="*/ 211 w 542"/>
              <a:gd name="connsiteY100" fmla="*/ 158 h 242"/>
              <a:gd name="connsiteX101" fmla="*/ 242 w 542"/>
              <a:gd name="connsiteY101" fmla="*/ 153 h 242"/>
              <a:gd name="connsiteX102" fmla="*/ 269 w 542"/>
              <a:gd name="connsiteY102" fmla="*/ 153 h 242"/>
              <a:gd name="connsiteX103" fmla="*/ 290 w 542"/>
              <a:gd name="connsiteY103" fmla="*/ 147 h 242"/>
              <a:gd name="connsiteX104" fmla="*/ 311 w 542"/>
              <a:gd name="connsiteY104" fmla="*/ 147 h 242"/>
              <a:gd name="connsiteX105" fmla="*/ 332 w 542"/>
              <a:gd name="connsiteY105" fmla="*/ 142 h 242"/>
              <a:gd name="connsiteX106" fmla="*/ 342 w 542"/>
              <a:gd name="connsiteY106" fmla="*/ 142 h 242"/>
              <a:gd name="connsiteX107" fmla="*/ 358 w 542"/>
              <a:gd name="connsiteY107" fmla="*/ 142 h 242"/>
              <a:gd name="connsiteX108" fmla="*/ 363 w 542"/>
              <a:gd name="connsiteY108" fmla="*/ 142 h 242"/>
              <a:gd name="connsiteX109" fmla="*/ 368 w 542"/>
              <a:gd name="connsiteY109" fmla="*/ 142 h 242"/>
              <a:gd name="connsiteX110" fmla="*/ 368 w 542"/>
              <a:gd name="connsiteY110" fmla="*/ 142 h 242"/>
              <a:gd name="connsiteX0" fmla="*/ 368 w 521"/>
              <a:gd name="connsiteY0" fmla="*/ 142 h 242"/>
              <a:gd name="connsiteX1" fmla="*/ 374 w 521"/>
              <a:gd name="connsiteY1" fmla="*/ 142 h 242"/>
              <a:gd name="connsiteX2" fmla="*/ 379 w 521"/>
              <a:gd name="connsiteY2" fmla="*/ 142 h 242"/>
              <a:gd name="connsiteX3" fmla="*/ 395 w 521"/>
              <a:gd name="connsiteY3" fmla="*/ 137 h 242"/>
              <a:gd name="connsiteX4" fmla="*/ 405 w 521"/>
              <a:gd name="connsiteY4" fmla="*/ 137 h 242"/>
              <a:gd name="connsiteX5" fmla="*/ 421 w 521"/>
              <a:gd name="connsiteY5" fmla="*/ 137 h 242"/>
              <a:gd name="connsiteX6" fmla="*/ 442 w 521"/>
              <a:gd name="connsiteY6" fmla="*/ 132 h 242"/>
              <a:gd name="connsiteX7" fmla="*/ 468 w 521"/>
              <a:gd name="connsiteY7" fmla="*/ 132 h 242"/>
              <a:gd name="connsiteX8" fmla="*/ 521 w 521"/>
              <a:gd name="connsiteY8" fmla="*/ 158 h 242"/>
              <a:gd name="connsiteX9" fmla="*/ 500 w 521"/>
              <a:gd name="connsiteY9" fmla="*/ 158 h 242"/>
              <a:gd name="connsiteX10" fmla="*/ 479 w 521"/>
              <a:gd name="connsiteY10" fmla="*/ 163 h 242"/>
              <a:gd name="connsiteX11" fmla="*/ 458 w 521"/>
              <a:gd name="connsiteY11" fmla="*/ 163 h 242"/>
              <a:gd name="connsiteX12" fmla="*/ 432 w 521"/>
              <a:gd name="connsiteY12" fmla="*/ 169 h 242"/>
              <a:gd name="connsiteX13" fmla="*/ 405 w 521"/>
              <a:gd name="connsiteY13" fmla="*/ 169 h 242"/>
              <a:gd name="connsiteX14" fmla="*/ 384 w 521"/>
              <a:gd name="connsiteY14" fmla="*/ 174 h 242"/>
              <a:gd name="connsiteX15" fmla="*/ 353 w 521"/>
              <a:gd name="connsiteY15" fmla="*/ 174 h 242"/>
              <a:gd name="connsiteX16" fmla="*/ 326 w 521"/>
              <a:gd name="connsiteY16" fmla="*/ 179 h 242"/>
              <a:gd name="connsiteX17" fmla="*/ 305 w 521"/>
              <a:gd name="connsiteY17" fmla="*/ 184 h 242"/>
              <a:gd name="connsiteX18" fmla="*/ 279 w 521"/>
              <a:gd name="connsiteY18" fmla="*/ 190 h 242"/>
              <a:gd name="connsiteX19" fmla="*/ 258 w 521"/>
              <a:gd name="connsiteY19" fmla="*/ 190 h 242"/>
              <a:gd name="connsiteX20" fmla="*/ 237 w 521"/>
              <a:gd name="connsiteY20" fmla="*/ 195 h 242"/>
              <a:gd name="connsiteX21" fmla="*/ 216 w 521"/>
              <a:gd name="connsiteY21" fmla="*/ 200 h 242"/>
              <a:gd name="connsiteX22" fmla="*/ 200 w 521"/>
              <a:gd name="connsiteY22" fmla="*/ 200 h 242"/>
              <a:gd name="connsiteX23" fmla="*/ 184 w 521"/>
              <a:gd name="connsiteY23" fmla="*/ 205 h 242"/>
              <a:gd name="connsiteX24" fmla="*/ 169 w 521"/>
              <a:gd name="connsiteY24" fmla="*/ 205 h 242"/>
              <a:gd name="connsiteX25" fmla="*/ 153 w 521"/>
              <a:gd name="connsiteY25" fmla="*/ 211 h 242"/>
              <a:gd name="connsiteX26" fmla="*/ 142 w 521"/>
              <a:gd name="connsiteY26" fmla="*/ 211 h 242"/>
              <a:gd name="connsiteX27" fmla="*/ 132 w 521"/>
              <a:gd name="connsiteY27" fmla="*/ 216 h 242"/>
              <a:gd name="connsiteX28" fmla="*/ 127 w 521"/>
              <a:gd name="connsiteY28" fmla="*/ 216 h 242"/>
              <a:gd name="connsiteX29" fmla="*/ 116 w 521"/>
              <a:gd name="connsiteY29" fmla="*/ 221 h 242"/>
              <a:gd name="connsiteX30" fmla="*/ 111 w 521"/>
              <a:gd name="connsiteY30" fmla="*/ 221 h 242"/>
              <a:gd name="connsiteX31" fmla="*/ 105 w 521"/>
              <a:gd name="connsiteY31" fmla="*/ 226 h 242"/>
              <a:gd name="connsiteX32" fmla="*/ 90 w 521"/>
              <a:gd name="connsiteY32" fmla="*/ 232 h 242"/>
              <a:gd name="connsiteX33" fmla="*/ 79 w 521"/>
              <a:gd name="connsiteY33" fmla="*/ 237 h 242"/>
              <a:gd name="connsiteX34" fmla="*/ 69 w 521"/>
              <a:gd name="connsiteY34" fmla="*/ 242 h 242"/>
              <a:gd name="connsiteX35" fmla="*/ 63 w 521"/>
              <a:gd name="connsiteY35" fmla="*/ 242 h 242"/>
              <a:gd name="connsiteX36" fmla="*/ 58 w 521"/>
              <a:gd name="connsiteY36" fmla="*/ 242 h 242"/>
              <a:gd name="connsiteX37" fmla="*/ 53 w 521"/>
              <a:gd name="connsiteY37" fmla="*/ 242 h 242"/>
              <a:gd name="connsiteX38" fmla="*/ 48 w 521"/>
              <a:gd name="connsiteY38" fmla="*/ 242 h 242"/>
              <a:gd name="connsiteX39" fmla="*/ 37 w 521"/>
              <a:gd name="connsiteY39" fmla="*/ 232 h 242"/>
              <a:gd name="connsiteX40" fmla="*/ 27 w 521"/>
              <a:gd name="connsiteY40" fmla="*/ 226 h 242"/>
              <a:gd name="connsiteX41" fmla="*/ 16 w 521"/>
              <a:gd name="connsiteY41" fmla="*/ 216 h 242"/>
              <a:gd name="connsiteX42" fmla="*/ 11 w 521"/>
              <a:gd name="connsiteY42" fmla="*/ 211 h 242"/>
              <a:gd name="connsiteX43" fmla="*/ 6 w 521"/>
              <a:gd name="connsiteY43" fmla="*/ 200 h 242"/>
              <a:gd name="connsiteX44" fmla="*/ 0 w 521"/>
              <a:gd name="connsiteY44" fmla="*/ 195 h 242"/>
              <a:gd name="connsiteX45" fmla="*/ 6 w 521"/>
              <a:gd name="connsiteY45" fmla="*/ 190 h 242"/>
              <a:gd name="connsiteX46" fmla="*/ 11 w 521"/>
              <a:gd name="connsiteY46" fmla="*/ 184 h 242"/>
              <a:gd name="connsiteX47" fmla="*/ 16 w 521"/>
              <a:gd name="connsiteY47" fmla="*/ 179 h 242"/>
              <a:gd name="connsiteX48" fmla="*/ 27 w 521"/>
              <a:gd name="connsiteY48" fmla="*/ 174 h 242"/>
              <a:gd name="connsiteX49" fmla="*/ 37 w 521"/>
              <a:gd name="connsiteY49" fmla="*/ 163 h 242"/>
              <a:gd name="connsiteX50" fmla="*/ 48 w 521"/>
              <a:gd name="connsiteY50" fmla="*/ 153 h 242"/>
              <a:gd name="connsiteX51" fmla="*/ 53 w 521"/>
              <a:gd name="connsiteY51" fmla="*/ 137 h 242"/>
              <a:gd name="connsiteX52" fmla="*/ 63 w 521"/>
              <a:gd name="connsiteY52" fmla="*/ 121 h 242"/>
              <a:gd name="connsiteX53" fmla="*/ 63 w 521"/>
              <a:gd name="connsiteY53" fmla="*/ 100 h 242"/>
              <a:gd name="connsiteX54" fmla="*/ 69 w 521"/>
              <a:gd name="connsiteY54" fmla="*/ 89 h 242"/>
              <a:gd name="connsiteX55" fmla="*/ 69 w 521"/>
              <a:gd name="connsiteY55" fmla="*/ 74 h 242"/>
              <a:gd name="connsiteX56" fmla="*/ 69 w 521"/>
              <a:gd name="connsiteY56" fmla="*/ 63 h 242"/>
              <a:gd name="connsiteX57" fmla="*/ 63 w 521"/>
              <a:gd name="connsiteY57" fmla="*/ 47 h 242"/>
              <a:gd name="connsiteX58" fmla="*/ 58 w 521"/>
              <a:gd name="connsiteY58" fmla="*/ 42 h 242"/>
              <a:gd name="connsiteX59" fmla="*/ 53 w 521"/>
              <a:gd name="connsiteY59" fmla="*/ 37 h 242"/>
              <a:gd name="connsiteX60" fmla="*/ 48 w 521"/>
              <a:gd name="connsiteY60" fmla="*/ 32 h 242"/>
              <a:gd name="connsiteX61" fmla="*/ 48 w 521"/>
              <a:gd name="connsiteY61" fmla="*/ 26 h 242"/>
              <a:gd name="connsiteX62" fmla="*/ 48 w 521"/>
              <a:gd name="connsiteY62" fmla="*/ 16 h 242"/>
              <a:gd name="connsiteX63" fmla="*/ 48 w 521"/>
              <a:gd name="connsiteY63" fmla="*/ 10 h 242"/>
              <a:gd name="connsiteX64" fmla="*/ 53 w 521"/>
              <a:gd name="connsiteY64" fmla="*/ 5 h 242"/>
              <a:gd name="connsiteX65" fmla="*/ 58 w 521"/>
              <a:gd name="connsiteY65" fmla="*/ 5 h 242"/>
              <a:gd name="connsiteX66" fmla="*/ 69 w 521"/>
              <a:gd name="connsiteY66" fmla="*/ 0 h 242"/>
              <a:gd name="connsiteX67" fmla="*/ 74 w 521"/>
              <a:gd name="connsiteY67" fmla="*/ 5 h 242"/>
              <a:gd name="connsiteX68" fmla="*/ 84 w 521"/>
              <a:gd name="connsiteY68" fmla="*/ 5 h 242"/>
              <a:gd name="connsiteX69" fmla="*/ 95 w 521"/>
              <a:gd name="connsiteY69" fmla="*/ 10 h 242"/>
              <a:gd name="connsiteX70" fmla="*/ 105 w 521"/>
              <a:gd name="connsiteY70" fmla="*/ 16 h 242"/>
              <a:gd name="connsiteX71" fmla="*/ 116 w 521"/>
              <a:gd name="connsiteY71" fmla="*/ 26 h 242"/>
              <a:gd name="connsiteX72" fmla="*/ 127 w 521"/>
              <a:gd name="connsiteY72" fmla="*/ 32 h 242"/>
              <a:gd name="connsiteX73" fmla="*/ 132 w 521"/>
              <a:gd name="connsiteY73" fmla="*/ 37 h 242"/>
              <a:gd name="connsiteX74" fmla="*/ 137 w 521"/>
              <a:gd name="connsiteY74" fmla="*/ 42 h 242"/>
              <a:gd name="connsiteX75" fmla="*/ 137 w 521"/>
              <a:gd name="connsiteY75" fmla="*/ 47 h 242"/>
              <a:gd name="connsiteX76" fmla="*/ 137 w 521"/>
              <a:gd name="connsiteY76" fmla="*/ 53 h 242"/>
              <a:gd name="connsiteX77" fmla="*/ 137 w 521"/>
              <a:gd name="connsiteY77" fmla="*/ 58 h 242"/>
              <a:gd name="connsiteX78" fmla="*/ 137 w 521"/>
              <a:gd name="connsiteY78" fmla="*/ 63 h 242"/>
              <a:gd name="connsiteX79" fmla="*/ 137 w 521"/>
              <a:gd name="connsiteY79" fmla="*/ 68 h 242"/>
              <a:gd name="connsiteX80" fmla="*/ 132 w 521"/>
              <a:gd name="connsiteY80" fmla="*/ 79 h 242"/>
              <a:gd name="connsiteX81" fmla="*/ 132 w 521"/>
              <a:gd name="connsiteY81" fmla="*/ 89 h 242"/>
              <a:gd name="connsiteX82" fmla="*/ 127 w 521"/>
              <a:gd name="connsiteY82" fmla="*/ 100 h 242"/>
              <a:gd name="connsiteX83" fmla="*/ 121 w 521"/>
              <a:gd name="connsiteY83" fmla="*/ 111 h 242"/>
              <a:gd name="connsiteX84" fmla="*/ 116 w 521"/>
              <a:gd name="connsiteY84" fmla="*/ 121 h 242"/>
              <a:gd name="connsiteX85" fmla="*/ 116 w 521"/>
              <a:gd name="connsiteY85" fmla="*/ 132 h 242"/>
              <a:gd name="connsiteX86" fmla="*/ 111 w 521"/>
              <a:gd name="connsiteY86" fmla="*/ 137 h 242"/>
              <a:gd name="connsiteX87" fmla="*/ 111 w 521"/>
              <a:gd name="connsiteY87" fmla="*/ 147 h 242"/>
              <a:gd name="connsiteX88" fmla="*/ 111 w 521"/>
              <a:gd name="connsiteY88" fmla="*/ 153 h 242"/>
              <a:gd name="connsiteX89" fmla="*/ 111 w 521"/>
              <a:gd name="connsiteY89" fmla="*/ 158 h 242"/>
              <a:gd name="connsiteX90" fmla="*/ 111 w 521"/>
              <a:gd name="connsiteY90" fmla="*/ 158 h 242"/>
              <a:gd name="connsiteX91" fmla="*/ 111 w 521"/>
              <a:gd name="connsiteY91" fmla="*/ 163 h 242"/>
              <a:gd name="connsiteX92" fmla="*/ 116 w 521"/>
              <a:gd name="connsiteY92" fmla="*/ 163 h 242"/>
              <a:gd name="connsiteX93" fmla="*/ 116 w 521"/>
              <a:gd name="connsiteY93" fmla="*/ 163 h 242"/>
              <a:gd name="connsiteX94" fmla="*/ 121 w 521"/>
              <a:gd name="connsiteY94" fmla="*/ 163 h 242"/>
              <a:gd name="connsiteX95" fmla="*/ 132 w 521"/>
              <a:gd name="connsiteY95" fmla="*/ 163 h 242"/>
              <a:gd name="connsiteX96" fmla="*/ 148 w 521"/>
              <a:gd name="connsiteY96" fmla="*/ 163 h 242"/>
              <a:gd name="connsiteX97" fmla="*/ 169 w 521"/>
              <a:gd name="connsiteY97" fmla="*/ 163 h 242"/>
              <a:gd name="connsiteX98" fmla="*/ 190 w 521"/>
              <a:gd name="connsiteY98" fmla="*/ 163 h 242"/>
              <a:gd name="connsiteX99" fmla="*/ 211 w 521"/>
              <a:gd name="connsiteY99" fmla="*/ 158 h 242"/>
              <a:gd name="connsiteX100" fmla="*/ 242 w 521"/>
              <a:gd name="connsiteY100" fmla="*/ 153 h 242"/>
              <a:gd name="connsiteX101" fmla="*/ 269 w 521"/>
              <a:gd name="connsiteY101" fmla="*/ 153 h 242"/>
              <a:gd name="connsiteX102" fmla="*/ 290 w 521"/>
              <a:gd name="connsiteY102" fmla="*/ 147 h 242"/>
              <a:gd name="connsiteX103" fmla="*/ 311 w 521"/>
              <a:gd name="connsiteY103" fmla="*/ 147 h 242"/>
              <a:gd name="connsiteX104" fmla="*/ 332 w 521"/>
              <a:gd name="connsiteY104" fmla="*/ 142 h 242"/>
              <a:gd name="connsiteX105" fmla="*/ 342 w 521"/>
              <a:gd name="connsiteY105" fmla="*/ 142 h 242"/>
              <a:gd name="connsiteX106" fmla="*/ 358 w 521"/>
              <a:gd name="connsiteY106" fmla="*/ 142 h 242"/>
              <a:gd name="connsiteX107" fmla="*/ 363 w 521"/>
              <a:gd name="connsiteY107" fmla="*/ 142 h 242"/>
              <a:gd name="connsiteX108" fmla="*/ 368 w 521"/>
              <a:gd name="connsiteY108" fmla="*/ 142 h 242"/>
              <a:gd name="connsiteX109" fmla="*/ 368 w 521"/>
              <a:gd name="connsiteY109" fmla="*/ 142 h 242"/>
              <a:gd name="connsiteX0" fmla="*/ 368 w 500"/>
              <a:gd name="connsiteY0" fmla="*/ 142 h 242"/>
              <a:gd name="connsiteX1" fmla="*/ 374 w 500"/>
              <a:gd name="connsiteY1" fmla="*/ 142 h 242"/>
              <a:gd name="connsiteX2" fmla="*/ 379 w 500"/>
              <a:gd name="connsiteY2" fmla="*/ 142 h 242"/>
              <a:gd name="connsiteX3" fmla="*/ 395 w 500"/>
              <a:gd name="connsiteY3" fmla="*/ 137 h 242"/>
              <a:gd name="connsiteX4" fmla="*/ 405 w 500"/>
              <a:gd name="connsiteY4" fmla="*/ 137 h 242"/>
              <a:gd name="connsiteX5" fmla="*/ 421 w 500"/>
              <a:gd name="connsiteY5" fmla="*/ 137 h 242"/>
              <a:gd name="connsiteX6" fmla="*/ 442 w 500"/>
              <a:gd name="connsiteY6" fmla="*/ 132 h 242"/>
              <a:gd name="connsiteX7" fmla="*/ 468 w 500"/>
              <a:gd name="connsiteY7" fmla="*/ 132 h 242"/>
              <a:gd name="connsiteX8" fmla="*/ 500 w 500"/>
              <a:gd name="connsiteY8" fmla="*/ 158 h 242"/>
              <a:gd name="connsiteX9" fmla="*/ 479 w 500"/>
              <a:gd name="connsiteY9" fmla="*/ 163 h 242"/>
              <a:gd name="connsiteX10" fmla="*/ 458 w 500"/>
              <a:gd name="connsiteY10" fmla="*/ 163 h 242"/>
              <a:gd name="connsiteX11" fmla="*/ 432 w 500"/>
              <a:gd name="connsiteY11" fmla="*/ 169 h 242"/>
              <a:gd name="connsiteX12" fmla="*/ 405 w 500"/>
              <a:gd name="connsiteY12" fmla="*/ 169 h 242"/>
              <a:gd name="connsiteX13" fmla="*/ 384 w 500"/>
              <a:gd name="connsiteY13" fmla="*/ 174 h 242"/>
              <a:gd name="connsiteX14" fmla="*/ 353 w 500"/>
              <a:gd name="connsiteY14" fmla="*/ 174 h 242"/>
              <a:gd name="connsiteX15" fmla="*/ 326 w 500"/>
              <a:gd name="connsiteY15" fmla="*/ 179 h 242"/>
              <a:gd name="connsiteX16" fmla="*/ 305 w 500"/>
              <a:gd name="connsiteY16" fmla="*/ 184 h 242"/>
              <a:gd name="connsiteX17" fmla="*/ 279 w 500"/>
              <a:gd name="connsiteY17" fmla="*/ 190 h 242"/>
              <a:gd name="connsiteX18" fmla="*/ 258 w 500"/>
              <a:gd name="connsiteY18" fmla="*/ 190 h 242"/>
              <a:gd name="connsiteX19" fmla="*/ 237 w 500"/>
              <a:gd name="connsiteY19" fmla="*/ 195 h 242"/>
              <a:gd name="connsiteX20" fmla="*/ 216 w 500"/>
              <a:gd name="connsiteY20" fmla="*/ 200 h 242"/>
              <a:gd name="connsiteX21" fmla="*/ 200 w 500"/>
              <a:gd name="connsiteY21" fmla="*/ 200 h 242"/>
              <a:gd name="connsiteX22" fmla="*/ 184 w 500"/>
              <a:gd name="connsiteY22" fmla="*/ 205 h 242"/>
              <a:gd name="connsiteX23" fmla="*/ 169 w 500"/>
              <a:gd name="connsiteY23" fmla="*/ 205 h 242"/>
              <a:gd name="connsiteX24" fmla="*/ 153 w 500"/>
              <a:gd name="connsiteY24" fmla="*/ 211 h 242"/>
              <a:gd name="connsiteX25" fmla="*/ 142 w 500"/>
              <a:gd name="connsiteY25" fmla="*/ 211 h 242"/>
              <a:gd name="connsiteX26" fmla="*/ 132 w 500"/>
              <a:gd name="connsiteY26" fmla="*/ 216 h 242"/>
              <a:gd name="connsiteX27" fmla="*/ 127 w 500"/>
              <a:gd name="connsiteY27" fmla="*/ 216 h 242"/>
              <a:gd name="connsiteX28" fmla="*/ 116 w 500"/>
              <a:gd name="connsiteY28" fmla="*/ 221 h 242"/>
              <a:gd name="connsiteX29" fmla="*/ 111 w 500"/>
              <a:gd name="connsiteY29" fmla="*/ 221 h 242"/>
              <a:gd name="connsiteX30" fmla="*/ 105 w 500"/>
              <a:gd name="connsiteY30" fmla="*/ 226 h 242"/>
              <a:gd name="connsiteX31" fmla="*/ 90 w 500"/>
              <a:gd name="connsiteY31" fmla="*/ 232 h 242"/>
              <a:gd name="connsiteX32" fmla="*/ 79 w 500"/>
              <a:gd name="connsiteY32" fmla="*/ 237 h 242"/>
              <a:gd name="connsiteX33" fmla="*/ 69 w 500"/>
              <a:gd name="connsiteY33" fmla="*/ 242 h 242"/>
              <a:gd name="connsiteX34" fmla="*/ 63 w 500"/>
              <a:gd name="connsiteY34" fmla="*/ 242 h 242"/>
              <a:gd name="connsiteX35" fmla="*/ 58 w 500"/>
              <a:gd name="connsiteY35" fmla="*/ 242 h 242"/>
              <a:gd name="connsiteX36" fmla="*/ 53 w 500"/>
              <a:gd name="connsiteY36" fmla="*/ 242 h 242"/>
              <a:gd name="connsiteX37" fmla="*/ 48 w 500"/>
              <a:gd name="connsiteY37" fmla="*/ 242 h 242"/>
              <a:gd name="connsiteX38" fmla="*/ 37 w 500"/>
              <a:gd name="connsiteY38" fmla="*/ 232 h 242"/>
              <a:gd name="connsiteX39" fmla="*/ 27 w 500"/>
              <a:gd name="connsiteY39" fmla="*/ 226 h 242"/>
              <a:gd name="connsiteX40" fmla="*/ 16 w 500"/>
              <a:gd name="connsiteY40" fmla="*/ 216 h 242"/>
              <a:gd name="connsiteX41" fmla="*/ 11 w 500"/>
              <a:gd name="connsiteY41" fmla="*/ 211 h 242"/>
              <a:gd name="connsiteX42" fmla="*/ 6 w 500"/>
              <a:gd name="connsiteY42" fmla="*/ 200 h 242"/>
              <a:gd name="connsiteX43" fmla="*/ 0 w 500"/>
              <a:gd name="connsiteY43" fmla="*/ 195 h 242"/>
              <a:gd name="connsiteX44" fmla="*/ 6 w 500"/>
              <a:gd name="connsiteY44" fmla="*/ 190 h 242"/>
              <a:gd name="connsiteX45" fmla="*/ 11 w 500"/>
              <a:gd name="connsiteY45" fmla="*/ 184 h 242"/>
              <a:gd name="connsiteX46" fmla="*/ 16 w 500"/>
              <a:gd name="connsiteY46" fmla="*/ 179 h 242"/>
              <a:gd name="connsiteX47" fmla="*/ 27 w 500"/>
              <a:gd name="connsiteY47" fmla="*/ 174 h 242"/>
              <a:gd name="connsiteX48" fmla="*/ 37 w 500"/>
              <a:gd name="connsiteY48" fmla="*/ 163 h 242"/>
              <a:gd name="connsiteX49" fmla="*/ 48 w 500"/>
              <a:gd name="connsiteY49" fmla="*/ 153 h 242"/>
              <a:gd name="connsiteX50" fmla="*/ 53 w 500"/>
              <a:gd name="connsiteY50" fmla="*/ 137 h 242"/>
              <a:gd name="connsiteX51" fmla="*/ 63 w 500"/>
              <a:gd name="connsiteY51" fmla="*/ 121 h 242"/>
              <a:gd name="connsiteX52" fmla="*/ 63 w 500"/>
              <a:gd name="connsiteY52" fmla="*/ 100 h 242"/>
              <a:gd name="connsiteX53" fmla="*/ 69 w 500"/>
              <a:gd name="connsiteY53" fmla="*/ 89 h 242"/>
              <a:gd name="connsiteX54" fmla="*/ 69 w 500"/>
              <a:gd name="connsiteY54" fmla="*/ 74 h 242"/>
              <a:gd name="connsiteX55" fmla="*/ 69 w 500"/>
              <a:gd name="connsiteY55" fmla="*/ 63 h 242"/>
              <a:gd name="connsiteX56" fmla="*/ 63 w 500"/>
              <a:gd name="connsiteY56" fmla="*/ 47 h 242"/>
              <a:gd name="connsiteX57" fmla="*/ 58 w 500"/>
              <a:gd name="connsiteY57" fmla="*/ 42 h 242"/>
              <a:gd name="connsiteX58" fmla="*/ 53 w 500"/>
              <a:gd name="connsiteY58" fmla="*/ 37 h 242"/>
              <a:gd name="connsiteX59" fmla="*/ 48 w 500"/>
              <a:gd name="connsiteY59" fmla="*/ 32 h 242"/>
              <a:gd name="connsiteX60" fmla="*/ 48 w 500"/>
              <a:gd name="connsiteY60" fmla="*/ 26 h 242"/>
              <a:gd name="connsiteX61" fmla="*/ 48 w 500"/>
              <a:gd name="connsiteY61" fmla="*/ 16 h 242"/>
              <a:gd name="connsiteX62" fmla="*/ 48 w 500"/>
              <a:gd name="connsiteY62" fmla="*/ 10 h 242"/>
              <a:gd name="connsiteX63" fmla="*/ 53 w 500"/>
              <a:gd name="connsiteY63" fmla="*/ 5 h 242"/>
              <a:gd name="connsiteX64" fmla="*/ 58 w 500"/>
              <a:gd name="connsiteY64" fmla="*/ 5 h 242"/>
              <a:gd name="connsiteX65" fmla="*/ 69 w 500"/>
              <a:gd name="connsiteY65" fmla="*/ 0 h 242"/>
              <a:gd name="connsiteX66" fmla="*/ 74 w 500"/>
              <a:gd name="connsiteY66" fmla="*/ 5 h 242"/>
              <a:gd name="connsiteX67" fmla="*/ 84 w 500"/>
              <a:gd name="connsiteY67" fmla="*/ 5 h 242"/>
              <a:gd name="connsiteX68" fmla="*/ 95 w 500"/>
              <a:gd name="connsiteY68" fmla="*/ 10 h 242"/>
              <a:gd name="connsiteX69" fmla="*/ 105 w 500"/>
              <a:gd name="connsiteY69" fmla="*/ 16 h 242"/>
              <a:gd name="connsiteX70" fmla="*/ 116 w 500"/>
              <a:gd name="connsiteY70" fmla="*/ 26 h 242"/>
              <a:gd name="connsiteX71" fmla="*/ 127 w 500"/>
              <a:gd name="connsiteY71" fmla="*/ 32 h 242"/>
              <a:gd name="connsiteX72" fmla="*/ 132 w 500"/>
              <a:gd name="connsiteY72" fmla="*/ 37 h 242"/>
              <a:gd name="connsiteX73" fmla="*/ 137 w 500"/>
              <a:gd name="connsiteY73" fmla="*/ 42 h 242"/>
              <a:gd name="connsiteX74" fmla="*/ 137 w 500"/>
              <a:gd name="connsiteY74" fmla="*/ 47 h 242"/>
              <a:gd name="connsiteX75" fmla="*/ 137 w 500"/>
              <a:gd name="connsiteY75" fmla="*/ 53 h 242"/>
              <a:gd name="connsiteX76" fmla="*/ 137 w 500"/>
              <a:gd name="connsiteY76" fmla="*/ 58 h 242"/>
              <a:gd name="connsiteX77" fmla="*/ 137 w 500"/>
              <a:gd name="connsiteY77" fmla="*/ 63 h 242"/>
              <a:gd name="connsiteX78" fmla="*/ 137 w 500"/>
              <a:gd name="connsiteY78" fmla="*/ 68 h 242"/>
              <a:gd name="connsiteX79" fmla="*/ 132 w 500"/>
              <a:gd name="connsiteY79" fmla="*/ 79 h 242"/>
              <a:gd name="connsiteX80" fmla="*/ 132 w 500"/>
              <a:gd name="connsiteY80" fmla="*/ 89 h 242"/>
              <a:gd name="connsiteX81" fmla="*/ 127 w 500"/>
              <a:gd name="connsiteY81" fmla="*/ 100 h 242"/>
              <a:gd name="connsiteX82" fmla="*/ 121 w 500"/>
              <a:gd name="connsiteY82" fmla="*/ 111 h 242"/>
              <a:gd name="connsiteX83" fmla="*/ 116 w 500"/>
              <a:gd name="connsiteY83" fmla="*/ 121 h 242"/>
              <a:gd name="connsiteX84" fmla="*/ 116 w 500"/>
              <a:gd name="connsiteY84" fmla="*/ 132 h 242"/>
              <a:gd name="connsiteX85" fmla="*/ 111 w 500"/>
              <a:gd name="connsiteY85" fmla="*/ 137 h 242"/>
              <a:gd name="connsiteX86" fmla="*/ 111 w 500"/>
              <a:gd name="connsiteY86" fmla="*/ 147 h 242"/>
              <a:gd name="connsiteX87" fmla="*/ 111 w 500"/>
              <a:gd name="connsiteY87" fmla="*/ 153 h 242"/>
              <a:gd name="connsiteX88" fmla="*/ 111 w 500"/>
              <a:gd name="connsiteY88" fmla="*/ 158 h 242"/>
              <a:gd name="connsiteX89" fmla="*/ 111 w 500"/>
              <a:gd name="connsiteY89" fmla="*/ 158 h 242"/>
              <a:gd name="connsiteX90" fmla="*/ 111 w 500"/>
              <a:gd name="connsiteY90" fmla="*/ 163 h 242"/>
              <a:gd name="connsiteX91" fmla="*/ 116 w 500"/>
              <a:gd name="connsiteY91" fmla="*/ 163 h 242"/>
              <a:gd name="connsiteX92" fmla="*/ 116 w 500"/>
              <a:gd name="connsiteY92" fmla="*/ 163 h 242"/>
              <a:gd name="connsiteX93" fmla="*/ 121 w 500"/>
              <a:gd name="connsiteY93" fmla="*/ 163 h 242"/>
              <a:gd name="connsiteX94" fmla="*/ 132 w 500"/>
              <a:gd name="connsiteY94" fmla="*/ 163 h 242"/>
              <a:gd name="connsiteX95" fmla="*/ 148 w 500"/>
              <a:gd name="connsiteY95" fmla="*/ 163 h 242"/>
              <a:gd name="connsiteX96" fmla="*/ 169 w 500"/>
              <a:gd name="connsiteY96" fmla="*/ 163 h 242"/>
              <a:gd name="connsiteX97" fmla="*/ 190 w 500"/>
              <a:gd name="connsiteY97" fmla="*/ 163 h 242"/>
              <a:gd name="connsiteX98" fmla="*/ 211 w 500"/>
              <a:gd name="connsiteY98" fmla="*/ 158 h 242"/>
              <a:gd name="connsiteX99" fmla="*/ 242 w 500"/>
              <a:gd name="connsiteY99" fmla="*/ 153 h 242"/>
              <a:gd name="connsiteX100" fmla="*/ 269 w 500"/>
              <a:gd name="connsiteY100" fmla="*/ 153 h 242"/>
              <a:gd name="connsiteX101" fmla="*/ 290 w 500"/>
              <a:gd name="connsiteY101" fmla="*/ 147 h 242"/>
              <a:gd name="connsiteX102" fmla="*/ 311 w 500"/>
              <a:gd name="connsiteY102" fmla="*/ 147 h 242"/>
              <a:gd name="connsiteX103" fmla="*/ 332 w 500"/>
              <a:gd name="connsiteY103" fmla="*/ 142 h 242"/>
              <a:gd name="connsiteX104" fmla="*/ 342 w 500"/>
              <a:gd name="connsiteY104" fmla="*/ 142 h 242"/>
              <a:gd name="connsiteX105" fmla="*/ 358 w 500"/>
              <a:gd name="connsiteY105" fmla="*/ 142 h 242"/>
              <a:gd name="connsiteX106" fmla="*/ 363 w 500"/>
              <a:gd name="connsiteY106" fmla="*/ 142 h 242"/>
              <a:gd name="connsiteX107" fmla="*/ 368 w 500"/>
              <a:gd name="connsiteY107" fmla="*/ 142 h 242"/>
              <a:gd name="connsiteX108" fmla="*/ 368 w 500"/>
              <a:gd name="connsiteY108" fmla="*/ 142 h 242"/>
              <a:gd name="connsiteX0" fmla="*/ 368 w 479"/>
              <a:gd name="connsiteY0" fmla="*/ 142 h 242"/>
              <a:gd name="connsiteX1" fmla="*/ 374 w 479"/>
              <a:gd name="connsiteY1" fmla="*/ 142 h 242"/>
              <a:gd name="connsiteX2" fmla="*/ 379 w 479"/>
              <a:gd name="connsiteY2" fmla="*/ 142 h 242"/>
              <a:gd name="connsiteX3" fmla="*/ 395 w 479"/>
              <a:gd name="connsiteY3" fmla="*/ 137 h 242"/>
              <a:gd name="connsiteX4" fmla="*/ 405 w 479"/>
              <a:gd name="connsiteY4" fmla="*/ 137 h 242"/>
              <a:gd name="connsiteX5" fmla="*/ 421 w 479"/>
              <a:gd name="connsiteY5" fmla="*/ 137 h 242"/>
              <a:gd name="connsiteX6" fmla="*/ 442 w 479"/>
              <a:gd name="connsiteY6" fmla="*/ 132 h 242"/>
              <a:gd name="connsiteX7" fmla="*/ 468 w 479"/>
              <a:gd name="connsiteY7" fmla="*/ 132 h 242"/>
              <a:gd name="connsiteX8" fmla="*/ 479 w 479"/>
              <a:gd name="connsiteY8" fmla="*/ 163 h 242"/>
              <a:gd name="connsiteX9" fmla="*/ 458 w 479"/>
              <a:gd name="connsiteY9" fmla="*/ 163 h 242"/>
              <a:gd name="connsiteX10" fmla="*/ 432 w 479"/>
              <a:gd name="connsiteY10" fmla="*/ 169 h 242"/>
              <a:gd name="connsiteX11" fmla="*/ 405 w 479"/>
              <a:gd name="connsiteY11" fmla="*/ 169 h 242"/>
              <a:gd name="connsiteX12" fmla="*/ 384 w 479"/>
              <a:gd name="connsiteY12" fmla="*/ 174 h 242"/>
              <a:gd name="connsiteX13" fmla="*/ 353 w 479"/>
              <a:gd name="connsiteY13" fmla="*/ 174 h 242"/>
              <a:gd name="connsiteX14" fmla="*/ 326 w 479"/>
              <a:gd name="connsiteY14" fmla="*/ 179 h 242"/>
              <a:gd name="connsiteX15" fmla="*/ 305 w 479"/>
              <a:gd name="connsiteY15" fmla="*/ 184 h 242"/>
              <a:gd name="connsiteX16" fmla="*/ 279 w 479"/>
              <a:gd name="connsiteY16" fmla="*/ 190 h 242"/>
              <a:gd name="connsiteX17" fmla="*/ 258 w 479"/>
              <a:gd name="connsiteY17" fmla="*/ 190 h 242"/>
              <a:gd name="connsiteX18" fmla="*/ 237 w 479"/>
              <a:gd name="connsiteY18" fmla="*/ 195 h 242"/>
              <a:gd name="connsiteX19" fmla="*/ 216 w 479"/>
              <a:gd name="connsiteY19" fmla="*/ 200 h 242"/>
              <a:gd name="connsiteX20" fmla="*/ 200 w 479"/>
              <a:gd name="connsiteY20" fmla="*/ 200 h 242"/>
              <a:gd name="connsiteX21" fmla="*/ 184 w 479"/>
              <a:gd name="connsiteY21" fmla="*/ 205 h 242"/>
              <a:gd name="connsiteX22" fmla="*/ 169 w 479"/>
              <a:gd name="connsiteY22" fmla="*/ 205 h 242"/>
              <a:gd name="connsiteX23" fmla="*/ 153 w 479"/>
              <a:gd name="connsiteY23" fmla="*/ 211 h 242"/>
              <a:gd name="connsiteX24" fmla="*/ 142 w 479"/>
              <a:gd name="connsiteY24" fmla="*/ 211 h 242"/>
              <a:gd name="connsiteX25" fmla="*/ 132 w 479"/>
              <a:gd name="connsiteY25" fmla="*/ 216 h 242"/>
              <a:gd name="connsiteX26" fmla="*/ 127 w 479"/>
              <a:gd name="connsiteY26" fmla="*/ 216 h 242"/>
              <a:gd name="connsiteX27" fmla="*/ 116 w 479"/>
              <a:gd name="connsiteY27" fmla="*/ 221 h 242"/>
              <a:gd name="connsiteX28" fmla="*/ 111 w 479"/>
              <a:gd name="connsiteY28" fmla="*/ 221 h 242"/>
              <a:gd name="connsiteX29" fmla="*/ 105 w 479"/>
              <a:gd name="connsiteY29" fmla="*/ 226 h 242"/>
              <a:gd name="connsiteX30" fmla="*/ 90 w 479"/>
              <a:gd name="connsiteY30" fmla="*/ 232 h 242"/>
              <a:gd name="connsiteX31" fmla="*/ 79 w 479"/>
              <a:gd name="connsiteY31" fmla="*/ 237 h 242"/>
              <a:gd name="connsiteX32" fmla="*/ 69 w 479"/>
              <a:gd name="connsiteY32" fmla="*/ 242 h 242"/>
              <a:gd name="connsiteX33" fmla="*/ 63 w 479"/>
              <a:gd name="connsiteY33" fmla="*/ 242 h 242"/>
              <a:gd name="connsiteX34" fmla="*/ 58 w 479"/>
              <a:gd name="connsiteY34" fmla="*/ 242 h 242"/>
              <a:gd name="connsiteX35" fmla="*/ 53 w 479"/>
              <a:gd name="connsiteY35" fmla="*/ 242 h 242"/>
              <a:gd name="connsiteX36" fmla="*/ 48 w 479"/>
              <a:gd name="connsiteY36" fmla="*/ 242 h 242"/>
              <a:gd name="connsiteX37" fmla="*/ 37 w 479"/>
              <a:gd name="connsiteY37" fmla="*/ 232 h 242"/>
              <a:gd name="connsiteX38" fmla="*/ 27 w 479"/>
              <a:gd name="connsiteY38" fmla="*/ 226 h 242"/>
              <a:gd name="connsiteX39" fmla="*/ 16 w 479"/>
              <a:gd name="connsiteY39" fmla="*/ 216 h 242"/>
              <a:gd name="connsiteX40" fmla="*/ 11 w 479"/>
              <a:gd name="connsiteY40" fmla="*/ 211 h 242"/>
              <a:gd name="connsiteX41" fmla="*/ 6 w 479"/>
              <a:gd name="connsiteY41" fmla="*/ 200 h 242"/>
              <a:gd name="connsiteX42" fmla="*/ 0 w 479"/>
              <a:gd name="connsiteY42" fmla="*/ 195 h 242"/>
              <a:gd name="connsiteX43" fmla="*/ 6 w 479"/>
              <a:gd name="connsiteY43" fmla="*/ 190 h 242"/>
              <a:gd name="connsiteX44" fmla="*/ 11 w 479"/>
              <a:gd name="connsiteY44" fmla="*/ 184 h 242"/>
              <a:gd name="connsiteX45" fmla="*/ 16 w 479"/>
              <a:gd name="connsiteY45" fmla="*/ 179 h 242"/>
              <a:gd name="connsiteX46" fmla="*/ 27 w 479"/>
              <a:gd name="connsiteY46" fmla="*/ 174 h 242"/>
              <a:gd name="connsiteX47" fmla="*/ 37 w 479"/>
              <a:gd name="connsiteY47" fmla="*/ 163 h 242"/>
              <a:gd name="connsiteX48" fmla="*/ 48 w 479"/>
              <a:gd name="connsiteY48" fmla="*/ 153 h 242"/>
              <a:gd name="connsiteX49" fmla="*/ 53 w 479"/>
              <a:gd name="connsiteY49" fmla="*/ 137 h 242"/>
              <a:gd name="connsiteX50" fmla="*/ 63 w 479"/>
              <a:gd name="connsiteY50" fmla="*/ 121 h 242"/>
              <a:gd name="connsiteX51" fmla="*/ 63 w 479"/>
              <a:gd name="connsiteY51" fmla="*/ 100 h 242"/>
              <a:gd name="connsiteX52" fmla="*/ 69 w 479"/>
              <a:gd name="connsiteY52" fmla="*/ 89 h 242"/>
              <a:gd name="connsiteX53" fmla="*/ 69 w 479"/>
              <a:gd name="connsiteY53" fmla="*/ 74 h 242"/>
              <a:gd name="connsiteX54" fmla="*/ 69 w 479"/>
              <a:gd name="connsiteY54" fmla="*/ 63 h 242"/>
              <a:gd name="connsiteX55" fmla="*/ 63 w 479"/>
              <a:gd name="connsiteY55" fmla="*/ 47 h 242"/>
              <a:gd name="connsiteX56" fmla="*/ 58 w 479"/>
              <a:gd name="connsiteY56" fmla="*/ 42 h 242"/>
              <a:gd name="connsiteX57" fmla="*/ 53 w 479"/>
              <a:gd name="connsiteY57" fmla="*/ 37 h 242"/>
              <a:gd name="connsiteX58" fmla="*/ 48 w 479"/>
              <a:gd name="connsiteY58" fmla="*/ 32 h 242"/>
              <a:gd name="connsiteX59" fmla="*/ 48 w 479"/>
              <a:gd name="connsiteY59" fmla="*/ 26 h 242"/>
              <a:gd name="connsiteX60" fmla="*/ 48 w 479"/>
              <a:gd name="connsiteY60" fmla="*/ 16 h 242"/>
              <a:gd name="connsiteX61" fmla="*/ 48 w 479"/>
              <a:gd name="connsiteY61" fmla="*/ 10 h 242"/>
              <a:gd name="connsiteX62" fmla="*/ 53 w 479"/>
              <a:gd name="connsiteY62" fmla="*/ 5 h 242"/>
              <a:gd name="connsiteX63" fmla="*/ 58 w 479"/>
              <a:gd name="connsiteY63" fmla="*/ 5 h 242"/>
              <a:gd name="connsiteX64" fmla="*/ 69 w 479"/>
              <a:gd name="connsiteY64" fmla="*/ 0 h 242"/>
              <a:gd name="connsiteX65" fmla="*/ 74 w 479"/>
              <a:gd name="connsiteY65" fmla="*/ 5 h 242"/>
              <a:gd name="connsiteX66" fmla="*/ 84 w 479"/>
              <a:gd name="connsiteY66" fmla="*/ 5 h 242"/>
              <a:gd name="connsiteX67" fmla="*/ 95 w 479"/>
              <a:gd name="connsiteY67" fmla="*/ 10 h 242"/>
              <a:gd name="connsiteX68" fmla="*/ 105 w 479"/>
              <a:gd name="connsiteY68" fmla="*/ 16 h 242"/>
              <a:gd name="connsiteX69" fmla="*/ 116 w 479"/>
              <a:gd name="connsiteY69" fmla="*/ 26 h 242"/>
              <a:gd name="connsiteX70" fmla="*/ 127 w 479"/>
              <a:gd name="connsiteY70" fmla="*/ 32 h 242"/>
              <a:gd name="connsiteX71" fmla="*/ 132 w 479"/>
              <a:gd name="connsiteY71" fmla="*/ 37 h 242"/>
              <a:gd name="connsiteX72" fmla="*/ 137 w 479"/>
              <a:gd name="connsiteY72" fmla="*/ 42 h 242"/>
              <a:gd name="connsiteX73" fmla="*/ 137 w 479"/>
              <a:gd name="connsiteY73" fmla="*/ 47 h 242"/>
              <a:gd name="connsiteX74" fmla="*/ 137 w 479"/>
              <a:gd name="connsiteY74" fmla="*/ 53 h 242"/>
              <a:gd name="connsiteX75" fmla="*/ 137 w 479"/>
              <a:gd name="connsiteY75" fmla="*/ 58 h 242"/>
              <a:gd name="connsiteX76" fmla="*/ 137 w 479"/>
              <a:gd name="connsiteY76" fmla="*/ 63 h 242"/>
              <a:gd name="connsiteX77" fmla="*/ 137 w 479"/>
              <a:gd name="connsiteY77" fmla="*/ 68 h 242"/>
              <a:gd name="connsiteX78" fmla="*/ 132 w 479"/>
              <a:gd name="connsiteY78" fmla="*/ 79 h 242"/>
              <a:gd name="connsiteX79" fmla="*/ 132 w 479"/>
              <a:gd name="connsiteY79" fmla="*/ 89 h 242"/>
              <a:gd name="connsiteX80" fmla="*/ 127 w 479"/>
              <a:gd name="connsiteY80" fmla="*/ 100 h 242"/>
              <a:gd name="connsiteX81" fmla="*/ 121 w 479"/>
              <a:gd name="connsiteY81" fmla="*/ 111 h 242"/>
              <a:gd name="connsiteX82" fmla="*/ 116 w 479"/>
              <a:gd name="connsiteY82" fmla="*/ 121 h 242"/>
              <a:gd name="connsiteX83" fmla="*/ 116 w 479"/>
              <a:gd name="connsiteY83" fmla="*/ 132 h 242"/>
              <a:gd name="connsiteX84" fmla="*/ 111 w 479"/>
              <a:gd name="connsiteY84" fmla="*/ 137 h 242"/>
              <a:gd name="connsiteX85" fmla="*/ 111 w 479"/>
              <a:gd name="connsiteY85" fmla="*/ 147 h 242"/>
              <a:gd name="connsiteX86" fmla="*/ 111 w 479"/>
              <a:gd name="connsiteY86" fmla="*/ 153 h 242"/>
              <a:gd name="connsiteX87" fmla="*/ 111 w 479"/>
              <a:gd name="connsiteY87" fmla="*/ 158 h 242"/>
              <a:gd name="connsiteX88" fmla="*/ 111 w 479"/>
              <a:gd name="connsiteY88" fmla="*/ 158 h 242"/>
              <a:gd name="connsiteX89" fmla="*/ 111 w 479"/>
              <a:gd name="connsiteY89" fmla="*/ 163 h 242"/>
              <a:gd name="connsiteX90" fmla="*/ 116 w 479"/>
              <a:gd name="connsiteY90" fmla="*/ 163 h 242"/>
              <a:gd name="connsiteX91" fmla="*/ 116 w 479"/>
              <a:gd name="connsiteY91" fmla="*/ 163 h 242"/>
              <a:gd name="connsiteX92" fmla="*/ 121 w 479"/>
              <a:gd name="connsiteY92" fmla="*/ 163 h 242"/>
              <a:gd name="connsiteX93" fmla="*/ 132 w 479"/>
              <a:gd name="connsiteY93" fmla="*/ 163 h 242"/>
              <a:gd name="connsiteX94" fmla="*/ 148 w 479"/>
              <a:gd name="connsiteY94" fmla="*/ 163 h 242"/>
              <a:gd name="connsiteX95" fmla="*/ 169 w 479"/>
              <a:gd name="connsiteY95" fmla="*/ 163 h 242"/>
              <a:gd name="connsiteX96" fmla="*/ 190 w 479"/>
              <a:gd name="connsiteY96" fmla="*/ 163 h 242"/>
              <a:gd name="connsiteX97" fmla="*/ 211 w 479"/>
              <a:gd name="connsiteY97" fmla="*/ 158 h 242"/>
              <a:gd name="connsiteX98" fmla="*/ 242 w 479"/>
              <a:gd name="connsiteY98" fmla="*/ 153 h 242"/>
              <a:gd name="connsiteX99" fmla="*/ 269 w 479"/>
              <a:gd name="connsiteY99" fmla="*/ 153 h 242"/>
              <a:gd name="connsiteX100" fmla="*/ 290 w 479"/>
              <a:gd name="connsiteY100" fmla="*/ 147 h 242"/>
              <a:gd name="connsiteX101" fmla="*/ 311 w 479"/>
              <a:gd name="connsiteY101" fmla="*/ 147 h 242"/>
              <a:gd name="connsiteX102" fmla="*/ 332 w 479"/>
              <a:gd name="connsiteY102" fmla="*/ 142 h 242"/>
              <a:gd name="connsiteX103" fmla="*/ 342 w 479"/>
              <a:gd name="connsiteY103" fmla="*/ 142 h 242"/>
              <a:gd name="connsiteX104" fmla="*/ 358 w 479"/>
              <a:gd name="connsiteY104" fmla="*/ 142 h 242"/>
              <a:gd name="connsiteX105" fmla="*/ 363 w 479"/>
              <a:gd name="connsiteY105" fmla="*/ 142 h 242"/>
              <a:gd name="connsiteX106" fmla="*/ 368 w 479"/>
              <a:gd name="connsiteY106" fmla="*/ 142 h 242"/>
              <a:gd name="connsiteX107" fmla="*/ 368 w 479"/>
              <a:gd name="connsiteY107" fmla="*/ 142 h 242"/>
              <a:gd name="connsiteX0" fmla="*/ 368 w 471"/>
              <a:gd name="connsiteY0" fmla="*/ 142 h 242"/>
              <a:gd name="connsiteX1" fmla="*/ 374 w 471"/>
              <a:gd name="connsiteY1" fmla="*/ 142 h 242"/>
              <a:gd name="connsiteX2" fmla="*/ 379 w 471"/>
              <a:gd name="connsiteY2" fmla="*/ 142 h 242"/>
              <a:gd name="connsiteX3" fmla="*/ 395 w 471"/>
              <a:gd name="connsiteY3" fmla="*/ 137 h 242"/>
              <a:gd name="connsiteX4" fmla="*/ 405 w 471"/>
              <a:gd name="connsiteY4" fmla="*/ 137 h 242"/>
              <a:gd name="connsiteX5" fmla="*/ 421 w 471"/>
              <a:gd name="connsiteY5" fmla="*/ 137 h 242"/>
              <a:gd name="connsiteX6" fmla="*/ 442 w 471"/>
              <a:gd name="connsiteY6" fmla="*/ 132 h 242"/>
              <a:gd name="connsiteX7" fmla="*/ 468 w 471"/>
              <a:gd name="connsiteY7" fmla="*/ 132 h 242"/>
              <a:gd name="connsiteX8" fmla="*/ 458 w 471"/>
              <a:gd name="connsiteY8" fmla="*/ 163 h 242"/>
              <a:gd name="connsiteX9" fmla="*/ 432 w 471"/>
              <a:gd name="connsiteY9" fmla="*/ 169 h 242"/>
              <a:gd name="connsiteX10" fmla="*/ 405 w 471"/>
              <a:gd name="connsiteY10" fmla="*/ 169 h 242"/>
              <a:gd name="connsiteX11" fmla="*/ 384 w 471"/>
              <a:gd name="connsiteY11" fmla="*/ 174 h 242"/>
              <a:gd name="connsiteX12" fmla="*/ 353 w 471"/>
              <a:gd name="connsiteY12" fmla="*/ 174 h 242"/>
              <a:gd name="connsiteX13" fmla="*/ 326 w 471"/>
              <a:gd name="connsiteY13" fmla="*/ 179 h 242"/>
              <a:gd name="connsiteX14" fmla="*/ 305 w 471"/>
              <a:gd name="connsiteY14" fmla="*/ 184 h 242"/>
              <a:gd name="connsiteX15" fmla="*/ 279 w 471"/>
              <a:gd name="connsiteY15" fmla="*/ 190 h 242"/>
              <a:gd name="connsiteX16" fmla="*/ 258 w 471"/>
              <a:gd name="connsiteY16" fmla="*/ 190 h 242"/>
              <a:gd name="connsiteX17" fmla="*/ 237 w 471"/>
              <a:gd name="connsiteY17" fmla="*/ 195 h 242"/>
              <a:gd name="connsiteX18" fmla="*/ 216 w 471"/>
              <a:gd name="connsiteY18" fmla="*/ 200 h 242"/>
              <a:gd name="connsiteX19" fmla="*/ 200 w 471"/>
              <a:gd name="connsiteY19" fmla="*/ 200 h 242"/>
              <a:gd name="connsiteX20" fmla="*/ 184 w 471"/>
              <a:gd name="connsiteY20" fmla="*/ 205 h 242"/>
              <a:gd name="connsiteX21" fmla="*/ 169 w 471"/>
              <a:gd name="connsiteY21" fmla="*/ 205 h 242"/>
              <a:gd name="connsiteX22" fmla="*/ 153 w 471"/>
              <a:gd name="connsiteY22" fmla="*/ 211 h 242"/>
              <a:gd name="connsiteX23" fmla="*/ 142 w 471"/>
              <a:gd name="connsiteY23" fmla="*/ 211 h 242"/>
              <a:gd name="connsiteX24" fmla="*/ 132 w 471"/>
              <a:gd name="connsiteY24" fmla="*/ 216 h 242"/>
              <a:gd name="connsiteX25" fmla="*/ 127 w 471"/>
              <a:gd name="connsiteY25" fmla="*/ 216 h 242"/>
              <a:gd name="connsiteX26" fmla="*/ 116 w 471"/>
              <a:gd name="connsiteY26" fmla="*/ 221 h 242"/>
              <a:gd name="connsiteX27" fmla="*/ 111 w 471"/>
              <a:gd name="connsiteY27" fmla="*/ 221 h 242"/>
              <a:gd name="connsiteX28" fmla="*/ 105 w 471"/>
              <a:gd name="connsiteY28" fmla="*/ 226 h 242"/>
              <a:gd name="connsiteX29" fmla="*/ 90 w 471"/>
              <a:gd name="connsiteY29" fmla="*/ 232 h 242"/>
              <a:gd name="connsiteX30" fmla="*/ 79 w 471"/>
              <a:gd name="connsiteY30" fmla="*/ 237 h 242"/>
              <a:gd name="connsiteX31" fmla="*/ 69 w 471"/>
              <a:gd name="connsiteY31" fmla="*/ 242 h 242"/>
              <a:gd name="connsiteX32" fmla="*/ 63 w 471"/>
              <a:gd name="connsiteY32" fmla="*/ 242 h 242"/>
              <a:gd name="connsiteX33" fmla="*/ 58 w 471"/>
              <a:gd name="connsiteY33" fmla="*/ 242 h 242"/>
              <a:gd name="connsiteX34" fmla="*/ 53 w 471"/>
              <a:gd name="connsiteY34" fmla="*/ 242 h 242"/>
              <a:gd name="connsiteX35" fmla="*/ 48 w 471"/>
              <a:gd name="connsiteY35" fmla="*/ 242 h 242"/>
              <a:gd name="connsiteX36" fmla="*/ 37 w 471"/>
              <a:gd name="connsiteY36" fmla="*/ 232 h 242"/>
              <a:gd name="connsiteX37" fmla="*/ 27 w 471"/>
              <a:gd name="connsiteY37" fmla="*/ 226 h 242"/>
              <a:gd name="connsiteX38" fmla="*/ 16 w 471"/>
              <a:gd name="connsiteY38" fmla="*/ 216 h 242"/>
              <a:gd name="connsiteX39" fmla="*/ 11 w 471"/>
              <a:gd name="connsiteY39" fmla="*/ 211 h 242"/>
              <a:gd name="connsiteX40" fmla="*/ 6 w 471"/>
              <a:gd name="connsiteY40" fmla="*/ 200 h 242"/>
              <a:gd name="connsiteX41" fmla="*/ 0 w 471"/>
              <a:gd name="connsiteY41" fmla="*/ 195 h 242"/>
              <a:gd name="connsiteX42" fmla="*/ 6 w 471"/>
              <a:gd name="connsiteY42" fmla="*/ 190 h 242"/>
              <a:gd name="connsiteX43" fmla="*/ 11 w 471"/>
              <a:gd name="connsiteY43" fmla="*/ 184 h 242"/>
              <a:gd name="connsiteX44" fmla="*/ 16 w 471"/>
              <a:gd name="connsiteY44" fmla="*/ 179 h 242"/>
              <a:gd name="connsiteX45" fmla="*/ 27 w 471"/>
              <a:gd name="connsiteY45" fmla="*/ 174 h 242"/>
              <a:gd name="connsiteX46" fmla="*/ 37 w 471"/>
              <a:gd name="connsiteY46" fmla="*/ 163 h 242"/>
              <a:gd name="connsiteX47" fmla="*/ 48 w 471"/>
              <a:gd name="connsiteY47" fmla="*/ 153 h 242"/>
              <a:gd name="connsiteX48" fmla="*/ 53 w 471"/>
              <a:gd name="connsiteY48" fmla="*/ 137 h 242"/>
              <a:gd name="connsiteX49" fmla="*/ 63 w 471"/>
              <a:gd name="connsiteY49" fmla="*/ 121 h 242"/>
              <a:gd name="connsiteX50" fmla="*/ 63 w 471"/>
              <a:gd name="connsiteY50" fmla="*/ 100 h 242"/>
              <a:gd name="connsiteX51" fmla="*/ 69 w 471"/>
              <a:gd name="connsiteY51" fmla="*/ 89 h 242"/>
              <a:gd name="connsiteX52" fmla="*/ 69 w 471"/>
              <a:gd name="connsiteY52" fmla="*/ 74 h 242"/>
              <a:gd name="connsiteX53" fmla="*/ 69 w 471"/>
              <a:gd name="connsiteY53" fmla="*/ 63 h 242"/>
              <a:gd name="connsiteX54" fmla="*/ 63 w 471"/>
              <a:gd name="connsiteY54" fmla="*/ 47 h 242"/>
              <a:gd name="connsiteX55" fmla="*/ 58 w 471"/>
              <a:gd name="connsiteY55" fmla="*/ 42 h 242"/>
              <a:gd name="connsiteX56" fmla="*/ 53 w 471"/>
              <a:gd name="connsiteY56" fmla="*/ 37 h 242"/>
              <a:gd name="connsiteX57" fmla="*/ 48 w 471"/>
              <a:gd name="connsiteY57" fmla="*/ 32 h 242"/>
              <a:gd name="connsiteX58" fmla="*/ 48 w 471"/>
              <a:gd name="connsiteY58" fmla="*/ 26 h 242"/>
              <a:gd name="connsiteX59" fmla="*/ 48 w 471"/>
              <a:gd name="connsiteY59" fmla="*/ 16 h 242"/>
              <a:gd name="connsiteX60" fmla="*/ 48 w 471"/>
              <a:gd name="connsiteY60" fmla="*/ 10 h 242"/>
              <a:gd name="connsiteX61" fmla="*/ 53 w 471"/>
              <a:gd name="connsiteY61" fmla="*/ 5 h 242"/>
              <a:gd name="connsiteX62" fmla="*/ 58 w 471"/>
              <a:gd name="connsiteY62" fmla="*/ 5 h 242"/>
              <a:gd name="connsiteX63" fmla="*/ 69 w 471"/>
              <a:gd name="connsiteY63" fmla="*/ 0 h 242"/>
              <a:gd name="connsiteX64" fmla="*/ 74 w 471"/>
              <a:gd name="connsiteY64" fmla="*/ 5 h 242"/>
              <a:gd name="connsiteX65" fmla="*/ 84 w 471"/>
              <a:gd name="connsiteY65" fmla="*/ 5 h 242"/>
              <a:gd name="connsiteX66" fmla="*/ 95 w 471"/>
              <a:gd name="connsiteY66" fmla="*/ 10 h 242"/>
              <a:gd name="connsiteX67" fmla="*/ 105 w 471"/>
              <a:gd name="connsiteY67" fmla="*/ 16 h 242"/>
              <a:gd name="connsiteX68" fmla="*/ 116 w 471"/>
              <a:gd name="connsiteY68" fmla="*/ 26 h 242"/>
              <a:gd name="connsiteX69" fmla="*/ 127 w 471"/>
              <a:gd name="connsiteY69" fmla="*/ 32 h 242"/>
              <a:gd name="connsiteX70" fmla="*/ 132 w 471"/>
              <a:gd name="connsiteY70" fmla="*/ 37 h 242"/>
              <a:gd name="connsiteX71" fmla="*/ 137 w 471"/>
              <a:gd name="connsiteY71" fmla="*/ 42 h 242"/>
              <a:gd name="connsiteX72" fmla="*/ 137 w 471"/>
              <a:gd name="connsiteY72" fmla="*/ 47 h 242"/>
              <a:gd name="connsiteX73" fmla="*/ 137 w 471"/>
              <a:gd name="connsiteY73" fmla="*/ 53 h 242"/>
              <a:gd name="connsiteX74" fmla="*/ 137 w 471"/>
              <a:gd name="connsiteY74" fmla="*/ 58 h 242"/>
              <a:gd name="connsiteX75" fmla="*/ 137 w 471"/>
              <a:gd name="connsiteY75" fmla="*/ 63 h 242"/>
              <a:gd name="connsiteX76" fmla="*/ 137 w 471"/>
              <a:gd name="connsiteY76" fmla="*/ 68 h 242"/>
              <a:gd name="connsiteX77" fmla="*/ 132 w 471"/>
              <a:gd name="connsiteY77" fmla="*/ 79 h 242"/>
              <a:gd name="connsiteX78" fmla="*/ 132 w 471"/>
              <a:gd name="connsiteY78" fmla="*/ 89 h 242"/>
              <a:gd name="connsiteX79" fmla="*/ 127 w 471"/>
              <a:gd name="connsiteY79" fmla="*/ 100 h 242"/>
              <a:gd name="connsiteX80" fmla="*/ 121 w 471"/>
              <a:gd name="connsiteY80" fmla="*/ 111 h 242"/>
              <a:gd name="connsiteX81" fmla="*/ 116 w 471"/>
              <a:gd name="connsiteY81" fmla="*/ 121 h 242"/>
              <a:gd name="connsiteX82" fmla="*/ 116 w 471"/>
              <a:gd name="connsiteY82" fmla="*/ 132 h 242"/>
              <a:gd name="connsiteX83" fmla="*/ 111 w 471"/>
              <a:gd name="connsiteY83" fmla="*/ 137 h 242"/>
              <a:gd name="connsiteX84" fmla="*/ 111 w 471"/>
              <a:gd name="connsiteY84" fmla="*/ 147 h 242"/>
              <a:gd name="connsiteX85" fmla="*/ 111 w 471"/>
              <a:gd name="connsiteY85" fmla="*/ 153 h 242"/>
              <a:gd name="connsiteX86" fmla="*/ 111 w 471"/>
              <a:gd name="connsiteY86" fmla="*/ 158 h 242"/>
              <a:gd name="connsiteX87" fmla="*/ 111 w 471"/>
              <a:gd name="connsiteY87" fmla="*/ 158 h 242"/>
              <a:gd name="connsiteX88" fmla="*/ 111 w 471"/>
              <a:gd name="connsiteY88" fmla="*/ 163 h 242"/>
              <a:gd name="connsiteX89" fmla="*/ 116 w 471"/>
              <a:gd name="connsiteY89" fmla="*/ 163 h 242"/>
              <a:gd name="connsiteX90" fmla="*/ 116 w 471"/>
              <a:gd name="connsiteY90" fmla="*/ 163 h 242"/>
              <a:gd name="connsiteX91" fmla="*/ 121 w 471"/>
              <a:gd name="connsiteY91" fmla="*/ 163 h 242"/>
              <a:gd name="connsiteX92" fmla="*/ 132 w 471"/>
              <a:gd name="connsiteY92" fmla="*/ 163 h 242"/>
              <a:gd name="connsiteX93" fmla="*/ 148 w 471"/>
              <a:gd name="connsiteY93" fmla="*/ 163 h 242"/>
              <a:gd name="connsiteX94" fmla="*/ 169 w 471"/>
              <a:gd name="connsiteY94" fmla="*/ 163 h 242"/>
              <a:gd name="connsiteX95" fmla="*/ 190 w 471"/>
              <a:gd name="connsiteY95" fmla="*/ 163 h 242"/>
              <a:gd name="connsiteX96" fmla="*/ 211 w 471"/>
              <a:gd name="connsiteY96" fmla="*/ 158 h 242"/>
              <a:gd name="connsiteX97" fmla="*/ 242 w 471"/>
              <a:gd name="connsiteY97" fmla="*/ 153 h 242"/>
              <a:gd name="connsiteX98" fmla="*/ 269 w 471"/>
              <a:gd name="connsiteY98" fmla="*/ 153 h 242"/>
              <a:gd name="connsiteX99" fmla="*/ 290 w 471"/>
              <a:gd name="connsiteY99" fmla="*/ 147 h 242"/>
              <a:gd name="connsiteX100" fmla="*/ 311 w 471"/>
              <a:gd name="connsiteY100" fmla="*/ 147 h 242"/>
              <a:gd name="connsiteX101" fmla="*/ 332 w 471"/>
              <a:gd name="connsiteY101" fmla="*/ 142 h 242"/>
              <a:gd name="connsiteX102" fmla="*/ 342 w 471"/>
              <a:gd name="connsiteY102" fmla="*/ 142 h 242"/>
              <a:gd name="connsiteX103" fmla="*/ 358 w 471"/>
              <a:gd name="connsiteY103" fmla="*/ 142 h 242"/>
              <a:gd name="connsiteX104" fmla="*/ 363 w 471"/>
              <a:gd name="connsiteY104" fmla="*/ 142 h 242"/>
              <a:gd name="connsiteX105" fmla="*/ 368 w 471"/>
              <a:gd name="connsiteY105" fmla="*/ 142 h 242"/>
              <a:gd name="connsiteX106" fmla="*/ 368 w 471"/>
              <a:gd name="connsiteY106" fmla="*/ 142 h 242"/>
              <a:gd name="connsiteX0" fmla="*/ 368 w 458"/>
              <a:gd name="connsiteY0" fmla="*/ 142 h 242"/>
              <a:gd name="connsiteX1" fmla="*/ 374 w 458"/>
              <a:gd name="connsiteY1" fmla="*/ 142 h 242"/>
              <a:gd name="connsiteX2" fmla="*/ 379 w 458"/>
              <a:gd name="connsiteY2" fmla="*/ 142 h 242"/>
              <a:gd name="connsiteX3" fmla="*/ 395 w 458"/>
              <a:gd name="connsiteY3" fmla="*/ 137 h 242"/>
              <a:gd name="connsiteX4" fmla="*/ 405 w 458"/>
              <a:gd name="connsiteY4" fmla="*/ 137 h 242"/>
              <a:gd name="connsiteX5" fmla="*/ 421 w 458"/>
              <a:gd name="connsiteY5" fmla="*/ 137 h 242"/>
              <a:gd name="connsiteX6" fmla="*/ 442 w 458"/>
              <a:gd name="connsiteY6" fmla="*/ 132 h 242"/>
              <a:gd name="connsiteX7" fmla="*/ 458 w 458"/>
              <a:gd name="connsiteY7" fmla="*/ 163 h 242"/>
              <a:gd name="connsiteX8" fmla="*/ 432 w 458"/>
              <a:gd name="connsiteY8" fmla="*/ 169 h 242"/>
              <a:gd name="connsiteX9" fmla="*/ 405 w 458"/>
              <a:gd name="connsiteY9" fmla="*/ 169 h 242"/>
              <a:gd name="connsiteX10" fmla="*/ 384 w 458"/>
              <a:gd name="connsiteY10" fmla="*/ 174 h 242"/>
              <a:gd name="connsiteX11" fmla="*/ 353 w 458"/>
              <a:gd name="connsiteY11" fmla="*/ 174 h 242"/>
              <a:gd name="connsiteX12" fmla="*/ 326 w 458"/>
              <a:gd name="connsiteY12" fmla="*/ 179 h 242"/>
              <a:gd name="connsiteX13" fmla="*/ 305 w 458"/>
              <a:gd name="connsiteY13" fmla="*/ 184 h 242"/>
              <a:gd name="connsiteX14" fmla="*/ 279 w 458"/>
              <a:gd name="connsiteY14" fmla="*/ 190 h 242"/>
              <a:gd name="connsiteX15" fmla="*/ 258 w 458"/>
              <a:gd name="connsiteY15" fmla="*/ 190 h 242"/>
              <a:gd name="connsiteX16" fmla="*/ 237 w 458"/>
              <a:gd name="connsiteY16" fmla="*/ 195 h 242"/>
              <a:gd name="connsiteX17" fmla="*/ 216 w 458"/>
              <a:gd name="connsiteY17" fmla="*/ 200 h 242"/>
              <a:gd name="connsiteX18" fmla="*/ 200 w 458"/>
              <a:gd name="connsiteY18" fmla="*/ 200 h 242"/>
              <a:gd name="connsiteX19" fmla="*/ 184 w 458"/>
              <a:gd name="connsiteY19" fmla="*/ 205 h 242"/>
              <a:gd name="connsiteX20" fmla="*/ 169 w 458"/>
              <a:gd name="connsiteY20" fmla="*/ 205 h 242"/>
              <a:gd name="connsiteX21" fmla="*/ 153 w 458"/>
              <a:gd name="connsiteY21" fmla="*/ 211 h 242"/>
              <a:gd name="connsiteX22" fmla="*/ 142 w 458"/>
              <a:gd name="connsiteY22" fmla="*/ 211 h 242"/>
              <a:gd name="connsiteX23" fmla="*/ 132 w 458"/>
              <a:gd name="connsiteY23" fmla="*/ 216 h 242"/>
              <a:gd name="connsiteX24" fmla="*/ 127 w 458"/>
              <a:gd name="connsiteY24" fmla="*/ 216 h 242"/>
              <a:gd name="connsiteX25" fmla="*/ 116 w 458"/>
              <a:gd name="connsiteY25" fmla="*/ 221 h 242"/>
              <a:gd name="connsiteX26" fmla="*/ 111 w 458"/>
              <a:gd name="connsiteY26" fmla="*/ 221 h 242"/>
              <a:gd name="connsiteX27" fmla="*/ 105 w 458"/>
              <a:gd name="connsiteY27" fmla="*/ 226 h 242"/>
              <a:gd name="connsiteX28" fmla="*/ 90 w 458"/>
              <a:gd name="connsiteY28" fmla="*/ 232 h 242"/>
              <a:gd name="connsiteX29" fmla="*/ 79 w 458"/>
              <a:gd name="connsiteY29" fmla="*/ 237 h 242"/>
              <a:gd name="connsiteX30" fmla="*/ 69 w 458"/>
              <a:gd name="connsiteY30" fmla="*/ 242 h 242"/>
              <a:gd name="connsiteX31" fmla="*/ 63 w 458"/>
              <a:gd name="connsiteY31" fmla="*/ 242 h 242"/>
              <a:gd name="connsiteX32" fmla="*/ 58 w 458"/>
              <a:gd name="connsiteY32" fmla="*/ 242 h 242"/>
              <a:gd name="connsiteX33" fmla="*/ 53 w 458"/>
              <a:gd name="connsiteY33" fmla="*/ 242 h 242"/>
              <a:gd name="connsiteX34" fmla="*/ 48 w 458"/>
              <a:gd name="connsiteY34" fmla="*/ 242 h 242"/>
              <a:gd name="connsiteX35" fmla="*/ 37 w 458"/>
              <a:gd name="connsiteY35" fmla="*/ 232 h 242"/>
              <a:gd name="connsiteX36" fmla="*/ 27 w 458"/>
              <a:gd name="connsiteY36" fmla="*/ 226 h 242"/>
              <a:gd name="connsiteX37" fmla="*/ 16 w 458"/>
              <a:gd name="connsiteY37" fmla="*/ 216 h 242"/>
              <a:gd name="connsiteX38" fmla="*/ 11 w 458"/>
              <a:gd name="connsiteY38" fmla="*/ 211 h 242"/>
              <a:gd name="connsiteX39" fmla="*/ 6 w 458"/>
              <a:gd name="connsiteY39" fmla="*/ 200 h 242"/>
              <a:gd name="connsiteX40" fmla="*/ 0 w 458"/>
              <a:gd name="connsiteY40" fmla="*/ 195 h 242"/>
              <a:gd name="connsiteX41" fmla="*/ 6 w 458"/>
              <a:gd name="connsiteY41" fmla="*/ 190 h 242"/>
              <a:gd name="connsiteX42" fmla="*/ 11 w 458"/>
              <a:gd name="connsiteY42" fmla="*/ 184 h 242"/>
              <a:gd name="connsiteX43" fmla="*/ 16 w 458"/>
              <a:gd name="connsiteY43" fmla="*/ 179 h 242"/>
              <a:gd name="connsiteX44" fmla="*/ 27 w 458"/>
              <a:gd name="connsiteY44" fmla="*/ 174 h 242"/>
              <a:gd name="connsiteX45" fmla="*/ 37 w 458"/>
              <a:gd name="connsiteY45" fmla="*/ 163 h 242"/>
              <a:gd name="connsiteX46" fmla="*/ 48 w 458"/>
              <a:gd name="connsiteY46" fmla="*/ 153 h 242"/>
              <a:gd name="connsiteX47" fmla="*/ 53 w 458"/>
              <a:gd name="connsiteY47" fmla="*/ 137 h 242"/>
              <a:gd name="connsiteX48" fmla="*/ 63 w 458"/>
              <a:gd name="connsiteY48" fmla="*/ 121 h 242"/>
              <a:gd name="connsiteX49" fmla="*/ 63 w 458"/>
              <a:gd name="connsiteY49" fmla="*/ 100 h 242"/>
              <a:gd name="connsiteX50" fmla="*/ 69 w 458"/>
              <a:gd name="connsiteY50" fmla="*/ 89 h 242"/>
              <a:gd name="connsiteX51" fmla="*/ 69 w 458"/>
              <a:gd name="connsiteY51" fmla="*/ 74 h 242"/>
              <a:gd name="connsiteX52" fmla="*/ 69 w 458"/>
              <a:gd name="connsiteY52" fmla="*/ 63 h 242"/>
              <a:gd name="connsiteX53" fmla="*/ 63 w 458"/>
              <a:gd name="connsiteY53" fmla="*/ 47 h 242"/>
              <a:gd name="connsiteX54" fmla="*/ 58 w 458"/>
              <a:gd name="connsiteY54" fmla="*/ 42 h 242"/>
              <a:gd name="connsiteX55" fmla="*/ 53 w 458"/>
              <a:gd name="connsiteY55" fmla="*/ 37 h 242"/>
              <a:gd name="connsiteX56" fmla="*/ 48 w 458"/>
              <a:gd name="connsiteY56" fmla="*/ 32 h 242"/>
              <a:gd name="connsiteX57" fmla="*/ 48 w 458"/>
              <a:gd name="connsiteY57" fmla="*/ 26 h 242"/>
              <a:gd name="connsiteX58" fmla="*/ 48 w 458"/>
              <a:gd name="connsiteY58" fmla="*/ 16 h 242"/>
              <a:gd name="connsiteX59" fmla="*/ 48 w 458"/>
              <a:gd name="connsiteY59" fmla="*/ 10 h 242"/>
              <a:gd name="connsiteX60" fmla="*/ 53 w 458"/>
              <a:gd name="connsiteY60" fmla="*/ 5 h 242"/>
              <a:gd name="connsiteX61" fmla="*/ 58 w 458"/>
              <a:gd name="connsiteY61" fmla="*/ 5 h 242"/>
              <a:gd name="connsiteX62" fmla="*/ 69 w 458"/>
              <a:gd name="connsiteY62" fmla="*/ 0 h 242"/>
              <a:gd name="connsiteX63" fmla="*/ 74 w 458"/>
              <a:gd name="connsiteY63" fmla="*/ 5 h 242"/>
              <a:gd name="connsiteX64" fmla="*/ 84 w 458"/>
              <a:gd name="connsiteY64" fmla="*/ 5 h 242"/>
              <a:gd name="connsiteX65" fmla="*/ 95 w 458"/>
              <a:gd name="connsiteY65" fmla="*/ 10 h 242"/>
              <a:gd name="connsiteX66" fmla="*/ 105 w 458"/>
              <a:gd name="connsiteY66" fmla="*/ 16 h 242"/>
              <a:gd name="connsiteX67" fmla="*/ 116 w 458"/>
              <a:gd name="connsiteY67" fmla="*/ 26 h 242"/>
              <a:gd name="connsiteX68" fmla="*/ 127 w 458"/>
              <a:gd name="connsiteY68" fmla="*/ 32 h 242"/>
              <a:gd name="connsiteX69" fmla="*/ 132 w 458"/>
              <a:gd name="connsiteY69" fmla="*/ 37 h 242"/>
              <a:gd name="connsiteX70" fmla="*/ 137 w 458"/>
              <a:gd name="connsiteY70" fmla="*/ 42 h 242"/>
              <a:gd name="connsiteX71" fmla="*/ 137 w 458"/>
              <a:gd name="connsiteY71" fmla="*/ 47 h 242"/>
              <a:gd name="connsiteX72" fmla="*/ 137 w 458"/>
              <a:gd name="connsiteY72" fmla="*/ 53 h 242"/>
              <a:gd name="connsiteX73" fmla="*/ 137 w 458"/>
              <a:gd name="connsiteY73" fmla="*/ 58 h 242"/>
              <a:gd name="connsiteX74" fmla="*/ 137 w 458"/>
              <a:gd name="connsiteY74" fmla="*/ 63 h 242"/>
              <a:gd name="connsiteX75" fmla="*/ 137 w 458"/>
              <a:gd name="connsiteY75" fmla="*/ 68 h 242"/>
              <a:gd name="connsiteX76" fmla="*/ 132 w 458"/>
              <a:gd name="connsiteY76" fmla="*/ 79 h 242"/>
              <a:gd name="connsiteX77" fmla="*/ 132 w 458"/>
              <a:gd name="connsiteY77" fmla="*/ 89 h 242"/>
              <a:gd name="connsiteX78" fmla="*/ 127 w 458"/>
              <a:gd name="connsiteY78" fmla="*/ 100 h 242"/>
              <a:gd name="connsiteX79" fmla="*/ 121 w 458"/>
              <a:gd name="connsiteY79" fmla="*/ 111 h 242"/>
              <a:gd name="connsiteX80" fmla="*/ 116 w 458"/>
              <a:gd name="connsiteY80" fmla="*/ 121 h 242"/>
              <a:gd name="connsiteX81" fmla="*/ 116 w 458"/>
              <a:gd name="connsiteY81" fmla="*/ 132 h 242"/>
              <a:gd name="connsiteX82" fmla="*/ 111 w 458"/>
              <a:gd name="connsiteY82" fmla="*/ 137 h 242"/>
              <a:gd name="connsiteX83" fmla="*/ 111 w 458"/>
              <a:gd name="connsiteY83" fmla="*/ 147 h 242"/>
              <a:gd name="connsiteX84" fmla="*/ 111 w 458"/>
              <a:gd name="connsiteY84" fmla="*/ 153 h 242"/>
              <a:gd name="connsiteX85" fmla="*/ 111 w 458"/>
              <a:gd name="connsiteY85" fmla="*/ 158 h 242"/>
              <a:gd name="connsiteX86" fmla="*/ 111 w 458"/>
              <a:gd name="connsiteY86" fmla="*/ 158 h 242"/>
              <a:gd name="connsiteX87" fmla="*/ 111 w 458"/>
              <a:gd name="connsiteY87" fmla="*/ 163 h 242"/>
              <a:gd name="connsiteX88" fmla="*/ 116 w 458"/>
              <a:gd name="connsiteY88" fmla="*/ 163 h 242"/>
              <a:gd name="connsiteX89" fmla="*/ 116 w 458"/>
              <a:gd name="connsiteY89" fmla="*/ 163 h 242"/>
              <a:gd name="connsiteX90" fmla="*/ 121 w 458"/>
              <a:gd name="connsiteY90" fmla="*/ 163 h 242"/>
              <a:gd name="connsiteX91" fmla="*/ 132 w 458"/>
              <a:gd name="connsiteY91" fmla="*/ 163 h 242"/>
              <a:gd name="connsiteX92" fmla="*/ 148 w 458"/>
              <a:gd name="connsiteY92" fmla="*/ 163 h 242"/>
              <a:gd name="connsiteX93" fmla="*/ 169 w 458"/>
              <a:gd name="connsiteY93" fmla="*/ 163 h 242"/>
              <a:gd name="connsiteX94" fmla="*/ 190 w 458"/>
              <a:gd name="connsiteY94" fmla="*/ 163 h 242"/>
              <a:gd name="connsiteX95" fmla="*/ 211 w 458"/>
              <a:gd name="connsiteY95" fmla="*/ 158 h 242"/>
              <a:gd name="connsiteX96" fmla="*/ 242 w 458"/>
              <a:gd name="connsiteY96" fmla="*/ 153 h 242"/>
              <a:gd name="connsiteX97" fmla="*/ 269 w 458"/>
              <a:gd name="connsiteY97" fmla="*/ 153 h 242"/>
              <a:gd name="connsiteX98" fmla="*/ 290 w 458"/>
              <a:gd name="connsiteY98" fmla="*/ 147 h 242"/>
              <a:gd name="connsiteX99" fmla="*/ 311 w 458"/>
              <a:gd name="connsiteY99" fmla="*/ 147 h 242"/>
              <a:gd name="connsiteX100" fmla="*/ 332 w 458"/>
              <a:gd name="connsiteY100" fmla="*/ 142 h 242"/>
              <a:gd name="connsiteX101" fmla="*/ 342 w 458"/>
              <a:gd name="connsiteY101" fmla="*/ 142 h 242"/>
              <a:gd name="connsiteX102" fmla="*/ 358 w 458"/>
              <a:gd name="connsiteY102" fmla="*/ 142 h 242"/>
              <a:gd name="connsiteX103" fmla="*/ 363 w 458"/>
              <a:gd name="connsiteY103" fmla="*/ 142 h 242"/>
              <a:gd name="connsiteX104" fmla="*/ 368 w 458"/>
              <a:gd name="connsiteY104" fmla="*/ 142 h 242"/>
              <a:gd name="connsiteX105" fmla="*/ 368 w 458"/>
              <a:gd name="connsiteY105" fmla="*/ 142 h 242"/>
              <a:gd name="connsiteX0" fmla="*/ 368 w 458"/>
              <a:gd name="connsiteY0" fmla="*/ 142 h 242"/>
              <a:gd name="connsiteX1" fmla="*/ 374 w 458"/>
              <a:gd name="connsiteY1" fmla="*/ 142 h 242"/>
              <a:gd name="connsiteX2" fmla="*/ 379 w 458"/>
              <a:gd name="connsiteY2" fmla="*/ 142 h 242"/>
              <a:gd name="connsiteX3" fmla="*/ 395 w 458"/>
              <a:gd name="connsiteY3" fmla="*/ 137 h 242"/>
              <a:gd name="connsiteX4" fmla="*/ 405 w 458"/>
              <a:gd name="connsiteY4" fmla="*/ 137 h 242"/>
              <a:gd name="connsiteX5" fmla="*/ 421 w 458"/>
              <a:gd name="connsiteY5" fmla="*/ 137 h 242"/>
              <a:gd name="connsiteX6" fmla="*/ 458 w 458"/>
              <a:gd name="connsiteY6" fmla="*/ 163 h 242"/>
              <a:gd name="connsiteX7" fmla="*/ 432 w 458"/>
              <a:gd name="connsiteY7" fmla="*/ 169 h 242"/>
              <a:gd name="connsiteX8" fmla="*/ 405 w 458"/>
              <a:gd name="connsiteY8" fmla="*/ 169 h 242"/>
              <a:gd name="connsiteX9" fmla="*/ 384 w 458"/>
              <a:gd name="connsiteY9" fmla="*/ 174 h 242"/>
              <a:gd name="connsiteX10" fmla="*/ 353 w 458"/>
              <a:gd name="connsiteY10" fmla="*/ 174 h 242"/>
              <a:gd name="connsiteX11" fmla="*/ 326 w 458"/>
              <a:gd name="connsiteY11" fmla="*/ 179 h 242"/>
              <a:gd name="connsiteX12" fmla="*/ 305 w 458"/>
              <a:gd name="connsiteY12" fmla="*/ 184 h 242"/>
              <a:gd name="connsiteX13" fmla="*/ 279 w 458"/>
              <a:gd name="connsiteY13" fmla="*/ 190 h 242"/>
              <a:gd name="connsiteX14" fmla="*/ 258 w 458"/>
              <a:gd name="connsiteY14" fmla="*/ 190 h 242"/>
              <a:gd name="connsiteX15" fmla="*/ 237 w 458"/>
              <a:gd name="connsiteY15" fmla="*/ 195 h 242"/>
              <a:gd name="connsiteX16" fmla="*/ 216 w 458"/>
              <a:gd name="connsiteY16" fmla="*/ 200 h 242"/>
              <a:gd name="connsiteX17" fmla="*/ 200 w 458"/>
              <a:gd name="connsiteY17" fmla="*/ 200 h 242"/>
              <a:gd name="connsiteX18" fmla="*/ 184 w 458"/>
              <a:gd name="connsiteY18" fmla="*/ 205 h 242"/>
              <a:gd name="connsiteX19" fmla="*/ 169 w 458"/>
              <a:gd name="connsiteY19" fmla="*/ 205 h 242"/>
              <a:gd name="connsiteX20" fmla="*/ 153 w 458"/>
              <a:gd name="connsiteY20" fmla="*/ 211 h 242"/>
              <a:gd name="connsiteX21" fmla="*/ 142 w 458"/>
              <a:gd name="connsiteY21" fmla="*/ 211 h 242"/>
              <a:gd name="connsiteX22" fmla="*/ 132 w 458"/>
              <a:gd name="connsiteY22" fmla="*/ 216 h 242"/>
              <a:gd name="connsiteX23" fmla="*/ 127 w 458"/>
              <a:gd name="connsiteY23" fmla="*/ 216 h 242"/>
              <a:gd name="connsiteX24" fmla="*/ 116 w 458"/>
              <a:gd name="connsiteY24" fmla="*/ 221 h 242"/>
              <a:gd name="connsiteX25" fmla="*/ 111 w 458"/>
              <a:gd name="connsiteY25" fmla="*/ 221 h 242"/>
              <a:gd name="connsiteX26" fmla="*/ 105 w 458"/>
              <a:gd name="connsiteY26" fmla="*/ 226 h 242"/>
              <a:gd name="connsiteX27" fmla="*/ 90 w 458"/>
              <a:gd name="connsiteY27" fmla="*/ 232 h 242"/>
              <a:gd name="connsiteX28" fmla="*/ 79 w 458"/>
              <a:gd name="connsiteY28" fmla="*/ 237 h 242"/>
              <a:gd name="connsiteX29" fmla="*/ 69 w 458"/>
              <a:gd name="connsiteY29" fmla="*/ 242 h 242"/>
              <a:gd name="connsiteX30" fmla="*/ 63 w 458"/>
              <a:gd name="connsiteY30" fmla="*/ 242 h 242"/>
              <a:gd name="connsiteX31" fmla="*/ 58 w 458"/>
              <a:gd name="connsiteY31" fmla="*/ 242 h 242"/>
              <a:gd name="connsiteX32" fmla="*/ 53 w 458"/>
              <a:gd name="connsiteY32" fmla="*/ 242 h 242"/>
              <a:gd name="connsiteX33" fmla="*/ 48 w 458"/>
              <a:gd name="connsiteY33" fmla="*/ 242 h 242"/>
              <a:gd name="connsiteX34" fmla="*/ 37 w 458"/>
              <a:gd name="connsiteY34" fmla="*/ 232 h 242"/>
              <a:gd name="connsiteX35" fmla="*/ 27 w 458"/>
              <a:gd name="connsiteY35" fmla="*/ 226 h 242"/>
              <a:gd name="connsiteX36" fmla="*/ 16 w 458"/>
              <a:gd name="connsiteY36" fmla="*/ 216 h 242"/>
              <a:gd name="connsiteX37" fmla="*/ 11 w 458"/>
              <a:gd name="connsiteY37" fmla="*/ 211 h 242"/>
              <a:gd name="connsiteX38" fmla="*/ 6 w 458"/>
              <a:gd name="connsiteY38" fmla="*/ 200 h 242"/>
              <a:gd name="connsiteX39" fmla="*/ 0 w 458"/>
              <a:gd name="connsiteY39" fmla="*/ 195 h 242"/>
              <a:gd name="connsiteX40" fmla="*/ 6 w 458"/>
              <a:gd name="connsiteY40" fmla="*/ 190 h 242"/>
              <a:gd name="connsiteX41" fmla="*/ 11 w 458"/>
              <a:gd name="connsiteY41" fmla="*/ 184 h 242"/>
              <a:gd name="connsiteX42" fmla="*/ 16 w 458"/>
              <a:gd name="connsiteY42" fmla="*/ 179 h 242"/>
              <a:gd name="connsiteX43" fmla="*/ 27 w 458"/>
              <a:gd name="connsiteY43" fmla="*/ 174 h 242"/>
              <a:gd name="connsiteX44" fmla="*/ 37 w 458"/>
              <a:gd name="connsiteY44" fmla="*/ 163 h 242"/>
              <a:gd name="connsiteX45" fmla="*/ 48 w 458"/>
              <a:gd name="connsiteY45" fmla="*/ 153 h 242"/>
              <a:gd name="connsiteX46" fmla="*/ 53 w 458"/>
              <a:gd name="connsiteY46" fmla="*/ 137 h 242"/>
              <a:gd name="connsiteX47" fmla="*/ 63 w 458"/>
              <a:gd name="connsiteY47" fmla="*/ 121 h 242"/>
              <a:gd name="connsiteX48" fmla="*/ 63 w 458"/>
              <a:gd name="connsiteY48" fmla="*/ 100 h 242"/>
              <a:gd name="connsiteX49" fmla="*/ 69 w 458"/>
              <a:gd name="connsiteY49" fmla="*/ 89 h 242"/>
              <a:gd name="connsiteX50" fmla="*/ 69 w 458"/>
              <a:gd name="connsiteY50" fmla="*/ 74 h 242"/>
              <a:gd name="connsiteX51" fmla="*/ 69 w 458"/>
              <a:gd name="connsiteY51" fmla="*/ 63 h 242"/>
              <a:gd name="connsiteX52" fmla="*/ 63 w 458"/>
              <a:gd name="connsiteY52" fmla="*/ 47 h 242"/>
              <a:gd name="connsiteX53" fmla="*/ 58 w 458"/>
              <a:gd name="connsiteY53" fmla="*/ 42 h 242"/>
              <a:gd name="connsiteX54" fmla="*/ 53 w 458"/>
              <a:gd name="connsiteY54" fmla="*/ 37 h 242"/>
              <a:gd name="connsiteX55" fmla="*/ 48 w 458"/>
              <a:gd name="connsiteY55" fmla="*/ 32 h 242"/>
              <a:gd name="connsiteX56" fmla="*/ 48 w 458"/>
              <a:gd name="connsiteY56" fmla="*/ 26 h 242"/>
              <a:gd name="connsiteX57" fmla="*/ 48 w 458"/>
              <a:gd name="connsiteY57" fmla="*/ 16 h 242"/>
              <a:gd name="connsiteX58" fmla="*/ 48 w 458"/>
              <a:gd name="connsiteY58" fmla="*/ 10 h 242"/>
              <a:gd name="connsiteX59" fmla="*/ 53 w 458"/>
              <a:gd name="connsiteY59" fmla="*/ 5 h 242"/>
              <a:gd name="connsiteX60" fmla="*/ 58 w 458"/>
              <a:gd name="connsiteY60" fmla="*/ 5 h 242"/>
              <a:gd name="connsiteX61" fmla="*/ 69 w 458"/>
              <a:gd name="connsiteY61" fmla="*/ 0 h 242"/>
              <a:gd name="connsiteX62" fmla="*/ 74 w 458"/>
              <a:gd name="connsiteY62" fmla="*/ 5 h 242"/>
              <a:gd name="connsiteX63" fmla="*/ 84 w 458"/>
              <a:gd name="connsiteY63" fmla="*/ 5 h 242"/>
              <a:gd name="connsiteX64" fmla="*/ 95 w 458"/>
              <a:gd name="connsiteY64" fmla="*/ 10 h 242"/>
              <a:gd name="connsiteX65" fmla="*/ 105 w 458"/>
              <a:gd name="connsiteY65" fmla="*/ 16 h 242"/>
              <a:gd name="connsiteX66" fmla="*/ 116 w 458"/>
              <a:gd name="connsiteY66" fmla="*/ 26 h 242"/>
              <a:gd name="connsiteX67" fmla="*/ 127 w 458"/>
              <a:gd name="connsiteY67" fmla="*/ 32 h 242"/>
              <a:gd name="connsiteX68" fmla="*/ 132 w 458"/>
              <a:gd name="connsiteY68" fmla="*/ 37 h 242"/>
              <a:gd name="connsiteX69" fmla="*/ 137 w 458"/>
              <a:gd name="connsiteY69" fmla="*/ 42 h 242"/>
              <a:gd name="connsiteX70" fmla="*/ 137 w 458"/>
              <a:gd name="connsiteY70" fmla="*/ 47 h 242"/>
              <a:gd name="connsiteX71" fmla="*/ 137 w 458"/>
              <a:gd name="connsiteY71" fmla="*/ 53 h 242"/>
              <a:gd name="connsiteX72" fmla="*/ 137 w 458"/>
              <a:gd name="connsiteY72" fmla="*/ 58 h 242"/>
              <a:gd name="connsiteX73" fmla="*/ 137 w 458"/>
              <a:gd name="connsiteY73" fmla="*/ 63 h 242"/>
              <a:gd name="connsiteX74" fmla="*/ 137 w 458"/>
              <a:gd name="connsiteY74" fmla="*/ 68 h 242"/>
              <a:gd name="connsiteX75" fmla="*/ 132 w 458"/>
              <a:gd name="connsiteY75" fmla="*/ 79 h 242"/>
              <a:gd name="connsiteX76" fmla="*/ 132 w 458"/>
              <a:gd name="connsiteY76" fmla="*/ 89 h 242"/>
              <a:gd name="connsiteX77" fmla="*/ 127 w 458"/>
              <a:gd name="connsiteY77" fmla="*/ 100 h 242"/>
              <a:gd name="connsiteX78" fmla="*/ 121 w 458"/>
              <a:gd name="connsiteY78" fmla="*/ 111 h 242"/>
              <a:gd name="connsiteX79" fmla="*/ 116 w 458"/>
              <a:gd name="connsiteY79" fmla="*/ 121 h 242"/>
              <a:gd name="connsiteX80" fmla="*/ 116 w 458"/>
              <a:gd name="connsiteY80" fmla="*/ 132 h 242"/>
              <a:gd name="connsiteX81" fmla="*/ 111 w 458"/>
              <a:gd name="connsiteY81" fmla="*/ 137 h 242"/>
              <a:gd name="connsiteX82" fmla="*/ 111 w 458"/>
              <a:gd name="connsiteY82" fmla="*/ 147 h 242"/>
              <a:gd name="connsiteX83" fmla="*/ 111 w 458"/>
              <a:gd name="connsiteY83" fmla="*/ 153 h 242"/>
              <a:gd name="connsiteX84" fmla="*/ 111 w 458"/>
              <a:gd name="connsiteY84" fmla="*/ 158 h 242"/>
              <a:gd name="connsiteX85" fmla="*/ 111 w 458"/>
              <a:gd name="connsiteY85" fmla="*/ 158 h 242"/>
              <a:gd name="connsiteX86" fmla="*/ 111 w 458"/>
              <a:gd name="connsiteY86" fmla="*/ 163 h 242"/>
              <a:gd name="connsiteX87" fmla="*/ 116 w 458"/>
              <a:gd name="connsiteY87" fmla="*/ 163 h 242"/>
              <a:gd name="connsiteX88" fmla="*/ 116 w 458"/>
              <a:gd name="connsiteY88" fmla="*/ 163 h 242"/>
              <a:gd name="connsiteX89" fmla="*/ 121 w 458"/>
              <a:gd name="connsiteY89" fmla="*/ 163 h 242"/>
              <a:gd name="connsiteX90" fmla="*/ 132 w 458"/>
              <a:gd name="connsiteY90" fmla="*/ 163 h 242"/>
              <a:gd name="connsiteX91" fmla="*/ 148 w 458"/>
              <a:gd name="connsiteY91" fmla="*/ 163 h 242"/>
              <a:gd name="connsiteX92" fmla="*/ 169 w 458"/>
              <a:gd name="connsiteY92" fmla="*/ 163 h 242"/>
              <a:gd name="connsiteX93" fmla="*/ 190 w 458"/>
              <a:gd name="connsiteY93" fmla="*/ 163 h 242"/>
              <a:gd name="connsiteX94" fmla="*/ 211 w 458"/>
              <a:gd name="connsiteY94" fmla="*/ 158 h 242"/>
              <a:gd name="connsiteX95" fmla="*/ 242 w 458"/>
              <a:gd name="connsiteY95" fmla="*/ 153 h 242"/>
              <a:gd name="connsiteX96" fmla="*/ 269 w 458"/>
              <a:gd name="connsiteY96" fmla="*/ 153 h 242"/>
              <a:gd name="connsiteX97" fmla="*/ 290 w 458"/>
              <a:gd name="connsiteY97" fmla="*/ 147 h 242"/>
              <a:gd name="connsiteX98" fmla="*/ 311 w 458"/>
              <a:gd name="connsiteY98" fmla="*/ 147 h 242"/>
              <a:gd name="connsiteX99" fmla="*/ 332 w 458"/>
              <a:gd name="connsiteY99" fmla="*/ 142 h 242"/>
              <a:gd name="connsiteX100" fmla="*/ 342 w 458"/>
              <a:gd name="connsiteY100" fmla="*/ 142 h 242"/>
              <a:gd name="connsiteX101" fmla="*/ 358 w 458"/>
              <a:gd name="connsiteY101" fmla="*/ 142 h 242"/>
              <a:gd name="connsiteX102" fmla="*/ 363 w 458"/>
              <a:gd name="connsiteY102" fmla="*/ 142 h 242"/>
              <a:gd name="connsiteX103" fmla="*/ 368 w 458"/>
              <a:gd name="connsiteY103" fmla="*/ 142 h 242"/>
              <a:gd name="connsiteX104" fmla="*/ 368 w 458"/>
              <a:gd name="connsiteY104" fmla="*/ 142 h 242"/>
              <a:gd name="connsiteX0" fmla="*/ 368 w 435"/>
              <a:gd name="connsiteY0" fmla="*/ 142 h 242"/>
              <a:gd name="connsiteX1" fmla="*/ 374 w 435"/>
              <a:gd name="connsiteY1" fmla="*/ 142 h 242"/>
              <a:gd name="connsiteX2" fmla="*/ 379 w 435"/>
              <a:gd name="connsiteY2" fmla="*/ 142 h 242"/>
              <a:gd name="connsiteX3" fmla="*/ 395 w 435"/>
              <a:gd name="connsiteY3" fmla="*/ 137 h 242"/>
              <a:gd name="connsiteX4" fmla="*/ 405 w 435"/>
              <a:gd name="connsiteY4" fmla="*/ 137 h 242"/>
              <a:gd name="connsiteX5" fmla="*/ 421 w 435"/>
              <a:gd name="connsiteY5" fmla="*/ 137 h 242"/>
              <a:gd name="connsiteX6" fmla="*/ 432 w 435"/>
              <a:gd name="connsiteY6" fmla="*/ 169 h 242"/>
              <a:gd name="connsiteX7" fmla="*/ 405 w 435"/>
              <a:gd name="connsiteY7" fmla="*/ 169 h 242"/>
              <a:gd name="connsiteX8" fmla="*/ 384 w 435"/>
              <a:gd name="connsiteY8" fmla="*/ 174 h 242"/>
              <a:gd name="connsiteX9" fmla="*/ 353 w 435"/>
              <a:gd name="connsiteY9" fmla="*/ 174 h 242"/>
              <a:gd name="connsiteX10" fmla="*/ 326 w 435"/>
              <a:gd name="connsiteY10" fmla="*/ 179 h 242"/>
              <a:gd name="connsiteX11" fmla="*/ 305 w 435"/>
              <a:gd name="connsiteY11" fmla="*/ 184 h 242"/>
              <a:gd name="connsiteX12" fmla="*/ 279 w 435"/>
              <a:gd name="connsiteY12" fmla="*/ 190 h 242"/>
              <a:gd name="connsiteX13" fmla="*/ 258 w 435"/>
              <a:gd name="connsiteY13" fmla="*/ 190 h 242"/>
              <a:gd name="connsiteX14" fmla="*/ 237 w 435"/>
              <a:gd name="connsiteY14" fmla="*/ 195 h 242"/>
              <a:gd name="connsiteX15" fmla="*/ 216 w 435"/>
              <a:gd name="connsiteY15" fmla="*/ 200 h 242"/>
              <a:gd name="connsiteX16" fmla="*/ 200 w 435"/>
              <a:gd name="connsiteY16" fmla="*/ 200 h 242"/>
              <a:gd name="connsiteX17" fmla="*/ 184 w 435"/>
              <a:gd name="connsiteY17" fmla="*/ 205 h 242"/>
              <a:gd name="connsiteX18" fmla="*/ 169 w 435"/>
              <a:gd name="connsiteY18" fmla="*/ 205 h 242"/>
              <a:gd name="connsiteX19" fmla="*/ 153 w 435"/>
              <a:gd name="connsiteY19" fmla="*/ 211 h 242"/>
              <a:gd name="connsiteX20" fmla="*/ 142 w 435"/>
              <a:gd name="connsiteY20" fmla="*/ 211 h 242"/>
              <a:gd name="connsiteX21" fmla="*/ 132 w 435"/>
              <a:gd name="connsiteY21" fmla="*/ 216 h 242"/>
              <a:gd name="connsiteX22" fmla="*/ 127 w 435"/>
              <a:gd name="connsiteY22" fmla="*/ 216 h 242"/>
              <a:gd name="connsiteX23" fmla="*/ 116 w 435"/>
              <a:gd name="connsiteY23" fmla="*/ 221 h 242"/>
              <a:gd name="connsiteX24" fmla="*/ 111 w 435"/>
              <a:gd name="connsiteY24" fmla="*/ 221 h 242"/>
              <a:gd name="connsiteX25" fmla="*/ 105 w 435"/>
              <a:gd name="connsiteY25" fmla="*/ 226 h 242"/>
              <a:gd name="connsiteX26" fmla="*/ 90 w 435"/>
              <a:gd name="connsiteY26" fmla="*/ 232 h 242"/>
              <a:gd name="connsiteX27" fmla="*/ 79 w 435"/>
              <a:gd name="connsiteY27" fmla="*/ 237 h 242"/>
              <a:gd name="connsiteX28" fmla="*/ 69 w 435"/>
              <a:gd name="connsiteY28" fmla="*/ 242 h 242"/>
              <a:gd name="connsiteX29" fmla="*/ 63 w 435"/>
              <a:gd name="connsiteY29" fmla="*/ 242 h 242"/>
              <a:gd name="connsiteX30" fmla="*/ 58 w 435"/>
              <a:gd name="connsiteY30" fmla="*/ 242 h 242"/>
              <a:gd name="connsiteX31" fmla="*/ 53 w 435"/>
              <a:gd name="connsiteY31" fmla="*/ 242 h 242"/>
              <a:gd name="connsiteX32" fmla="*/ 48 w 435"/>
              <a:gd name="connsiteY32" fmla="*/ 242 h 242"/>
              <a:gd name="connsiteX33" fmla="*/ 37 w 435"/>
              <a:gd name="connsiteY33" fmla="*/ 232 h 242"/>
              <a:gd name="connsiteX34" fmla="*/ 27 w 435"/>
              <a:gd name="connsiteY34" fmla="*/ 226 h 242"/>
              <a:gd name="connsiteX35" fmla="*/ 16 w 435"/>
              <a:gd name="connsiteY35" fmla="*/ 216 h 242"/>
              <a:gd name="connsiteX36" fmla="*/ 11 w 435"/>
              <a:gd name="connsiteY36" fmla="*/ 211 h 242"/>
              <a:gd name="connsiteX37" fmla="*/ 6 w 435"/>
              <a:gd name="connsiteY37" fmla="*/ 200 h 242"/>
              <a:gd name="connsiteX38" fmla="*/ 0 w 435"/>
              <a:gd name="connsiteY38" fmla="*/ 195 h 242"/>
              <a:gd name="connsiteX39" fmla="*/ 6 w 435"/>
              <a:gd name="connsiteY39" fmla="*/ 190 h 242"/>
              <a:gd name="connsiteX40" fmla="*/ 11 w 435"/>
              <a:gd name="connsiteY40" fmla="*/ 184 h 242"/>
              <a:gd name="connsiteX41" fmla="*/ 16 w 435"/>
              <a:gd name="connsiteY41" fmla="*/ 179 h 242"/>
              <a:gd name="connsiteX42" fmla="*/ 27 w 435"/>
              <a:gd name="connsiteY42" fmla="*/ 174 h 242"/>
              <a:gd name="connsiteX43" fmla="*/ 37 w 435"/>
              <a:gd name="connsiteY43" fmla="*/ 163 h 242"/>
              <a:gd name="connsiteX44" fmla="*/ 48 w 435"/>
              <a:gd name="connsiteY44" fmla="*/ 153 h 242"/>
              <a:gd name="connsiteX45" fmla="*/ 53 w 435"/>
              <a:gd name="connsiteY45" fmla="*/ 137 h 242"/>
              <a:gd name="connsiteX46" fmla="*/ 63 w 435"/>
              <a:gd name="connsiteY46" fmla="*/ 121 h 242"/>
              <a:gd name="connsiteX47" fmla="*/ 63 w 435"/>
              <a:gd name="connsiteY47" fmla="*/ 100 h 242"/>
              <a:gd name="connsiteX48" fmla="*/ 69 w 435"/>
              <a:gd name="connsiteY48" fmla="*/ 89 h 242"/>
              <a:gd name="connsiteX49" fmla="*/ 69 w 435"/>
              <a:gd name="connsiteY49" fmla="*/ 74 h 242"/>
              <a:gd name="connsiteX50" fmla="*/ 69 w 435"/>
              <a:gd name="connsiteY50" fmla="*/ 63 h 242"/>
              <a:gd name="connsiteX51" fmla="*/ 63 w 435"/>
              <a:gd name="connsiteY51" fmla="*/ 47 h 242"/>
              <a:gd name="connsiteX52" fmla="*/ 58 w 435"/>
              <a:gd name="connsiteY52" fmla="*/ 42 h 242"/>
              <a:gd name="connsiteX53" fmla="*/ 53 w 435"/>
              <a:gd name="connsiteY53" fmla="*/ 37 h 242"/>
              <a:gd name="connsiteX54" fmla="*/ 48 w 435"/>
              <a:gd name="connsiteY54" fmla="*/ 32 h 242"/>
              <a:gd name="connsiteX55" fmla="*/ 48 w 435"/>
              <a:gd name="connsiteY55" fmla="*/ 26 h 242"/>
              <a:gd name="connsiteX56" fmla="*/ 48 w 435"/>
              <a:gd name="connsiteY56" fmla="*/ 16 h 242"/>
              <a:gd name="connsiteX57" fmla="*/ 48 w 435"/>
              <a:gd name="connsiteY57" fmla="*/ 10 h 242"/>
              <a:gd name="connsiteX58" fmla="*/ 53 w 435"/>
              <a:gd name="connsiteY58" fmla="*/ 5 h 242"/>
              <a:gd name="connsiteX59" fmla="*/ 58 w 435"/>
              <a:gd name="connsiteY59" fmla="*/ 5 h 242"/>
              <a:gd name="connsiteX60" fmla="*/ 69 w 435"/>
              <a:gd name="connsiteY60" fmla="*/ 0 h 242"/>
              <a:gd name="connsiteX61" fmla="*/ 74 w 435"/>
              <a:gd name="connsiteY61" fmla="*/ 5 h 242"/>
              <a:gd name="connsiteX62" fmla="*/ 84 w 435"/>
              <a:gd name="connsiteY62" fmla="*/ 5 h 242"/>
              <a:gd name="connsiteX63" fmla="*/ 95 w 435"/>
              <a:gd name="connsiteY63" fmla="*/ 10 h 242"/>
              <a:gd name="connsiteX64" fmla="*/ 105 w 435"/>
              <a:gd name="connsiteY64" fmla="*/ 16 h 242"/>
              <a:gd name="connsiteX65" fmla="*/ 116 w 435"/>
              <a:gd name="connsiteY65" fmla="*/ 26 h 242"/>
              <a:gd name="connsiteX66" fmla="*/ 127 w 435"/>
              <a:gd name="connsiteY66" fmla="*/ 32 h 242"/>
              <a:gd name="connsiteX67" fmla="*/ 132 w 435"/>
              <a:gd name="connsiteY67" fmla="*/ 37 h 242"/>
              <a:gd name="connsiteX68" fmla="*/ 137 w 435"/>
              <a:gd name="connsiteY68" fmla="*/ 42 h 242"/>
              <a:gd name="connsiteX69" fmla="*/ 137 w 435"/>
              <a:gd name="connsiteY69" fmla="*/ 47 h 242"/>
              <a:gd name="connsiteX70" fmla="*/ 137 w 435"/>
              <a:gd name="connsiteY70" fmla="*/ 53 h 242"/>
              <a:gd name="connsiteX71" fmla="*/ 137 w 435"/>
              <a:gd name="connsiteY71" fmla="*/ 58 h 242"/>
              <a:gd name="connsiteX72" fmla="*/ 137 w 435"/>
              <a:gd name="connsiteY72" fmla="*/ 63 h 242"/>
              <a:gd name="connsiteX73" fmla="*/ 137 w 435"/>
              <a:gd name="connsiteY73" fmla="*/ 68 h 242"/>
              <a:gd name="connsiteX74" fmla="*/ 132 w 435"/>
              <a:gd name="connsiteY74" fmla="*/ 79 h 242"/>
              <a:gd name="connsiteX75" fmla="*/ 132 w 435"/>
              <a:gd name="connsiteY75" fmla="*/ 89 h 242"/>
              <a:gd name="connsiteX76" fmla="*/ 127 w 435"/>
              <a:gd name="connsiteY76" fmla="*/ 100 h 242"/>
              <a:gd name="connsiteX77" fmla="*/ 121 w 435"/>
              <a:gd name="connsiteY77" fmla="*/ 111 h 242"/>
              <a:gd name="connsiteX78" fmla="*/ 116 w 435"/>
              <a:gd name="connsiteY78" fmla="*/ 121 h 242"/>
              <a:gd name="connsiteX79" fmla="*/ 116 w 435"/>
              <a:gd name="connsiteY79" fmla="*/ 132 h 242"/>
              <a:gd name="connsiteX80" fmla="*/ 111 w 435"/>
              <a:gd name="connsiteY80" fmla="*/ 137 h 242"/>
              <a:gd name="connsiteX81" fmla="*/ 111 w 435"/>
              <a:gd name="connsiteY81" fmla="*/ 147 h 242"/>
              <a:gd name="connsiteX82" fmla="*/ 111 w 435"/>
              <a:gd name="connsiteY82" fmla="*/ 153 h 242"/>
              <a:gd name="connsiteX83" fmla="*/ 111 w 435"/>
              <a:gd name="connsiteY83" fmla="*/ 158 h 242"/>
              <a:gd name="connsiteX84" fmla="*/ 111 w 435"/>
              <a:gd name="connsiteY84" fmla="*/ 158 h 242"/>
              <a:gd name="connsiteX85" fmla="*/ 111 w 435"/>
              <a:gd name="connsiteY85" fmla="*/ 163 h 242"/>
              <a:gd name="connsiteX86" fmla="*/ 116 w 435"/>
              <a:gd name="connsiteY86" fmla="*/ 163 h 242"/>
              <a:gd name="connsiteX87" fmla="*/ 116 w 435"/>
              <a:gd name="connsiteY87" fmla="*/ 163 h 242"/>
              <a:gd name="connsiteX88" fmla="*/ 121 w 435"/>
              <a:gd name="connsiteY88" fmla="*/ 163 h 242"/>
              <a:gd name="connsiteX89" fmla="*/ 132 w 435"/>
              <a:gd name="connsiteY89" fmla="*/ 163 h 242"/>
              <a:gd name="connsiteX90" fmla="*/ 148 w 435"/>
              <a:gd name="connsiteY90" fmla="*/ 163 h 242"/>
              <a:gd name="connsiteX91" fmla="*/ 169 w 435"/>
              <a:gd name="connsiteY91" fmla="*/ 163 h 242"/>
              <a:gd name="connsiteX92" fmla="*/ 190 w 435"/>
              <a:gd name="connsiteY92" fmla="*/ 163 h 242"/>
              <a:gd name="connsiteX93" fmla="*/ 211 w 435"/>
              <a:gd name="connsiteY93" fmla="*/ 158 h 242"/>
              <a:gd name="connsiteX94" fmla="*/ 242 w 435"/>
              <a:gd name="connsiteY94" fmla="*/ 153 h 242"/>
              <a:gd name="connsiteX95" fmla="*/ 269 w 435"/>
              <a:gd name="connsiteY95" fmla="*/ 153 h 242"/>
              <a:gd name="connsiteX96" fmla="*/ 290 w 435"/>
              <a:gd name="connsiteY96" fmla="*/ 147 h 242"/>
              <a:gd name="connsiteX97" fmla="*/ 311 w 435"/>
              <a:gd name="connsiteY97" fmla="*/ 147 h 242"/>
              <a:gd name="connsiteX98" fmla="*/ 332 w 435"/>
              <a:gd name="connsiteY98" fmla="*/ 142 h 242"/>
              <a:gd name="connsiteX99" fmla="*/ 342 w 435"/>
              <a:gd name="connsiteY99" fmla="*/ 142 h 242"/>
              <a:gd name="connsiteX100" fmla="*/ 358 w 435"/>
              <a:gd name="connsiteY100" fmla="*/ 142 h 242"/>
              <a:gd name="connsiteX101" fmla="*/ 363 w 435"/>
              <a:gd name="connsiteY101" fmla="*/ 142 h 242"/>
              <a:gd name="connsiteX102" fmla="*/ 368 w 435"/>
              <a:gd name="connsiteY102" fmla="*/ 142 h 242"/>
              <a:gd name="connsiteX103" fmla="*/ 368 w 435"/>
              <a:gd name="connsiteY103" fmla="*/ 142 h 242"/>
              <a:gd name="connsiteX0" fmla="*/ 368 w 421"/>
              <a:gd name="connsiteY0" fmla="*/ 142 h 242"/>
              <a:gd name="connsiteX1" fmla="*/ 374 w 421"/>
              <a:gd name="connsiteY1" fmla="*/ 142 h 242"/>
              <a:gd name="connsiteX2" fmla="*/ 379 w 421"/>
              <a:gd name="connsiteY2" fmla="*/ 142 h 242"/>
              <a:gd name="connsiteX3" fmla="*/ 395 w 421"/>
              <a:gd name="connsiteY3" fmla="*/ 137 h 242"/>
              <a:gd name="connsiteX4" fmla="*/ 405 w 421"/>
              <a:gd name="connsiteY4" fmla="*/ 137 h 242"/>
              <a:gd name="connsiteX5" fmla="*/ 421 w 421"/>
              <a:gd name="connsiteY5" fmla="*/ 137 h 242"/>
              <a:gd name="connsiteX6" fmla="*/ 405 w 421"/>
              <a:gd name="connsiteY6" fmla="*/ 169 h 242"/>
              <a:gd name="connsiteX7" fmla="*/ 384 w 421"/>
              <a:gd name="connsiteY7" fmla="*/ 174 h 242"/>
              <a:gd name="connsiteX8" fmla="*/ 353 w 421"/>
              <a:gd name="connsiteY8" fmla="*/ 174 h 242"/>
              <a:gd name="connsiteX9" fmla="*/ 326 w 421"/>
              <a:gd name="connsiteY9" fmla="*/ 179 h 242"/>
              <a:gd name="connsiteX10" fmla="*/ 305 w 421"/>
              <a:gd name="connsiteY10" fmla="*/ 184 h 242"/>
              <a:gd name="connsiteX11" fmla="*/ 279 w 421"/>
              <a:gd name="connsiteY11" fmla="*/ 190 h 242"/>
              <a:gd name="connsiteX12" fmla="*/ 258 w 421"/>
              <a:gd name="connsiteY12" fmla="*/ 190 h 242"/>
              <a:gd name="connsiteX13" fmla="*/ 237 w 421"/>
              <a:gd name="connsiteY13" fmla="*/ 195 h 242"/>
              <a:gd name="connsiteX14" fmla="*/ 216 w 421"/>
              <a:gd name="connsiteY14" fmla="*/ 200 h 242"/>
              <a:gd name="connsiteX15" fmla="*/ 200 w 421"/>
              <a:gd name="connsiteY15" fmla="*/ 200 h 242"/>
              <a:gd name="connsiteX16" fmla="*/ 184 w 421"/>
              <a:gd name="connsiteY16" fmla="*/ 205 h 242"/>
              <a:gd name="connsiteX17" fmla="*/ 169 w 421"/>
              <a:gd name="connsiteY17" fmla="*/ 205 h 242"/>
              <a:gd name="connsiteX18" fmla="*/ 153 w 421"/>
              <a:gd name="connsiteY18" fmla="*/ 211 h 242"/>
              <a:gd name="connsiteX19" fmla="*/ 142 w 421"/>
              <a:gd name="connsiteY19" fmla="*/ 211 h 242"/>
              <a:gd name="connsiteX20" fmla="*/ 132 w 421"/>
              <a:gd name="connsiteY20" fmla="*/ 216 h 242"/>
              <a:gd name="connsiteX21" fmla="*/ 127 w 421"/>
              <a:gd name="connsiteY21" fmla="*/ 216 h 242"/>
              <a:gd name="connsiteX22" fmla="*/ 116 w 421"/>
              <a:gd name="connsiteY22" fmla="*/ 221 h 242"/>
              <a:gd name="connsiteX23" fmla="*/ 111 w 421"/>
              <a:gd name="connsiteY23" fmla="*/ 221 h 242"/>
              <a:gd name="connsiteX24" fmla="*/ 105 w 421"/>
              <a:gd name="connsiteY24" fmla="*/ 226 h 242"/>
              <a:gd name="connsiteX25" fmla="*/ 90 w 421"/>
              <a:gd name="connsiteY25" fmla="*/ 232 h 242"/>
              <a:gd name="connsiteX26" fmla="*/ 79 w 421"/>
              <a:gd name="connsiteY26" fmla="*/ 237 h 242"/>
              <a:gd name="connsiteX27" fmla="*/ 69 w 421"/>
              <a:gd name="connsiteY27" fmla="*/ 242 h 242"/>
              <a:gd name="connsiteX28" fmla="*/ 63 w 421"/>
              <a:gd name="connsiteY28" fmla="*/ 242 h 242"/>
              <a:gd name="connsiteX29" fmla="*/ 58 w 421"/>
              <a:gd name="connsiteY29" fmla="*/ 242 h 242"/>
              <a:gd name="connsiteX30" fmla="*/ 53 w 421"/>
              <a:gd name="connsiteY30" fmla="*/ 242 h 242"/>
              <a:gd name="connsiteX31" fmla="*/ 48 w 421"/>
              <a:gd name="connsiteY31" fmla="*/ 242 h 242"/>
              <a:gd name="connsiteX32" fmla="*/ 37 w 421"/>
              <a:gd name="connsiteY32" fmla="*/ 232 h 242"/>
              <a:gd name="connsiteX33" fmla="*/ 27 w 421"/>
              <a:gd name="connsiteY33" fmla="*/ 226 h 242"/>
              <a:gd name="connsiteX34" fmla="*/ 16 w 421"/>
              <a:gd name="connsiteY34" fmla="*/ 216 h 242"/>
              <a:gd name="connsiteX35" fmla="*/ 11 w 421"/>
              <a:gd name="connsiteY35" fmla="*/ 211 h 242"/>
              <a:gd name="connsiteX36" fmla="*/ 6 w 421"/>
              <a:gd name="connsiteY36" fmla="*/ 200 h 242"/>
              <a:gd name="connsiteX37" fmla="*/ 0 w 421"/>
              <a:gd name="connsiteY37" fmla="*/ 195 h 242"/>
              <a:gd name="connsiteX38" fmla="*/ 6 w 421"/>
              <a:gd name="connsiteY38" fmla="*/ 190 h 242"/>
              <a:gd name="connsiteX39" fmla="*/ 11 w 421"/>
              <a:gd name="connsiteY39" fmla="*/ 184 h 242"/>
              <a:gd name="connsiteX40" fmla="*/ 16 w 421"/>
              <a:gd name="connsiteY40" fmla="*/ 179 h 242"/>
              <a:gd name="connsiteX41" fmla="*/ 27 w 421"/>
              <a:gd name="connsiteY41" fmla="*/ 174 h 242"/>
              <a:gd name="connsiteX42" fmla="*/ 37 w 421"/>
              <a:gd name="connsiteY42" fmla="*/ 163 h 242"/>
              <a:gd name="connsiteX43" fmla="*/ 48 w 421"/>
              <a:gd name="connsiteY43" fmla="*/ 153 h 242"/>
              <a:gd name="connsiteX44" fmla="*/ 53 w 421"/>
              <a:gd name="connsiteY44" fmla="*/ 137 h 242"/>
              <a:gd name="connsiteX45" fmla="*/ 63 w 421"/>
              <a:gd name="connsiteY45" fmla="*/ 121 h 242"/>
              <a:gd name="connsiteX46" fmla="*/ 63 w 421"/>
              <a:gd name="connsiteY46" fmla="*/ 100 h 242"/>
              <a:gd name="connsiteX47" fmla="*/ 69 w 421"/>
              <a:gd name="connsiteY47" fmla="*/ 89 h 242"/>
              <a:gd name="connsiteX48" fmla="*/ 69 w 421"/>
              <a:gd name="connsiteY48" fmla="*/ 74 h 242"/>
              <a:gd name="connsiteX49" fmla="*/ 69 w 421"/>
              <a:gd name="connsiteY49" fmla="*/ 63 h 242"/>
              <a:gd name="connsiteX50" fmla="*/ 63 w 421"/>
              <a:gd name="connsiteY50" fmla="*/ 47 h 242"/>
              <a:gd name="connsiteX51" fmla="*/ 58 w 421"/>
              <a:gd name="connsiteY51" fmla="*/ 42 h 242"/>
              <a:gd name="connsiteX52" fmla="*/ 53 w 421"/>
              <a:gd name="connsiteY52" fmla="*/ 37 h 242"/>
              <a:gd name="connsiteX53" fmla="*/ 48 w 421"/>
              <a:gd name="connsiteY53" fmla="*/ 32 h 242"/>
              <a:gd name="connsiteX54" fmla="*/ 48 w 421"/>
              <a:gd name="connsiteY54" fmla="*/ 26 h 242"/>
              <a:gd name="connsiteX55" fmla="*/ 48 w 421"/>
              <a:gd name="connsiteY55" fmla="*/ 16 h 242"/>
              <a:gd name="connsiteX56" fmla="*/ 48 w 421"/>
              <a:gd name="connsiteY56" fmla="*/ 10 h 242"/>
              <a:gd name="connsiteX57" fmla="*/ 53 w 421"/>
              <a:gd name="connsiteY57" fmla="*/ 5 h 242"/>
              <a:gd name="connsiteX58" fmla="*/ 58 w 421"/>
              <a:gd name="connsiteY58" fmla="*/ 5 h 242"/>
              <a:gd name="connsiteX59" fmla="*/ 69 w 421"/>
              <a:gd name="connsiteY59" fmla="*/ 0 h 242"/>
              <a:gd name="connsiteX60" fmla="*/ 74 w 421"/>
              <a:gd name="connsiteY60" fmla="*/ 5 h 242"/>
              <a:gd name="connsiteX61" fmla="*/ 84 w 421"/>
              <a:gd name="connsiteY61" fmla="*/ 5 h 242"/>
              <a:gd name="connsiteX62" fmla="*/ 95 w 421"/>
              <a:gd name="connsiteY62" fmla="*/ 10 h 242"/>
              <a:gd name="connsiteX63" fmla="*/ 105 w 421"/>
              <a:gd name="connsiteY63" fmla="*/ 16 h 242"/>
              <a:gd name="connsiteX64" fmla="*/ 116 w 421"/>
              <a:gd name="connsiteY64" fmla="*/ 26 h 242"/>
              <a:gd name="connsiteX65" fmla="*/ 127 w 421"/>
              <a:gd name="connsiteY65" fmla="*/ 32 h 242"/>
              <a:gd name="connsiteX66" fmla="*/ 132 w 421"/>
              <a:gd name="connsiteY66" fmla="*/ 37 h 242"/>
              <a:gd name="connsiteX67" fmla="*/ 137 w 421"/>
              <a:gd name="connsiteY67" fmla="*/ 42 h 242"/>
              <a:gd name="connsiteX68" fmla="*/ 137 w 421"/>
              <a:gd name="connsiteY68" fmla="*/ 47 h 242"/>
              <a:gd name="connsiteX69" fmla="*/ 137 w 421"/>
              <a:gd name="connsiteY69" fmla="*/ 53 h 242"/>
              <a:gd name="connsiteX70" fmla="*/ 137 w 421"/>
              <a:gd name="connsiteY70" fmla="*/ 58 h 242"/>
              <a:gd name="connsiteX71" fmla="*/ 137 w 421"/>
              <a:gd name="connsiteY71" fmla="*/ 63 h 242"/>
              <a:gd name="connsiteX72" fmla="*/ 137 w 421"/>
              <a:gd name="connsiteY72" fmla="*/ 68 h 242"/>
              <a:gd name="connsiteX73" fmla="*/ 132 w 421"/>
              <a:gd name="connsiteY73" fmla="*/ 79 h 242"/>
              <a:gd name="connsiteX74" fmla="*/ 132 w 421"/>
              <a:gd name="connsiteY74" fmla="*/ 89 h 242"/>
              <a:gd name="connsiteX75" fmla="*/ 127 w 421"/>
              <a:gd name="connsiteY75" fmla="*/ 100 h 242"/>
              <a:gd name="connsiteX76" fmla="*/ 121 w 421"/>
              <a:gd name="connsiteY76" fmla="*/ 111 h 242"/>
              <a:gd name="connsiteX77" fmla="*/ 116 w 421"/>
              <a:gd name="connsiteY77" fmla="*/ 121 h 242"/>
              <a:gd name="connsiteX78" fmla="*/ 116 w 421"/>
              <a:gd name="connsiteY78" fmla="*/ 132 h 242"/>
              <a:gd name="connsiteX79" fmla="*/ 111 w 421"/>
              <a:gd name="connsiteY79" fmla="*/ 137 h 242"/>
              <a:gd name="connsiteX80" fmla="*/ 111 w 421"/>
              <a:gd name="connsiteY80" fmla="*/ 147 h 242"/>
              <a:gd name="connsiteX81" fmla="*/ 111 w 421"/>
              <a:gd name="connsiteY81" fmla="*/ 153 h 242"/>
              <a:gd name="connsiteX82" fmla="*/ 111 w 421"/>
              <a:gd name="connsiteY82" fmla="*/ 158 h 242"/>
              <a:gd name="connsiteX83" fmla="*/ 111 w 421"/>
              <a:gd name="connsiteY83" fmla="*/ 158 h 242"/>
              <a:gd name="connsiteX84" fmla="*/ 111 w 421"/>
              <a:gd name="connsiteY84" fmla="*/ 163 h 242"/>
              <a:gd name="connsiteX85" fmla="*/ 116 w 421"/>
              <a:gd name="connsiteY85" fmla="*/ 163 h 242"/>
              <a:gd name="connsiteX86" fmla="*/ 116 w 421"/>
              <a:gd name="connsiteY86" fmla="*/ 163 h 242"/>
              <a:gd name="connsiteX87" fmla="*/ 121 w 421"/>
              <a:gd name="connsiteY87" fmla="*/ 163 h 242"/>
              <a:gd name="connsiteX88" fmla="*/ 132 w 421"/>
              <a:gd name="connsiteY88" fmla="*/ 163 h 242"/>
              <a:gd name="connsiteX89" fmla="*/ 148 w 421"/>
              <a:gd name="connsiteY89" fmla="*/ 163 h 242"/>
              <a:gd name="connsiteX90" fmla="*/ 169 w 421"/>
              <a:gd name="connsiteY90" fmla="*/ 163 h 242"/>
              <a:gd name="connsiteX91" fmla="*/ 190 w 421"/>
              <a:gd name="connsiteY91" fmla="*/ 163 h 242"/>
              <a:gd name="connsiteX92" fmla="*/ 211 w 421"/>
              <a:gd name="connsiteY92" fmla="*/ 158 h 242"/>
              <a:gd name="connsiteX93" fmla="*/ 242 w 421"/>
              <a:gd name="connsiteY93" fmla="*/ 153 h 242"/>
              <a:gd name="connsiteX94" fmla="*/ 269 w 421"/>
              <a:gd name="connsiteY94" fmla="*/ 153 h 242"/>
              <a:gd name="connsiteX95" fmla="*/ 290 w 421"/>
              <a:gd name="connsiteY95" fmla="*/ 147 h 242"/>
              <a:gd name="connsiteX96" fmla="*/ 311 w 421"/>
              <a:gd name="connsiteY96" fmla="*/ 147 h 242"/>
              <a:gd name="connsiteX97" fmla="*/ 332 w 421"/>
              <a:gd name="connsiteY97" fmla="*/ 142 h 242"/>
              <a:gd name="connsiteX98" fmla="*/ 342 w 421"/>
              <a:gd name="connsiteY98" fmla="*/ 142 h 242"/>
              <a:gd name="connsiteX99" fmla="*/ 358 w 421"/>
              <a:gd name="connsiteY99" fmla="*/ 142 h 242"/>
              <a:gd name="connsiteX100" fmla="*/ 363 w 421"/>
              <a:gd name="connsiteY100" fmla="*/ 142 h 242"/>
              <a:gd name="connsiteX101" fmla="*/ 368 w 421"/>
              <a:gd name="connsiteY101" fmla="*/ 142 h 242"/>
              <a:gd name="connsiteX102" fmla="*/ 368 w 421"/>
              <a:gd name="connsiteY102" fmla="*/ 142 h 242"/>
              <a:gd name="connsiteX0" fmla="*/ 368 w 405"/>
              <a:gd name="connsiteY0" fmla="*/ 142 h 242"/>
              <a:gd name="connsiteX1" fmla="*/ 374 w 405"/>
              <a:gd name="connsiteY1" fmla="*/ 142 h 242"/>
              <a:gd name="connsiteX2" fmla="*/ 379 w 405"/>
              <a:gd name="connsiteY2" fmla="*/ 142 h 242"/>
              <a:gd name="connsiteX3" fmla="*/ 395 w 405"/>
              <a:gd name="connsiteY3" fmla="*/ 137 h 242"/>
              <a:gd name="connsiteX4" fmla="*/ 405 w 405"/>
              <a:gd name="connsiteY4" fmla="*/ 137 h 242"/>
              <a:gd name="connsiteX5" fmla="*/ 405 w 405"/>
              <a:gd name="connsiteY5" fmla="*/ 169 h 242"/>
              <a:gd name="connsiteX6" fmla="*/ 384 w 405"/>
              <a:gd name="connsiteY6" fmla="*/ 174 h 242"/>
              <a:gd name="connsiteX7" fmla="*/ 353 w 405"/>
              <a:gd name="connsiteY7" fmla="*/ 174 h 242"/>
              <a:gd name="connsiteX8" fmla="*/ 326 w 405"/>
              <a:gd name="connsiteY8" fmla="*/ 179 h 242"/>
              <a:gd name="connsiteX9" fmla="*/ 305 w 405"/>
              <a:gd name="connsiteY9" fmla="*/ 184 h 242"/>
              <a:gd name="connsiteX10" fmla="*/ 279 w 405"/>
              <a:gd name="connsiteY10" fmla="*/ 190 h 242"/>
              <a:gd name="connsiteX11" fmla="*/ 258 w 405"/>
              <a:gd name="connsiteY11" fmla="*/ 190 h 242"/>
              <a:gd name="connsiteX12" fmla="*/ 237 w 405"/>
              <a:gd name="connsiteY12" fmla="*/ 195 h 242"/>
              <a:gd name="connsiteX13" fmla="*/ 216 w 405"/>
              <a:gd name="connsiteY13" fmla="*/ 200 h 242"/>
              <a:gd name="connsiteX14" fmla="*/ 200 w 405"/>
              <a:gd name="connsiteY14" fmla="*/ 200 h 242"/>
              <a:gd name="connsiteX15" fmla="*/ 184 w 405"/>
              <a:gd name="connsiteY15" fmla="*/ 205 h 242"/>
              <a:gd name="connsiteX16" fmla="*/ 169 w 405"/>
              <a:gd name="connsiteY16" fmla="*/ 205 h 242"/>
              <a:gd name="connsiteX17" fmla="*/ 153 w 405"/>
              <a:gd name="connsiteY17" fmla="*/ 211 h 242"/>
              <a:gd name="connsiteX18" fmla="*/ 142 w 405"/>
              <a:gd name="connsiteY18" fmla="*/ 211 h 242"/>
              <a:gd name="connsiteX19" fmla="*/ 132 w 405"/>
              <a:gd name="connsiteY19" fmla="*/ 216 h 242"/>
              <a:gd name="connsiteX20" fmla="*/ 127 w 405"/>
              <a:gd name="connsiteY20" fmla="*/ 216 h 242"/>
              <a:gd name="connsiteX21" fmla="*/ 116 w 405"/>
              <a:gd name="connsiteY21" fmla="*/ 221 h 242"/>
              <a:gd name="connsiteX22" fmla="*/ 111 w 405"/>
              <a:gd name="connsiteY22" fmla="*/ 221 h 242"/>
              <a:gd name="connsiteX23" fmla="*/ 105 w 405"/>
              <a:gd name="connsiteY23" fmla="*/ 226 h 242"/>
              <a:gd name="connsiteX24" fmla="*/ 90 w 405"/>
              <a:gd name="connsiteY24" fmla="*/ 232 h 242"/>
              <a:gd name="connsiteX25" fmla="*/ 79 w 405"/>
              <a:gd name="connsiteY25" fmla="*/ 237 h 242"/>
              <a:gd name="connsiteX26" fmla="*/ 69 w 405"/>
              <a:gd name="connsiteY26" fmla="*/ 242 h 242"/>
              <a:gd name="connsiteX27" fmla="*/ 63 w 405"/>
              <a:gd name="connsiteY27" fmla="*/ 242 h 242"/>
              <a:gd name="connsiteX28" fmla="*/ 58 w 405"/>
              <a:gd name="connsiteY28" fmla="*/ 242 h 242"/>
              <a:gd name="connsiteX29" fmla="*/ 53 w 405"/>
              <a:gd name="connsiteY29" fmla="*/ 242 h 242"/>
              <a:gd name="connsiteX30" fmla="*/ 48 w 405"/>
              <a:gd name="connsiteY30" fmla="*/ 242 h 242"/>
              <a:gd name="connsiteX31" fmla="*/ 37 w 405"/>
              <a:gd name="connsiteY31" fmla="*/ 232 h 242"/>
              <a:gd name="connsiteX32" fmla="*/ 27 w 405"/>
              <a:gd name="connsiteY32" fmla="*/ 226 h 242"/>
              <a:gd name="connsiteX33" fmla="*/ 16 w 405"/>
              <a:gd name="connsiteY33" fmla="*/ 216 h 242"/>
              <a:gd name="connsiteX34" fmla="*/ 11 w 405"/>
              <a:gd name="connsiteY34" fmla="*/ 211 h 242"/>
              <a:gd name="connsiteX35" fmla="*/ 6 w 405"/>
              <a:gd name="connsiteY35" fmla="*/ 200 h 242"/>
              <a:gd name="connsiteX36" fmla="*/ 0 w 405"/>
              <a:gd name="connsiteY36" fmla="*/ 195 h 242"/>
              <a:gd name="connsiteX37" fmla="*/ 6 w 405"/>
              <a:gd name="connsiteY37" fmla="*/ 190 h 242"/>
              <a:gd name="connsiteX38" fmla="*/ 11 w 405"/>
              <a:gd name="connsiteY38" fmla="*/ 184 h 242"/>
              <a:gd name="connsiteX39" fmla="*/ 16 w 405"/>
              <a:gd name="connsiteY39" fmla="*/ 179 h 242"/>
              <a:gd name="connsiteX40" fmla="*/ 27 w 405"/>
              <a:gd name="connsiteY40" fmla="*/ 174 h 242"/>
              <a:gd name="connsiteX41" fmla="*/ 37 w 405"/>
              <a:gd name="connsiteY41" fmla="*/ 163 h 242"/>
              <a:gd name="connsiteX42" fmla="*/ 48 w 405"/>
              <a:gd name="connsiteY42" fmla="*/ 153 h 242"/>
              <a:gd name="connsiteX43" fmla="*/ 53 w 405"/>
              <a:gd name="connsiteY43" fmla="*/ 137 h 242"/>
              <a:gd name="connsiteX44" fmla="*/ 63 w 405"/>
              <a:gd name="connsiteY44" fmla="*/ 121 h 242"/>
              <a:gd name="connsiteX45" fmla="*/ 63 w 405"/>
              <a:gd name="connsiteY45" fmla="*/ 100 h 242"/>
              <a:gd name="connsiteX46" fmla="*/ 69 w 405"/>
              <a:gd name="connsiteY46" fmla="*/ 89 h 242"/>
              <a:gd name="connsiteX47" fmla="*/ 69 w 405"/>
              <a:gd name="connsiteY47" fmla="*/ 74 h 242"/>
              <a:gd name="connsiteX48" fmla="*/ 69 w 405"/>
              <a:gd name="connsiteY48" fmla="*/ 63 h 242"/>
              <a:gd name="connsiteX49" fmla="*/ 63 w 405"/>
              <a:gd name="connsiteY49" fmla="*/ 47 h 242"/>
              <a:gd name="connsiteX50" fmla="*/ 58 w 405"/>
              <a:gd name="connsiteY50" fmla="*/ 42 h 242"/>
              <a:gd name="connsiteX51" fmla="*/ 53 w 405"/>
              <a:gd name="connsiteY51" fmla="*/ 37 h 242"/>
              <a:gd name="connsiteX52" fmla="*/ 48 w 405"/>
              <a:gd name="connsiteY52" fmla="*/ 32 h 242"/>
              <a:gd name="connsiteX53" fmla="*/ 48 w 405"/>
              <a:gd name="connsiteY53" fmla="*/ 26 h 242"/>
              <a:gd name="connsiteX54" fmla="*/ 48 w 405"/>
              <a:gd name="connsiteY54" fmla="*/ 16 h 242"/>
              <a:gd name="connsiteX55" fmla="*/ 48 w 405"/>
              <a:gd name="connsiteY55" fmla="*/ 10 h 242"/>
              <a:gd name="connsiteX56" fmla="*/ 53 w 405"/>
              <a:gd name="connsiteY56" fmla="*/ 5 h 242"/>
              <a:gd name="connsiteX57" fmla="*/ 58 w 405"/>
              <a:gd name="connsiteY57" fmla="*/ 5 h 242"/>
              <a:gd name="connsiteX58" fmla="*/ 69 w 405"/>
              <a:gd name="connsiteY58" fmla="*/ 0 h 242"/>
              <a:gd name="connsiteX59" fmla="*/ 74 w 405"/>
              <a:gd name="connsiteY59" fmla="*/ 5 h 242"/>
              <a:gd name="connsiteX60" fmla="*/ 84 w 405"/>
              <a:gd name="connsiteY60" fmla="*/ 5 h 242"/>
              <a:gd name="connsiteX61" fmla="*/ 95 w 405"/>
              <a:gd name="connsiteY61" fmla="*/ 10 h 242"/>
              <a:gd name="connsiteX62" fmla="*/ 105 w 405"/>
              <a:gd name="connsiteY62" fmla="*/ 16 h 242"/>
              <a:gd name="connsiteX63" fmla="*/ 116 w 405"/>
              <a:gd name="connsiteY63" fmla="*/ 26 h 242"/>
              <a:gd name="connsiteX64" fmla="*/ 127 w 405"/>
              <a:gd name="connsiteY64" fmla="*/ 32 h 242"/>
              <a:gd name="connsiteX65" fmla="*/ 132 w 405"/>
              <a:gd name="connsiteY65" fmla="*/ 37 h 242"/>
              <a:gd name="connsiteX66" fmla="*/ 137 w 405"/>
              <a:gd name="connsiteY66" fmla="*/ 42 h 242"/>
              <a:gd name="connsiteX67" fmla="*/ 137 w 405"/>
              <a:gd name="connsiteY67" fmla="*/ 47 h 242"/>
              <a:gd name="connsiteX68" fmla="*/ 137 w 405"/>
              <a:gd name="connsiteY68" fmla="*/ 53 h 242"/>
              <a:gd name="connsiteX69" fmla="*/ 137 w 405"/>
              <a:gd name="connsiteY69" fmla="*/ 58 h 242"/>
              <a:gd name="connsiteX70" fmla="*/ 137 w 405"/>
              <a:gd name="connsiteY70" fmla="*/ 63 h 242"/>
              <a:gd name="connsiteX71" fmla="*/ 137 w 405"/>
              <a:gd name="connsiteY71" fmla="*/ 68 h 242"/>
              <a:gd name="connsiteX72" fmla="*/ 132 w 405"/>
              <a:gd name="connsiteY72" fmla="*/ 79 h 242"/>
              <a:gd name="connsiteX73" fmla="*/ 132 w 405"/>
              <a:gd name="connsiteY73" fmla="*/ 89 h 242"/>
              <a:gd name="connsiteX74" fmla="*/ 127 w 405"/>
              <a:gd name="connsiteY74" fmla="*/ 100 h 242"/>
              <a:gd name="connsiteX75" fmla="*/ 121 w 405"/>
              <a:gd name="connsiteY75" fmla="*/ 111 h 242"/>
              <a:gd name="connsiteX76" fmla="*/ 116 w 405"/>
              <a:gd name="connsiteY76" fmla="*/ 121 h 242"/>
              <a:gd name="connsiteX77" fmla="*/ 116 w 405"/>
              <a:gd name="connsiteY77" fmla="*/ 132 h 242"/>
              <a:gd name="connsiteX78" fmla="*/ 111 w 405"/>
              <a:gd name="connsiteY78" fmla="*/ 137 h 242"/>
              <a:gd name="connsiteX79" fmla="*/ 111 w 405"/>
              <a:gd name="connsiteY79" fmla="*/ 147 h 242"/>
              <a:gd name="connsiteX80" fmla="*/ 111 w 405"/>
              <a:gd name="connsiteY80" fmla="*/ 153 h 242"/>
              <a:gd name="connsiteX81" fmla="*/ 111 w 405"/>
              <a:gd name="connsiteY81" fmla="*/ 158 h 242"/>
              <a:gd name="connsiteX82" fmla="*/ 111 w 405"/>
              <a:gd name="connsiteY82" fmla="*/ 158 h 242"/>
              <a:gd name="connsiteX83" fmla="*/ 111 w 405"/>
              <a:gd name="connsiteY83" fmla="*/ 163 h 242"/>
              <a:gd name="connsiteX84" fmla="*/ 116 w 405"/>
              <a:gd name="connsiteY84" fmla="*/ 163 h 242"/>
              <a:gd name="connsiteX85" fmla="*/ 116 w 405"/>
              <a:gd name="connsiteY85" fmla="*/ 163 h 242"/>
              <a:gd name="connsiteX86" fmla="*/ 121 w 405"/>
              <a:gd name="connsiteY86" fmla="*/ 163 h 242"/>
              <a:gd name="connsiteX87" fmla="*/ 132 w 405"/>
              <a:gd name="connsiteY87" fmla="*/ 163 h 242"/>
              <a:gd name="connsiteX88" fmla="*/ 148 w 405"/>
              <a:gd name="connsiteY88" fmla="*/ 163 h 242"/>
              <a:gd name="connsiteX89" fmla="*/ 169 w 405"/>
              <a:gd name="connsiteY89" fmla="*/ 163 h 242"/>
              <a:gd name="connsiteX90" fmla="*/ 190 w 405"/>
              <a:gd name="connsiteY90" fmla="*/ 163 h 242"/>
              <a:gd name="connsiteX91" fmla="*/ 211 w 405"/>
              <a:gd name="connsiteY91" fmla="*/ 158 h 242"/>
              <a:gd name="connsiteX92" fmla="*/ 242 w 405"/>
              <a:gd name="connsiteY92" fmla="*/ 153 h 242"/>
              <a:gd name="connsiteX93" fmla="*/ 269 w 405"/>
              <a:gd name="connsiteY93" fmla="*/ 153 h 242"/>
              <a:gd name="connsiteX94" fmla="*/ 290 w 405"/>
              <a:gd name="connsiteY94" fmla="*/ 147 h 242"/>
              <a:gd name="connsiteX95" fmla="*/ 311 w 405"/>
              <a:gd name="connsiteY95" fmla="*/ 147 h 242"/>
              <a:gd name="connsiteX96" fmla="*/ 332 w 405"/>
              <a:gd name="connsiteY96" fmla="*/ 142 h 242"/>
              <a:gd name="connsiteX97" fmla="*/ 342 w 405"/>
              <a:gd name="connsiteY97" fmla="*/ 142 h 242"/>
              <a:gd name="connsiteX98" fmla="*/ 358 w 405"/>
              <a:gd name="connsiteY98" fmla="*/ 142 h 242"/>
              <a:gd name="connsiteX99" fmla="*/ 363 w 405"/>
              <a:gd name="connsiteY99" fmla="*/ 142 h 242"/>
              <a:gd name="connsiteX100" fmla="*/ 368 w 405"/>
              <a:gd name="connsiteY100" fmla="*/ 142 h 242"/>
              <a:gd name="connsiteX101" fmla="*/ 368 w 405"/>
              <a:gd name="connsiteY101" fmla="*/ 142 h 242"/>
              <a:gd name="connsiteX0" fmla="*/ 368 w 405"/>
              <a:gd name="connsiteY0" fmla="*/ 142 h 242"/>
              <a:gd name="connsiteX1" fmla="*/ 374 w 405"/>
              <a:gd name="connsiteY1" fmla="*/ 142 h 242"/>
              <a:gd name="connsiteX2" fmla="*/ 379 w 405"/>
              <a:gd name="connsiteY2" fmla="*/ 142 h 242"/>
              <a:gd name="connsiteX3" fmla="*/ 395 w 405"/>
              <a:gd name="connsiteY3" fmla="*/ 137 h 242"/>
              <a:gd name="connsiteX4" fmla="*/ 405 w 405"/>
              <a:gd name="connsiteY4" fmla="*/ 169 h 242"/>
              <a:gd name="connsiteX5" fmla="*/ 384 w 405"/>
              <a:gd name="connsiteY5" fmla="*/ 174 h 242"/>
              <a:gd name="connsiteX6" fmla="*/ 353 w 405"/>
              <a:gd name="connsiteY6" fmla="*/ 174 h 242"/>
              <a:gd name="connsiteX7" fmla="*/ 326 w 405"/>
              <a:gd name="connsiteY7" fmla="*/ 179 h 242"/>
              <a:gd name="connsiteX8" fmla="*/ 305 w 405"/>
              <a:gd name="connsiteY8" fmla="*/ 184 h 242"/>
              <a:gd name="connsiteX9" fmla="*/ 279 w 405"/>
              <a:gd name="connsiteY9" fmla="*/ 190 h 242"/>
              <a:gd name="connsiteX10" fmla="*/ 258 w 405"/>
              <a:gd name="connsiteY10" fmla="*/ 190 h 242"/>
              <a:gd name="connsiteX11" fmla="*/ 237 w 405"/>
              <a:gd name="connsiteY11" fmla="*/ 195 h 242"/>
              <a:gd name="connsiteX12" fmla="*/ 216 w 405"/>
              <a:gd name="connsiteY12" fmla="*/ 200 h 242"/>
              <a:gd name="connsiteX13" fmla="*/ 200 w 405"/>
              <a:gd name="connsiteY13" fmla="*/ 200 h 242"/>
              <a:gd name="connsiteX14" fmla="*/ 184 w 405"/>
              <a:gd name="connsiteY14" fmla="*/ 205 h 242"/>
              <a:gd name="connsiteX15" fmla="*/ 169 w 405"/>
              <a:gd name="connsiteY15" fmla="*/ 205 h 242"/>
              <a:gd name="connsiteX16" fmla="*/ 153 w 405"/>
              <a:gd name="connsiteY16" fmla="*/ 211 h 242"/>
              <a:gd name="connsiteX17" fmla="*/ 142 w 405"/>
              <a:gd name="connsiteY17" fmla="*/ 211 h 242"/>
              <a:gd name="connsiteX18" fmla="*/ 132 w 405"/>
              <a:gd name="connsiteY18" fmla="*/ 216 h 242"/>
              <a:gd name="connsiteX19" fmla="*/ 127 w 405"/>
              <a:gd name="connsiteY19" fmla="*/ 216 h 242"/>
              <a:gd name="connsiteX20" fmla="*/ 116 w 405"/>
              <a:gd name="connsiteY20" fmla="*/ 221 h 242"/>
              <a:gd name="connsiteX21" fmla="*/ 111 w 405"/>
              <a:gd name="connsiteY21" fmla="*/ 221 h 242"/>
              <a:gd name="connsiteX22" fmla="*/ 105 w 405"/>
              <a:gd name="connsiteY22" fmla="*/ 226 h 242"/>
              <a:gd name="connsiteX23" fmla="*/ 90 w 405"/>
              <a:gd name="connsiteY23" fmla="*/ 232 h 242"/>
              <a:gd name="connsiteX24" fmla="*/ 79 w 405"/>
              <a:gd name="connsiteY24" fmla="*/ 237 h 242"/>
              <a:gd name="connsiteX25" fmla="*/ 69 w 405"/>
              <a:gd name="connsiteY25" fmla="*/ 242 h 242"/>
              <a:gd name="connsiteX26" fmla="*/ 63 w 405"/>
              <a:gd name="connsiteY26" fmla="*/ 242 h 242"/>
              <a:gd name="connsiteX27" fmla="*/ 58 w 405"/>
              <a:gd name="connsiteY27" fmla="*/ 242 h 242"/>
              <a:gd name="connsiteX28" fmla="*/ 53 w 405"/>
              <a:gd name="connsiteY28" fmla="*/ 242 h 242"/>
              <a:gd name="connsiteX29" fmla="*/ 48 w 405"/>
              <a:gd name="connsiteY29" fmla="*/ 242 h 242"/>
              <a:gd name="connsiteX30" fmla="*/ 37 w 405"/>
              <a:gd name="connsiteY30" fmla="*/ 232 h 242"/>
              <a:gd name="connsiteX31" fmla="*/ 27 w 405"/>
              <a:gd name="connsiteY31" fmla="*/ 226 h 242"/>
              <a:gd name="connsiteX32" fmla="*/ 16 w 405"/>
              <a:gd name="connsiteY32" fmla="*/ 216 h 242"/>
              <a:gd name="connsiteX33" fmla="*/ 11 w 405"/>
              <a:gd name="connsiteY33" fmla="*/ 211 h 242"/>
              <a:gd name="connsiteX34" fmla="*/ 6 w 405"/>
              <a:gd name="connsiteY34" fmla="*/ 200 h 242"/>
              <a:gd name="connsiteX35" fmla="*/ 0 w 405"/>
              <a:gd name="connsiteY35" fmla="*/ 195 h 242"/>
              <a:gd name="connsiteX36" fmla="*/ 6 w 405"/>
              <a:gd name="connsiteY36" fmla="*/ 190 h 242"/>
              <a:gd name="connsiteX37" fmla="*/ 11 w 405"/>
              <a:gd name="connsiteY37" fmla="*/ 184 h 242"/>
              <a:gd name="connsiteX38" fmla="*/ 16 w 405"/>
              <a:gd name="connsiteY38" fmla="*/ 179 h 242"/>
              <a:gd name="connsiteX39" fmla="*/ 27 w 405"/>
              <a:gd name="connsiteY39" fmla="*/ 174 h 242"/>
              <a:gd name="connsiteX40" fmla="*/ 37 w 405"/>
              <a:gd name="connsiteY40" fmla="*/ 163 h 242"/>
              <a:gd name="connsiteX41" fmla="*/ 48 w 405"/>
              <a:gd name="connsiteY41" fmla="*/ 153 h 242"/>
              <a:gd name="connsiteX42" fmla="*/ 53 w 405"/>
              <a:gd name="connsiteY42" fmla="*/ 137 h 242"/>
              <a:gd name="connsiteX43" fmla="*/ 63 w 405"/>
              <a:gd name="connsiteY43" fmla="*/ 121 h 242"/>
              <a:gd name="connsiteX44" fmla="*/ 63 w 405"/>
              <a:gd name="connsiteY44" fmla="*/ 100 h 242"/>
              <a:gd name="connsiteX45" fmla="*/ 69 w 405"/>
              <a:gd name="connsiteY45" fmla="*/ 89 h 242"/>
              <a:gd name="connsiteX46" fmla="*/ 69 w 405"/>
              <a:gd name="connsiteY46" fmla="*/ 74 h 242"/>
              <a:gd name="connsiteX47" fmla="*/ 69 w 405"/>
              <a:gd name="connsiteY47" fmla="*/ 63 h 242"/>
              <a:gd name="connsiteX48" fmla="*/ 63 w 405"/>
              <a:gd name="connsiteY48" fmla="*/ 47 h 242"/>
              <a:gd name="connsiteX49" fmla="*/ 58 w 405"/>
              <a:gd name="connsiteY49" fmla="*/ 42 h 242"/>
              <a:gd name="connsiteX50" fmla="*/ 53 w 405"/>
              <a:gd name="connsiteY50" fmla="*/ 37 h 242"/>
              <a:gd name="connsiteX51" fmla="*/ 48 w 405"/>
              <a:gd name="connsiteY51" fmla="*/ 32 h 242"/>
              <a:gd name="connsiteX52" fmla="*/ 48 w 405"/>
              <a:gd name="connsiteY52" fmla="*/ 26 h 242"/>
              <a:gd name="connsiteX53" fmla="*/ 48 w 405"/>
              <a:gd name="connsiteY53" fmla="*/ 16 h 242"/>
              <a:gd name="connsiteX54" fmla="*/ 48 w 405"/>
              <a:gd name="connsiteY54" fmla="*/ 10 h 242"/>
              <a:gd name="connsiteX55" fmla="*/ 53 w 405"/>
              <a:gd name="connsiteY55" fmla="*/ 5 h 242"/>
              <a:gd name="connsiteX56" fmla="*/ 58 w 405"/>
              <a:gd name="connsiteY56" fmla="*/ 5 h 242"/>
              <a:gd name="connsiteX57" fmla="*/ 69 w 405"/>
              <a:gd name="connsiteY57" fmla="*/ 0 h 242"/>
              <a:gd name="connsiteX58" fmla="*/ 74 w 405"/>
              <a:gd name="connsiteY58" fmla="*/ 5 h 242"/>
              <a:gd name="connsiteX59" fmla="*/ 84 w 405"/>
              <a:gd name="connsiteY59" fmla="*/ 5 h 242"/>
              <a:gd name="connsiteX60" fmla="*/ 95 w 405"/>
              <a:gd name="connsiteY60" fmla="*/ 10 h 242"/>
              <a:gd name="connsiteX61" fmla="*/ 105 w 405"/>
              <a:gd name="connsiteY61" fmla="*/ 16 h 242"/>
              <a:gd name="connsiteX62" fmla="*/ 116 w 405"/>
              <a:gd name="connsiteY62" fmla="*/ 26 h 242"/>
              <a:gd name="connsiteX63" fmla="*/ 127 w 405"/>
              <a:gd name="connsiteY63" fmla="*/ 32 h 242"/>
              <a:gd name="connsiteX64" fmla="*/ 132 w 405"/>
              <a:gd name="connsiteY64" fmla="*/ 37 h 242"/>
              <a:gd name="connsiteX65" fmla="*/ 137 w 405"/>
              <a:gd name="connsiteY65" fmla="*/ 42 h 242"/>
              <a:gd name="connsiteX66" fmla="*/ 137 w 405"/>
              <a:gd name="connsiteY66" fmla="*/ 47 h 242"/>
              <a:gd name="connsiteX67" fmla="*/ 137 w 405"/>
              <a:gd name="connsiteY67" fmla="*/ 53 h 242"/>
              <a:gd name="connsiteX68" fmla="*/ 137 w 405"/>
              <a:gd name="connsiteY68" fmla="*/ 58 h 242"/>
              <a:gd name="connsiteX69" fmla="*/ 137 w 405"/>
              <a:gd name="connsiteY69" fmla="*/ 63 h 242"/>
              <a:gd name="connsiteX70" fmla="*/ 137 w 405"/>
              <a:gd name="connsiteY70" fmla="*/ 68 h 242"/>
              <a:gd name="connsiteX71" fmla="*/ 132 w 405"/>
              <a:gd name="connsiteY71" fmla="*/ 79 h 242"/>
              <a:gd name="connsiteX72" fmla="*/ 132 w 405"/>
              <a:gd name="connsiteY72" fmla="*/ 89 h 242"/>
              <a:gd name="connsiteX73" fmla="*/ 127 w 405"/>
              <a:gd name="connsiteY73" fmla="*/ 100 h 242"/>
              <a:gd name="connsiteX74" fmla="*/ 121 w 405"/>
              <a:gd name="connsiteY74" fmla="*/ 111 h 242"/>
              <a:gd name="connsiteX75" fmla="*/ 116 w 405"/>
              <a:gd name="connsiteY75" fmla="*/ 121 h 242"/>
              <a:gd name="connsiteX76" fmla="*/ 116 w 405"/>
              <a:gd name="connsiteY76" fmla="*/ 132 h 242"/>
              <a:gd name="connsiteX77" fmla="*/ 111 w 405"/>
              <a:gd name="connsiteY77" fmla="*/ 137 h 242"/>
              <a:gd name="connsiteX78" fmla="*/ 111 w 405"/>
              <a:gd name="connsiteY78" fmla="*/ 147 h 242"/>
              <a:gd name="connsiteX79" fmla="*/ 111 w 405"/>
              <a:gd name="connsiteY79" fmla="*/ 153 h 242"/>
              <a:gd name="connsiteX80" fmla="*/ 111 w 405"/>
              <a:gd name="connsiteY80" fmla="*/ 158 h 242"/>
              <a:gd name="connsiteX81" fmla="*/ 111 w 405"/>
              <a:gd name="connsiteY81" fmla="*/ 158 h 242"/>
              <a:gd name="connsiteX82" fmla="*/ 111 w 405"/>
              <a:gd name="connsiteY82" fmla="*/ 163 h 242"/>
              <a:gd name="connsiteX83" fmla="*/ 116 w 405"/>
              <a:gd name="connsiteY83" fmla="*/ 163 h 242"/>
              <a:gd name="connsiteX84" fmla="*/ 116 w 405"/>
              <a:gd name="connsiteY84" fmla="*/ 163 h 242"/>
              <a:gd name="connsiteX85" fmla="*/ 121 w 405"/>
              <a:gd name="connsiteY85" fmla="*/ 163 h 242"/>
              <a:gd name="connsiteX86" fmla="*/ 132 w 405"/>
              <a:gd name="connsiteY86" fmla="*/ 163 h 242"/>
              <a:gd name="connsiteX87" fmla="*/ 148 w 405"/>
              <a:gd name="connsiteY87" fmla="*/ 163 h 242"/>
              <a:gd name="connsiteX88" fmla="*/ 169 w 405"/>
              <a:gd name="connsiteY88" fmla="*/ 163 h 242"/>
              <a:gd name="connsiteX89" fmla="*/ 190 w 405"/>
              <a:gd name="connsiteY89" fmla="*/ 163 h 242"/>
              <a:gd name="connsiteX90" fmla="*/ 211 w 405"/>
              <a:gd name="connsiteY90" fmla="*/ 158 h 242"/>
              <a:gd name="connsiteX91" fmla="*/ 242 w 405"/>
              <a:gd name="connsiteY91" fmla="*/ 153 h 242"/>
              <a:gd name="connsiteX92" fmla="*/ 269 w 405"/>
              <a:gd name="connsiteY92" fmla="*/ 153 h 242"/>
              <a:gd name="connsiteX93" fmla="*/ 290 w 405"/>
              <a:gd name="connsiteY93" fmla="*/ 147 h 242"/>
              <a:gd name="connsiteX94" fmla="*/ 311 w 405"/>
              <a:gd name="connsiteY94" fmla="*/ 147 h 242"/>
              <a:gd name="connsiteX95" fmla="*/ 332 w 405"/>
              <a:gd name="connsiteY95" fmla="*/ 142 h 242"/>
              <a:gd name="connsiteX96" fmla="*/ 342 w 405"/>
              <a:gd name="connsiteY96" fmla="*/ 142 h 242"/>
              <a:gd name="connsiteX97" fmla="*/ 358 w 405"/>
              <a:gd name="connsiteY97" fmla="*/ 142 h 242"/>
              <a:gd name="connsiteX98" fmla="*/ 363 w 405"/>
              <a:gd name="connsiteY98" fmla="*/ 142 h 242"/>
              <a:gd name="connsiteX99" fmla="*/ 368 w 405"/>
              <a:gd name="connsiteY99" fmla="*/ 142 h 242"/>
              <a:gd name="connsiteX100" fmla="*/ 368 w 405"/>
              <a:gd name="connsiteY100" fmla="*/ 142 h 242"/>
              <a:gd name="connsiteX0" fmla="*/ 368 w 396"/>
              <a:gd name="connsiteY0" fmla="*/ 142 h 242"/>
              <a:gd name="connsiteX1" fmla="*/ 374 w 396"/>
              <a:gd name="connsiteY1" fmla="*/ 142 h 242"/>
              <a:gd name="connsiteX2" fmla="*/ 379 w 396"/>
              <a:gd name="connsiteY2" fmla="*/ 142 h 242"/>
              <a:gd name="connsiteX3" fmla="*/ 395 w 396"/>
              <a:gd name="connsiteY3" fmla="*/ 137 h 242"/>
              <a:gd name="connsiteX4" fmla="*/ 384 w 396"/>
              <a:gd name="connsiteY4" fmla="*/ 174 h 242"/>
              <a:gd name="connsiteX5" fmla="*/ 353 w 396"/>
              <a:gd name="connsiteY5" fmla="*/ 174 h 242"/>
              <a:gd name="connsiteX6" fmla="*/ 326 w 396"/>
              <a:gd name="connsiteY6" fmla="*/ 179 h 242"/>
              <a:gd name="connsiteX7" fmla="*/ 305 w 396"/>
              <a:gd name="connsiteY7" fmla="*/ 184 h 242"/>
              <a:gd name="connsiteX8" fmla="*/ 279 w 396"/>
              <a:gd name="connsiteY8" fmla="*/ 190 h 242"/>
              <a:gd name="connsiteX9" fmla="*/ 258 w 396"/>
              <a:gd name="connsiteY9" fmla="*/ 190 h 242"/>
              <a:gd name="connsiteX10" fmla="*/ 237 w 396"/>
              <a:gd name="connsiteY10" fmla="*/ 195 h 242"/>
              <a:gd name="connsiteX11" fmla="*/ 216 w 396"/>
              <a:gd name="connsiteY11" fmla="*/ 200 h 242"/>
              <a:gd name="connsiteX12" fmla="*/ 200 w 396"/>
              <a:gd name="connsiteY12" fmla="*/ 200 h 242"/>
              <a:gd name="connsiteX13" fmla="*/ 184 w 396"/>
              <a:gd name="connsiteY13" fmla="*/ 205 h 242"/>
              <a:gd name="connsiteX14" fmla="*/ 169 w 396"/>
              <a:gd name="connsiteY14" fmla="*/ 205 h 242"/>
              <a:gd name="connsiteX15" fmla="*/ 153 w 396"/>
              <a:gd name="connsiteY15" fmla="*/ 211 h 242"/>
              <a:gd name="connsiteX16" fmla="*/ 142 w 396"/>
              <a:gd name="connsiteY16" fmla="*/ 211 h 242"/>
              <a:gd name="connsiteX17" fmla="*/ 132 w 396"/>
              <a:gd name="connsiteY17" fmla="*/ 216 h 242"/>
              <a:gd name="connsiteX18" fmla="*/ 127 w 396"/>
              <a:gd name="connsiteY18" fmla="*/ 216 h 242"/>
              <a:gd name="connsiteX19" fmla="*/ 116 w 396"/>
              <a:gd name="connsiteY19" fmla="*/ 221 h 242"/>
              <a:gd name="connsiteX20" fmla="*/ 111 w 396"/>
              <a:gd name="connsiteY20" fmla="*/ 221 h 242"/>
              <a:gd name="connsiteX21" fmla="*/ 105 w 396"/>
              <a:gd name="connsiteY21" fmla="*/ 226 h 242"/>
              <a:gd name="connsiteX22" fmla="*/ 90 w 396"/>
              <a:gd name="connsiteY22" fmla="*/ 232 h 242"/>
              <a:gd name="connsiteX23" fmla="*/ 79 w 396"/>
              <a:gd name="connsiteY23" fmla="*/ 237 h 242"/>
              <a:gd name="connsiteX24" fmla="*/ 69 w 396"/>
              <a:gd name="connsiteY24" fmla="*/ 242 h 242"/>
              <a:gd name="connsiteX25" fmla="*/ 63 w 396"/>
              <a:gd name="connsiteY25" fmla="*/ 242 h 242"/>
              <a:gd name="connsiteX26" fmla="*/ 58 w 396"/>
              <a:gd name="connsiteY26" fmla="*/ 242 h 242"/>
              <a:gd name="connsiteX27" fmla="*/ 53 w 396"/>
              <a:gd name="connsiteY27" fmla="*/ 242 h 242"/>
              <a:gd name="connsiteX28" fmla="*/ 48 w 396"/>
              <a:gd name="connsiteY28" fmla="*/ 242 h 242"/>
              <a:gd name="connsiteX29" fmla="*/ 37 w 396"/>
              <a:gd name="connsiteY29" fmla="*/ 232 h 242"/>
              <a:gd name="connsiteX30" fmla="*/ 27 w 396"/>
              <a:gd name="connsiteY30" fmla="*/ 226 h 242"/>
              <a:gd name="connsiteX31" fmla="*/ 16 w 396"/>
              <a:gd name="connsiteY31" fmla="*/ 216 h 242"/>
              <a:gd name="connsiteX32" fmla="*/ 11 w 396"/>
              <a:gd name="connsiteY32" fmla="*/ 211 h 242"/>
              <a:gd name="connsiteX33" fmla="*/ 6 w 396"/>
              <a:gd name="connsiteY33" fmla="*/ 200 h 242"/>
              <a:gd name="connsiteX34" fmla="*/ 0 w 396"/>
              <a:gd name="connsiteY34" fmla="*/ 195 h 242"/>
              <a:gd name="connsiteX35" fmla="*/ 6 w 396"/>
              <a:gd name="connsiteY35" fmla="*/ 190 h 242"/>
              <a:gd name="connsiteX36" fmla="*/ 11 w 396"/>
              <a:gd name="connsiteY36" fmla="*/ 184 h 242"/>
              <a:gd name="connsiteX37" fmla="*/ 16 w 396"/>
              <a:gd name="connsiteY37" fmla="*/ 179 h 242"/>
              <a:gd name="connsiteX38" fmla="*/ 27 w 396"/>
              <a:gd name="connsiteY38" fmla="*/ 174 h 242"/>
              <a:gd name="connsiteX39" fmla="*/ 37 w 396"/>
              <a:gd name="connsiteY39" fmla="*/ 163 h 242"/>
              <a:gd name="connsiteX40" fmla="*/ 48 w 396"/>
              <a:gd name="connsiteY40" fmla="*/ 153 h 242"/>
              <a:gd name="connsiteX41" fmla="*/ 53 w 396"/>
              <a:gd name="connsiteY41" fmla="*/ 137 h 242"/>
              <a:gd name="connsiteX42" fmla="*/ 63 w 396"/>
              <a:gd name="connsiteY42" fmla="*/ 121 h 242"/>
              <a:gd name="connsiteX43" fmla="*/ 63 w 396"/>
              <a:gd name="connsiteY43" fmla="*/ 100 h 242"/>
              <a:gd name="connsiteX44" fmla="*/ 69 w 396"/>
              <a:gd name="connsiteY44" fmla="*/ 89 h 242"/>
              <a:gd name="connsiteX45" fmla="*/ 69 w 396"/>
              <a:gd name="connsiteY45" fmla="*/ 74 h 242"/>
              <a:gd name="connsiteX46" fmla="*/ 69 w 396"/>
              <a:gd name="connsiteY46" fmla="*/ 63 h 242"/>
              <a:gd name="connsiteX47" fmla="*/ 63 w 396"/>
              <a:gd name="connsiteY47" fmla="*/ 47 h 242"/>
              <a:gd name="connsiteX48" fmla="*/ 58 w 396"/>
              <a:gd name="connsiteY48" fmla="*/ 42 h 242"/>
              <a:gd name="connsiteX49" fmla="*/ 53 w 396"/>
              <a:gd name="connsiteY49" fmla="*/ 37 h 242"/>
              <a:gd name="connsiteX50" fmla="*/ 48 w 396"/>
              <a:gd name="connsiteY50" fmla="*/ 32 h 242"/>
              <a:gd name="connsiteX51" fmla="*/ 48 w 396"/>
              <a:gd name="connsiteY51" fmla="*/ 26 h 242"/>
              <a:gd name="connsiteX52" fmla="*/ 48 w 396"/>
              <a:gd name="connsiteY52" fmla="*/ 16 h 242"/>
              <a:gd name="connsiteX53" fmla="*/ 48 w 396"/>
              <a:gd name="connsiteY53" fmla="*/ 10 h 242"/>
              <a:gd name="connsiteX54" fmla="*/ 53 w 396"/>
              <a:gd name="connsiteY54" fmla="*/ 5 h 242"/>
              <a:gd name="connsiteX55" fmla="*/ 58 w 396"/>
              <a:gd name="connsiteY55" fmla="*/ 5 h 242"/>
              <a:gd name="connsiteX56" fmla="*/ 69 w 396"/>
              <a:gd name="connsiteY56" fmla="*/ 0 h 242"/>
              <a:gd name="connsiteX57" fmla="*/ 74 w 396"/>
              <a:gd name="connsiteY57" fmla="*/ 5 h 242"/>
              <a:gd name="connsiteX58" fmla="*/ 84 w 396"/>
              <a:gd name="connsiteY58" fmla="*/ 5 h 242"/>
              <a:gd name="connsiteX59" fmla="*/ 95 w 396"/>
              <a:gd name="connsiteY59" fmla="*/ 10 h 242"/>
              <a:gd name="connsiteX60" fmla="*/ 105 w 396"/>
              <a:gd name="connsiteY60" fmla="*/ 16 h 242"/>
              <a:gd name="connsiteX61" fmla="*/ 116 w 396"/>
              <a:gd name="connsiteY61" fmla="*/ 26 h 242"/>
              <a:gd name="connsiteX62" fmla="*/ 127 w 396"/>
              <a:gd name="connsiteY62" fmla="*/ 32 h 242"/>
              <a:gd name="connsiteX63" fmla="*/ 132 w 396"/>
              <a:gd name="connsiteY63" fmla="*/ 37 h 242"/>
              <a:gd name="connsiteX64" fmla="*/ 137 w 396"/>
              <a:gd name="connsiteY64" fmla="*/ 42 h 242"/>
              <a:gd name="connsiteX65" fmla="*/ 137 w 396"/>
              <a:gd name="connsiteY65" fmla="*/ 47 h 242"/>
              <a:gd name="connsiteX66" fmla="*/ 137 w 396"/>
              <a:gd name="connsiteY66" fmla="*/ 53 h 242"/>
              <a:gd name="connsiteX67" fmla="*/ 137 w 396"/>
              <a:gd name="connsiteY67" fmla="*/ 58 h 242"/>
              <a:gd name="connsiteX68" fmla="*/ 137 w 396"/>
              <a:gd name="connsiteY68" fmla="*/ 63 h 242"/>
              <a:gd name="connsiteX69" fmla="*/ 137 w 396"/>
              <a:gd name="connsiteY69" fmla="*/ 68 h 242"/>
              <a:gd name="connsiteX70" fmla="*/ 132 w 396"/>
              <a:gd name="connsiteY70" fmla="*/ 79 h 242"/>
              <a:gd name="connsiteX71" fmla="*/ 132 w 396"/>
              <a:gd name="connsiteY71" fmla="*/ 89 h 242"/>
              <a:gd name="connsiteX72" fmla="*/ 127 w 396"/>
              <a:gd name="connsiteY72" fmla="*/ 100 h 242"/>
              <a:gd name="connsiteX73" fmla="*/ 121 w 396"/>
              <a:gd name="connsiteY73" fmla="*/ 111 h 242"/>
              <a:gd name="connsiteX74" fmla="*/ 116 w 396"/>
              <a:gd name="connsiteY74" fmla="*/ 121 h 242"/>
              <a:gd name="connsiteX75" fmla="*/ 116 w 396"/>
              <a:gd name="connsiteY75" fmla="*/ 132 h 242"/>
              <a:gd name="connsiteX76" fmla="*/ 111 w 396"/>
              <a:gd name="connsiteY76" fmla="*/ 137 h 242"/>
              <a:gd name="connsiteX77" fmla="*/ 111 w 396"/>
              <a:gd name="connsiteY77" fmla="*/ 147 h 242"/>
              <a:gd name="connsiteX78" fmla="*/ 111 w 396"/>
              <a:gd name="connsiteY78" fmla="*/ 153 h 242"/>
              <a:gd name="connsiteX79" fmla="*/ 111 w 396"/>
              <a:gd name="connsiteY79" fmla="*/ 158 h 242"/>
              <a:gd name="connsiteX80" fmla="*/ 111 w 396"/>
              <a:gd name="connsiteY80" fmla="*/ 158 h 242"/>
              <a:gd name="connsiteX81" fmla="*/ 111 w 396"/>
              <a:gd name="connsiteY81" fmla="*/ 163 h 242"/>
              <a:gd name="connsiteX82" fmla="*/ 116 w 396"/>
              <a:gd name="connsiteY82" fmla="*/ 163 h 242"/>
              <a:gd name="connsiteX83" fmla="*/ 116 w 396"/>
              <a:gd name="connsiteY83" fmla="*/ 163 h 242"/>
              <a:gd name="connsiteX84" fmla="*/ 121 w 396"/>
              <a:gd name="connsiteY84" fmla="*/ 163 h 242"/>
              <a:gd name="connsiteX85" fmla="*/ 132 w 396"/>
              <a:gd name="connsiteY85" fmla="*/ 163 h 242"/>
              <a:gd name="connsiteX86" fmla="*/ 148 w 396"/>
              <a:gd name="connsiteY86" fmla="*/ 163 h 242"/>
              <a:gd name="connsiteX87" fmla="*/ 169 w 396"/>
              <a:gd name="connsiteY87" fmla="*/ 163 h 242"/>
              <a:gd name="connsiteX88" fmla="*/ 190 w 396"/>
              <a:gd name="connsiteY88" fmla="*/ 163 h 242"/>
              <a:gd name="connsiteX89" fmla="*/ 211 w 396"/>
              <a:gd name="connsiteY89" fmla="*/ 158 h 242"/>
              <a:gd name="connsiteX90" fmla="*/ 242 w 396"/>
              <a:gd name="connsiteY90" fmla="*/ 153 h 242"/>
              <a:gd name="connsiteX91" fmla="*/ 269 w 396"/>
              <a:gd name="connsiteY91" fmla="*/ 153 h 242"/>
              <a:gd name="connsiteX92" fmla="*/ 290 w 396"/>
              <a:gd name="connsiteY92" fmla="*/ 147 h 242"/>
              <a:gd name="connsiteX93" fmla="*/ 311 w 396"/>
              <a:gd name="connsiteY93" fmla="*/ 147 h 242"/>
              <a:gd name="connsiteX94" fmla="*/ 332 w 396"/>
              <a:gd name="connsiteY94" fmla="*/ 142 h 242"/>
              <a:gd name="connsiteX95" fmla="*/ 342 w 396"/>
              <a:gd name="connsiteY95" fmla="*/ 142 h 242"/>
              <a:gd name="connsiteX96" fmla="*/ 358 w 396"/>
              <a:gd name="connsiteY96" fmla="*/ 142 h 242"/>
              <a:gd name="connsiteX97" fmla="*/ 363 w 396"/>
              <a:gd name="connsiteY97" fmla="*/ 142 h 242"/>
              <a:gd name="connsiteX98" fmla="*/ 368 w 396"/>
              <a:gd name="connsiteY98" fmla="*/ 142 h 242"/>
              <a:gd name="connsiteX99" fmla="*/ 368 w 396"/>
              <a:gd name="connsiteY99" fmla="*/ 142 h 242"/>
              <a:gd name="connsiteX0" fmla="*/ 368 w 388"/>
              <a:gd name="connsiteY0" fmla="*/ 142 h 242"/>
              <a:gd name="connsiteX1" fmla="*/ 374 w 388"/>
              <a:gd name="connsiteY1" fmla="*/ 142 h 242"/>
              <a:gd name="connsiteX2" fmla="*/ 379 w 388"/>
              <a:gd name="connsiteY2" fmla="*/ 142 h 242"/>
              <a:gd name="connsiteX3" fmla="*/ 384 w 388"/>
              <a:gd name="connsiteY3" fmla="*/ 174 h 242"/>
              <a:gd name="connsiteX4" fmla="*/ 353 w 388"/>
              <a:gd name="connsiteY4" fmla="*/ 174 h 242"/>
              <a:gd name="connsiteX5" fmla="*/ 326 w 388"/>
              <a:gd name="connsiteY5" fmla="*/ 179 h 242"/>
              <a:gd name="connsiteX6" fmla="*/ 305 w 388"/>
              <a:gd name="connsiteY6" fmla="*/ 184 h 242"/>
              <a:gd name="connsiteX7" fmla="*/ 279 w 388"/>
              <a:gd name="connsiteY7" fmla="*/ 190 h 242"/>
              <a:gd name="connsiteX8" fmla="*/ 258 w 388"/>
              <a:gd name="connsiteY8" fmla="*/ 190 h 242"/>
              <a:gd name="connsiteX9" fmla="*/ 237 w 388"/>
              <a:gd name="connsiteY9" fmla="*/ 195 h 242"/>
              <a:gd name="connsiteX10" fmla="*/ 216 w 388"/>
              <a:gd name="connsiteY10" fmla="*/ 200 h 242"/>
              <a:gd name="connsiteX11" fmla="*/ 200 w 388"/>
              <a:gd name="connsiteY11" fmla="*/ 200 h 242"/>
              <a:gd name="connsiteX12" fmla="*/ 184 w 388"/>
              <a:gd name="connsiteY12" fmla="*/ 205 h 242"/>
              <a:gd name="connsiteX13" fmla="*/ 169 w 388"/>
              <a:gd name="connsiteY13" fmla="*/ 205 h 242"/>
              <a:gd name="connsiteX14" fmla="*/ 153 w 388"/>
              <a:gd name="connsiteY14" fmla="*/ 211 h 242"/>
              <a:gd name="connsiteX15" fmla="*/ 142 w 388"/>
              <a:gd name="connsiteY15" fmla="*/ 211 h 242"/>
              <a:gd name="connsiteX16" fmla="*/ 132 w 388"/>
              <a:gd name="connsiteY16" fmla="*/ 216 h 242"/>
              <a:gd name="connsiteX17" fmla="*/ 127 w 388"/>
              <a:gd name="connsiteY17" fmla="*/ 216 h 242"/>
              <a:gd name="connsiteX18" fmla="*/ 116 w 388"/>
              <a:gd name="connsiteY18" fmla="*/ 221 h 242"/>
              <a:gd name="connsiteX19" fmla="*/ 111 w 388"/>
              <a:gd name="connsiteY19" fmla="*/ 221 h 242"/>
              <a:gd name="connsiteX20" fmla="*/ 105 w 388"/>
              <a:gd name="connsiteY20" fmla="*/ 226 h 242"/>
              <a:gd name="connsiteX21" fmla="*/ 90 w 388"/>
              <a:gd name="connsiteY21" fmla="*/ 232 h 242"/>
              <a:gd name="connsiteX22" fmla="*/ 79 w 388"/>
              <a:gd name="connsiteY22" fmla="*/ 237 h 242"/>
              <a:gd name="connsiteX23" fmla="*/ 69 w 388"/>
              <a:gd name="connsiteY23" fmla="*/ 242 h 242"/>
              <a:gd name="connsiteX24" fmla="*/ 63 w 388"/>
              <a:gd name="connsiteY24" fmla="*/ 242 h 242"/>
              <a:gd name="connsiteX25" fmla="*/ 58 w 388"/>
              <a:gd name="connsiteY25" fmla="*/ 242 h 242"/>
              <a:gd name="connsiteX26" fmla="*/ 53 w 388"/>
              <a:gd name="connsiteY26" fmla="*/ 242 h 242"/>
              <a:gd name="connsiteX27" fmla="*/ 48 w 388"/>
              <a:gd name="connsiteY27" fmla="*/ 242 h 242"/>
              <a:gd name="connsiteX28" fmla="*/ 37 w 388"/>
              <a:gd name="connsiteY28" fmla="*/ 232 h 242"/>
              <a:gd name="connsiteX29" fmla="*/ 27 w 388"/>
              <a:gd name="connsiteY29" fmla="*/ 226 h 242"/>
              <a:gd name="connsiteX30" fmla="*/ 16 w 388"/>
              <a:gd name="connsiteY30" fmla="*/ 216 h 242"/>
              <a:gd name="connsiteX31" fmla="*/ 11 w 388"/>
              <a:gd name="connsiteY31" fmla="*/ 211 h 242"/>
              <a:gd name="connsiteX32" fmla="*/ 6 w 388"/>
              <a:gd name="connsiteY32" fmla="*/ 200 h 242"/>
              <a:gd name="connsiteX33" fmla="*/ 0 w 388"/>
              <a:gd name="connsiteY33" fmla="*/ 195 h 242"/>
              <a:gd name="connsiteX34" fmla="*/ 6 w 388"/>
              <a:gd name="connsiteY34" fmla="*/ 190 h 242"/>
              <a:gd name="connsiteX35" fmla="*/ 11 w 388"/>
              <a:gd name="connsiteY35" fmla="*/ 184 h 242"/>
              <a:gd name="connsiteX36" fmla="*/ 16 w 388"/>
              <a:gd name="connsiteY36" fmla="*/ 179 h 242"/>
              <a:gd name="connsiteX37" fmla="*/ 27 w 388"/>
              <a:gd name="connsiteY37" fmla="*/ 174 h 242"/>
              <a:gd name="connsiteX38" fmla="*/ 37 w 388"/>
              <a:gd name="connsiteY38" fmla="*/ 163 h 242"/>
              <a:gd name="connsiteX39" fmla="*/ 48 w 388"/>
              <a:gd name="connsiteY39" fmla="*/ 153 h 242"/>
              <a:gd name="connsiteX40" fmla="*/ 53 w 388"/>
              <a:gd name="connsiteY40" fmla="*/ 137 h 242"/>
              <a:gd name="connsiteX41" fmla="*/ 63 w 388"/>
              <a:gd name="connsiteY41" fmla="*/ 121 h 242"/>
              <a:gd name="connsiteX42" fmla="*/ 63 w 388"/>
              <a:gd name="connsiteY42" fmla="*/ 100 h 242"/>
              <a:gd name="connsiteX43" fmla="*/ 69 w 388"/>
              <a:gd name="connsiteY43" fmla="*/ 89 h 242"/>
              <a:gd name="connsiteX44" fmla="*/ 69 w 388"/>
              <a:gd name="connsiteY44" fmla="*/ 74 h 242"/>
              <a:gd name="connsiteX45" fmla="*/ 69 w 388"/>
              <a:gd name="connsiteY45" fmla="*/ 63 h 242"/>
              <a:gd name="connsiteX46" fmla="*/ 63 w 388"/>
              <a:gd name="connsiteY46" fmla="*/ 47 h 242"/>
              <a:gd name="connsiteX47" fmla="*/ 58 w 388"/>
              <a:gd name="connsiteY47" fmla="*/ 42 h 242"/>
              <a:gd name="connsiteX48" fmla="*/ 53 w 388"/>
              <a:gd name="connsiteY48" fmla="*/ 37 h 242"/>
              <a:gd name="connsiteX49" fmla="*/ 48 w 388"/>
              <a:gd name="connsiteY49" fmla="*/ 32 h 242"/>
              <a:gd name="connsiteX50" fmla="*/ 48 w 388"/>
              <a:gd name="connsiteY50" fmla="*/ 26 h 242"/>
              <a:gd name="connsiteX51" fmla="*/ 48 w 388"/>
              <a:gd name="connsiteY51" fmla="*/ 16 h 242"/>
              <a:gd name="connsiteX52" fmla="*/ 48 w 388"/>
              <a:gd name="connsiteY52" fmla="*/ 10 h 242"/>
              <a:gd name="connsiteX53" fmla="*/ 53 w 388"/>
              <a:gd name="connsiteY53" fmla="*/ 5 h 242"/>
              <a:gd name="connsiteX54" fmla="*/ 58 w 388"/>
              <a:gd name="connsiteY54" fmla="*/ 5 h 242"/>
              <a:gd name="connsiteX55" fmla="*/ 69 w 388"/>
              <a:gd name="connsiteY55" fmla="*/ 0 h 242"/>
              <a:gd name="connsiteX56" fmla="*/ 74 w 388"/>
              <a:gd name="connsiteY56" fmla="*/ 5 h 242"/>
              <a:gd name="connsiteX57" fmla="*/ 84 w 388"/>
              <a:gd name="connsiteY57" fmla="*/ 5 h 242"/>
              <a:gd name="connsiteX58" fmla="*/ 95 w 388"/>
              <a:gd name="connsiteY58" fmla="*/ 10 h 242"/>
              <a:gd name="connsiteX59" fmla="*/ 105 w 388"/>
              <a:gd name="connsiteY59" fmla="*/ 16 h 242"/>
              <a:gd name="connsiteX60" fmla="*/ 116 w 388"/>
              <a:gd name="connsiteY60" fmla="*/ 26 h 242"/>
              <a:gd name="connsiteX61" fmla="*/ 127 w 388"/>
              <a:gd name="connsiteY61" fmla="*/ 32 h 242"/>
              <a:gd name="connsiteX62" fmla="*/ 132 w 388"/>
              <a:gd name="connsiteY62" fmla="*/ 37 h 242"/>
              <a:gd name="connsiteX63" fmla="*/ 137 w 388"/>
              <a:gd name="connsiteY63" fmla="*/ 42 h 242"/>
              <a:gd name="connsiteX64" fmla="*/ 137 w 388"/>
              <a:gd name="connsiteY64" fmla="*/ 47 h 242"/>
              <a:gd name="connsiteX65" fmla="*/ 137 w 388"/>
              <a:gd name="connsiteY65" fmla="*/ 53 h 242"/>
              <a:gd name="connsiteX66" fmla="*/ 137 w 388"/>
              <a:gd name="connsiteY66" fmla="*/ 58 h 242"/>
              <a:gd name="connsiteX67" fmla="*/ 137 w 388"/>
              <a:gd name="connsiteY67" fmla="*/ 63 h 242"/>
              <a:gd name="connsiteX68" fmla="*/ 137 w 388"/>
              <a:gd name="connsiteY68" fmla="*/ 68 h 242"/>
              <a:gd name="connsiteX69" fmla="*/ 132 w 388"/>
              <a:gd name="connsiteY69" fmla="*/ 79 h 242"/>
              <a:gd name="connsiteX70" fmla="*/ 132 w 388"/>
              <a:gd name="connsiteY70" fmla="*/ 89 h 242"/>
              <a:gd name="connsiteX71" fmla="*/ 127 w 388"/>
              <a:gd name="connsiteY71" fmla="*/ 100 h 242"/>
              <a:gd name="connsiteX72" fmla="*/ 121 w 388"/>
              <a:gd name="connsiteY72" fmla="*/ 111 h 242"/>
              <a:gd name="connsiteX73" fmla="*/ 116 w 388"/>
              <a:gd name="connsiteY73" fmla="*/ 121 h 242"/>
              <a:gd name="connsiteX74" fmla="*/ 116 w 388"/>
              <a:gd name="connsiteY74" fmla="*/ 132 h 242"/>
              <a:gd name="connsiteX75" fmla="*/ 111 w 388"/>
              <a:gd name="connsiteY75" fmla="*/ 137 h 242"/>
              <a:gd name="connsiteX76" fmla="*/ 111 w 388"/>
              <a:gd name="connsiteY76" fmla="*/ 147 h 242"/>
              <a:gd name="connsiteX77" fmla="*/ 111 w 388"/>
              <a:gd name="connsiteY77" fmla="*/ 153 h 242"/>
              <a:gd name="connsiteX78" fmla="*/ 111 w 388"/>
              <a:gd name="connsiteY78" fmla="*/ 158 h 242"/>
              <a:gd name="connsiteX79" fmla="*/ 111 w 388"/>
              <a:gd name="connsiteY79" fmla="*/ 158 h 242"/>
              <a:gd name="connsiteX80" fmla="*/ 111 w 388"/>
              <a:gd name="connsiteY80" fmla="*/ 163 h 242"/>
              <a:gd name="connsiteX81" fmla="*/ 116 w 388"/>
              <a:gd name="connsiteY81" fmla="*/ 163 h 242"/>
              <a:gd name="connsiteX82" fmla="*/ 116 w 388"/>
              <a:gd name="connsiteY82" fmla="*/ 163 h 242"/>
              <a:gd name="connsiteX83" fmla="*/ 121 w 388"/>
              <a:gd name="connsiteY83" fmla="*/ 163 h 242"/>
              <a:gd name="connsiteX84" fmla="*/ 132 w 388"/>
              <a:gd name="connsiteY84" fmla="*/ 163 h 242"/>
              <a:gd name="connsiteX85" fmla="*/ 148 w 388"/>
              <a:gd name="connsiteY85" fmla="*/ 163 h 242"/>
              <a:gd name="connsiteX86" fmla="*/ 169 w 388"/>
              <a:gd name="connsiteY86" fmla="*/ 163 h 242"/>
              <a:gd name="connsiteX87" fmla="*/ 190 w 388"/>
              <a:gd name="connsiteY87" fmla="*/ 163 h 242"/>
              <a:gd name="connsiteX88" fmla="*/ 211 w 388"/>
              <a:gd name="connsiteY88" fmla="*/ 158 h 242"/>
              <a:gd name="connsiteX89" fmla="*/ 242 w 388"/>
              <a:gd name="connsiteY89" fmla="*/ 153 h 242"/>
              <a:gd name="connsiteX90" fmla="*/ 269 w 388"/>
              <a:gd name="connsiteY90" fmla="*/ 153 h 242"/>
              <a:gd name="connsiteX91" fmla="*/ 290 w 388"/>
              <a:gd name="connsiteY91" fmla="*/ 147 h 242"/>
              <a:gd name="connsiteX92" fmla="*/ 311 w 388"/>
              <a:gd name="connsiteY92" fmla="*/ 147 h 242"/>
              <a:gd name="connsiteX93" fmla="*/ 332 w 388"/>
              <a:gd name="connsiteY93" fmla="*/ 142 h 242"/>
              <a:gd name="connsiteX94" fmla="*/ 342 w 388"/>
              <a:gd name="connsiteY94" fmla="*/ 142 h 242"/>
              <a:gd name="connsiteX95" fmla="*/ 358 w 388"/>
              <a:gd name="connsiteY95" fmla="*/ 142 h 242"/>
              <a:gd name="connsiteX96" fmla="*/ 363 w 388"/>
              <a:gd name="connsiteY96" fmla="*/ 142 h 242"/>
              <a:gd name="connsiteX97" fmla="*/ 368 w 388"/>
              <a:gd name="connsiteY97" fmla="*/ 142 h 242"/>
              <a:gd name="connsiteX98" fmla="*/ 368 w 388"/>
              <a:gd name="connsiteY98" fmla="*/ 142 h 242"/>
              <a:gd name="connsiteX0" fmla="*/ 368 w 384"/>
              <a:gd name="connsiteY0" fmla="*/ 142 h 242"/>
              <a:gd name="connsiteX1" fmla="*/ 374 w 384"/>
              <a:gd name="connsiteY1" fmla="*/ 142 h 242"/>
              <a:gd name="connsiteX2" fmla="*/ 384 w 384"/>
              <a:gd name="connsiteY2" fmla="*/ 174 h 242"/>
              <a:gd name="connsiteX3" fmla="*/ 353 w 384"/>
              <a:gd name="connsiteY3" fmla="*/ 174 h 242"/>
              <a:gd name="connsiteX4" fmla="*/ 326 w 384"/>
              <a:gd name="connsiteY4" fmla="*/ 179 h 242"/>
              <a:gd name="connsiteX5" fmla="*/ 305 w 384"/>
              <a:gd name="connsiteY5" fmla="*/ 184 h 242"/>
              <a:gd name="connsiteX6" fmla="*/ 279 w 384"/>
              <a:gd name="connsiteY6" fmla="*/ 190 h 242"/>
              <a:gd name="connsiteX7" fmla="*/ 258 w 384"/>
              <a:gd name="connsiteY7" fmla="*/ 190 h 242"/>
              <a:gd name="connsiteX8" fmla="*/ 237 w 384"/>
              <a:gd name="connsiteY8" fmla="*/ 195 h 242"/>
              <a:gd name="connsiteX9" fmla="*/ 216 w 384"/>
              <a:gd name="connsiteY9" fmla="*/ 200 h 242"/>
              <a:gd name="connsiteX10" fmla="*/ 200 w 384"/>
              <a:gd name="connsiteY10" fmla="*/ 200 h 242"/>
              <a:gd name="connsiteX11" fmla="*/ 184 w 384"/>
              <a:gd name="connsiteY11" fmla="*/ 205 h 242"/>
              <a:gd name="connsiteX12" fmla="*/ 169 w 384"/>
              <a:gd name="connsiteY12" fmla="*/ 205 h 242"/>
              <a:gd name="connsiteX13" fmla="*/ 153 w 384"/>
              <a:gd name="connsiteY13" fmla="*/ 211 h 242"/>
              <a:gd name="connsiteX14" fmla="*/ 142 w 384"/>
              <a:gd name="connsiteY14" fmla="*/ 211 h 242"/>
              <a:gd name="connsiteX15" fmla="*/ 132 w 384"/>
              <a:gd name="connsiteY15" fmla="*/ 216 h 242"/>
              <a:gd name="connsiteX16" fmla="*/ 127 w 384"/>
              <a:gd name="connsiteY16" fmla="*/ 216 h 242"/>
              <a:gd name="connsiteX17" fmla="*/ 116 w 384"/>
              <a:gd name="connsiteY17" fmla="*/ 221 h 242"/>
              <a:gd name="connsiteX18" fmla="*/ 111 w 384"/>
              <a:gd name="connsiteY18" fmla="*/ 221 h 242"/>
              <a:gd name="connsiteX19" fmla="*/ 105 w 384"/>
              <a:gd name="connsiteY19" fmla="*/ 226 h 242"/>
              <a:gd name="connsiteX20" fmla="*/ 90 w 384"/>
              <a:gd name="connsiteY20" fmla="*/ 232 h 242"/>
              <a:gd name="connsiteX21" fmla="*/ 79 w 384"/>
              <a:gd name="connsiteY21" fmla="*/ 237 h 242"/>
              <a:gd name="connsiteX22" fmla="*/ 69 w 384"/>
              <a:gd name="connsiteY22" fmla="*/ 242 h 242"/>
              <a:gd name="connsiteX23" fmla="*/ 63 w 384"/>
              <a:gd name="connsiteY23" fmla="*/ 242 h 242"/>
              <a:gd name="connsiteX24" fmla="*/ 58 w 384"/>
              <a:gd name="connsiteY24" fmla="*/ 242 h 242"/>
              <a:gd name="connsiteX25" fmla="*/ 53 w 384"/>
              <a:gd name="connsiteY25" fmla="*/ 242 h 242"/>
              <a:gd name="connsiteX26" fmla="*/ 48 w 384"/>
              <a:gd name="connsiteY26" fmla="*/ 242 h 242"/>
              <a:gd name="connsiteX27" fmla="*/ 37 w 384"/>
              <a:gd name="connsiteY27" fmla="*/ 232 h 242"/>
              <a:gd name="connsiteX28" fmla="*/ 27 w 384"/>
              <a:gd name="connsiteY28" fmla="*/ 226 h 242"/>
              <a:gd name="connsiteX29" fmla="*/ 16 w 384"/>
              <a:gd name="connsiteY29" fmla="*/ 216 h 242"/>
              <a:gd name="connsiteX30" fmla="*/ 11 w 384"/>
              <a:gd name="connsiteY30" fmla="*/ 211 h 242"/>
              <a:gd name="connsiteX31" fmla="*/ 6 w 384"/>
              <a:gd name="connsiteY31" fmla="*/ 200 h 242"/>
              <a:gd name="connsiteX32" fmla="*/ 0 w 384"/>
              <a:gd name="connsiteY32" fmla="*/ 195 h 242"/>
              <a:gd name="connsiteX33" fmla="*/ 6 w 384"/>
              <a:gd name="connsiteY33" fmla="*/ 190 h 242"/>
              <a:gd name="connsiteX34" fmla="*/ 11 w 384"/>
              <a:gd name="connsiteY34" fmla="*/ 184 h 242"/>
              <a:gd name="connsiteX35" fmla="*/ 16 w 384"/>
              <a:gd name="connsiteY35" fmla="*/ 179 h 242"/>
              <a:gd name="connsiteX36" fmla="*/ 27 w 384"/>
              <a:gd name="connsiteY36" fmla="*/ 174 h 242"/>
              <a:gd name="connsiteX37" fmla="*/ 37 w 384"/>
              <a:gd name="connsiteY37" fmla="*/ 163 h 242"/>
              <a:gd name="connsiteX38" fmla="*/ 48 w 384"/>
              <a:gd name="connsiteY38" fmla="*/ 153 h 242"/>
              <a:gd name="connsiteX39" fmla="*/ 53 w 384"/>
              <a:gd name="connsiteY39" fmla="*/ 137 h 242"/>
              <a:gd name="connsiteX40" fmla="*/ 63 w 384"/>
              <a:gd name="connsiteY40" fmla="*/ 121 h 242"/>
              <a:gd name="connsiteX41" fmla="*/ 63 w 384"/>
              <a:gd name="connsiteY41" fmla="*/ 100 h 242"/>
              <a:gd name="connsiteX42" fmla="*/ 69 w 384"/>
              <a:gd name="connsiteY42" fmla="*/ 89 h 242"/>
              <a:gd name="connsiteX43" fmla="*/ 69 w 384"/>
              <a:gd name="connsiteY43" fmla="*/ 74 h 242"/>
              <a:gd name="connsiteX44" fmla="*/ 69 w 384"/>
              <a:gd name="connsiteY44" fmla="*/ 63 h 242"/>
              <a:gd name="connsiteX45" fmla="*/ 63 w 384"/>
              <a:gd name="connsiteY45" fmla="*/ 47 h 242"/>
              <a:gd name="connsiteX46" fmla="*/ 58 w 384"/>
              <a:gd name="connsiteY46" fmla="*/ 42 h 242"/>
              <a:gd name="connsiteX47" fmla="*/ 53 w 384"/>
              <a:gd name="connsiteY47" fmla="*/ 37 h 242"/>
              <a:gd name="connsiteX48" fmla="*/ 48 w 384"/>
              <a:gd name="connsiteY48" fmla="*/ 32 h 242"/>
              <a:gd name="connsiteX49" fmla="*/ 48 w 384"/>
              <a:gd name="connsiteY49" fmla="*/ 26 h 242"/>
              <a:gd name="connsiteX50" fmla="*/ 48 w 384"/>
              <a:gd name="connsiteY50" fmla="*/ 16 h 242"/>
              <a:gd name="connsiteX51" fmla="*/ 48 w 384"/>
              <a:gd name="connsiteY51" fmla="*/ 10 h 242"/>
              <a:gd name="connsiteX52" fmla="*/ 53 w 384"/>
              <a:gd name="connsiteY52" fmla="*/ 5 h 242"/>
              <a:gd name="connsiteX53" fmla="*/ 58 w 384"/>
              <a:gd name="connsiteY53" fmla="*/ 5 h 242"/>
              <a:gd name="connsiteX54" fmla="*/ 69 w 384"/>
              <a:gd name="connsiteY54" fmla="*/ 0 h 242"/>
              <a:gd name="connsiteX55" fmla="*/ 74 w 384"/>
              <a:gd name="connsiteY55" fmla="*/ 5 h 242"/>
              <a:gd name="connsiteX56" fmla="*/ 84 w 384"/>
              <a:gd name="connsiteY56" fmla="*/ 5 h 242"/>
              <a:gd name="connsiteX57" fmla="*/ 95 w 384"/>
              <a:gd name="connsiteY57" fmla="*/ 10 h 242"/>
              <a:gd name="connsiteX58" fmla="*/ 105 w 384"/>
              <a:gd name="connsiteY58" fmla="*/ 16 h 242"/>
              <a:gd name="connsiteX59" fmla="*/ 116 w 384"/>
              <a:gd name="connsiteY59" fmla="*/ 26 h 242"/>
              <a:gd name="connsiteX60" fmla="*/ 127 w 384"/>
              <a:gd name="connsiteY60" fmla="*/ 32 h 242"/>
              <a:gd name="connsiteX61" fmla="*/ 132 w 384"/>
              <a:gd name="connsiteY61" fmla="*/ 37 h 242"/>
              <a:gd name="connsiteX62" fmla="*/ 137 w 384"/>
              <a:gd name="connsiteY62" fmla="*/ 42 h 242"/>
              <a:gd name="connsiteX63" fmla="*/ 137 w 384"/>
              <a:gd name="connsiteY63" fmla="*/ 47 h 242"/>
              <a:gd name="connsiteX64" fmla="*/ 137 w 384"/>
              <a:gd name="connsiteY64" fmla="*/ 53 h 242"/>
              <a:gd name="connsiteX65" fmla="*/ 137 w 384"/>
              <a:gd name="connsiteY65" fmla="*/ 58 h 242"/>
              <a:gd name="connsiteX66" fmla="*/ 137 w 384"/>
              <a:gd name="connsiteY66" fmla="*/ 63 h 242"/>
              <a:gd name="connsiteX67" fmla="*/ 137 w 384"/>
              <a:gd name="connsiteY67" fmla="*/ 68 h 242"/>
              <a:gd name="connsiteX68" fmla="*/ 132 w 384"/>
              <a:gd name="connsiteY68" fmla="*/ 79 h 242"/>
              <a:gd name="connsiteX69" fmla="*/ 132 w 384"/>
              <a:gd name="connsiteY69" fmla="*/ 89 h 242"/>
              <a:gd name="connsiteX70" fmla="*/ 127 w 384"/>
              <a:gd name="connsiteY70" fmla="*/ 100 h 242"/>
              <a:gd name="connsiteX71" fmla="*/ 121 w 384"/>
              <a:gd name="connsiteY71" fmla="*/ 111 h 242"/>
              <a:gd name="connsiteX72" fmla="*/ 116 w 384"/>
              <a:gd name="connsiteY72" fmla="*/ 121 h 242"/>
              <a:gd name="connsiteX73" fmla="*/ 116 w 384"/>
              <a:gd name="connsiteY73" fmla="*/ 132 h 242"/>
              <a:gd name="connsiteX74" fmla="*/ 111 w 384"/>
              <a:gd name="connsiteY74" fmla="*/ 137 h 242"/>
              <a:gd name="connsiteX75" fmla="*/ 111 w 384"/>
              <a:gd name="connsiteY75" fmla="*/ 147 h 242"/>
              <a:gd name="connsiteX76" fmla="*/ 111 w 384"/>
              <a:gd name="connsiteY76" fmla="*/ 153 h 242"/>
              <a:gd name="connsiteX77" fmla="*/ 111 w 384"/>
              <a:gd name="connsiteY77" fmla="*/ 158 h 242"/>
              <a:gd name="connsiteX78" fmla="*/ 111 w 384"/>
              <a:gd name="connsiteY78" fmla="*/ 158 h 242"/>
              <a:gd name="connsiteX79" fmla="*/ 111 w 384"/>
              <a:gd name="connsiteY79" fmla="*/ 163 h 242"/>
              <a:gd name="connsiteX80" fmla="*/ 116 w 384"/>
              <a:gd name="connsiteY80" fmla="*/ 163 h 242"/>
              <a:gd name="connsiteX81" fmla="*/ 116 w 384"/>
              <a:gd name="connsiteY81" fmla="*/ 163 h 242"/>
              <a:gd name="connsiteX82" fmla="*/ 121 w 384"/>
              <a:gd name="connsiteY82" fmla="*/ 163 h 242"/>
              <a:gd name="connsiteX83" fmla="*/ 132 w 384"/>
              <a:gd name="connsiteY83" fmla="*/ 163 h 242"/>
              <a:gd name="connsiteX84" fmla="*/ 148 w 384"/>
              <a:gd name="connsiteY84" fmla="*/ 163 h 242"/>
              <a:gd name="connsiteX85" fmla="*/ 169 w 384"/>
              <a:gd name="connsiteY85" fmla="*/ 163 h 242"/>
              <a:gd name="connsiteX86" fmla="*/ 190 w 384"/>
              <a:gd name="connsiteY86" fmla="*/ 163 h 242"/>
              <a:gd name="connsiteX87" fmla="*/ 211 w 384"/>
              <a:gd name="connsiteY87" fmla="*/ 158 h 242"/>
              <a:gd name="connsiteX88" fmla="*/ 242 w 384"/>
              <a:gd name="connsiteY88" fmla="*/ 153 h 242"/>
              <a:gd name="connsiteX89" fmla="*/ 269 w 384"/>
              <a:gd name="connsiteY89" fmla="*/ 153 h 242"/>
              <a:gd name="connsiteX90" fmla="*/ 290 w 384"/>
              <a:gd name="connsiteY90" fmla="*/ 147 h 242"/>
              <a:gd name="connsiteX91" fmla="*/ 311 w 384"/>
              <a:gd name="connsiteY91" fmla="*/ 147 h 242"/>
              <a:gd name="connsiteX92" fmla="*/ 332 w 384"/>
              <a:gd name="connsiteY92" fmla="*/ 142 h 242"/>
              <a:gd name="connsiteX93" fmla="*/ 342 w 384"/>
              <a:gd name="connsiteY93" fmla="*/ 142 h 242"/>
              <a:gd name="connsiteX94" fmla="*/ 358 w 384"/>
              <a:gd name="connsiteY94" fmla="*/ 142 h 242"/>
              <a:gd name="connsiteX95" fmla="*/ 363 w 384"/>
              <a:gd name="connsiteY95" fmla="*/ 142 h 242"/>
              <a:gd name="connsiteX96" fmla="*/ 368 w 384"/>
              <a:gd name="connsiteY96" fmla="*/ 142 h 242"/>
              <a:gd name="connsiteX97" fmla="*/ 368 w 384"/>
              <a:gd name="connsiteY97" fmla="*/ 142 h 242"/>
              <a:gd name="connsiteX0" fmla="*/ 368 w 384"/>
              <a:gd name="connsiteY0" fmla="*/ 142 h 242"/>
              <a:gd name="connsiteX1" fmla="*/ 374 w 384"/>
              <a:gd name="connsiteY1" fmla="*/ 142 h 242"/>
              <a:gd name="connsiteX2" fmla="*/ 384 w 384"/>
              <a:gd name="connsiteY2" fmla="*/ 174 h 242"/>
              <a:gd name="connsiteX3" fmla="*/ 353 w 384"/>
              <a:gd name="connsiteY3" fmla="*/ 174 h 242"/>
              <a:gd name="connsiteX4" fmla="*/ 326 w 384"/>
              <a:gd name="connsiteY4" fmla="*/ 179 h 242"/>
              <a:gd name="connsiteX5" fmla="*/ 305 w 384"/>
              <a:gd name="connsiteY5" fmla="*/ 184 h 242"/>
              <a:gd name="connsiteX6" fmla="*/ 279 w 384"/>
              <a:gd name="connsiteY6" fmla="*/ 190 h 242"/>
              <a:gd name="connsiteX7" fmla="*/ 258 w 384"/>
              <a:gd name="connsiteY7" fmla="*/ 190 h 242"/>
              <a:gd name="connsiteX8" fmla="*/ 237 w 384"/>
              <a:gd name="connsiteY8" fmla="*/ 195 h 242"/>
              <a:gd name="connsiteX9" fmla="*/ 216 w 384"/>
              <a:gd name="connsiteY9" fmla="*/ 200 h 242"/>
              <a:gd name="connsiteX10" fmla="*/ 200 w 384"/>
              <a:gd name="connsiteY10" fmla="*/ 200 h 242"/>
              <a:gd name="connsiteX11" fmla="*/ 184 w 384"/>
              <a:gd name="connsiteY11" fmla="*/ 205 h 242"/>
              <a:gd name="connsiteX12" fmla="*/ 169 w 384"/>
              <a:gd name="connsiteY12" fmla="*/ 205 h 242"/>
              <a:gd name="connsiteX13" fmla="*/ 153 w 384"/>
              <a:gd name="connsiteY13" fmla="*/ 211 h 242"/>
              <a:gd name="connsiteX14" fmla="*/ 142 w 384"/>
              <a:gd name="connsiteY14" fmla="*/ 211 h 242"/>
              <a:gd name="connsiteX15" fmla="*/ 132 w 384"/>
              <a:gd name="connsiteY15" fmla="*/ 216 h 242"/>
              <a:gd name="connsiteX16" fmla="*/ 127 w 384"/>
              <a:gd name="connsiteY16" fmla="*/ 216 h 242"/>
              <a:gd name="connsiteX17" fmla="*/ 116 w 384"/>
              <a:gd name="connsiteY17" fmla="*/ 221 h 242"/>
              <a:gd name="connsiteX18" fmla="*/ 111 w 384"/>
              <a:gd name="connsiteY18" fmla="*/ 221 h 242"/>
              <a:gd name="connsiteX19" fmla="*/ 105 w 384"/>
              <a:gd name="connsiteY19" fmla="*/ 226 h 242"/>
              <a:gd name="connsiteX20" fmla="*/ 90 w 384"/>
              <a:gd name="connsiteY20" fmla="*/ 232 h 242"/>
              <a:gd name="connsiteX21" fmla="*/ 79 w 384"/>
              <a:gd name="connsiteY21" fmla="*/ 237 h 242"/>
              <a:gd name="connsiteX22" fmla="*/ 69 w 384"/>
              <a:gd name="connsiteY22" fmla="*/ 242 h 242"/>
              <a:gd name="connsiteX23" fmla="*/ 63 w 384"/>
              <a:gd name="connsiteY23" fmla="*/ 242 h 242"/>
              <a:gd name="connsiteX24" fmla="*/ 58 w 384"/>
              <a:gd name="connsiteY24" fmla="*/ 242 h 242"/>
              <a:gd name="connsiteX25" fmla="*/ 53 w 384"/>
              <a:gd name="connsiteY25" fmla="*/ 242 h 242"/>
              <a:gd name="connsiteX26" fmla="*/ 48 w 384"/>
              <a:gd name="connsiteY26" fmla="*/ 242 h 242"/>
              <a:gd name="connsiteX27" fmla="*/ 37 w 384"/>
              <a:gd name="connsiteY27" fmla="*/ 232 h 242"/>
              <a:gd name="connsiteX28" fmla="*/ 27 w 384"/>
              <a:gd name="connsiteY28" fmla="*/ 226 h 242"/>
              <a:gd name="connsiteX29" fmla="*/ 16 w 384"/>
              <a:gd name="connsiteY29" fmla="*/ 216 h 242"/>
              <a:gd name="connsiteX30" fmla="*/ 11 w 384"/>
              <a:gd name="connsiteY30" fmla="*/ 211 h 242"/>
              <a:gd name="connsiteX31" fmla="*/ 6 w 384"/>
              <a:gd name="connsiteY31" fmla="*/ 200 h 242"/>
              <a:gd name="connsiteX32" fmla="*/ 0 w 384"/>
              <a:gd name="connsiteY32" fmla="*/ 195 h 242"/>
              <a:gd name="connsiteX33" fmla="*/ 6 w 384"/>
              <a:gd name="connsiteY33" fmla="*/ 190 h 242"/>
              <a:gd name="connsiteX34" fmla="*/ 11 w 384"/>
              <a:gd name="connsiteY34" fmla="*/ 184 h 242"/>
              <a:gd name="connsiteX35" fmla="*/ 16 w 384"/>
              <a:gd name="connsiteY35" fmla="*/ 179 h 242"/>
              <a:gd name="connsiteX36" fmla="*/ 27 w 384"/>
              <a:gd name="connsiteY36" fmla="*/ 174 h 242"/>
              <a:gd name="connsiteX37" fmla="*/ 37 w 384"/>
              <a:gd name="connsiteY37" fmla="*/ 163 h 242"/>
              <a:gd name="connsiteX38" fmla="*/ 48 w 384"/>
              <a:gd name="connsiteY38" fmla="*/ 153 h 242"/>
              <a:gd name="connsiteX39" fmla="*/ 53 w 384"/>
              <a:gd name="connsiteY39" fmla="*/ 137 h 242"/>
              <a:gd name="connsiteX40" fmla="*/ 63 w 384"/>
              <a:gd name="connsiteY40" fmla="*/ 121 h 242"/>
              <a:gd name="connsiteX41" fmla="*/ 63 w 384"/>
              <a:gd name="connsiteY41" fmla="*/ 100 h 242"/>
              <a:gd name="connsiteX42" fmla="*/ 69 w 384"/>
              <a:gd name="connsiteY42" fmla="*/ 89 h 242"/>
              <a:gd name="connsiteX43" fmla="*/ 69 w 384"/>
              <a:gd name="connsiteY43" fmla="*/ 74 h 242"/>
              <a:gd name="connsiteX44" fmla="*/ 69 w 384"/>
              <a:gd name="connsiteY44" fmla="*/ 63 h 242"/>
              <a:gd name="connsiteX45" fmla="*/ 63 w 384"/>
              <a:gd name="connsiteY45" fmla="*/ 47 h 242"/>
              <a:gd name="connsiteX46" fmla="*/ 58 w 384"/>
              <a:gd name="connsiteY46" fmla="*/ 42 h 242"/>
              <a:gd name="connsiteX47" fmla="*/ 53 w 384"/>
              <a:gd name="connsiteY47" fmla="*/ 37 h 242"/>
              <a:gd name="connsiteX48" fmla="*/ 48 w 384"/>
              <a:gd name="connsiteY48" fmla="*/ 32 h 242"/>
              <a:gd name="connsiteX49" fmla="*/ 48 w 384"/>
              <a:gd name="connsiteY49" fmla="*/ 26 h 242"/>
              <a:gd name="connsiteX50" fmla="*/ 48 w 384"/>
              <a:gd name="connsiteY50" fmla="*/ 16 h 242"/>
              <a:gd name="connsiteX51" fmla="*/ 48 w 384"/>
              <a:gd name="connsiteY51" fmla="*/ 10 h 242"/>
              <a:gd name="connsiteX52" fmla="*/ 53 w 384"/>
              <a:gd name="connsiteY52" fmla="*/ 5 h 242"/>
              <a:gd name="connsiteX53" fmla="*/ 58 w 384"/>
              <a:gd name="connsiteY53" fmla="*/ 5 h 242"/>
              <a:gd name="connsiteX54" fmla="*/ 69 w 384"/>
              <a:gd name="connsiteY54" fmla="*/ 0 h 242"/>
              <a:gd name="connsiteX55" fmla="*/ 74 w 384"/>
              <a:gd name="connsiteY55" fmla="*/ 5 h 242"/>
              <a:gd name="connsiteX56" fmla="*/ 84 w 384"/>
              <a:gd name="connsiteY56" fmla="*/ 5 h 242"/>
              <a:gd name="connsiteX57" fmla="*/ 95 w 384"/>
              <a:gd name="connsiteY57" fmla="*/ 10 h 242"/>
              <a:gd name="connsiteX58" fmla="*/ 105 w 384"/>
              <a:gd name="connsiteY58" fmla="*/ 16 h 242"/>
              <a:gd name="connsiteX59" fmla="*/ 116 w 384"/>
              <a:gd name="connsiteY59" fmla="*/ 26 h 242"/>
              <a:gd name="connsiteX60" fmla="*/ 127 w 384"/>
              <a:gd name="connsiteY60" fmla="*/ 32 h 242"/>
              <a:gd name="connsiteX61" fmla="*/ 132 w 384"/>
              <a:gd name="connsiteY61" fmla="*/ 37 h 242"/>
              <a:gd name="connsiteX62" fmla="*/ 137 w 384"/>
              <a:gd name="connsiteY62" fmla="*/ 42 h 242"/>
              <a:gd name="connsiteX63" fmla="*/ 137 w 384"/>
              <a:gd name="connsiteY63" fmla="*/ 47 h 242"/>
              <a:gd name="connsiteX64" fmla="*/ 137 w 384"/>
              <a:gd name="connsiteY64" fmla="*/ 53 h 242"/>
              <a:gd name="connsiteX65" fmla="*/ 137 w 384"/>
              <a:gd name="connsiteY65" fmla="*/ 58 h 242"/>
              <a:gd name="connsiteX66" fmla="*/ 137 w 384"/>
              <a:gd name="connsiteY66" fmla="*/ 63 h 242"/>
              <a:gd name="connsiteX67" fmla="*/ 137 w 384"/>
              <a:gd name="connsiteY67" fmla="*/ 68 h 242"/>
              <a:gd name="connsiteX68" fmla="*/ 132 w 384"/>
              <a:gd name="connsiteY68" fmla="*/ 79 h 242"/>
              <a:gd name="connsiteX69" fmla="*/ 132 w 384"/>
              <a:gd name="connsiteY69" fmla="*/ 89 h 242"/>
              <a:gd name="connsiteX70" fmla="*/ 127 w 384"/>
              <a:gd name="connsiteY70" fmla="*/ 100 h 242"/>
              <a:gd name="connsiteX71" fmla="*/ 121 w 384"/>
              <a:gd name="connsiteY71" fmla="*/ 111 h 242"/>
              <a:gd name="connsiteX72" fmla="*/ 116 w 384"/>
              <a:gd name="connsiteY72" fmla="*/ 121 h 242"/>
              <a:gd name="connsiteX73" fmla="*/ 116 w 384"/>
              <a:gd name="connsiteY73" fmla="*/ 132 h 242"/>
              <a:gd name="connsiteX74" fmla="*/ 111 w 384"/>
              <a:gd name="connsiteY74" fmla="*/ 137 h 242"/>
              <a:gd name="connsiteX75" fmla="*/ 111 w 384"/>
              <a:gd name="connsiteY75" fmla="*/ 147 h 242"/>
              <a:gd name="connsiteX76" fmla="*/ 111 w 384"/>
              <a:gd name="connsiteY76" fmla="*/ 153 h 242"/>
              <a:gd name="connsiteX77" fmla="*/ 111 w 384"/>
              <a:gd name="connsiteY77" fmla="*/ 158 h 242"/>
              <a:gd name="connsiteX78" fmla="*/ 111 w 384"/>
              <a:gd name="connsiteY78" fmla="*/ 158 h 242"/>
              <a:gd name="connsiteX79" fmla="*/ 111 w 384"/>
              <a:gd name="connsiteY79" fmla="*/ 163 h 242"/>
              <a:gd name="connsiteX80" fmla="*/ 116 w 384"/>
              <a:gd name="connsiteY80" fmla="*/ 163 h 242"/>
              <a:gd name="connsiteX81" fmla="*/ 116 w 384"/>
              <a:gd name="connsiteY81" fmla="*/ 163 h 242"/>
              <a:gd name="connsiteX82" fmla="*/ 121 w 384"/>
              <a:gd name="connsiteY82" fmla="*/ 163 h 242"/>
              <a:gd name="connsiteX83" fmla="*/ 132 w 384"/>
              <a:gd name="connsiteY83" fmla="*/ 163 h 242"/>
              <a:gd name="connsiteX84" fmla="*/ 148 w 384"/>
              <a:gd name="connsiteY84" fmla="*/ 163 h 242"/>
              <a:gd name="connsiteX85" fmla="*/ 169 w 384"/>
              <a:gd name="connsiteY85" fmla="*/ 163 h 242"/>
              <a:gd name="connsiteX86" fmla="*/ 190 w 384"/>
              <a:gd name="connsiteY86" fmla="*/ 163 h 242"/>
              <a:gd name="connsiteX87" fmla="*/ 211 w 384"/>
              <a:gd name="connsiteY87" fmla="*/ 158 h 242"/>
              <a:gd name="connsiteX88" fmla="*/ 242 w 384"/>
              <a:gd name="connsiteY88" fmla="*/ 153 h 242"/>
              <a:gd name="connsiteX89" fmla="*/ 269 w 384"/>
              <a:gd name="connsiteY89" fmla="*/ 153 h 242"/>
              <a:gd name="connsiteX90" fmla="*/ 290 w 384"/>
              <a:gd name="connsiteY90" fmla="*/ 147 h 242"/>
              <a:gd name="connsiteX91" fmla="*/ 311 w 384"/>
              <a:gd name="connsiteY91" fmla="*/ 147 h 242"/>
              <a:gd name="connsiteX92" fmla="*/ 332 w 384"/>
              <a:gd name="connsiteY92" fmla="*/ 142 h 242"/>
              <a:gd name="connsiteX93" fmla="*/ 342 w 384"/>
              <a:gd name="connsiteY93" fmla="*/ 142 h 242"/>
              <a:gd name="connsiteX94" fmla="*/ 358 w 384"/>
              <a:gd name="connsiteY94" fmla="*/ 142 h 242"/>
              <a:gd name="connsiteX95" fmla="*/ 363 w 384"/>
              <a:gd name="connsiteY95" fmla="*/ 142 h 242"/>
              <a:gd name="connsiteX96" fmla="*/ 368 w 384"/>
              <a:gd name="connsiteY96" fmla="*/ 142 h 242"/>
              <a:gd name="connsiteX0" fmla="*/ 368 w 384"/>
              <a:gd name="connsiteY0" fmla="*/ 142 h 242"/>
              <a:gd name="connsiteX1" fmla="*/ 374 w 384"/>
              <a:gd name="connsiteY1" fmla="*/ 142 h 242"/>
              <a:gd name="connsiteX2" fmla="*/ 384 w 384"/>
              <a:gd name="connsiteY2" fmla="*/ 174 h 242"/>
              <a:gd name="connsiteX3" fmla="*/ 353 w 384"/>
              <a:gd name="connsiteY3" fmla="*/ 174 h 242"/>
              <a:gd name="connsiteX4" fmla="*/ 326 w 384"/>
              <a:gd name="connsiteY4" fmla="*/ 179 h 242"/>
              <a:gd name="connsiteX5" fmla="*/ 305 w 384"/>
              <a:gd name="connsiteY5" fmla="*/ 184 h 242"/>
              <a:gd name="connsiteX6" fmla="*/ 279 w 384"/>
              <a:gd name="connsiteY6" fmla="*/ 190 h 242"/>
              <a:gd name="connsiteX7" fmla="*/ 258 w 384"/>
              <a:gd name="connsiteY7" fmla="*/ 190 h 242"/>
              <a:gd name="connsiteX8" fmla="*/ 237 w 384"/>
              <a:gd name="connsiteY8" fmla="*/ 195 h 242"/>
              <a:gd name="connsiteX9" fmla="*/ 216 w 384"/>
              <a:gd name="connsiteY9" fmla="*/ 200 h 242"/>
              <a:gd name="connsiteX10" fmla="*/ 200 w 384"/>
              <a:gd name="connsiteY10" fmla="*/ 200 h 242"/>
              <a:gd name="connsiteX11" fmla="*/ 184 w 384"/>
              <a:gd name="connsiteY11" fmla="*/ 205 h 242"/>
              <a:gd name="connsiteX12" fmla="*/ 169 w 384"/>
              <a:gd name="connsiteY12" fmla="*/ 205 h 242"/>
              <a:gd name="connsiteX13" fmla="*/ 153 w 384"/>
              <a:gd name="connsiteY13" fmla="*/ 211 h 242"/>
              <a:gd name="connsiteX14" fmla="*/ 142 w 384"/>
              <a:gd name="connsiteY14" fmla="*/ 211 h 242"/>
              <a:gd name="connsiteX15" fmla="*/ 132 w 384"/>
              <a:gd name="connsiteY15" fmla="*/ 216 h 242"/>
              <a:gd name="connsiteX16" fmla="*/ 127 w 384"/>
              <a:gd name="connsiteY16" fmla="*/ 216 h 242"/>
              <a:gd name="connsiteX17" fmla="*/ 116 w 384"/>
              <a:gd name="connsiteY17" fmla="*/ 221 h 242"/>
              <a:gd name="connsiteX18" fmla="*/ 111 w 384"/>
              <a:gd name="connsiteY18" fmla="*/ 221 h 242"/>
              <a:gd name="connsiteX19" fmla="*/ 105 w 384"/>
              <a:gd name="connsiteY19" fmla="*/ 226 h 242"/>
              <a:gd name="connsiteX20" fmla="*/ 90 w 384"/>
              <a:gd name="connsiteY20" fmla="*/ 232 h 242"/>
              <a:gd name="connsiteX21" fmla="*/ 79 w 384"/>
              <a:gd name="connsiteY21" fmla="*/ 237 h 242"/>
              <a:gd name="connsiteX22" fmla="*/ 69 w 384"/>
              <a:gd name="connsiteY22" fmla="*/ 242 h 242"/>
              <a:gd name="connsiteX23" fmla="*/ 63 w 384"/>
              <a:gd name="connsiteY23" fmla="*/ 242 h 242"/>
              <a:gd name="connsiteX24" fmla="*/ 58 w 384"/>
              <a:gd name="connsiteY24" fmla="*/ 242 h 242"/>
              <a:gd name="connsiteX25" fmla="*/ 53 w 384"/>
              <a:gd name="connsiteY25" fmla="*/ 242 h 242"/>
              <a:gd name="connsiteX26" fmla="*/ 48 w 384"/>
              <a:gd name="connsiteY26" fmla="*/ 242 h 242"/>
              <a:gd name="connsiteX27" fmla="*/ 37 w 384"/>
              <a:gd name="connsiteY27" fmla="*/ 232 h 242"/>
              <a:gd name="connsiteX28" fmla="*/ 27 w 384"/>
              <a:gd name="connsiteY28" fmla="*/ 226 h 242"/>
              <a:gd name="connsiteX29" fmla="*/ 16 w 384"/>
              <a:gd name="connsiteY29" fmla="*/ 216 h 242"/>
              <a:gd name="connsiteX30" fmla="*/ 11 w 384"/>
              <a:gd name="connsiteY30" fmla="*/ 211 h 242"/>
              <a:gd name="connsiteX31" fmla="*/ 6 w 384"/>
              <a:gd name="connsiteY31" fmla="*/ 200 h 242"/>
              <a:gd name="connsiteX32" fmla="*/ 0 w 384"/>
              <a:gd name="connsiteY32" fmla="*/ 195 h 242"/>
              <a:gd name="connsiteX33" fmla="*/ 6 w 384"/>
              <a:gd name="connsiteY33" fmla="*/ 190 h 242"/>
              <a:gd name="connsiteX34" fmla="*/ 11 w 384"/>
              <a:gd name="connsiteY34" fmla="*/ 184 h 242"/>
              <a:gd name="connsiteX35" fmla="*/ 16 w 384"/>
              <a:gd name="connsiteY35" fmla="*/ 179 h 242"/>
              <a:gd name="connsiteX36" fmla="*/ 27 w 384"/>
              <a:gd name="connsiteY36" fmla="*/ 174 h 242"/>
              <a:gd name="connsiteX37" fmla="*/ 37 w 384"/>
              <a:gd name="connsiteY37" fmla="*/ 163 h 242"/>
              <a:gd name="connsiteX38" fmla="*/ 48 w 384"/>
              <a:gd name="connsiteY38" fmla="*/ 153 h 242"/>
              <a:gd name="connsiteX39" fmla="*/ 53 w 384"/>
              <a:gd name="connsiteY39" fmla="*/ 137 h 242"/>
              <a:gd name="connsiteX40" fmla="*/ 63 w 384"/>
              <a:gd name="connsiteY40" fmla="*/ 121 h 242"/>
              <a:gd name="connsiteX41" fmla="*/ 63 w 384"/>
              <a:gd name="connsiteY41" fmla="*/ 100 h 242"/>
              <a:gd name="connsiteX42" fmla="*/ 69 w 384"/>
              <a:gd name="connsiteY42" fmla="*/ 89 h 242"/>
              <a:gd name="connsiteX43" fmla="*/ 69 w 384"/>
              <a:gd name="connsiteY43" fmla="*/ 74 h 242"/>
              <a:gd name="connsiteX44" fmla="*/ 69 w 384"/>
              <a:gd name="connsiteY44" fmla="*/ 63 h 242"/>
              <a:gd name="connsiteX45" fmla="*/ 63 w 384"/>
              <a:gd name="connsiteY45" fmla="*/ 47 h 242"/>
              <a:gd name="connsiteX46" fmla="*/ 58 w 384"/>
              <a:gd name="connsiteY46" fmla="*/ 42 h 242"/>
              <a:gd name="connsiteX47" fmla="*/ 53 w 384"/>
              <a:gd name="connsiteY47" fmla="*/ 37 h 242"/>
              <a:gd name="connsiteX48" fmla="*/ 48 w 384"/>
              <a:gd name="connsiteY48" fmla="*/ 32 h 242"/>
              <a:gd name="connsiteX49" fmla="*/ 48 w 384"/>
              <a:gd name="connsiteY49" fmla="*/ 26 h 242"/>
              <a:gd name="connsiteX50" fmla="*/ 48 w 384"/>
              <a:gd name="connsiteY50" fmla="*/ 16 h 242"/>
              <a:gd name="connsiteX51" fmla="*/ 48 w 384"/>
              <a:gd name="connsiteY51" fmla="*/ 10 h 242"/>
              <a:gd name="connsiteX52" fmla="*/ 53 w 384"/>
              <a:gd name="connsiteY52" fmla="*/ 5 h 242"/>
              <a:gd name="connsiteX53" fmla="*/ 58 w 384"/>
              <a:gd name="connsiteY53" fmla="*/ 5 h 242"/>
              <a:gd name="connsiteX54" fmla="*/ 69 w 384"/>
              <a:gd name="connsiteY54" fmla="*/ 0 h 242"/>
              <a:gd name="connsiteX55" fmla="*/ 74 w 384"/>
              <a:gd name="connsiteY55" fmla="*/ 5 h 242"/>
              <a:gd name="connsiteX56" fmla="*/ 84 w 384"/>
              <a:gd name="connsiteY56" fmla="*/ 5 h 242"/>
              <a:gd name="connsiteX57" fmla="*/ 95 w 384"/>
              <a:gd name="connsiteY57" fmla="*/ 10 h 242"/>
              <a:gd name="connsiteX58" fmla="*/ 105 w 384"/>
              <a:gd name="connsiteY58" fmla="*/ 16 h 242"/>
              <a:gd name="connsiteX59" fmla="*/ 116 w 384"/>
              <a:gd name="connsiteY59" fmla="*/ 26 h 242"/>
              <a:gd name="connsiteX60" fmla="*/ 127 w 384"/>
              <a:gd name="connsiteY60" fmla="*/ 32 h 242"/>
              <a:gd name="connsiteX61" fmla="*/ 132 w 384"/>
              <a:gd name="connsiteY61" fmla="*/ 37 h 242"/>
              <a:gd name="connsiteX62" fmla="*/ 137 w 384"/>
              <a:gd name="connsiteY62" fmla="*/ 42 h 242"/>
              <a:gd name="connsiteX63" fmla="*/ 137 w 384"/>
              <a:gd name="connsiteY63" fmla="*/ 47 h 242"/>
              <a:gd name="connsiteX64" fmla="*/ 137 w 384"/>
              <a:gd name="connsiteY64" fmla="*/ 53 h 242"/>
              <a:gd name="connsiteX65" fmla="*/ 137 w 384"/>
              <a:gd name="connsiteY65" fmla="*/ 58 h 242"/>
              <a:gd name="connsiteX66" fmla="*/ 137 w 384"/>
              <a:gd name="connsiteY66" fmla="*/ 63 h 242"/>
              <a:gd name="connsiteX67" fmla="*/ 137 w 384"/>
              <a:gd name="connsiteY67" fmla="*/ 68 h 242"/>
              <a:gd name="connsiteX68" fmla="*/ 132 w 384"/>
              <a:gd name="connsiteY68" fmla="*/ 79 h 242"/>
              <a:gd name="connsiteX69" fmla="*/ 132 w 384"/>
              <a:gd name="connsiteY69" fmla="*/ 89 h 242"/>
              <a:gd name="connsiteX70" fmla="*/ 127 w 384"/>
              <a:gd name="connsiteY70" fmla="*/ 100 h 242"/>
              <a:gd name="connsiteX71" fmla="*/ 121 w 384"/>
              <a:gd name="connsiteY71" fmla="*/ 111 h 242"/>
              <a:gd name="connsiteX72" fmla="*/ 116 w 384"/>
              <a:gd name="connsiteY72" fmla="*/ 121 h 242"/>
              <a:gd name="connsiteX73" fmla="*/ 116 w 384"/>
              <a:gd name="connsiteY73" fmla="*/ 132 h 242"/>
              <a:gd name="connsiteX74" fmla="*/ 111 w 384"/>
              <a:gd name="connsiteY74" fmla="*/ 137 h 242"/>
              <a:gd name="connsiteX75" fmla="*/ 111 w 384"/>
              <a:gd name="connsiteY75" fmla="*/ 147 h 242"/>
              <a:gd name="connsiteX76" fmla="*/ 111 w 384"/>
              <a:gd name="connsiteY76" fmla="*/ 153 h 242"/>
              <a:gd name="connsiteX77" fmla="*/ 111 w 384"/>
              <a:gd name="connsiteY77" fmla="*/ 158 h 242"/>
              <a:gd name="connsiteX78" fmla="*/ 111 w 384"/>
              <a:gd name="connsiteY78" fmla="*/ 158 h 242"/>
              <a:gd name="connsiteX79" fmla="*/ 111 w 384"/>
              <a:gd name="connsiteY79" fmla="*/ 163 h 242"/>
              <a:gd name="connsiteX80" fmla="*/ 116 w 384"/>
              <a:gd name="connsiteY80" fmla="*/ 163 h 242"/>
              <a:gd name="connsiteX81" fmla="*/ 116 w 384"/>
              <a:gd name="connsiteY81" fmla="*/ 163 h 242"/>
              <a:gd name="connsiteX82" fmla="*/ 121 w 384"/>
              <a:gd name="connsiteY82" fmla="*/ 163 h 242"/>
              <a:gd name="connsiteX83" fmla="*/ 132 w 384"/>
              <a:gd name="connsiteY83" fmla="*/ 163 h 242"/>
              <a:gd name="connsiteX84" fmla="*/ 148 w 384"/>
              <a:gd name="connsiteY84" fmla="*/ 163 h 242"/>
              <a:gd name="connsiteX85" fmla="*/ 169 w 384"/>
              <a:gd name="connsiteY85" fmla="*/ 163 h 242"/>
              <a:gd name="connsiteX86" fmla="*/ 190 w 384"/>
              <a:gd name="connsiteY86" fmla="*/ 163 h 242"/>
              <a:gd name="connsiteX87" fmla="*/ 211 w 384"/>
              <a:gd name="connsiteY87" fmla="*/ 158 h 242"/>
              <a:gd name="connsiteX88" fmla="*/ 242 w 384"/>
              <a:gd name="connsiteY88" fmla="*/ 153 h 242"/>
              <a:gd name="connsiteX89" fmla="*/ 269 w 384"/>
              <a:gd name="connsiteY89" fmla="*/ 153 h 242"/>
              <a:gd name="connsiteX90" fmla="*/ 290 w 384"/>
              <a:gd name="connsiteY90" fmla="*/ 147 h 242"/>
              <a:gd name="connsiteX91" fmla="*/ 311 w 384"/>
              <a:gd name="connsiteY91" fmla="*/ 147 h 242"/>
              <a:gd name="connsiteX92" fmla="*/ 332 w 384"/>
              <a:gd name="connsiteY92" fmla="*/ 142 h 242"/>
              <a:gd name="connsiteX93" fmla="*/ 342 w 384"/>
              <a:gd name="connsiteY93" fmla="*/ 142 h 242"/>
              <a:gd name="connsiteX94" fmla="*/ 358 w 384"/>
              <a:gd name="connsiteY94" fmla="*/ 142 h 242"/>
              <a:gd name="connsiteX95" fmla="*/ 363 w 384"/>
              <a:gd name="connsiteY95" fmla="*/ 142 h 242"/>
              <a:gd name="connsiteX0" fmla="*/ 368 w 384"/>
              <a:gd name="connsiteY0" fmla="*/ 142 h 242"/>
              <a:gd name="connsiteX1" fmla="*/ 374 w 384"/>
              <a:gd name="connsiteY1" fmla="*/ 142 h 242"/>
              <a:gd name="connsiteX2" fmla="*/ 384 w 384"/>
              <a:gd name="connsiteY2" fmla="*/ 174 h 242"/>
              <a:gd name="connsiteX3" fmla="*/ 353 w 384"/>
              <a:gd name="connsiteY3" fmla="*/ 174 h 242"/>
              <a:gd name="connsiteX4" fmla="*/ 326 w 384"/>
              <a:gd name="connsiteY4" fmla="*/ 179 h 242"/>
              <a:gd name="connsiteX5" fmla="*/ 305 w 384"/>
              <a:gd name="connsiteY5" fmla="*/ 184 h 242"/>
              <a:gd name="connsiteX6" fmla="*/ 279 w 384"/>
              <a:gd name="connsiteY6" fmla="*/ 190 h 242"/>
              <a:gd name="connsiteX7" fmla="*/ 258 w 384"/>
              <a:gd name="connsiteY7" fmla="*/ 190 h 242"/>
              <a:gd name="connsiteX8" fmla="*/ 237 w 384"/>
              <a:gd name="connsiteY8" fmla="*/ 195 h 242"/>
              <a:gd name="connsiteX9" fmla="*/ 216 w 384"/>
              <a:gd name="connsiteY9" fmla="*/ 200 h 242"/>
              <a:gd name="connsiteX10" fmla="*/ 200 w 384"/>
              <a:gd name="connsiteY10" fmla="*/ 200 h 242"/>
              <a:gd name="connsiteX11" fmla="*/ 184 w 384"/>
              <a:gd name="connsiteY11" fmla="*/ 205 h 242"/>
              <a:gd name="connsiteX12" fmla="*/ 169 w 384"/>
              <a:gd name="connsiteY12" fmla="*/ 205 h 242"/>
              <a:gd name="connsiteX13" fmla="*/ 153 w 384"/>
              <a:gd name="connsiteY13" fmla="*/ 211 h 242"/>
              <a:gd name="connsiteX14" fmla="*/ 142 w 384"/>
              <a:gd name="connsiteY14" fmla="*/ 211 h 242"/>
              <a:gd name="connsiteX15" fmla="*/ 132 w 384"/>
              <a:gd name="connsiteY15" fmla="*/ 216 h 242"/>
              <a:gd name="connsiteX16" fmla="*/ 127 w 384"/>
              <a:gd name="connsiteY16" fmla="*/ 216 h 242"/>
              <a:gd name="connsiteX17" fmla="*/ 116 w 384"/>
              <a:gd name="connsiteY17" fmla="*/ 221 h 242"/>
              <a:gd name="connsiteX18" fmla="*/ 111 w 384"/>
              <a:gd name="connsiteY18" fmla="*/ 221 h 242"/>
              <a:gd name="connsiteX19" fmla="*/ 105 w 384"/>
              <a:gd name="connsiteY19" fmla="*/ 226 h 242"/>
              <a:gd name="connsiteX20" fmla="*/ 90 w 384"/>
              <a:gd name="connsiteY20" fmla="*/ 232 h 242"/>
              <a:gd name="connsiteX21" fmla="*/ 79 w 384"/>
              <a:gd name="connsiteY21" fmla="*/ 237 h 242"/>
              <a:gd name="connsiteX22" fmla="*/ 69 w 384"/>
              <a:gd name="connsiteY22" fmla="*/ 242 h 242"/>
              <a:gd name="connsiteX23" fmla="*/ 63 w 384"/>
              <a:gd name="connsiteY23" fmla="*/ 242 h 242"/>
              <a:gd name="connsiteX24" fmla="*/ 58 w 384"/>
              <a:gd name="connsiteY24" fmla="*/ 242 h 242"/>
              <a:gd name="connsiteX25" fmla="*/ 53 w 384"/>
              <a:gd name="connsiteY25" fmla="*/ 242 h 242"/>
              <a:gd name="connsiteX26" fmla="*/ 48 w 384"/>
              <a:gd name="connsiteY26" fmla="*/ 242 h 242"/>
              <a:gd name="connsiteX27" fmla="*/ 37 w 384"/>
              <a:gd name="connsiteY27" fmla="*/ 232 h 242"/>
              <a:gd name="connsiteX28" fmla="*/ 27 w 384"/>
              <a:gd name="connsiteY28" fmla="*/ 226 h 242"/>
              <a:gd name="connsiteX29" fmla="*/ 16 w 384"/>
              <a:gd name="connsiteY29" fmla="*/ 216 h 242"/>
              <a:gd name="connsiteX30" fmla="*/ 11 w 384"/>
              <a:gd name="connsiteY30" fmla="*/ 211 h 242"/>
              <a:gd name="connsiteX31" fmla="*/ 6 w 384"/>
              <a:gd name="connsiteY31" fmla="*/ 200 h 242"/>
              <a:gd name="connsiteX32" fmla="*/ 0 w 384"/>
              <a:gd name="connsiteY32" fmla="*/ 195 h 242"/>
              <a:gd name="connsiteX33" fmla="*/ 6 w 384"/>
              <a:gd name="connsiteY33" fmla="*/ 190 h 242"/>
              <a:gd name="connsiteX34" fmla="*/ 11 w 384"/>
              <a:gd name="connsiteY34" fmla="*/ 184 h 242"/>
              <a:gd name="connsiteX35" fmla="*/ 16 w 384"/>
              <a:gd name="connsiteY35" fmla="*/ 179 h 242"/>
              <a:gd name="connsiteX36" fmla="*/ 27 w 384"/>
              <a:gd name="connsiteY36" fmla="*/ 174 h 242"/>
              <a:gd name="connsiteX37" fmla="*/ 37 w 384"/>
              <a:gd name="connsiteY37" fmla="*/ 163 h 242"/>
              <a:gd name="connsiteX38" fmla="*/ 48 w 384"/>
              <a:gd name="connsiteY38" fmla="*/ 153 h 242"/>
              <a:gd name="connsiteX39" fmla="*/ 53 w 384"/>
              <a:gd name="connsiteY39" fmla="*/ 137 h 242"/>
              <a:gd name="connsiteX40" fmla="*/ 63 w 384"/>
              <a:gd name="connsiteY40" fmla="*/ 121 h 242"/>
              <a:gd name="connsiteX41" fmla="*/ 63 w 384"/>
              <a:gd name="connsiteY41" fmla="*/ 100 h 242"/>
              <a:gd name="connsiteX42" fmla="*/ 69 w 384"/>
              <a:gd name="connsiteY42" fmla="*/ 89 h 242"/>
              <a:gd name="connsiteX43" fmla="*/ 69 w 384"/>
              <a:gd name="connsiteY43" fmla="*/ 74 h 242"/>
              <a:gd name="connsiteX44" fmla="*/ 69 w 384"/>
              <a:gd name="connsiteY44" fmla="*/ 63 h 242"/>
              <a:gd name="connsiteX45" fmla="*/ 63 w 384"/>
              <a:gd name="connsiteY45" fmla="*/ 47 h 242"/>
              <a:gd name="connsiteX46" fmla="*/ 58 w 384"/>
              <a:gd name="connsiteY46" fmla="*/ 42 h 242"/>
              <a:gd name="connsiteX47" fmla="*/ 53 w 384"/>
              <a:gd name="connsiteY47" fmla="*/ 37 h 242"/>
              <a:gd name="connsiteX48" fmla="*/ 48 w 384"/>
              <a:gd name="connsiteY48" fmla="*/ 32 h 242"/>
              <a:gd name="connsiteX49" fmla="*/ 48 w 384"/>
              <a:gd name="connsiteY49" fmla="*/ 26 h 242"/>
              <a:gd name="connsiteX50" fmla="*/ 48 w 384"/>
              <a:gd name="connsiteY50" fmla="*/ 16 h 242"/>
              <a:gd name="connsiteX51" fmla="*/ 48 w 384"/>
              <a:gd name="connsiteY51" fmla="*/ 10 h 242"/>
              <a:gd name="connsiteX52" fmla="*/ 53 w 384"/>
              <a:gd name="connsiteY52" fmla="*/ 5 h 242"/>
              <a:gd name="connsiteX53" fmla="*/ 58 w 384"/>
              <a:gd name="connsiteY53" fmla="*/ 5 h 242"/>
              <a:gd name="connsiteX54" fmla="*/ 69 w 384"/>
              <a:gd name="connsiteY54" fmla="*/ 0 h 242"/>
              <a:gd name="connsiteX55" fmla="*/ 74 w 384"/>
              <a:gd name="connsiteY55" fmla="*/ 5 h 242"/>
              <a:gd name="connsiteX56" fmla="*/ 84 w 384"/>
              <a:gd name="connsiteY56" fmla="*/ 5 h 242"/>
              <a:gd name="connsiteX57" fmla="*/ 95 w 384"/>
              <a:gd name="connsiteY57" fmla="*/ 10 h 242"/>
              <a:gd name="connsiteX58" fmla="*/ 105 w 384"/>
              <a:gd name="connsiteY58" fmla="*/ 16 h 242"/>
              <a:gd name="connsiteX59" fmla="*/ 116 w 384"/>
              <a:gd name="connsiteY59" fmla="*/ 26 h 242"/>
              <a:gd name="connsiteX60" fmla="*/ 127 w 384"/>
              <a:gd name="connsiteY60" fmla="*/ 32 h 242"/>
              <a:gd name="connsiteX61" fmla="*/ 132 w 384"/>
              <a:gd name="connsiteY61" fmla="*/ 37 h 242"/>
              <a:gd name="connsiteX62" fmla="*/ 137 w 384"/>
              <a:gd name="connsiteY62" fmla="*/ 42 h 242"/>
              <a:gd name="connsiteX63" fmla="*/ 137 w 384"/>
              <a:gd name="connsiteY63" fmla="*/ 47 h 242"/>
              <a:gd name="connsiteX64" fmla="*/ 137 w 384"/>
              <a:gd name="connsiteY64" fmla="*/ 53 h 242"/>
              <a:gd name="connsiteX65" fmla="*/ 137 w 384"/>
              <a:gd name="connsiteY65" fmla="*/ 58 h 242"/>
              <a:gd name="connsiteX66" fmla="*/ 137 w 384"/>
              <a:gd name="connsiteY66" fmla="*/ 63 h 242"/>
              <a:gd name="connsiteX67" fmla="*/ 137 w 384"/>
              <a:gd name="connsiteY67" fmla="*/ 68 h 242"/>
              <a:gd name="connsiteX68" fmla="*/ 132 w 384"/>
              <a:gd name="connsiteY68" fmla="*/ 79 h 242"/>
              <a:gd name="connsiteX69" fmla="*/ 132 w 384"/>
              <a:gd name="connsiteY69" fmla="*/ 89 h 242"/>
              <a:gd name="connsiteX70" fmla="*/ 127 w 384"/>
              <a:gd name="connsiteY70" fmla="*/ 100 h 242"/>
              <a:gd name="connsiteX71" fmla="*/ 121 w 384"/>
              <a:gd name="connsiteY71" fmla="*/ 111 h 242"/>
              <a:gd name="connsiteX72" fmla="*/ 116 w 384"/>
              <a:gd name="connsiteY72" fmla="*/ 121 h 242"/>
              <a:gd name="connsiteX73" fmla="*/ 116 w 384"/>
              <a:gd name="connsiteY73" fmla="*/ 132 h 242"/>
              <a:gd name="connsiteX74" fmla="*/ 111 w 384"/>
              <a:gd name="connsiteY74" fmla="*/ 137 h 242"/>
              <a:gd name="connsiteX75" fmla="*/ 111 w 384"/>
              <a:gd name="connsiteY75" fmla="*/ 147 h 242"/>
              <a:gd name="connsiteX76" fmla="*/ 111 w 384"/>
              <a:gd name="connsiteY76" fmla="*/ 153 h 242"/>
              <a:gd name="connsiteX77" fmla="*/ 111 w 384"/>
              <a:gd name="connsiteY77" fmla="*/ 158 h 242"/>
              <a:gd name="connsiteX78" fmla="*/ 111 w 384"/>
              <a:gd name="connsiteY78" fmla="*/ 158 h 242"/>
              <a:gd name="connsiteX79" fmla="*/ 111 w 384"/>
              <a:gd name="connsiteY79" fmla="*/ 163 h 242"/>
              <a:gd name="connsiteX80" fmla="*/ 116 w 384"/>
              <a:gd name="connsiteY80" fmla="*/ 163 h 242"/>
              <a:gd name="connsiteX81" fmla="*/ 116 w 384"/>
              <a:gd name="connsiteY81" fmla="*/ 163 h 242"/>
              <a:gd name="connsiteX82" fmla="*/ 121 w 384"/>
              <a:gd name="connsiteY82" fmla="*/ 163 h 242"/>
              <a:gd name="connsiteX83" fmla="*/ 132 w 384"/>
              <a:gd name="connsiteY83" fmla="*/ 163 h 242"/>
              <a:gd name="connsiteX84" fmla="*/ 148 w 384"/>
              <a:gd name="connsiteY84" fmla="*/ 163 h 242"/>
              <a:gd name="connsiteX85" fmla="*/ 169 w 384"/>
              <a:gd name="connsiteY85" fmla="*/ 163 h 242"/>
              <a:gd name="connsiteX86" fmla="*/ 190 w 384"/>
              <a:gd name="connsiteY86" fmla="*/ 163 h 242"/>
              <a:gd name="connsiteX87" fmla="*/ 211 w 384"/>
              <a:gd name="connsiteY87" fmla="*/ 158 h 242"/>
              <a:gd name="connsiteX88" fmla="*/ 242 w 384"/>
              <a:gd name="connsiteY88" fmla="*/ 153 h 242"/>
              <a:gd name="connsiteX89" fmla="*/ 269 w 384"/>
              <a:gd name="connsiteY89" fmla="*/ 153 h 242"/>
              <a:gd name="connsiteX90" fmla="*/ 290 w 384"/>
              <a:gd name="connsiteY90" fmla="*/ 147 h 242"/>
              <a:gd name="connsiteX91" fmla="*/ 311 w 384"/>
              <a:gd name="connsiteY91" fmla="*/ 147 h 242"/>
              <a:gd name="connsiteX92" fmla="*/ 332 w 384"/>
              <a:gd name="connsiteY92" fmla="*/ 142 h 242"/>
              <a:gd name="connsiteX93" fmla="*/ 342 w 384"/>
              <a:gd name="connsiteY93" fmla="*/ 142 h 242"/>
              <a:gd name="connsiteX94" fmla="*/ 358 w 384"/>
              <a:gd name="connsiteY94" fmla="*/ 142 h 242"/>
              <a:gd name="connsiteX0" fmla="*/ 368 w 384"/>
              <a:gd name="connsiteY0" fmla="*/ 142 h 242"/>
              <a:gd name="connsiteX1" fmla="*/ 374 w 384"/>
              <a:gd name="connsiteY1" fmla="*/ 142 h 242"/>
              <a:gd name="connsiteX2" fmla="*/ 384 w 384"/>
              <a:gd name="connsiteY2" fmla="*/ 174 h 242"/>
              <a:gd name="connsiteX3" fmla="*/ 353 w 384"/>
              <a:gd name="connsiteY3" fmla="*/ 174 h 242"/>
              <a:gd name="connsiteX4" fmla="*/ 326 w 384"/>
              <a:gd name="connsiteY4" fmla="*/ 179 h 242"/>
              <a:gd name="connsiteX5" fmla="*/ 305 w 384"/>
              <a:gd name="connsiteY5" fmla="*/ 184 h 242"/>
              <a:gd name="connsiteX6" fmla="*/ 279 w 384"/>
              <a:gd name="connsiteY6" fmla="*/ 190 h 242"/>
              <a:gd name="connsiteX7" fmla="*/ 258 w 384"/>
              <a:gd name="connsiteY7" fmla="*/ 190 h 242"/>
              <a:gd name="connsiteX8" fmla="*/ 237 w 384"/>
              <a:gd name="connsiteY8" fmla="*/ 195 h 242"/>
              <a:gd name="connsiteX9" fmla="*/ 216 w 384"/>
              <a:gd name="connsiteY9" fmla="*/ 200 h 242"/>
              <a:gd name="connsiteX10" fmla="*/ 200 w 384"/>
              <a:gd name="connsiteY10" fmla="*/ 200 h 242"/>
              <a:gd name="connsiteX11" fmla="*/ 184 w 384"/>
              <a:gd name="connsiteY11" fmla="*/ 205 h 242"/>
              <a:gd name="connsiteX12" fmla="*/ 169 w 384"/>
              <a:gd name="connsiteY12" fmla="*/ 205 h 242"/>
              <a:gd name="connsiteX13" fmla="*/ 153 w 384"/>
              <a:gd name="connsiteY13" fmla="*/ 211 h 242"/>
              <a:gd name="connsiteX14" fmla="*/ 142 w 384"/>
              <a:gd name="connsiteY14" fmla="*/ 211 h 242"/>
              <a:gd name="connsiteX15" fmla="*/ 132 w 384"/>
              <a:gd name="connsiteY15" fmla="*/ 216 h 242"/>
              <a:gd name="connsiteX16" fmla="*/ 127 w 384"/>
              <a:gd name="connsiteY16" fmla="*/ 216 h 242"/>
              <a:gd name="connsiteX17" fmla="*/ 116 w 384"/>
              <a:gd name="connsiteY17" fmla="*/ 221 h 242"/>
              <a:gd name="connsiteX18" fmla="*/ 111 w 384"/>
              <a:gd name="connsiteY18" fmla="*/ 221 h 242"/>
              <a:gd name="connsiteX19" fmla="*/ 105 w 384"/>
              <a:gd name="connsiteY19" fmla="*/ 226 h 242"/>
              <a:gd name="connsiteX20" fmla="*/ 90 w 384"/>
              <a:gd name="connsiteY20" fmla="*/ 232 h 242"/>
              <a:gd name="connsiteX21" fmla="*/ 79 w 384"/>
              <a:gd name="connsiteY21" fmla="*/ 237 h 242"/>
              <a:gd name="connsiteX22" fmla="*/ 69 w 384"/>
              <a:gd name="connsiteY22" fmla="*/ 242 h 242"/>
              <a:gd name="connsiteX23" fmla="*/ 63 w 384"/>
              <a:gd name="connsiteY23" fmla="*/ 242 h 242"/>
              <a:gd name="connsiteX24" fmla="*/ 58 w 384"/>
              <a:gd name="connsiteY24" fmla="*/ 242 h 242"/>
              <a:gd name="connsiteX25" fmla="*/ 53 w 384"/>
              <a:gd name="connsiteY25" fmla="*/ 242 h 242"/>
              <a:gd name="connsiteX26" fmla="*/ 48 w 384"/>
              <a:gd name="connsiteY26" fmla="*/ 242 h 242"/>
              <a:gd name="connsiteX27" fmla="*/ 37 w 384"/>
              <a:gd name="connsiteY27" fmla="*/ 232 h 242"/>
              <a:gd name="connsiteX28" fmla="*/ 27 w 384"/>
              <a:gd name="connsiteY28" fmla="*/ 226 h 242"/>
              <a:gd name="connsiteX29" fmla="*/ 16 w 384"/>
              <a:gd name="connsiteY29" fmla="*/ 216 h 242"/>
              <a:gd name="connsiteX30" fmla="*/ 11 w 384"/>
              <a:gd name="connsiteY30" fmla="*/ 211 h 242"/>
              <a:gd name="connsiteX31" fmla="*/ 6 w 384"/>
              <a:gd name="connsiteY31" fmla="*/ 200 h 242"/>
              <a:gd name="connsiteX32" fmla="*/ 0 w 384"/>
              <a:gd name="connsiteY32" fmla="*/ 195 h 242"/>
              <a:gd name="connsiteX33" fmla="*/ 6 w 384"/>
              <a:gd name="connsiteY33" fmla="*/ 190 h 242"/>
              <a:gd name="connsiteX34" fmla="*/ 11 w 384"/>
              <a:gd name="connsiteY34" fmla="*/ 184 h 242"/>
              <a:gd name="connsiteX35" fmla="*/ 16 w 384"/>
              <a:gd name="connsiteY35" fmla="*/ 179 h 242"/>
              <a:gd name="connsiteX36" fmla="*/ 27 w 384"/>
              <a:gd name="connsiteY36" fmla="*/ 174 h 242"/>
              <a:gd name="connsiteX37" fmla="*/ 37 w 384"/>
              <a:gd name="connsiteY37" fmla="*/ 163 h 242"/>
              <a:gd name="connsiteX38" fmla="*/ 48 w 384"/>
              <a:gd name="connsiteY38" fmla="*/ 153 h 242"/>
              <a:gd name="connsiteX39" fmla="*/ 53 w 384"/>
              <a:gd name="connsiteY39" fmla="*/ 137 h 242"/>
              <a:gd name="connsiteX40" fmla="*/ 63 w 384"/>
              <a:gd name="connsiteY40" fmla="*/ 121 h 242"/>
              <a:gd name="connsiteX41" fmla="*/ 63 w 384"/>
              <a:gd name="connsiteY41" fmla="*/ 100 h 242"/>
              <a:gd name="connsiteX42" fmla="*/ 69 w 384"/>
              <a:gd name="connsiteY42" fmla="*/ 89 h 242"/>
              <a:gd name="connsiteX43" fmla="*/ 69 w 384"/>
              <a:gd name="connsiteY43" fmla="*/ 74 h 242"/>
              <a:gd name="connsiteX44" fmla="*/ 69 w 384"/>
              <a:gd name="connsiteY44" fmla="*/ 63 h 242"/>
              <a:gd name="connsiteX45" fmla="*/ 63 w 384"/>
              <a:gd name="connsiteY45" fmla="*/ 47 h 242"/>
              <a:gd name="connsiteX46" fmla="*/ 58 w 384"/>
              <a:gd name="connsiteY46" fmla="*/ 42 h 242"/>
              <a:gd name="connsiteX47" fmla="*/ 53 w 384"/>
              <a:gd name="connsiteY47" fmla="*/ 37 h 242"/>
              <a:gd name="connsiteX48" fmla="*/ 48 w 384"/>
              <a:gd name="connsiteY48" fmla="*/ 32 h 242"/>
              <a:gd name="connsiteX49" fmla="*/ 48 w 384"/>
              <a:gd name="connsiteY49" fmla="*/ 26 h 242"/>
              <a:gd name="connsiteX50" fmla="*/ 48 w 384"/>
              <a:gd name="connsiteY50" fmla="*/ 16 h 242"/>
              <a:gd name="connsiteX51" fmla="*/ 48 w 384"/>
              <a:gd name="connsiteY51" fmla="*/ 10 h 242"/>
              <a:gd name="connsiteX52" fmla="*/ 53 w 384"/>
              <a:gd name="connsiteY52" fmla="*/ 5 h 242"/>
              <a:gd name="connsiteX53" fmla="*/ 58 w 384"/>
              <a:gd name="connsiteY53" fmla="*/ 5 h 242"/>
              <a:gd name="connsiteX54" fmla="*/ 69 w 384"/>
              <a:gd name="connsiteY54" fmla="*/ 0 h 242"/>
              <a:gd name="connsiteX55" fmla="*/ 74 w 384"/>
              <a:gd name="connsiteY55" fmla="*/ 5 h 242"/>
              <a:gd name="connsiteX56" fmla="*/ 84 w 384"/>
              <a:gd name="connsiteY56" fmla="*/ 5 h 242"/>
              <a:gd name="connsiteX57" fmla="*/ 95 w 384"/>
              <a:gd name="connsiteY57" fmla="*/ 10 h 242"/>
              <a:gd name="connsiteX58" fmla="*/ 105 w 384"/>
              <a:gd name="connsiteY58" fmla="*/ 16 h 242"/>
              <a:gd name="connsiteX59" fmla="*/ 116 w 384"/>
              <a:gd name="connsiteY59" fmla="*/ 26 h 242"/>
              <a:gd name="connsiteX60" fmla="*/ 127 w 384"/>
              <a:gd name="connsiteY60" fmla="*/ 32 h 242"/>
              <a:gd name="connsiteX61" fmla="*/ 132 w 384"/>
              <a:gd name="connsiteY61" fmla="*/ 37 h 242"/>
              <a:gd name="connsiteX62" fmla="*/ 137 w 384"/>
              <a:gd name="connsiteY62" fmla="*/ 42 h 242"/>
              <a:gd name="connsiteX63" fmla="*/ 137 w 384"/>
              <a:gd name="connsiteY63" fmla="*/ 47 h 242"/>
              <a:gd name="connsiteX64" fmla="*/ 137 w 384"/>
              <a:gd name="connsiteY64" fmla="*/ 53 h 242"/>
              <a:gd name="connsiteX65" fmla="*/ 137 w 384"/>
              <a:gd name="connsiteY65" fmla="*/ 58 h 242"/>
              <a:gd name="connsiteX66" fmla="*/ 137 w 384"/>
              <a:gd name="connsiteY66" fmla="*/ 63 h 242"/>
              <a:gd name="connsiteX67" fmla="*/ 137 w 384"/>
              <a:gd name="connsiteY67" fmla="*/ 68 h 242"/>
              <a:gd name="connsiteX68" fmla="*/ 132 w 384"/>
              <a:gd name="connsiteY68" fmla="*/ 79 h 242"/>
              <a:gd name="connsiteX69" fmla="*/ 132 w 384"/>
              <a:gd name="connsiteY69" fmla="*/ 89 h 242"/>
              <a:gd name="connsiteX70" fmla="*/ 127 w 384"/>
              <a:gd name="connsiteY70" fmla="*/ 100 h 242"/>
              <a:gd name="connsiteX71" fmla="*/ 121 w 384"/>
              <a:gd name="connsiteY71" fmla="*/ 111 h 242"/>
              <a:gd name="connsiteX72" fmla="*/ 116 w 384"/>
              <a:gd name="connsiteY72" fmla="*/ 121 h 242"/>
              <a:gd name="connsiteX73" fmla="*/ 116 w 384"/>
              <a:gd name="connsiteY73" fmla="*/ 132 h 242"/>
              <a:gd name="connsiteX74" fmla="*/ 111 w 384"/>
              <a:gd name="connsiteY74" fmla="*/ 137 h 242"/>
              <a:gd name="connsiteX75" fmla="*/ 111 w 384"/>
              <a:gd name="connsiteY75" fmla="*/ 147 h 242"/>
              <a:gd name="connsiteX76" fmla="*/ 111 w 384"/>
              <a:gd name="connsiteY76" fmla="*/ 153 h 242"/>
              <a:gd name="connsiteX77" fmla="*/ 111 w 384"/>
              <a:gd name="connsiteY77" fmla="*/ 158 h 242"/>
              <a:gd name="connsiteX78" fmla="*/ 111 w 384"/>
              <a:gd name="connsiteY78" fmla="*/ 158 h 242"/>
              <a:gd name="connsiteX79" fmla="*/ 111 w 384"/>
              <a:gd name="connsiteY79" fmla="*/ 163 h 242"/>
              <a:gd name="connsiteX80" fmla="*/ 116 w 384"/>
              <a:gd name="connsiteY80" fmla="*/ 163 h 242"/>
              <a:gd name="connsiteX81" fmla="*/ 116 w 384"/>
              <a:gd name="connsiteY81" fmla="*/ 163 h 242"/>
              <a:gd name="connsiteX82" fmla="*/ 121 w 384"/>
              <a:gd name="connsiteY82" fmla="*/ 163 h 242"/>
              <a:gd name="connsiteX83" fmla="*/ 132 w 384"/>
              <a:gd name="connsiteY83" fmla="*/ 163 h 242"/>
              <a:gd name="connsiteX84" fmla="*/ 148 w 384"/>
              <a:gd name="connsiteY84" fmla="*/ 163 h 242"/>
              <a:gd name="connsiteX85" fmla="*/ 169 w 384"/>
              <a:gd name="connsiteY85" fmla="*/ 163 h 242"/>
              <a:gd name="connsiteX86" fmla="*/ 190 w 384"/>
              <a:gd name="connsiteY86" fmla="*/ 163 h 242"/>
              <a:gd name="connsiteX87" fmla="*/ 211 w 384"/>
              <a:gd name="connsiteY87" fmla="*/ 158 h 242"/>
              <a:gd name="connsiteX88" fmla="*/ 242 w 384"/>
              <a:gd name="connsiteY88" fmla="*/ 153 h 242"/>
              <a:gd name="connsiteX89" fmla="*/ 269 w 384"/>
              <a:gd name="connsiteY89" fmla="*/ 153 h 242"/>
              <a:gd name="connsiteX90" fmla="*/ 290 w 384"/>
              <a:gd name="connsiteY90" fmla="*/ 147 h 242"/>
              <a:gd name="connsiteX91" fmla="*/ 311 w 384"/>
              <a:gd name="connsiteY91" fmla="*/ 147 h 242"/>
              <a:gd name="connsiteX92" fmla="*/ 332 w 384"/>
              <a:gd name="connsiteY92" fmla="*/ 142 h 242"/>
              <a:gd name="connsiteX93" fmla="*/ 342 w 384"/>
              <a:gd name="connsiteY93" fmla="*/ 142 h 242"/>
              <a:gd name="connsiteX0" fmla="*/ 368 w 384"/>
              <a:gd name="connsiteY0" fmla="*/ 142 h 242"/>
              <a:gd name="connsiteX1" fmla="*/ 384 w 384"/>
              <a:gd name="connsiteY1" fmla="*/ 174 h 242"/>
              <a:gd name="connsiteX2" fmla="*/ 353 w 384"/>
              <a:gd name="connsiteY2" fmla="*/ 174 h 242"/>
              <a:gd name="connsiteX3" fmla="*/ 326 w 384"/>
              <a:gd name="connsiteY3" fmla="*/ 179 h 242"/>
              <a:gd name="connsiteX4" fmla="*/ 305 w 384"/>
              <a:gd name="connsiteY4" fmla="*/ 184 h 242"/>
              <a:gd name="connsiteX5" fmla="*/ 279 w 384"/>
              <a:gd name="connsiteY5" fmla="*/ 190 h 242"/>
              <a:gd name="connsiteX6" fmla="*/ 258 w 384"/>
              <a:gd name="connsiteY6" fmla="*/ 190 h 242"/>
              <a:gd name="connsiteX7" fmla="*/ 237 w 384"/>
              <a:gd name="connsiteY7" fmla="*/ 195 h 242"/>
              <a:gd name="connsiteX8" fmla="*/ 216 w 384"/>
              <a:gd name="connsiteY8" fmla="*/ 200 h 242"/>
              <a:gd name="connsiteX9" fmla="*/ 200 w 384"/>
              <a:gd name="connsiteY9" fmla="*/ 200 h 242"/>
              <a:gd name="connsiteX10" fmla="*/ 184 w 384"/>
              <a:gd name="connsiteY10" fmla="*/ 205 h 242"/>
              <a:gd name="connsiteX11" fmla="*/ 169 w 384"/>
              <a:gd name="connsiteY11" fmla="*/ 205 h 242"/>
              <a:gd name="connsiteX12" fmla="*/ 153 w 384"/>
              <a:gd name="connsiteY12" fmla="*/ 211 h 242"/>
              <a:gd name="connsiteX13" fmla="*/ 142 w 384"/>
              <a:gd name="connsiteY13" fmla="*/ 211 h 242"/>
              <a:gd name="connsiteX14" fmla="*/ 132 w 384"/>
              <a:gd name="connsiteY14" fmla="*/ 216 h 242"/>
              <a:gd name="connsiteX15" fmla="*/ 127 w 384"/>
              <a:gd name="connsiteY15" fmla="*/ 216 h 242"/>
              <a:gd name="connsiteX16" fmla="*/ 116 w 384"/>
              <a:gd name="connsiteY16" fmla="*/ 221 h 242"/>
              <a:gd name="connsiteX17" fmla="*/ 111 w 384"/>
              <a:gd name="connsiteY17" fmla="*/ 221 h 242"/>
              <a:gd name="connsiteX18" fmla="*/ 105 w 384"/>
              <a:gd name="connsiteY18" fmla="*/ 226 h 242"/>
              <a:gd name="connsiteX19" fmla="*/ 90 w 384"/>
              <a:gd name="connsiteY19" fmla="*/ 232 h 242"/>
              <a:gd name="connsiteX20" fmla="*/ 79 w 384"/>
              <a:gd name="connsiteY20" fmla="*/ 237 h 242"/>
              <a:gd name="connsiteX21" fmla="*/ 69 w 384"/>
              <a:gd name="connsiteY21" fmla="*/ 242 h 242"/>
              <a:gd name="connsiteX22" fmla="*/ 63 w 384"/>
              <a:gd name="connsiteY22" fmla="*/ 242 h 242"/>
              <a:gd name="connsiteX23" fmla="*/ 58 w 384"/>
              <a:gd name="connsiteY23" fmla="*/ 242 h 242"/>
              <a:gd name="connsiteX24" fmla="*/ 53 w 384"/>
              <a:gd name="connsiteY24" fmla="*/ 242 h 242"/>
              <a:gd name="connsiteX25" fmla="*/ 48 w 384"/>
              <a:gd name="connsiteY25" fmla="*/ 242 h 242"/>
              <a:gd name="connsiteX26" fmla="*/ 37 w 384"/>
              <a:gd name="connsiteY26" fmla="*/ 232 h 242"/>
              <a:gd name="connsiteX27" fmla="*/ 27 w 384"/>
              <a:gd name="connsiteY27" fmla="*/ 226 h 242"/>
              <a:gd name="connsiteX28" fmla="*/ 16 w 384"/>
              <a:gd name="connsiteY28" fmla="*/ 216 h 242"/>
              <a:gd name="connsiteX29" fmla="*/ 11 w 384"/>
              <a:gd name="connsiteY29" fmla="*/ 211 h 242"/>
              <a:gd name="connsiteX30" fmla="*/ 6 w 384"/>
              <a:gd name="connsiteY30" fmla="*/ 200 h 242"/>
              <a:gd name="connsiteX31" fmla="*/ 0 w 384"/>
              <a:gd name="connsiteY31" fmla="*/ 195 h 242"/>
              <a:gd name="connsiteX32" fmla="*/ 6 w 384"/>
              <a:gd name="connsiteY32" fmla="*/ 190 h 242"/>
              <a:gd name="connsiteX33" fmla="*/ 11 w 384"/>
              <a:gd name="connsiteY33" fmla="*/ 184 h 242"/>
              <a:gd name="connsiteX34" fmla="*/ 16 w 384"/>
              <a:gd name="connsiteY34" fmla="*/ 179 h 242"/>
              <a:gd name="connsiteX35" fmla="*/ 27 w 384"/>
              <a:gd name="connsiteY35" fmla="*/ 174 h 242"/>
              <a:gd name="connsiteX36" fmla="*/ 37 w 384"/>
              <a:gd name="connsiteY36" fmla="*/ 163 h 242"/>
              <a:gd name="connsiteX37" fmla="*/ 48 w 384"/>
              <a:gd name="connsiteY37" fmla="*/ 153 h 242"/>
              <a:gd name="connsiteX38" fmla="*/ 53 w 384"/>
              <a:gd name="connsiteY38" fmla="*/ 137 h 242"/>
              <a:gd name="connsiteX39" fmla="*/ 63 w 384"/>
              <a:gd name="connsiteY39" fmla="*/ 121 h 242"/>
              <a:gd name="connsiteX40" fmla="*/ 63 w 384"/>
              <a:gd name="connsiteY40" fmla="*/ 100 h 242"/>
              <a:gd name="connsiteX41" fmla="*/ 69 w 384"/>
              <a:gd name="connsiteY41" fmla="*/ 89 h 242"/>
              <a:gd name="connsiteX42" fmla="*/ 69 w 384"/>
              <a:gd name="connsiteY42" fmla="*/ 74 h 242"/>
              <a:gd name="connsiteX43" fmla="*/ 69 w 384"/>
              <a:gd name="connsiteY43" fmla="*/ 63 h 242"/>
              <a:gd name="connsiteX44" fmla="*/ 63 w 384"/>
              <a:gd name="connsiteY44" fmla="*/ 47 h 242"/>
              <a:gd name="connsiteX45" fmla="*/ 58 w 384"/>
              <a:gd name="connsiteY45" fmla="*/ 42 h 242"/>
              <a:gd name="connsiteX46" fmla="*/ 53 w 384"/>
              <a:gd name="connsiteY46" fmla="*/ 37 h 242"/>
              <a:gd name="connsiteX47" fmla="*/ 48 w 384"/>
              <a:gd name="connsiteY47" fmla="*/ 32 h 242"/>
              <a:gd name="connsiteX48" fmla="*/ 48 w 384"/>
              <a:gd name="connsiteY48" fmla="*/ 26 h 242"/>
              <a:gd name="connsiteX49" fmla="*/ 48 w 384"/>
              <a:gd name="connsiteY49" fmla="*/ 16 h 242"/>
              <a:gd name="connsiteX50" fmla="*/ 48 w 384"/>
              <a:gd name="connsiteY50" fmla="*/ 10 h 242"/>
              <a:gd name="connsiteX51" fmla="*/ 53 w 384"/>
              <a:gd name="connsiteY51" fmla="*/ 5 h 242"/>
              <a:gd name="connsiteX52" fmla="*/ 58 w 384"/>
              <a:gd name="connsiteY52" fmla="*/ 5 h 242"/>
              <a:gd name="connsiteX53" fmla="*/ 69 w 384"/>
              <a:gd name="connsiteY53" fmla="*/ 0 h 242"/>
              <a:gd name="connsiteX54" fmla="*/ 74 w 384"/>
              <a:gd name="connsiteY54" fmla="*/ 5 h 242"/>
              <a:gd name="connsiteX55" fmla="*/ 84 w 384"/>
              <a:gd name="connsiteY55" fmla="*/ 5 h 242"/>
              <a:gd name="connsiteX56" fmla="*/ 95 w 384"/>
              <a:gd name="connsiteY56" fmla="*/ 10 h 242"/>
              <a:gd name="connsiteX57" fmla="*/ 105 w 384"/>
              <a:gd name="connsiteY57" fmla="*/ 16 h 242"/>
              <a:gd name="connsiteX58" fmla="*/ 116 w 384"/>
              <a:gd name="connsiteY58" fmla="*/ 26 h 242"/>
              <a:gd name="connsiteX59" fmla="*/ 127 w 384"/>
              <a:gd name="connsiteY59" fmla="*/ 32 h 242"/>
              <a:gd name="connsiteX60" fmla="*/ 132 w 384"/>
              <a:gd name="connsiteY60" fmla="*/ 37 h 242"/>
              <a:gd name="connsiteX61" fmla="*/ 137 w 384"/>
              <a:gd name="connsiteY61" fmla="*/ 42 h 242"/>
              <a:gd name="connsiteX62" fmla="*/ 137 w 384"/>
              <a:gd name="connsiteY62" fmla="*/ 47 h 242"/>
              <a:gd name="connsiteX63" fmla="*/ 137 w 384"/>
              <a:gd name="connsiteY63" fmla="*/ 53 h 242"/>
              <a:gd name="connsiteX64" fmla="*/ 137 w 384"/>
              <a:gd name="connsiteY64" fmla="*/ 58 h 242"/>
              <a:gd name="connsiteX65" fmla="*/ 137 w 384"/>
              <a:gd name="connsiteY65" fmla="*/ 63 h 242"/>
              <a:gd name="connsiteX66" fmla="*/ 137 w 384"/>
              <a:gd name="connsiteY66" fmla="*/ 68 h 242"/>
              <a:gd name="connsiteX67" fmla="*/ 132 w 384"/>
              <a:gd name="connsiteY67" fmla="*/ 79 h 242"/>
              <a:gd name="connsiteX68" fmla="*/ 132 w 384"/>
              <a:gd name="connsiteY68" fmla="*/ 89 h 242"/>
              <a:gd name="connsiteX69" fmla="*/ 127 w 384"/>
              <a:gd name="connsiteY69" fmla="*/ 100 h 242"/>
              <a:gd name="connsiteX70" fmla="*/ 121 w 384"/>
              <a:gd name="connsiteY70" fmla="*/ 111 h 242"/>
              <a:gd name="connsiteX71" fmla="*/ 116 w 384"/>
              <a:gd name="connsiteY71" fmla="*/ 121 h 242"/>
              <a:gd name="connsiteX72" fmla="*/ 116 w 384"/>
              <a:gd name="connsiteY72" fmla="*/ 132 h 242"/>
              <a:gd name="connsiteX73" fmla="*/ 111 w 384"/>
              <a:gd name="connsiteY73" fmla="*/ 137 h 242"/>
              <a:gd name="connsiteX74" fmla="*/ 111 w 384"/>
              <a:gd name="connsiteY74" fmla="*/ 147 h 242"/>
              <a:gd name="connsiteX75" fmla="*/ 111 w 384"/>
              <a:gd name="connsiteY75" fmla="*/ 153 h 242"/>
              <a:gd name="connsiteX76" fmla="*/ 111 w 384"/>
              <a:gd name="connsiteY76" fmla="*/ 158 h 242"/>
              <a:gd name="connsiteX77" fmla="*/ 111 w 384"/>
              <a:gd name="connsiteY77" fmla="*/ 158 h 242"/>
              <a:gd name="connsiteX78" fmla="*/ 111 w 384"/>
              <a:gd name="connsiteY78" fmla="*/ 163 h 242"/>
              <a:gd name="connsiteX79" fmla="*/ 116 w 384"/>
              <a:gd name="connsiteY79" fmla="*/ 163 h 242"/>
              <a:gd name="connsiteX80" fmla="*/ 116 w 384"/>
              <a:gd name="connsiteY80" fmla="*/ 163 h 242"/>
              <a:gd name="connsiteX81" fmla="*/ 121 w 384"/>
              <a:gd name="connsiteY81" fmla="*/ 163 h 242"/>
              <a:gd name="connsiteX82" fmla="*/ 132 w 384"/>
              <a:gd name="connsiteY82" fmla="*/ 163 h 242"/>
              <a:gd name="connsiteX83" fmla="*/ 148 w 384"/>
              <a:gd name="connsiteY83" fmla="*/ 163 h 242"/>
              <a:gd name="connsiteX84" fmla="*/ 169 w 384"/>
              <a:gd name="connsiteY84" fmla="*/ 163 h 242"/>
              <a:gd name="connsiteX85" fmla="*/ 190 w 384"/>
              <a:gd name="connsiteY85" fmla="*/ 163 h 242"/>
              <a:gd name="connsiteX86" fmla="*/ 211 w 384"/>
              <a:gd name="connsiteY86" fmla="*/ 158 h 242"/>
              <a:gd name="connsiteX87" fmla="*/ 242 w 384"/>
              <a:gd name="connsiteY87" fmla="*/ 153 h 242"/>
              <a:gd name="connsiteX88" fmla="*/ 269 w 384"/>
              <a:gd name="connsiteY88" fmla="*/ 153 h 242"/>
              <a:gd name="connsiteX89" fmla="*/ 290 w 384"/>
              <a:gd name="connsiteY89" fmla="*/ 147 h 242"/>
              <a:gd name="connsiteX90" fmla="*/ 311 w 384"/>
              <a:gd name="connsiteY90" fmla="*/ 147 h 242"/>
              <a:gd name="connsiteX91" fmla="*/ 332 w 384"/>
              <a:gd name="connsiteY91" fmla="*/ 142 h 242"/>
              <a:gd name="connsiteX92" fmla="*/ 342 w 384"/>
              <a:gd name="connsiteY92" fmla="*/ 142 h 242"/>
              <a:gd name="connsiteX0" fmla="*/ 384 w 384"/>
              <a:gd name="connsiteY0" fmla="*/ 174 h 242"/>
              <a:gd name="connsiteX1" fmla="*/ 353 w 384"/>
              <a:gd name="connsiteY1" fmla="*/ 174 h 242"/>
              <a:gd name="connsiteX2" fmla="*/ 326 w 384"/>
              <a:gd name="connsiteY2" fmla="*/ 179 h 242"/>
              <a:gd name="connsiteX3" fmla="*/ 305 w 384"/>
              <a:gd name="connsiteY3" fmla="*/ 184 h 242"/>
              <a:gd name="connsiteX4" fmla="*/ 279 w 384"/>
              <a:gd name="connsiteY4" fmla="*/ 190 h 242"/>
              <a:gd name="connsiteX5" fmla="*/ 258 w 384"/>
              <a:gd name="connsiteY5" fmla="*/ 190 h 242"/>
              <a:gd name="connsiteX6" fmla="*/ 237 w 384"/>
              <a:gd name="connsiteY6" fmla="*/ 195 h 242"/>
              <a:gd name="connsiteX7" fmla="*/ 216 w 384"/>
              <a:gd name="connsiteY7" fmla="*/ 200 h 242"/>
              <a:gd name="connsiteX8" fmla="*/ 200 w 384"/>
              <a:gd name="connsiteY8" fmla="*/ 200 h 242"/>
              <a:gd name="connsiteX9" fmla="*/ 184 w 384"/>
              <a:gd name="connsiteY9" fmla="*/ 205 h 242"/>
              <a:gd name="connsiteX10" fmla="*/ 169 w 384"/>
              <a:gd name="connsiteY10" fmla="*/ 205 h 242"/>
              <a:gd name="connsiteX11" fmla="*/ 153 w 384"/>
              <a:gd name="connsiteY11" fmla="*/ 211 h 242"/>
              <a:gd name="connsiteX12" fmla="*/ 142 w 384"/>
              <a:gd name="connsiteY12" fmla="*/ 211 h 242"/>
              <a:gd name="connsiteX13" fmla="*/ 132 w 384"/>
              <a:gd name="connsiteY13" fmla="*/ 216 h 242"/>
              <a:gd name="connsiteX14" fmla="*/ 127 w 384"/>
              <a:gd name="connsiteY14" fmla="*/ 216 h 242"/>
              <a:gd name="connsiteX15" fmla="*/ 116 w 384"/>
              <a:gd name="connsiteY15" fmla="*/ 221 h 242"/>
              <a:gd name="connsiteX16" fmla="*/ 111 w 384"/>
              <a:gd name="connsiteY16" fmla="*/ 221 h 242"/>
              <a:gd name="connsiteX17" fmla="*/ 105 w 384"/>
              <a:gd name="connsiteY17" fmla="*/ 226 h 242"/>
              <a:gd name="connsiteX18" fmla="*/ 90 w 384"/>
              <a:gd name="connsiteY18" fmla="*/ 232 h 242"/>
              <a:gd name="connsiteX19" fmla="*/ 79 w 384"/>
              <a:gd name="connsiteY19" fmla="*/ 237 h 242"/>
              <a:gd name="connsiteX20" fmla="*/ 69 w 384"/>
              <a:gd name="connsiteY20" fmla="*/ 242 h 242"/>
              <a:gd name="connsiteX21" fmla="*/ 63 w 384"/>
              <a:gd name="connsiteY21" fmla="*/ 242 h 242"/>
              <a:gd name="connsiteX22" fmla="*/ 58 w 384"/>
              <a:gd name="connsiteY22" fmla="*/ 242 h 242"/>
              <a:gd name="connsiteX23" fmla="*/ 53 w 384"/>
              <a:gd name="connsiteY23" fmla="*/ 242 h 242"/>
              <a:gd name="connsiteX24" fmla="*/ 48 w 384"/>
              <a:gd name="connsiteY24" fmla="*/ 242 h 242"/>
              <a:gd name="connsiteX25" fmla="*/ 37 w 384"/>
              <a:gd name="connsiteY25" fmla="*/ 232 h 242"/>
              <a:gd name="connsiteX26" fmla="*/ 27 w 384"/>
              <a:gd name="connsiteY26" fmla="*/ 226 h 242"/>
              <a:gd name="connsiteX27" fmla="*/ 16 w 384"/>
              <a:gd name="connsiteY27" fmla="*/ 216 h 242"/>
              <a:gd name="connsiteX28" fmla="*/ 11 w 384"/>
              <a:gd name="connsiteY28" fmla="*/ 211 h 242"/>
              <a:gd name="connsiteX29" fmla="*/ 6 w 384"/>
              <a:gd name="connsiteY29" fmla="*/ 200 h 242"/>
              <a:gd name="connsiteX30" fmla="*/ 0 w 384"/>
              <a:gd name="connsiteY30" fmla="*/ 195 h 242"/>
              <a:gd name="connsiteX31" fmla="*/ 6 w 384"/>
              <a:gd name="connsiteY31" fmla="*/ 190 h 242"/>
              <a:gd name="connsiteX32" fmla="*/ 11 w 384"/>
              <a:gd name="connsiteY32" fmla="*/ 184 h 242"/>
              <a:gd name="connsiteX33" fmla="*/ 16 w 384"/>
              <a:gd name="connsiteY33" fmla="*/ 179 h 242"/>
              <a:gd name="connsiteX34" fmla="*/ 27 w 384"/>
              <a:gd name="connsiteY34" fmla="*/ 174 h 242"/>
              <a:gd name="connsiteX35" fmla="*/ 37 w 384"/>
              <a:gd name="connsiteY35" fmla="*/ 163 h 242"/>
              <a:gd name="connsiteX36" fmla="*/ 48 w 384"/>
              <a:gd name="connsiteY36" fmla="*/ 153 h 242"/>
              <a:gd name="connsiteX37" fmla="*/ 53 w 384"/>
              <a:gd name="connsiteY37" fmla="*/ 137 h 242"/>
              <a:gd name="connsiteX38" fmla="*/ 63 w 384"/>
              <a:gd name="connsiteY38" fmla="*/ 121 h 242"/>
              <a:gd name="connsiteX39" fmla="*/ 63 w 384"/>
              <a:gd name="connsiteY39" fmla="*/ 100 h 242"/>
              <a:gd name="connsiteX40" fmla="*/ 69 w 384"/>
              <a:gd name="connsiteY40" fmla="*/ 89 h 242"/>
              <a:gd name="connsiteX41" fmla="*/ 69 w 384"/>
              <a:gd name="connsiteY41" fmla="*/ 74 h 242"/>
              <a:gd name="connsiteX42" fmla="*/ 69 w 384"/>
              <a:gd name="connsiteY42" fmla="*/ 63 h 242"/>
              <a:gd name="connsiteX43" fmla="*/ 63 w 384"/>
              <a:gd name="connsiteY43" fmla="*/ 47 h 242"/>
              <a:gd name="connsiteX44" fmla="*/ 58 w 384"/>
              <a:gd name="connsiteY44" fmla="*/ 42 h 242"/>
              <a:gd name="connsiteX45" fmla="*/ 53 w 384"/>
              <a:gd name="connsiteY45" fmla="*/ 37 h 242"/>
              <a:gd name="connsiteX46" fmla="*/ 48 w 384"/>
              <a:gd name="connsiteY46" fmla="*/ 32 h 242"/>
              <a:gd name="connsiteX47" fmla="*/ 48 w 384"/>
              <a:gd name="connsiteY47" fmla="*/ 26 h 242"/>
              <a:gd name="connsiteX48" fmla="*/ 48 w 384"/>
              <a:gd name="connsiteY48" fmla="*/ 16 h 242"/>
              <a:gd name="connsiteX49" fmla="*/ 48 w 384"/>
              <a:gd name="connsiteY49" fmla="*/ 10 h 242"/>
              <a:gd name="connsiteX50" fmla="*/ 53 w 384"/>
              <a:gd name="connsiteY50" fmla="*/ 5 h 242"/>
              <a:gd name="connsiteX51" fmla="*/ 58 w 384"/>
              <a:gd name="connsiteY51" fmla="*/ 5 h 242"/>
              <a:gd name="connsiteX52" fmla="*/ 69 w 384"/>
              <a:gd name="connsiteY52" fmla="*/ 0 h 242"/>
              <a:gd name="connsiteX53" fmla="*/ 74 w 384"/>
              <a:gd name="connsiteY53" fmla="*/ 5 h 242"/>
              <a:gd name="connsiteX54" fmla="*/ 84 w 384"/>
              <a:gd name="connsiteY54" fmla="*/ 5 h 242"/>
              <a:gd name="connsiteX55" fmla="*/ 95 w 384"/>
              <a:gd name="connsiteY55" fmla="*/ 10 h 242"/>
              <a:gd name="connsiteX56" fmla="*/ 105 w 384"/>
              <a:gd name="connsiteY56" fmla="*/ 16 h 242"/>
              <a:gd name="connsiteX57" fmla="*/ 116 w 384"/>
              <a:gd name="connsiteY57" fmla="*/ 26 h 242"/>
              <a:gd name="connsiteX58" fmla="*/ 127 w 384"/>
              <a:gd name="connsiteY58" fmla="*/ 32 h 242"/>
              <a:gd name="connsiteX59" fmla="*/ 132 w 384"/>
              <a:gd name="connsiteY59" fmla="*/ 37 h 242"/>
              <a:gd name="connsiteX60" fmla="*/ 137 w 384"/>
              <a:gd name="connsiteY60" fmla="*/ 42 h 242"/>
              <a:gd name="connsiteX61" fmla="*/ 137 w 384"/>
              <a:gd name="connsiteY61" fmla="*/ 47 h 242"/>
              <a:gd name="connsiteX62" fmla="*/ 137 w 384"/>
              <a:gd name="connsiteY62" fmla="*/ 53 h 242"/>
              <a:gd name="connsiteX63" fmla="*/ 137 w 384"/>
              <a:gd name="connsiteY63" fmla="*/ 58 h 242"/>
              <a:gd name="connsiteX64" fmla="*/ 137 w 384"/>
              <a:gd name="connsiteY64" fmla="*/ 63 h 242"/>
              <a:gd name="connsiteX65" fmla="*/ 137 w 384"/>
              <a:gd name="connsiteY65" fmla="*/ 68 h 242"/>
              <a:gd name="connsiteX66" fmla="*/ 132 w 384"/>
              <a:gd name="connsiteY66" fmla="*/ 79 h 242"/>
              <a:gd name="connsiteX67" fmla="*/ 132 w 384"/>
              <a:gd name="connsiteY67" fmla="*/ 89 h 242"/>
              <a:gd name="connsiteX68" fmla="*/ 127 w 384"/>
              <a:gd name="connsiteY68" fmla="*/ 100 h 242"/>
              <a:gd name="connsiteX69" fmla="*/ 121 w 384"/>
              <a:gd name="connsiteY69" fmla="*/ 111 h 242"/>
              <a:gd name="connsiteX70" fmla="*/ 116 w 384"/>
              <a:gd name="connsiteY70" fmla="*/ 121 h 242"/>
              <a:gd name="connsiteX71" fmla="*/ 116 w 384"/>
              <a:gd name="connsiteY71" fmla="*/ 132 h 242"/>
              <a:gd name="connsiteX72" fmla="*/ 111 w 384"/>
              <a:gd name="connsiteY72" fmla="*/ 137 h 242"/>
              <a:gd name="connsiteX73" fmla="*/ 111 w 384"/>
              <a:gd name="connsiteY73" fmla="*/ 147 h 242"/>
              <a:gd name="connsiteX74" fmla="*/ 111 w 384"/>
              <a:gd name="connsiteY74" fmla="*/ 153 h 242"/>
              <a:gd name="connsiteX75" fmla="*/ 111 w 384"/>
              <a:gd name="connsiteY75" fmla="*/ 158 h 242"/>
              <a:gd name="connsiteX76" fmla="*/ 111 w 384"/>
              <a:gd name="connsiteY76" fmla="*/ 158 h 242"/>
              <a:gd name="connsiteX77" fmla="*/ 111 w 384"/>
              <a:gd name="connsiteY77" fmla="*/ 163 h 242"/>
              <a:gd name="connsiteX78" fmla="*/ 116 w 384"/>
              <a:gd name="connsiteY78" fmla="*/ 163 h 242"/>
              <a:gd name="connsiteX79" fmla="*/ 116 w 384"/>
              <a:gd name="connsiteY79" fmla="*/ 163 h 242"/>
              <a:gd name="connsiteX80" fmla="*/ 121 w 384"/>
              <a:gd name="connsiteY80" fmla="*/ 163 h 242"/>
              <a:gd name="connsiteX81" fmla="*/ 132 w 384"/>
              <a:gd name="connsiteY81" fmla="*/ 163 h 242"/>
              <a:gd name="connsiteX82" fmla="*/ 148 w 384"/>
              <a:gd name="connsiteY82" fmla="*/ 163 h 242"/>
              <a:gd name="connsiteX83" fmla="*/ 169 w 384"/>
              <a:gd name="connsiteY83" fmla="*/ 163 h 242"/>
              <a:gd name="connsiteX84" fmla="*/ 190 w 384"/>
              <a:gd name="connsiteY84" fmla="*/ 163 h 242"/>
              <a:gd name="connsiteX85" fmla="*/ 211 w 384"/>
              <a:gd name="connsiteY85" fmla="*/ 158 h 242"/>
              <a:gd name="connsiteX86" fmla="*/ 242 w 384"/>
              <a:gd name="connsiteY86" fmla="*/ 153 h 242"/>
              <a:gd name="connsiteX87" fmla="*/ 269 w 384"/>
              <a:gd name="connsiteY87" fmla="*/ 153 h 242"/>
              <a:gd name="connsiteX88" fmla="*/ 290 w 384"/>
              <a:gd name="connsiteY88" fmla="*/ 147 h 242"/>
              <a:gd name="connsiteX89" fmla="*/ 311 w 384"/>
              <a:gd name="connsiteY89" fmla="*/ 147 h 242"/>
              <a:gd name="connsiteX90" fmla="*/ 332 w 384"/>
              <a:gd name="connsiteY90" fmla="*/ 142 h 242"/>
              <a:gd name="connsiteX91" fmla="*/ 342 w 384"/>
              <a:gd name="connsiteY91" fmla="*/ 142 h 242"/>
              <a:gd name="connsiteX0" fmla="*/ 353 w 353"/>
              <a:gd name="connsiteY0" fmla="*/ 174 h 242"/>
              <a:gd name="connsiteX1" fmla="*/ 326 w 353"/>
              <a:gd name="connsiteY1" fmla="*/ 179 h 242"/>
              <a:gd name="connsiteX2" fmla="*/ 305 w 353"/>
              <a:gd name="connsiteY2" fmla="*/ 184 h 242"/>
              <a:gd name="connsiteX3" fmla="*/ 279 w 353"/>
              <a:gd name="connsiteY3" fmla="*/ 190 h 242"/>
              <a:gd name="connsiteX4" fmla="*/ 258 w 353"/>
              <a:gd name="connsiteY4" fmla="*/ 190 h 242"/>
              <a:gd name="connsiteX5" fmla="*/ 237 w 353"/>
              <a:gd name="connsiteY5" fmla="*/ 195 h 242"/>
              <a:gd name="connsiteX6" fmla="*/ 216 w 353"/>
              <a:gd name="connsiteY6" fmla="*/ 200 h 242"/>
              <a:gd name="connsiteX7" fmla="*/ 200 w 353"/>
              <a:gd name="connsiteY7" fmla="*/ 200 h 242"/>
              <a:gd name="connsiteX8" fmla="*/ 184 w 353"/>
              <a:gd name="connsiteY8" fmla="*/ 205 h 242"/>
              <a:gd name="connsiteX9" fmla="*/ 169 w 353"/>
              <a:gd name="connsiteY9" fmla="*/ 205 h 242"/>
              <a:gd name="connsiteX10" fmla="*/ 153 w 353"/>
              <a:gd name="connsiteY10" fmla="*/ 211 h 242"/>
              <a:gd name="connsiteX11" fmla="*/ 142 w 353"/>
              <a:gd name="connsiteY11" fmla="*/ 211 h 242"/>
              <a:gd name="connsiteX12" fmla="*/ 132 w 353"/>
              <a:gd name="connsiteY12" fmla="*/ 216 h 242"/>
              <a:gd name="connsiteX13" fmla="*/ 127 w 353"/>
              <a:gd name="connsiteY13" fmla="*/ 216 h 242"/>
              <a:gd name="connsiteX14" fmla="*/ 116 w 353"/>
              <a:gd name="connsiteY14" fmla="*/ 221 h 242"/>
              <a:gd name="connsiteX15" fmla="*/ 111 w 353"/>
              <a:gd name="connsiteY15" fmla="*/ 221 h 242"/>
              <a:gd name="connsiteX16" fmla="*/ 105 w 353"/>
              <a:gd name="connsiteY16" fmla="*/ 226 h 242"/>
              <a:gd name="connsiteX17" fmla="*/ 90 w 353"/>
              <a:gd name="connsiteY17" fmla="*/ 232 h 242"/>
              <a:gd name="connsiteX18" fmla="*/ 79 w 353"/>
              <a:gd name="connsiteY18" fmla="*/ 237 h 242"/>
              <a:gd name="connsiteX19" fmla="*/ 69 w 353"/>
              <a:gd name="connsiteY19" fmla="*/ 242 h 242"/>
              <a:gd name="connsiteX20" fmla="*/ 63 w 353"/>
              <a:gd name="connsiteY20" fmla="*/ 242 h 242"/>
              <a:gd name="connsiteX21" fmla="*/ 58 w 353"/>
              <a:gd name="connsiteY21" fmla="*/ 242 h 242"/>
              <a:gd name="connsiteX22" fmla="*/ 53 w 353"/>
              <a:gd name="connsiteY22" fmla="*/ 242 h 242"/>
              <a:gd name="connsiteX23" fmla="*/ 48 w 353"/>
              <a:gd name="connsiteY23" fmla="*/ 242 h 242"/>
              <a:gd name="connsiteX24" fmla="*/ 37 w 353"/>
              <a:gd name="connsiteY24" fmla="*/ 232 h 242"/>
              <a:gd name="connsiteX25" fmla="*/ 27 w 353"/>
              <a:gd name="connsiteY25" fmla="*/ 226 h 242"/>
              <a:gd name="connsiteX26" fmla="*/ 16 w 353"/>
              <a:gd name="connsiteY26" fmla="*/ 216 h 242"/>
              <a:gd name="connsiteX27" fmla="*/ 11 w 353"/>
              <a:gd name="connsiteY27" fmla="*/ 211 h 242"/>
              <a:gd name="connsiteX28" fmla="*/ 6 w 353"/>
              <a:gd name="connsiteY28" fmla="*/ 200 h 242"/>
              <a:gd name="connsiteX29" fmla="*/ 0 w 353"/>
              <a:gd name="connsiteY29" fmla="*/ 195 h 242"/>
              <a:gd name="connsiteX30" fmla="*/ 6 w 353"/>
              <a:gd name="connsiteY30" fmla="*/ 190 h 242"/>
              <a:gd name="connsiteX31" fmla="*/ 11 w 353"/>
              <a:gd name="connsiteY31" fmla="*/ 184 h 242"/>
              <a:gd name="connsiteX32" fmla="*/ 16 w 353"/>
              <a:gd name="connsiteY32" fmla="*/ 179 h 242"/>
              <a:gd name="connsiteX33" fmla="*/ 27 w 353"/>
              <a:gd name="connsiteY33" fmla="*/ 174 h 242"/>
              <a:gd name="connsiteX34" fmla="*/ 37 w 353"/>
              <a:gd name="connsiteY34" fmla="*/ 163 h 242"/>
              <a:gd name="connsiteX35" fmla="*/ 48 w 353"/>
              <a:gd name="connsiteY35" fmla="*/ 153 h 242"/>
              <a:gd name="connsiteX36" fmla="*/ 53 w 353"/>
              <a:gd name="connsiteY36" fmla="*/ 137 h 242"/>
              <a:gd name="connsiteX37" fmla="*/ 63 w 353"/>
              <a:gd name="connsiteY37" fmla="*/ 121 h 242"/>
              <a:gd name="connsiteX38" fmla="*/ 63 w 353"/>
              <a:gd name="connsiteY38" fmla="*/ 100 h 242"/>
              <a:gd name="connsiteX39" fmla="*/ 69 w 353"/>
              <a:gd name="connsiteY39" fmla="*/ 89 h 242"/>
              <a:gd name="connsiteX40" fmla="*/ 69 w 353"/>
              <a:gd name="connsiteY40" fmla="*/ 74 h 242"/>
              <a:gd name="connsiteX41" fmla="*/ 69 w 353"/>
              <a:gd name="connsiteY41" fmla="*/ 63 h 242"/>
              <a:gd name="connsiteX42" fmla="*/ 63 w 353"/>
              <a:gd name="connsiteY42" fmla="*/ 47 h 242"/>
              <a:gd name="connsiteX43" fmla="*/ 58 w 353"/>
              <a:gd name="connsiteY43" fmla="*/ 42 h 242"/>
              <a:gd name="connsiteX44" fmla="*/ 53 w 353"/>
              <a:gd name="connsiteY44" fmla="*/ 37 h 242"/>
              <a:gd name="connsiteX45" fmla="*/ 48 w 353"/>
              <a:gd name="connsiteY45" fmla="*/ 32 h 242"/>
              <a:gd name="connsiteX46" fmla="*/ 48 w 353"/>
              <a:gd name="connsiteY46" fmla="*/ 26 h 242"/>
              <a:gd name="connsiteX47" fmla="*/ 48 w 353"/>
              <a:gd name="connsiteY47" fmla="*/ 16 h 242"/>
              <a:gd name="connsiteX48" fmla="*/ 48 w 353"/>
              <a:gd name="connsiteY48" fmla="*/ 10 h 242"/>
              <a:gd name="connsiteX49" fmla="*/ 53 w 353"/>
              <a:gd name="connsiteY49" fmla="*/ 5 h 242"/>
              <a:gd name="connsiteX50" fmla="*/ 58 w 353"/>
              <a:gd name="connsiteY50" fmla="*/ 5 h 242"/>
              <a:gd name="connsiteX51" fmla="*/ 69 w 353"/>
              <a:gd name="connsiteY51" fmla="*/ 0 h 242"/>
              <a:gd name="connsiteX52" fmla="*/ 74 w 353"/>
              <a:gd name="connsiteY52" fmla="*/ 5 h 242"/>
              <a:gd name="connsiteX53" fmla="*/ 84 w 353"/>
              <a:gd name="connsiteY53" fmla="*/ 5 h 242"/>
              <a:gd name="connsiteX54" fmla="*/ 95 w 353"/>
              <a:gd name="connsiteY54" fmla="*/ 10 h 242"/>
              <a:gd name="connsiteX55" fmla="*/ 105 w 353"/>
              <a:gd name="connsiteY55" fmla="*/ 16 h 242"/>
              <a:gd name="connsiteX56" fmla="*/ 116 w 353"/>
              <a:gd name="connsiteY56" fmla="*/ 26 h 242"/>
              <a:gd name="connsiteX57" fmla="*/ 127 w 353"/>
              <a:gd name="connsiteY57" fmla="*/ 32 h 242"/>
              <a:gd name="connsiteX58" fmla="*/ 132 w 353"/>
              <a:gd name="connsiteY58" fmla="*/ 37 h 242"/>
              <a:gd name="connsiteX59" fmla="*/ 137 w 353"/>
              <a:gd name="connsiteY59" fmla="*/ 42 h 242"/>
              <a:gd name="connsiteX60" fmla="*/ 137 w 353"/>
              <a:gd name="connsiteY60" fmla="*/ 47 h 242"/>
              <a:gd name="connsiteX61" fmla="*/ 137 w 353"/>
              <a:gd name="connsiteY61" fmla="*/ 53 h 242"/>
              <a:gd name="connsiteX62" fmla="*/ 137 w 353"/>
              <a:gd name="connsiteY62" fmla="*/ 58 h 242"/>
              <a:gd name="connsiteX63" fmla="*/ 137 w 353"/>
              <a:gd name="connsiteY63" fmla="*/ 63 h 242"/>
              <a:gd name="connsiteX64" fmla="*/ 137 w 353"/>
              <a:gd name="connsiteY64" fmla="*/ 68 h 242"/>
              <a:gd name="connsiteX65" fmla="*/ 132 w 353"/>
              <a:gd name="connsiteY65" fmla="*/ 79 h 242"/>
              <a:gd name="connsiteX66" fmla="*/ 132 w 353"/>
              <a:gd name="connsiteY66" fmla="*/ 89 h 242"/>
              <a:gd name="connsiteX67" fmla="*/ 127 w 353"/>
              <a:gd name="connsiteY67" fmla="*/ 100 h 242"/>
              <a:gd name="connsiteX68" fmla="*/ 121 w 353"/>
              <a:gd name="connsiteY68" fmla="*/ 111 h 242"/>
              <a:gd name="connsiteX69" fmla="*/ 116 w 353"/>
              <a:gd name="connsiteY69" fmla="*/ 121 h 242"/>
              <a:gd name="connsiteX70" fmla="*/ 116 w 353"/>
              <a:gd name="connsiteY70" fmla="*/ 132 h 242"/>
              <a:gd name="connsiteX71" fmla="*/ 111 w 353"/>
              <a:gd name="connsiteY71" fmla="*/ 137 h 242"/>
              <a:gd name="connsiteX72" fmla="*/ 111 w 353"/>
              <a:gd name="connsiteY72" fmla="*/ 147 h 242"/>
              <a:gd name="connsiteX73" fmla="*/ 111 w 353"/>
              <a:gd name="connsiteY73" fmla="*/ 153 h 242"/>
              <a:gd name="connsiteX74" fmla="*/ 111 w 353"/>
              <a:gd name="connsiteY74" fmla="*/ 158 h 242"/>
              <a:gd name="connsiteX75" fmla="*/ 111 w 353"/>
              <a:gd name="connsiteY75" fmla="*/ 158 h 242"/>
              <a:gd name="connsiteX76" fmla="*/ 111 w 353"/>
              <a:gd name="connsiteY76" fmla="*/ 163 h 242"/>
              <a:gd name="connsiteX77" fmla="*/ 116 w 353"/>
              <a:gd name="connsiteY77" fmla="*/ 163 h 242"/>
              <a:gd name="connsiteX78" fmla="*/ 116 w 353"/>
              <a:gd name="connsiteY78" fmla="*/ 163 h 242"/>
              <a:gd name="connsiteX79" fmla="*/ 121 w 353"/>
              <a:gd name="connsiteY79" fmla="*/ 163 h 242"/>
              <a:gd name="connsiteX80" fmla="*/ 132 w 353"/>
              <a:gd name="connsiteY80" fmla="*/ 163 h 242"/>
              <a:gd name="connsiteX81" fmla="*/ 148 w 353"/>
              <a:gd name="connsiteY81" fmla="*/ 163 h 242"/>
              <a:gd name="connsiteX82" fmla="*/ 169 w 353"/>
              <a:gd name="connsiteY82" fmla="*/ 163 h 242"/>
              <a:gd name="connsiteX83" fmla="*/ 190 w 353"/>
              <a:gd name="connsiteY83" fmla="*/ 163 h 242"/>
              <a:gd name="connsiteX84" fmla="*/ 211 w 353"/>
              <a:gd name="connsiteY84" fmla="*/ 158 h 242"/>
              <a:gd name="connsiteX85" fmla="*/ 242 w 353"/>
              <a:gd name="connsiteY85" fmla="*/ 153 h 242"/>
              <a:gd name="connsiteX86" fmla="*/ 269 w 353"/>
              <a:gd name="connsiteY86" fmla="*/ 153 h 242"/>
              <a:gd name="connsiteX87" fmla="*/ 290 w 353"/>
              <a:gd name="connsiteY87" fmla="*/ 147 h 242"/>
              <a:gd name="connsiteX88" fmla="*/ 311 w 353"/>
              <a:gd name="connsiteY88" fmla="*/ 147 h 242"/>
              <a:gd name="connsiteX89" fmla="*/ 332 w 353"/>
              <a:gd name="connsiteY89" fmla="*/ 142 h 242"/>
              <a:gd name="connsiteX90" fmla="*/ 342 w 353"/>
              <a:gd name="connsiteY90" fmla="*/ 142 h 242"/>
              <a:gd name="connsiteX0" fmla="*/ 326 w 342"/>
              <a:gd name="connsiteY0" fmla="*/ 179 h 242"/>
              <a:gd name="connsiteX1" fmla="*/ 305 w 342"/>
              <a:gd name="connsiteY1" fmla="*/ 184 h 242"/>
              <a:gd name="connsiteX2" fmla="*/ 279 w 342"/>
              <a:gd name="connsiteY2" fmla="*/ 190 h 242"/>
              <a:gd name="connsiteX3" fmla="*/ 258 w 342"/>
              <a:gd name="connsiteY3" fmla="*/ 190 h 242"/>
              <a:gd name="connsiteX4" fmla="*/ 237 w 342"/>
              <a:gd name="connsiteY4" fmla="*/ 195 h 242"/>
              <a:gd name="connsiteX5" fmla="*/ 216 w 342"/>
              <a:gd name="connsiteY5" fmla="*/ 200 h 242"/>
              <a:gd name="connsiteX6" fmla="*/ 200 w 342"/>
              <a:gd name="connsiteY6" fmla="*/ 200 h 242"/>
              <a:gd name="connsiteX7" fmla="*/ 184 w 342"/>
              <a:gd name="connsiteY7" fmla="*/ 205 h 242"/>
              <a:gd name="connsiteX8" fmla="*/ 169 w 342"/>
              <a:gd name="connsiteY8" fmla="*/ 205 h 242"/>
              <a:gd name="connsiteX9" fmla="*/ 153 w 342"/>
              <a:gd name="connsiteY9" fmla="*/ 211 h 242"/>
              <a:gd name="connsiteX10" fmla="*/ 142 w 342"/>
              <a:gd name="connsiteY10" fmla="*/ 211 h 242"/>
              <a:gd name="connsiteX11" fmla="*/ 132 w 342"/>
              <a:gd name="connsiteY11" fmla="*/ 216 h 242"/>
              <a:gd name="connsiteX12" fmla="*/ 127 w 342"/>
              <a:gd name="connsiteY12" fmla="*/ 216 h 242"/>
              <a:gd name="connsiteX13" fmla="*/ 116 w 342"/>
              <a:gd name="connsiteY13" fmla="*/ 221 h 242"/>
              <a:gd name="connsiteX14" fmla="*/ 111 w 342"/>
              <a:gd name="connsiteY14" fmla="*/ 221 h 242"/>
              <a:gd name="connsiteX15" fmla="*/ 105 w 342"/>
              <a:gd name="connsiteY15" fmla="*/ 226 h 242"/>
              <a:gd name="connsiteX16" fmla="*/ 90 w 342"/>
              <a:gd name="connsiteY16" fmla="*/ 232 h 242"/>
              <a:gd name="connsiteX17" fmla="*/ 79 w 342"/>
              <a:gd name="connsiteY17" fmla="*/ 237 h 242"/>
              <a:gd name="connsiteX18" fmla="*/ 69 w 342"/>
              <a:gd name="connsiteY18" fmla="*/ 242 h 242"/>
              <a:gd name="connsiteX19" fmla="*/ 63 w 342"/>
              <a:gd name="connsiteY19" fmla="*/ 242 h 242"/>
              <a:gd name="connsiteX20" fmla="*/ 58 w 342"/>
              <a:gd name="connsiteY20" fmla="*/ 242 h 242"/>
              <a:gd name="connsiteX21" fmla="*/ 53 w 342"/>
              <a:gd name="connsiteY21" fmla="*/ 242 h 242"/>
              <a:gd name="connsiteX22" fmla="*/ 48 w 342"/>
              <a:gd name="connsiteY22" fmla="*/ 242 h 242"/>
              <a:gd name="connsiteX23" fmla="*/ 37 w 342"/>
              <a:gd name="connsiteY23" fmla="*/ 232 h 242"/>
              <a:gd name="connsiteX24" fmla="*/ 27 w 342"/>
              <a:gd name="connsiteY24" fmla="*/ 226 h 242"/>
              <a:gd name="connsiteX25" fmla="*/ 16 w 342"/>
              <a:gd name="connsiteY25" fmla="*/ 216 h 242"/>
              <a:gd name="connsiteX26" fmla="*/ 11 w 342"/>
              <a:gd name="connsiteY26" fmla="*/ 211 h 242"/>
              <a:gd name="connsiteX27" fmla="*/ 6 w 342"/>
              <a:gd name="connsiteY27" fmla="*/ 200 h 242"/>
              <a:gd name="connsiteX28" fmla="*/ 0 w 342"/>
              <a:gd name="connsiteY28" fmla="*/ 195 h 242"/>
              <a:gd name="connsiteX29" fmla="*/ 6 w 342"/>
              <a:gd name="connsiteY29" fmla="*/ 190 h 242"/>
              <a:gd name="connsiteX30" fmla="*/ 11 w 342"/>
              <a:gd name="connsiteY30" fmla="*/ 184 h 242"/>
              <a:gd name="connsiteX31" fmla="*/ 16 w 342"/>
              <a:gd name="connsiteY31" fmla="*/ 179 h 242"/>
              <a:gd name="connsiteX32" fmla="*/ 27 w 342"/>
              <a:gd name="connsiteY32" fmla="*/ 174 h 242"/>
              <a:gd name="connsiteX33" fmla="*/ 37 w 342"/>
              <a:gd name="connsiteY33" fmla="*/ 163 h 242"/>
              <a:gd name="connsiteX34" fmla="*/ 48 w 342"/>
              <a:gd name="connsiteY34" fmla="*/ 153 h 242"/>
              <a:gd name="connsiteX35" fmla="*/ 53 w 342"/>
              <a:gd name="connsiteY35" fmla="*/ 137 h 242"/>
              <a:gd name="connsiteX36" fmla="*/ 63 w 342"/>
              <a:gd name="connsiteY36" fmla="*/ 121 h 242"/>
              <a:gd name="connsiteX37" fmla="*/ 63 w 342"/>
              <a:gd name="connsiteY37" fmla="*/ 100 h 242"/>
              <a:gd name="connsiteX38" fmla="*/ 69 w 342"/>
              <a:gd name="connsiteY38" fmla="*/ 89 h 242"/>
              <a:gd name="connsiteX39" fmla="*/ 69 w 342"/>
              <a:gd name="connsiteY39" fmla="*/ 74 h 242"/>
              <a:gd name="connsiteX40" fmla="*/ 69 w 342"/>
              <a:gd name="connsiteY40" fmla="*/ 63 h 242"/>
              <a:gd name="connsiteX41" fmla="*/ 63 w 342"/>
              <a:gd name="connsiteY41" fmla="*/ 47 h 242"/>
              <a:gd name="connsiteX42" fmla="*/ 58 w 342"/>
              <a:gd name="connsiteY42" fmla="*/ 42 h 242"/>
              <a:gd name="connsiteX43" fmla="*/ 53 w 342"/>
              <a:gd name="connsiteY43" fmla="*/ 37 h 242"/>
              <a:gd name="connsiteX44" fmla="*/ 48 w 342"/>
              <a:gd name="connsiteY44" fmla="*/ 32 h 242"/>
              <a:gd name="connsiteX45" fmla="*/ 48 w 342"/>
              <a:gd name="connsiteY45" fmla="*/ 26 h 242"/>
              <a:gd name="connsiteX46" fmla="*/ 48 w 342"/>
              <a:gd name="connsiteY46" fmla="*/ 16 h 242"/>
              <a:gd name="connsiteX47" fmla="*/ 48 w 342"/>
              <a:gd name="connsiteY47" fmla="*/ 10 h 242"/>
              <a:gd name="connsiteX48" fmla="*/ 53 w 342"/>
              <a:gd name="connsiteY48" fmla="*/ 5 h 242"/>
              <a:gd name="connsiteX49" fmla="*/ 58 w 342"/>
              <a:gd name="connsiteY49" fmla="*/ 5 h 242"/>
              <a:gd name="connsiteX50" fmla="*/ 69 w 342"/>
              <a:gd name="connsiteY50" fmla="*/ 0 h 242"/>
              <a:gd name="connsiteX51" fmla="*/ 74 w 342"/>
              <a:gd name="connsiteY51" fmla="*/ 5 h 242"/>
              <a:gd name="connsiteX52" fmla="*/ 84 w 342"/>
              <a:gd name="connsiteY52" fmla="*/ 5 h 242"/>
              <a:gd name="connsiteX53" fmla="*/ 95 w 342"/>
              <a:gd name="connsiteY53" fmla="*/ 10 h 242"/>
              <a:gd name="connsiteX54" fmla="*/ 105 w 342"/>
              <a:gd name="connsiteY54" fmla="*/ 16 h 242"/>
              <a:gd name="connsiteX55" fmla="*/ 116 w 342"/>
              <a:gd name="connsiteY55" fmla="*/ 26 h 242"/>
              <a:gd name="connsiteX56" fmla="*/ 127 w 342"/>
              <a:gd name="connsiteY56" fmla="*/ 32 h 242"/>
              <a:gd name="connsiteX57" fmla="*/ 132 w 342"/>
              <a:gd name="connsiteY57" fmla="*/ 37 h 242"/>
              <a:gd name="connsiteX58" fmla="*/ 137 w 342"/>
              <a:gd name="connsiteY58" fmla="*/ 42 h 242"/>
              <a:gd name="connsiteX59" fmla="*/ 137 w 342"/>
              <a:gd name="connsiteY59" fmla="*/ 47 h 242"/>
              <a:gd name="connsiteX60" fmla="*/ 137 w 342"/>
              <a:gd name="connsiteY60" fmla="*/ 53 h 242"/>
              <a:gd name="connsiteX61" fmla="*/ 137 w 342"/>
              <a:gd name="connsiteY61" fmla="*/ 58 h 242"/>
              <a:gd name="connsiteX62" fmla="*/ 137 w 342"/>
              <a:gd name="connsiteY62" fmla="*/ 63 h 242"/>
              <a:gd name="connsiteX63" fmla="*/ 137 w 342"/>
              <a:gd name="connsiteY63" fmla="*/ 68 h 242"/>
              <a:gd name="connsiteX64" fmla="*/ 132 w 342"/>
              <a:gd name="connsiteY64" fmla="*/ 79 h 242"/>
              <a:gd name="connsiteX65" fmla="*/ 132 w 342"/>
              <a:gd name="connsiteY65" fmla="*/ 89 h 242"/>
              <a:gd name="connsiteX66" fmla="*/ 127 w 342"/>
              <a:gd name="connsiteY66" fmla="*/ 100 h 242"/>
              <a:gd name="connsiteX67" fmla="*/ 121 w 342"/>
              <a:gd name="connsiteY67" fmla="*/ 111 h 242"/>
              <a:gd name="connsiteX68" fmla="*/ 116 w 342"/>
              <a:gd name="connsiteY68" fmla="*/ 121 h 242"/>
              <a:gd name="connsiteX69" fmla="*/ 116 w 342"/>
              <a:gd name="connsiteY69" fmla="*/ 132 h 242"/>
              <a:gd name="connsiteX70" fmla="*/ 111 w 342"/>
              <a:gd name="connsiteY70" fmla="*/ 137 h 242"/>
              <a:gd name="connsiteX71" fmla="*/ 111 w 342"/>
              <a:gd name="connsiteY71" fmla="*/ 147 h 242"/>
              <a:gd name="connsiteX72" fmla="*/ 111 w 342"/>
              <a:gd name="connsiteY72" fmla="*/ 153 h 242"/>
              <a:gd name="connsiteX73" fmla="*/ 111 w 342"/>
              <a:gd name="connsiteY73" fmla="*/ 158 h 242"/>
              <a:gd name="connsiteX74" fmla="*/ 111 w 342"/>
              <a:gd name="connsiteY74" fmla="*/ 158 h 242"/>
              <a:gd name="connsiteX75" fmla="*/ 111 w 342"/>
              <a:gd name="connsiteY75" fmla="*/ 163 h 242"/>
              <a:gd name="connsiteX76" fmla="*/ 116 w 342"/>
              <a:gd name="connsiteY76" fmla="*/ 163 h 242"/>
              <a:gd name="connsiteX77" fmla="*/ 116 w 342"/>
              <a:gd name="connsiteY77" fmla="*/ 163 h 242"/>
              <a:gd name="connsiteX78" fmla="*/ 121 w 342"/>
              <a:gd name="connsiteY78" fmla="*/ 163 h 242"/>
              <a:gd name="connsiteX79" fmla="*/ 132 w 342"/>
              <a:gd name="connsiteY79" fmla="*/ 163 h 242"/>
              <a:gd name="connsiteX80" fmla="*/ 148 w 342"/>
              <a:gd name="connsiteY80" fmla="*/ 163 h 242"/>
              <a:gd name="connsiteX81" fmla="*/ 169 w 342"/>
              <a:gd name="connsiteY81" fmla="*/ 163 h 242"/>
              <a:gd name="connsiteX82" fmla="*/ 190 w 342"/>
              <a:gd name="connsiteY82" fmla="*/ 163 h 242"/>
              <a:gd name="connsiteX83" fmla="*/ 211 w 342"/>
              <a:gd name="connsiteY83" fmla="*/ 158 h 242"/>
              <a:gd name="connsiteX84" fmla="*/ 242 w 342"/>
              <a:gd name="connsiteY84" fmla="*/ 153 h 242"/>
              <a:gd name="connsiteX85" fmla="*/ 269 w 342"/>
              <a:gd name="connsiteY85" fmla="*/ 153 h 242"/>
              <a:gd name="connsiteX86" fmla="*/ 290 w 342"/>
              <a:gd name="connsiteY86" fmla="*/ 147 h 242"/>
              <a:gd name="connsiteX87" fmla="*/ 311 w 342"/>
              <a:gd name="connsiteY87" fmla="*/ 147 h 242"/>
              <a:gd name="connsiteX88" fmla="*/ 332 w 342"/>
              <a:gd name="connsiteY88" fmla="*/ 142 h 242"/>
              <a:gd name="connsiteX89" fmla="*/ 342 w 342"/>
              <a:gd name="connsiteY89" fmla="*/ 142 h 242"/>
              <a:gd name="connsiteX0" fmla="*/ 326 w 332"/>
              <a:gd name="connsiteY0" fmla="*/ 179 h 242"/>
              <a:gd name="connsiteX1" fmla="*/ 305 w 332"/>
              <a:gd name="connsiteY1" fmla="*/ 184 h 242"/>
              <a:gd name="connsiteX2" fmla="*/ 279 w 332"/>
              <a:gd name="connsiteY2" fmla="*/ 190 h 242"/>
              <a:gd name="connsiteX3" fmla="*/ 258 w 332"/>
              <a:gd name="connsiteY3" fmla="*/ 190 h 242"/>
              <a:gd name="connsiteX4" fmla="*/ 237 w 332"/>
              <a:gd name="connsiteY4" fmla="*/ 195 h 242"/>
              <a:gd name="connsiteX5" fmla="*/ 216 w 332"/>
              <a:gd name="connsiteY5" fmla="*/ 200 h 242"/>
              <a:gd name="connsiteX6" fmla="*/ 200 w 332"/>
              <a:gd name="connsiteY6" fmla="*/ 200 h 242"/>
              <a:gd name="connsiteX7" fmla="*/ 184 w 332"/>
              <a:gd name="connsiteY7" fmla="*/ 205 h 242"/>
              <a:gd name="connsiteX8" fmla="*/ 169 w 332"/>
              <a:gd name="connsiteY8" fmla="*/ 205 h 242"/>
              <a:gd name="connsiteX9" fmla="*/ 153 w 332"/>
              <a:gd name="connsiteY9" fmla="*/ 211 h 242"/>
              <a:gd name="connsiteX10" fmla="*/ 142 w 332"/>
              <a:gd name="connsiteY10" fmla="*/ 211 h 242"/>
              <a:gd name="connsiteX11" fmla="*/ 132 w 332"/>
              <a:gd name="connsiteY11" fmla="*/ 216 h 242"/>
              <a:gd name="connsiteX12" fmla="*/ 127 w 332"/>
              <a:gd name="connsiteY12" fmla="*/ 216 h 242"/>
              <a:gd name="connsiteX13" fmla="*/ 116 w 332"/>
              <a:gd name="connsiteY13" fmla="*/ 221 h 242"/>
              <a:gd name="connsiteX14" fmla="*/ 111 w 332"/>
              <a:gd name="connsiteY14" fmla="*/ 221 h 242"/>
              <a:gd name="connsiteX15" fmla="*/ 105 w 332"/>
              <a:gd name="connsiteY15" fmla="*/ 226 h 242"/>
              <a:gd name="connsiteX16" fmla="*/ 90 w 332"/>
              <a:gd name="connsiteY16" fmla="*/ 232 h 242"/>
              <a:gd name="connsiteX17" fmla="*/ 79 w 332"/>
              <a:gd name="connsiteY17" fmla="*/ 237 h 242"/>
              <a:gd name="connsiteX18" fmla="*/ 69 w 332"/>
              <a:gd name="connsiteY18" fmla="*/ 242 h 242"/>
              <a:gd name="connsiteX19" fmla="*/ 63 w 332"/>
              <a:gd name="connsiteY19" fmla="*/ 242 h 242"/>
              <a:gd name="connsiteX20" fmla="*/ 58 w 332"/>
              <a:gd name="connsiteY20" fmla="*/ 242 h 242"/>
              <a:gd name="connsiteX21" fmla="*/ 53 w 332"/>
              <a:gd name="connsiteY21" fmla="*/ 242 h 242"/>
              <a:gd name="connsiteX22" fmla="*/ 48 w 332"/>
              <a:gd name="connsiteY22" fmla="*/ 242 h 242"/>
              <a:gd name="connsiteX23" fmla="*/ 37 w 332"/>
              <a:gd name="connsiteY23" fmla="*/ 232 h 242"/>
              <a:gd name="connsiteX24" fmla="*/ 27 w 332"/>
              <a:gd name="connsiteY24" fmla="*/ 226 h 242"/>
              <a:gd name="connsiteX25" fmla="*/ 16 w 332"/>
              <a:gd name="connsiteY25" fmla="*/ 216 h 242"/>
              <a:gd name="connsiteX26" fmla="*/ 11 w 332"/>
              <a:gd name="connsiteY26" fmla="*/ 211 h 242"/>
              <a:gd name="connsiteX27" fmla="*/ 6 w 332"/>
              <a:gd name="connsiteY27" fmla="*/ 200 h 242"/>
              <a:gd name="connsiteX28" fmla="*/ 0 w 332"/>
              <a:gd name="connsiteY28" fmla="*/ 195 h 242"/>
              <a:gd name="connsiteX29" fmla="*/ 6 w 332"/>
              <a:gd name="connsiteY29" fmla="*/ 190 h 242"/>
              <a:gd name="connsiteX30" fmla="*/ 11 w 332"/>
              <a:gd name="connsiteY30" fmla="*/ 184 h 242"/>
              <a:gd name="connsiteX31" fmla="*/ 16 w 332"/>
              <a:gd name="connsiteY31" fmla="*/ 179 h 242"/>
              <a:gd name="connsiteX32" fmla="*/ 27 w 332"/>
              <a:gd name="connsiteY32" fmla="*/ 174 h 242"/>
              <a:gd name="connsiteX33" fmla="*/ 37 w 332"/>
              <a:gd name="connsiteY33" fmla="*/ 163 h 242"/>
              <a:gd name="connsiteX34" fmla="*/ 48 w 332"/>
              <a:gd name="connsiteY34" fmla="*/ 153 h 242"/>
              <a:gd name="connsiteX35" fmla="*/ 53 w 332"/>
              <a:gd name="connsiteY35" fmla="*/ 137 h 242"/>
              <a:gd name="connsiteX36" fmla="*/ 63 w 332"/>
              <a:gd name="connsiteY36" fmla="*/ 121 h 242"/>
              <a:gd name="connsiteX37" fmla="*/ 63 w 332"/>
              <a:gd name="connsiteY37" fmla="*/ 100 h 242"/>
              <a:gd name="connsiteX38" fmla="*/ 69 w 332"/>
              <a:gd name="connsiteY38" fmla="*/ 89 h 242"/>
              <a:gd name="connsiteX39" fmla="*/ 69 w 332"/>
              <a:gd name="connsiteY39" fmla="*/ 74 h 242"/>
              <a:gd name="connsiteX40" fmla="*/ 69 w 332"/>
              <a:gd name="connsiteY40" fmla="*/ 63 h 242"/>
              <a:gd name="connsiteX41" fmla="*/ 63 w 332"/>
              <a:gd name="connsiteY41" fmla="*/ 47 h 242"/>
              <a:gd name="connsiteX42" fmla="*/ 58 w 332"/>
              <a:gd name="connsiteY42" fmla="*/ 42 h 242"/>
              <a:gd name="connsiteX43" fmla="*/ 53 w 332"/>
              <a:gd name="connsiteY43" fmla="*/ 37 h 242"/>
              <a:gd name="connsiteX44" fmla="*/ 48 w 332"/>
              <a:gd name="connsiteY44" fmla="*/ 32 h 242"/>
              <a:gd name="connsiteX45" fmla="*/ 48 w 332"/>
              <a:gd name="connsiteY45" fmla="*/ 26 h 242"/>
              <a:gd name="connsiteX46" fmla="*/ 48 w 332"/>
              <a:gd name="connsiteY46" fmla="*/ 16 h 242"/>
              <a:gd name="connsiteX47" fmla="*/ 48 w 332"/>
              <a:gd name="connsiteY47" fmla="*/ 10 h 242"/>
              <a:gd name="connsiteX48" fmla="*/ 53 w 332"/>
              <a:gd name="connsiteY48" fmla="*/ 5 h 242"/>
              <a:gd name="connsiteX49" fmla="*/ 58 w 332"/>
              <a:gd name="connsiteY49" fmla="*/ 5 h 242"/>
              <a:gd name="connsiteX50" fmla="*/ 69 w 332"/>
              <a:gd name="connsiteY50" fmla="*/ 0 h 242"/>
              <a:gd name="connsiteX51" fmla="*/ 74 w 332"/>
              <a:gd name="connsiteY51" fmla="*/ 5 h 242"/>
              <a:gd name="connsiteX52" fmla="*/ 84 w 332"/>
              <a:gd name="connsiteY52" fmla="*/ 5 h 242"/>
              <a:gd name="connsiteX53" fmla="*/ 95 w 332"/>
              <a:gd name="connsiteY53" fmla="*/ 10 h 242"/>
              <a:gd name="connsiteX54" fmla="*/ 105 w 332"/>
              <a:gd name="connsiteY54" fmla="*/ 16 h 242"/>
              <a:gd name="connsiteX55" fmla="*/ 116 w 332"/>
              <a:gd name="connsiteY55" fmla="*/ 26 h 242"/>
              <a:gd name="connsiteX56" fmla="*/ 127 w 332"/>
              <a:gd name="connsiteY56" fmla="*/ 32 h 242"/>
              <a:gd name="connsiteX57" fmla="*/ 132 w 332"/>
              <a:gd name="connsiteY57" fmla="*/ 37 h 242"/>
              <a:gd name="connsiteX58" fmla="*/ 137 w 332"/>
              <a:gd name="connsiteY58" fmla="*/ 42 h 242"/>
              <a:gd name="connsiteX59" fmla="*/ 137 w 332"/>
              <a:gd name="connsiteY59" fmla="*/ 47 h 242"/>
              <a:gd name="connsiteX60" fmla="*/ 137 w 332"/>
              <a:gd name="connsiteY60" fmla="*/ 53 h 242"/>
              <a:gd name="connsiteX61" fmla="*/ 137 w 332"/>
              <a:gd name="connsiteY61" fmla="*/ 58 h 242"/>
              <a:gd name="connsiteX62" fmla="*/ 137 w 332"/>
              <a:gd name="connsiteY62" fmla="*/ 63 h 242"/>
              <a:gd name="connsiteX63" fmla="*/ 137 w 332"/>
              <a:gd name="connsiteY63" fmla="*/ 68 h 242"/>
              <a:gd name="connsiteX64" fmla="*/ 132 w 332"/>
              <a:gd name="connsiteY64" fmla="*/ 79 h 242"/>
              <a:gd name="connsiteX65" fmla="*/ 132 w 332"/>
              <a:gd name="connsiteY65" fmla="*/ 89 h 242"/>
              <a:gd name="connsiteX66" fmla="*/ 127 w 332"/>
              <a:gd name="connsiteY66" fmla="*/ 100 h 242"/>
              <a:gd name="connsiteX67" fmla="*/ 121 w 332"/>
              <a:gd name="connsiteY67" fmla="*/ 111 h 242"/>
              <a:gd name="connsiteX68" fmla="*/ 116 w 332"/>
              <a:gd name="connsiteY68" fmla="*/ 121 h 242"/>
              <a:gd name="connsiteX69" fmla="*/ 116 w 332"/>
              <a:gd name="connsiteY69" fmla="*/ 132 h 242"/>
              <a:gd name="connsiteX70" fmla="*/ 111 w 332"/>
              <a:gd name="connsiteY70" fmla="*/ 137 h 242"/>
              <a:gd name="connsiteX71" fmla="*/ 111 w 332"/>
              <a:gd name="connsiteY71" fmla="*/ 147 h 242"/>
              <a:gd name="connsiteX72" fmla="*/ 111 w 332"/>
              <a:gd name="connsiteY72" fmla="*/ 153 h 242"/>
              <a:gd name="connsiteX73" fmla="*/ 111 w 332"/>
              <a:gd name="connsiteY73" fmla="*/ 158 h 242"/>
              <a:gd name="connsiteX74" fmla="*/ 111 w 332"/>
              <a:gd name="connsiteY74" fmla="*/ 158 h 242"/>
              <a:gd name="connsiteX75" fmla="*/ 111 w 332"/>
              <a:gd name="connsiteY75" fmla="*/ 163 h 242"/>
              <a:gd name="connsiteX76" fmla="*/ 116 w 332"/>
              <a:gd name="connsiteY76" fmla="*/ 163 h 242"/>
              <a:gd name="connsiteX77" fmla="*/ 116 w 332"/>
              <a:gd name="connsiteY77" fmla="*/ 163 h 242"/>
              <a:gd name="connsiteX78" fmla="*/ 121 w 332"/>
              <a:gd name="connsiteY78" fmla="*/ 163 h 242"/>
              <a:gd name="connsiteX79" fmla="*/ 132 w 332"/>
              <a:gd name="connsiteY79" fmla="*/ 163 h 242"/>
              <a:gd name="connsiteX80" fmla="*/ 148 w 332"/>
              <a:gd name="connsiteY80" fmla="*/ 163 h 242"/>
              <a:gd name="connsiteX81" fmla="*/ 169 w 332"/>
              <a:gd name="connsiteY81" fmla="*/ 163 h 242"/>
              <a:gd name="connsiteX82" fmla="*/ 190 w 332"/>
              <a:gd name="connsiteY82" fmla="*/ 163 h 242"/>
              <a:gd name="connsiteX83" fmla="*/ 211 w 332"/>
              <a:gd name="connsiteY83" fmla="*/ 158 h 242"/>
              <a:gd name="connsiteX84" fmla="*/ 242 w 332"/>
              <a:gd name="connsiteY84" fmla="*/ 153 h 242"/>
              <a:gd name="connsiteX85" fmla="*/ 269 w 332"/>
              <a:gd name="connsiteY85" fmla="*/ 153 h 242"/>
              <a:gd name="connsiteX86" fmla="*/ 290 w 332"/>
              <a:gd name="connsiteY86" fmla="*/ 147 h 242"/>
              <a:gd name="connsiteX87" fmla="*/ 311 w 332"/>
              <a:gd name="connsiteY87" fmla="*/ 147 h 242"/>
              <a:gd name="connsiteX88" fmla="*/ 332 w 332"/>
              <a:gd name="connsiteY88" fmla="*/ 142 h 242"/>
              <a:gd name="connsiteX0" fmla="*/ 326 w 326"/>
              <a:gd name="connsiteY0" fmla="*/ 179 h 242"/>
              <a:gd name="connsiteX1" fmla="*/ 305 w 326"/>
              <a:gd name="connsiteY1" fmla="*/ 184 h 242"/>
              <a:gd name="connsiteX2" fmla="*/ 279 w 326"/>
              <a:gd name="connsiteY2" fmla="*/ 190 h 242"/>
              <a:gd name="connsiteX3" fmla="*/ 258 w 326"/>
              <a:gd name="connsiteY3" fmla="*/ 190 h 242"/>
              <a:gd name="connsiteX4" fmla="*/ 237 w 326"/>
              <a:gd name="connsiteY4" fmla="*/ 195 h 242"/>
              <a:gd name="connsiteX5" fmla="*/ 216 w 326"/>
              <a:gd name="connsiteY5" fmla="*/ 200 h 242"/>
              <a:gd name="connsiteX6" fmla="*/ 200 w 326"/>
              <a:gd name="connsiteY6" fmla="*/ 200 h 242"/>
              <a:gd name="connsiteX7" fmla="*/ 184 w 326"/>
              <a:gd name="connsiteY7" fmla="*/ 205 h 242"/>
              <a:gd name="connsiteX8" fmla="*/ 169 w 326"/>
              <a:gd name="connsiteY8" fmla="*/ 205 h 242"/>
              <a:gd name="connsiteX9" fmla="*/ 153 w 326"/>
              <a:gd name="connsiteY9" fmla="*/ 211 h 242"/>
              <a:gd name="connsiteX10" fmla="*/ 142 w 326"/>
              <a:gd name="connsiteY10" fmla="*/ 211 h 242"/>
              <a:gd name="connsiteX11" fmla="*/ 132 w 326"/>
              <a:gd name="connsiteY11" fmla="*/ 216 h 242"/>
              <a:gd name="connsiteX12" fmla="*/ 127 w 326"/>
              <a:gd name="connsiteY12" fmla="*/ 216 h 242"/>
              <a:gd name="connsiteX13" fmla="*/ 116 w 326"/>
              <a:gd name="connsiteY13" fmla="*/ 221 h 242"/>
              <a:gd name="connsiteX14" fmla="*/ 111 w 326"/>
              <a:gd name="connsiteY14" fmla="*/ 221 h 242"/>
              <a:gd name="connsiteX15" fmla="*/ 105 w 326"/>
              <a:gd name="connsiteY15" fmla="*/ 226 h 242"/>
              <a:gd name="connsiteX16" fmla="*/ 90 w 326"/>
              <a:gd name="connsiteY16" fmla="*/ 232 h 242"/>
              <a:gd name="connsiteX17" fmla="*/ 79 w 326"/>
              <a:gd name="connsiteY17" fmla="*/ 237 h 242"/>
              <a:gd name="connsiteX18" fmla="*/ 69 w 326"/>
              <a:gd name="connsiteY18" fmla="*/ 242 h 242"/>
              <a:gd name="connsiteX19" fmla="*/ 63 w 326"/>
              <a:gd name="connsiteY19" fmla="*/ 242 h 242"/>
              <a:gd name="connsiteX20" fmla="*/ 58 w 326"/>
              <a:gd name="connsiteY20" fmla="*/ 242 h 242"/>
              <a:gd name="connsiteX21" fmla="*/ 53 w 326"/>
              <a:gd name="connsiteY21" fmla="*/ 242 h 242"/>
              <a:gd name="connsiteX22" fmla="*/ 48 w 326"/>
              <a:gd name="connsiteY22" fmla="*/ 242 h 242"/>
              <a:gd name="connsiteX23" fmla="*/ 37 w 326"/>
              <a:gd name="connsiteY23" fmla="*/ 232 h 242"/>
              <a:gd name="connsiteX24" fmla="*/ 27 w 326"/>
              <a:gd name="connsiteY24" fmla="*/ 226 h 242"/>
              <a:gd name="connsiteX25" fmla="*/ 16 w 326"/>
              <a:gd name="connsiteY25" fmla="*/ 216 h 242"/>
              <a:gd name="connsiteX26" fmla="*/ 11 w 326"/>
              <a:gd name="connsiteY26" fmla="*/ 211 h 242"/>
              <a:gd name="connsiteX27" fmla="*/ 6 w 326"/>
              <a:gd name="connsiteY27" fmla="*/ 200 h 242"/>
              <a:gd name="connsiteX28" fmla="*/ 0 w 326"/>
              <a:gd name="connsiteY28" fmla="*/ 195 h 242"/>
              <a:gd name="connsiteX29" fmla="*/ 6 w 326"/>
              <a:gd name="connsiteY29" fmla="*/ 190 h 242"/>
              <a:gd name="connsiteX30" fmla="*/ 11 w 326"/>
              <a:gd name="connsiteY30" fmla="*/ 184 h 242"/>
              <a:gd name="connsiteX31" fmla="*/ 16 w 326"/>
              <a:gd name="connsiteY31" fmla="*/ 179 h 242"/>
              <a:gd name="connsiteX32" fmla="*/ 27 w 326"/>
              <a:gd name="connsiteY32" fmla="*/ 174 h 242"/>
              <a:gd name="connsiteX33" fmla="*/ 37 w 326"/>
              <a:gd name="connsiteY33" fmla="*/ 163 h 242"/>
              <a:gd name="connsiteX34" fmla="*/ 48 w 326"/>
              <a:gd name="connsiteY34" fmla="*/ 153 h 242"/>
              <a:gd name="connsiteX35" fmla="*/ 53 w 326"/>
              <a:gd name="connsiteY35" fmla="*/ 137 h 242"/>
              <a:gd name="connsiteX36" fmla="*/ 63 w 326"/>
              <a:gd name="connsiteY36" fmla="*/ 121 h 242"/>
              <a:gd name="connsiteX37" fmla="*/ 63 w 326"/>
              <a:gd name="connsiteY37" fmla="*/ 100 h 242"/>
              <a:gd name="connsiteX38" fmla="*/ 69 w 326"/>
              <a:gd name="connsiteY38" fmla="*/ 89 h 242"/>
              <a:gd name="connsiteX39" fmla="*/ 69 w 326"/>
              <a:gd name="connsiteY39" fmla="*/ 74 h 242"/>
              <a:gd name="connsiteX40" fmla="*/ 69 w 326"/>
              <a:gd name="connsiteY40" fmla="*/ 63 h 242"/>
              <a:gd name="connsiteX41" fmla="*/ 63 w 326"/>
              <a:gd name="connsiteY41" fmla="*/ 47 h 242"/>
              <a:gd name="connsiteX42" fmla="*/ 58 w 326"/>
              <a:gd name="connsiteY42" fmla="*/ 42 h 242"/>
              <a:gd name="connsiteX43" fmla="*/ 53 w 326"/>
              <a:gd name="connsiteY43" fmla="*/ 37 h 242"/>
              <a:gd name="connsiteX44" fmla="*/ 48 w 326"/>
              <a:gd name="connsiteY44" fmla="*/ 32 h 242"/>
              <a:gd name="connsiteX45" fmla="*/ 48 w 326"/>
              <a:gd name="connsiteY45" fmla="*/ 26 h 242"/>
              <a:gd name="connsiteX46" fmla="*/ 48 w 326"/>
              <a:gd name="connsiteY46" fmla="*/ 16 h 242"/>
              <a:gd name="connsiteX47" fmla="*/ 48 w 326"/>
              <a:gd name="connsiteY47" fmla="*/ 10 h 242"/>
              <a:gd name="connsiteX48" fmla="*/ 53 w 326"/>
              <a:gd name="connsiteY48" fmla="*/ 5 h 242"/>
              <a:gd name="connsiteX49" fmla="*/ 58 w 326"/>
              <a:gd name="connsiteY49" fmla="*/ 5 h 242"/>
              <a:gd name="connsiteX50" fmla="*/ 69 w 326"/>
              <a:gd name="connsiteY50" fmla="*/ 0 h 242"/>
              <a:gd name="connsiteX51" fmla="*/ 74 w 326"/>
              <a:gd name="connsiteY51" fmla="*/ 5 h 242"/>
              <a:gd name="connsiteX52" fmla="*/ 84 w 326"/>
              <a:gd name="connsiteY52" fmla="*/ 5 h 242"/>
              <a:gd name="connsiteX53" fmla="*/ 95 w 326"/>
              <a:gd name="connsiteY53" fmla="*/ 10 h 242"/>
              <a:gd name="connsiteX54" fmla="*/ 105 w 326"/>
              <a:gd name="connsiteY54" fmla="*/ 16 h 242"/>
              <a:gd name="connsiteX55" fmla="*/ 116 w 326"/>
              <a:gd name="connsiteY55" fmla="*/ 26 h 242"/>
              <a:gd name="connsiteX56" fmla="*/ 127 w 326"/>
              <a:gd name="connsiteY56" fmla="*/ 32 h 242"/>
              <a:gd name="connsiteX57" fmla="*/ 132 w 326"/>
              <a:gd name="connsiteY57" fmla="*/ 37 h 242"/>
              <a:gd name="connsiteX58" fmla="*/ 137 w 326"/>
              <a:gd name="connsiteY58" fmla="*/ 42 h 242"/>
              <a:gd name="connsiteX59" fmla="*/ 137 w 326"/>
              <a:gd name="connsiteY59" fmla="*/ 47 h 242"/>
              <a:gd name="connsiteX60" fmla="*/ 137 w 326"/>
              <a:gd name="connsiteY60" fmla="*/ 53 h 242"/>
              <a:gd name="connsiteX61" fmla="*/ 137 w 326"/>
              <a:gd name="connsiteY61" fmla="*/ 58 h 242"/>
              <a:gd name="connsiteX62" fmla="*/ 137 w 326"/>
              <a:gd name="connsiteY62" fmla="*/ 63 h 242"/>
              <a:gd name="connsiteX63" fmla="*/ 137 w 326"/>
              <a:gd name="connsiteY63" fmla="*/ 68 h 242"/>
              <a:gd name="connsiteX64" fmla="*/ 132 w 326"/>
              <a:gd name="connsiteY64" fmla="*/ 79 h 242"/>
              <a:gd name="connsiteX65" fmla="*/ 132 w 326"/>
              <a:gd name="connsiteY65" fmla="*/ 89 h 242"/>
              <a:gd name="connsiteX66" fmla="*/ 127 w 326"/>
              <a:gd name="connsiteY66" fmla="*/ 100 h 242"/>
              <a:gd name="connsiteX67" fmla="*/ 121 w 326"/>
              <a:gd name="connsiteY67" fmla="*/ 111 h 242"/>
              <a:gd name="connsiteX68" fmla="*/ 116 w 326"/>
              <a:gd name="connsiteY68" fmla="*/ 121 h 242"/>
              <a:gd name="connsiteX69" fmla="*/ 116 w 326"/>
              <a:gd name="connsiteY69" fmla="*/ 132 h 242"/>
              <a:gd name="connsiteX70" fmla="*/ 111 w 326"/>
              <a:gd name="connsiteY70" fmla="*/ 137 h 242"/>
              <a:gd name="connsiteX71" fmla="*/ 111 w 326"/>
              <a:gd name="connsiteY71" fmla="*/ 147 h 242"/>
              <a:gd name="connsiteX72" fmla="*/ 111 w 326"/>
              <a:gd name="connsiteY72" fmla="*/ 153 h 242"/>
              <a:gd name="connsiteX73" fmla="*/ 111 w 326"/>
              <a:gd name="connsiteY73" fmla="*/ 158 h 242"/>
              <a:gd name="connsiteX74" fmla="*/ 111 w 326"/>
              <a:gd name="connsiteY74" fmla="*/ 158 h 242"/>
              <a:gd name="connsiteX75" fmla="*/ 111 w 326"/>
              <a:gd name="connsiteY75" fmla="*/ 163 h 242"/>
              <a:gd name="connsiteX76" fmla="*/ 116 w 326"/>
              <a:gd name="connsiteY76" fmla="*/ 163 h 242"/>
              <a:gd name="connsiteX77" fmla="*/ 116 w 326"/>
              <a:gd name="connsiteY77" fmla="*/ 163 h 242"/>
              <a:gd name="connsiteX78" fmla="*/ 121 w 326"/>
              <a:gd name="connsiteY78" fmla="*/ 163 h 242"/>
              <a:gd name="connsiteX79" fmla="*/ 132 w 326"/>
              <a:gd name="connsiteY79" fmla="*/ 163 h 242"/>
              <a:gd name="connsiteX80" fmla="*/ 148 w 326"/>
              <a:gd name="connsiteY80" fmla="*/ 163 h 242"/>
              <a:gd name="connsiteX81" fmla="*/ 169 w 326"/>
              <a:gd name="connsiteY81" fmla="*/ 163 h 242"/>
              <a:gd name="connsiteX82" fmla="*/ 190 w 326"/>
              <a:gd name="connsiteY82" fmla="*/ 163 h 242"/>
              <a:gd name="connsiteX83" fmla="*/ 211 w 326"/>
              <a:gd name="connsiteY83" fmla="*/ 158 h 242"/>
              <a:gd name="connsiteX84" fmla="*/ 242 w 326"/>
              <a:gd name="connsiteY84" fmla="*/ 153 h 242"/>
              <a:gd name="connsiteX85" fmla="*/ 269 w 326"/>
              <a:gd name="connsiteY85" fmla="*/ 153 h 242"/>
              <a:gd name="connsiteX86" fmla="*/ 290 w 326"/>
              <a:gd name="connsiteY86" fmla="*/ 147 h 242"/>
              <a:gd name="connsiteX87" fmla="*/ 311 w 326"/>
              <a:gd name="connsiteY87" fmla="*/ 147 h 242"/>
              <a:gd name="connsiteX0" fmla="*/ 305 w 311"/>
              <a:gd name="connsiteY0" fmla="*/ 184 h 242"/>
              <a:gd name="connsiteX1" fmla="*/ 279 w 311"/>
              <a:gd name="connsiteY1" fmla="*/ 190 h 242"/>
              <a:gd name="connsiteX2" fmla="*/ 258 w 311"/>
              <a:gd name="connsiteY2" fmla="*/ 190 h 242"/>
              <a:gd name="connsiteX3" fmla="*/ 237 w 311"/>
              <a:gd name="connsiteY3" fmla="*/ 195 h 242"/>
              <a:gd name="connsiteX4" fmla="*/ 216 w 311"/>
              <a:gd name="connsiteY4" fmla="*/ 200 h 242"/>
              <a:gd name="connsiteX5" fmla="*/ 200 w 311"/>
              <a:gd name="connsiteY5" fmla="*/ 200 h 242"/>
              <a:gd name="connsiteX6" fmla="*/ 184 w 311"/>
              <a:gd name="connsiteY6" fmla="*/ 205 h 242"/>
              <a:gd name="connsiteX7" fmla="*/ 169 w 311"/>
              <a:gd name="connsiteY7" fmla="*/ 205 h 242"/>
              <a:gd name="connsiteX8" fmla="*/ 153 w 311"/>
              <a:gd name="connsiteY8" fmla="*/ 211 h 242"/>
              <a:gd name="connsiteX9" fmla="*/ 142 w 311"/>
              <a:gd name="connsiteY9" fmla="*/ 211 h 242"/>
              <a:gd name="connsiteX10" fmla="*/ 132 w 311"/>
              <a:gd name="connsiteY10" fmla="*/ 216 h 242"/>
              <a:gd name="connsiteX11" fmla="*/ 127 w 311"/>
              <a:gd name="connsiteY11" fmla="*/ 216 h 242"/>
              <a:gd name="connsiteX12" fmla="*/ 116 w 311"/>
              <a:gd name="connsiteY12" fmla="*/ 221 h 242"/>
              <a:gd name="connsiteX13" fmla="*/ 111 w 311"/>
              <a:gd name="connsiteY13" fmla="*/ 221 h 242"/>
              <a:gd name="connsiteX14" fmla="*/ 105 w 311"/>
              <a:gd name="connsiteY14" fmla="*/ 226 h 242"/>
              <a:gd name="connsiteX15" fmla="*/ 90 w 311"/>
              <a:gd name="connsiteY15" fmla="*/ 232 h 242"/>
              <a:gd name="connsiteX16" fmla="*/ 79 w 311"/>
              <a:gd name="connsiteY16" fmla="*/ 237 h 242"/>
              <a:gd name="connsiteX17" fmla="*/ 69 w 311"/>
              <a:gd name="connsiteY17" fmla="*/ 242 h 242"/>
              <a:gd name="connsiteX18" fmla="*/ 63 w 311"/>
              <a:gd name="connsiteY18" fmla="*/ 242 h 242"/>
              <a:gd name="connsiteX19" fmla="*/ 58 w 311"/>
              <a:gd name="connsiteY19" fmla="*/ 242 h 242"/>
              <a:gd name="connsiteX20" fmla="*/ 53 w 311"/>
              <a:gd name="connsiteY20" fmla="*/ 242 h 242"/>
              <a:gd name="connsiteX21" fmla="*/ 48 w 311"/>
              <a:gd name="connsiteY21" fmla="*/ 242 h 242"/>
              <a:gd name="connsiteX22" fmla="*/ 37 w 311"/>
              <a:gd name="connsiteY22" fmla="*/ 232 h 242"/>
              <a:gd name="connsiteX23" fmla="*/ 27 w 311"/>
              <a:gd name="connsiteY23" fmla="*/ 226 h 242"/>
              <a:gd name="connsiteX24" fmla="*/ 16 w 311"/>
              <a:gd name="connsiteY24" fmla="*/ 216 h 242"/>
              <a:gd name="connsiteX25" fmla="*/ 11 w 311"/>
              <a:gd name="connsiteY25" fmla="*/ 211 h 242"/>
              <a:gd name="connsiteX26" fmla="*/ 6 w 311"/>
              <a:gd name="connsiteY26" fmla="*/ 200 h 242"/>
              <a:gd name="connsiteX27" fmla="*/ 0 w 311"/>
              <a:gd name="connsiteY27" fmla="*/ 195 h 242"/>
              <a:gd name="connsiteX28" fmla="*/ 6 w 311"/>
              <a:gd name="connsiteY28" fmla="*/ 190 h 242"/>
              <a:gd name="connsiteX29" fmla="*/ 11 w 311"/>
              <a:gd name="connsiteY29" fmla="*/ 184 h 242"/>
              <a:gd name="connsiteX30" fmla="*/ 16 w 311"/>
              <a:gd name="connsiteY30" fmla="*/ 179 h 242"/>
              <a:gd name="connsiteX31" fmla="*/ 27 w 311"/>
              <a:gd name="connsiteY31" fmla="*/ 174 h 242"/>
              <a:gd name="connsiteX32" fmla="*/ 37 w 311"/>
              <a:gd name="connsiteY32" fmla="*/ 163 h 242"/>
              <a:gd name="connsiteX33" fmla="*/ 48 w 311"/>
              <a:gd name="connsiteY33" fmla="*/ 153 h 242"/>
              <a:gd name="connsiteX34" fmla="*/ 53 w 311"/>
              <a:gd name="connsiteY34" fmla="*/ 137 h 242"/>
              <a:gd name="connsiteX35" fmla="*/ 63 w 311"/>
              <a:gd name="connsiteY35" fmla="*/ 121 h 242"/>
              <a:gd name="connsiteX36" fmla="*/ 63 w 311"/>
              <a:gd name="connsiteY36" fmla="*/ 100 h 242"/>
              <a:gd name="connsiteX37" fmla="*/ 69 w 311"/>
              <a:gd name="connsiteY37" fmla="*/ 89 h 242"/>
              <a:gd name="connsiteX38" fmla="*/ 69 w 311"/>
              <a:gd name="connsiteY38" fmla="*/ 74 h 242"/>
              <a:gd name="connsiteX39" fmla="*/ 69 w 311"/>
              <a:gd name="connsiteY39" fmla="*/ 63 h 242"/>
              <a:gd name="connsiteX40" fmla="*/ 63 w 311"/>
              <a:gd name="connsiteY40" fmla="*/ 47 h 242"/>
              <a:gd name="connsiteX41" fmla="*/ 58 w 311"/>
              <a:gd name="connsiteY41" fmla="*/ 42 h 242"/>
              <a:gd name="connsiteX42" fmla="*/ 53 w 311"/>
              <a:gd name="connsiteY42" fmla="*/ 37 h 242"/>
              <a:gd name="connsiteX43" fmla="*/ 48 w 311"/>
              <a:gd name="connsiteY43" fmla="*/ 32 h 242"/>
              <a:gd name="connsiteX44" fmla="*/ 48 w 311"/>
              <a:gd name="connsiteY44" fmla="*/ 26 h 242"/>
              <a:gd name="connsiteX45" fmla="*/ 48 w 311"/>
              <a:gd name="connsiteY45" fmla="*/ 16 h 242"/>
              <a:gd name="connsiteX46" fmla="*/ 48 w 311"/>
              <a:gd name="connsiteY46" fmla="*/ 10 h 242"/>
              <a:gd name="connsiteX47" fmla="*/ 53 w 311"/>
              <a:gd name="connsiteY47" fmla="*/ 5 h 242"/>
              <a:gd name="connsiteX48" fmla="*/ 58 w 311"/>
              <a:gd name="connsiteY48" fmla="*/ 5 h 242"/>
              <a:gd name="connsiteX49" fmla="*/ 69 w 311"/>
              <a:gd name="connsiteY49" fmla="*/ 0 h 242"/>
              <a:gd name="connsiteX50" fmla="*/ 74 w 311"/>
              <a:gd name="connsiteY50" fmla="*/ 5 h 242"/>
              <a:gd name="connsiteX51" fmla="*/ 84 w 311"/>
              <a:gd name="connsiteY51" fmla="*/ 5 h 242"/>
              <a:gd name="connsiteX52" fmla="*/ 95 w 311"/>
              <a:gd name="connsiteY52" fmla="*/ 10 h 242"/>
              <a:gd name="connsiteX53" fmla="*/ 105 w 311"/>
              <a:gd name="connsiteY53" fmla="*/ 16 h 242"/>
              <a:gd name="connsiteX54" fmla="*/ 116 w 311"/>
              <a:gd name="connsiteY54" fmla="*/ 26 h 242"/>
              <a:gd name="connsiteX55" fmla="*/ 127 w 311"/>
              <a:gd name="connsiteY55" fmla="*/ 32 h 242"/>
              <a:gd name="connsiteX56" fmla="*/ 132 w 311"/>
              <a:gd name="connsiteY56" fmla="*/ 37 h 242"/>
              <a:gd name="connsiteX57" fmla="*/ 137 w 311"/>
              <a:gd name="connsiteY57" fmla="*/ 42 h 242"/>
              <a:gd name="connsiteX58" fmla="*/ 137 w 311"/>
              <a:gd name="connsiteY58" fmla="*/ 47 h 242"/>
              <a:gd name="connsiteX59" fmla="*/ 137 w 311"/>
              <a:gd name="connsiteY59" fmla="*/ 53 h 242"/>
              <a:gd name="connsiteX60" fmla="*/ 137 w 311"/>
              <a:gd name="connsiteY60" fmla="*/ 58 h 242"/>
              <a:gd name="connsiteX61" fmla="*/ 137 w 311"/>
              <a:gd name="connsiteY61" fmla="*/ 63 h 242"/>
              <a:gd name="connsiteX62" fmla="*/ 137 w 311"/>
              <a:gd name="connsiteY62" fmla="*/ 68 h 242"/>
              <a:gd name="connsiteX63" fmla="*/ 132 w 311"/>
              <a:gd name="connsiteY63" fmla="*/ 79 h 242"/>
              <a:gd name="connsiteX64" fmla="*/ 132 w 311"/>
              <a:gd name="connsiteY64" fmla="*/ 89 h 242"/>
              <a:gd name="connsiteX65" fmla="*/ 127 w 311"/>
              <a:gd name="connsiteY65" fmla="*/ 100 h 242"/>
              <a:gd name="connsiteX66" fmla="*/ 121 w 311"/>
              <a:gd name="connsiteY66" fmla="*/ 111 h 242"/>
              <a:gd name="connsiteX67" fmla="*/ 116 w 311"/>
              <a:gd name="connsiteY67" fmla="*/ 121 h 242"/>
              <a:gd name="connsiteX68" fmla="*/ 116 w 311"/>
              <a:gd name="connsiteY68" fmla="*/ 132 h 242"/>
              <a:gd name="connsiteX69" fmla="*/ 111 w 311"/>
              <a:gd name="connsiteY69" fmla="*/ 137 h 242"/>
              <a:gd name="connsiteX70" fmla="*/ 111 w 311"/>
              <a:gd name="connsiteY70" fmla="*/ 147 h 242"/>
              <a:gd name="connsiteX71" fmla="*/ 111 w 311"/>
              <a:gd name="connsiteY71" fmla="*/ 153 h 242"/>
              <a:gd name="connsiteX72" fmla="*/ 111 w 311"/>
              <a:gd name="connsiteY72" fmla="*/ 158 h 242"/>
              <a:gd name="connsiteX73" fmla="*/ 111 w 311"/>
              <a:gd name="connsiteY73" fmla="*/ 158 h 242"/>
              <a:gd name="connsiteX74" fmla="*/ 111 w 311"/>
              <a:gd name="connsiteY74" fmla="*/ 163 h 242"/>
              <a:gd name="connsiteX75" fmla="*/ 116 w 311"/>
              <a:gd name="connsiteY75" fmla="*/ 163 h 242"/>
              <a:gd name="connsiteX76" fmla="*/ 116 w 311"/>
              <a:gd name="connsiteY76" fmla="*/ 163 h 242"/>
              <a:gd name="connsiteX77" fmla="*/ 121 w 311"/>
              <a:gd name="connsiteY77" fmla="*/ 163 h 242"/>
              <a:gd name="connsiteX78" fmla="*/ 132 w 311"/>
              <a:gd name="connsiteY78" fmla="*/ 163 h 242"/>
              <a:gd name="connsiteX79" fmla="*/ 148 w 311"/>
              <a:gd name="connsiteY79" fmla="*/ 163 h 242"/>
              <a:gd name="connsiteX80" fmla="*/ 169 w 311"/>
              <a:gd name="connsiteY80" fmla="*/ 163 h 242"/>
              <a:gd name="connsiteX81" fmla="*/ 190 w 311"/>
              <a:gd name="connsiteY81" fmla="*/ 163 h 242"/>
              <a:gd name="connsiteX82" fmla="*/ 211 w 311"/>
              <a:gd name="connsiteY82" fmla="*/ 158 h 242"/>
              <a:gd name="connsiteX83" fmla="*/ 242 w 311"/>
              <a:gd name="connsiteY83" fmla="*/ 153 h 242"/>
              <a:gd name="connsiteX84" fmla="*/ 269 w 311"/>
              <a:gd name="connsiteY84" fmla="*/ 153 h 242"/>
              <a:gd name="connsiteX85" fmla="*/ 290 w 311"/>
              <a:gd name="connsiteY85" fmla="*/ 147 h 242"/>
              <a:gd name="connsiteX86" fmla="*/ 311 w 311"/>
              <a:gd name="connsiteY86" fmla="*/ 147 h 242"/>
              <a:gd name="connsiteX0" fmla="*/ 279 w 311"/>
              <a:gd name="connsiteY0" fmla="*/ 190 h 242"/>
              <a:gd name="connsiteX1" fmla="*/ 258 w 311"/>
              <a:gd name="connsiteY1" fmla="*/ 190 h 242"/>
              <a:gd name="connsiteX2" fmla="*/ 237 w 311"/>
              <a:gd name="connsiteY2" fmla="*/ 195 h 242"/>
              <a:gd name="connsiteX3" fmla="*/ 216 w 311"/>
              <a:gd name="connsiteY3" fmla="*/ 200 h 242"/>
              <a:gd name="connsiteX4" fmla="*/ 200 w 311"/>
              <a:gd name="connsiteY4" fmla="*/ 200 h 242"/>
              <a:gd name="connsiteX5" fmla="*/ 184 w 311"/>
              <a:gd name="connsiteY5" fmla="*/ 205 h 242"/>
              <a:gd name="connsiteX6" fmla="*/ 169 w 311"/>
              <a:gd name="connsiteY6" fmla="*/ 205 h 242"/>
              <a:gd name="connsiteX7" fmla="*/ 153 w 311"/>
              <a:gd name="connsiteY7" fmla="*/ 211 h 242"/>
              <a:gd name="connsiteX8" fmla="*/ 142 w 311"/>
              <a:gd name="connsiteY8" fmla="*/ 211 h 242"/>
              <a:gd name="connsiteX9" fmla="*/ 132 w 311"/>
              <a:gd name="connsiteY9" fmla="*/ 216 h 242"/>
              <a:gd name="connsiteX10" fmla="*/ 127 w 311"/>
              <a:gd name="connsiteY10" fmla="*/ 216 h 242"/>
              <a:gd name="connsiteX11" fmla="*/ 116 w 311"/>
              <a:gd name="connsiteY11" fmla="*/ 221 h 242"/>
              <a:gd name="connsiteX12" fmla="*/ 111 w 311"/>
              <a:gd name="connsiteY12" fmla="*/ 221 h 242"/>
              <a:gd name="connsiteX13" fmla="*/ 105 w 311"/>
              <a:gd name="connsiteY13" fmla="*/ 226 h 242"/>
              <a:gd name="connsiteX14" fmla="*/ 90 w 311"/>
              <a:gd name="connsiteY14" fmla="*/ 232 h 242"/>
              <a:gd name="connsiteX15" fmla="*/ 79 w 311"/>
              <a:gd name="connsiteY15" fmla="*/ 237 h 242"/>
              <a:gd name="connsiteX16" fmla="*/ 69 w 311"/>
              <a:gd name="connsiteY16" fmla="*/ 242 h 242"/>
              <a:gd name="connsiteX17" fmla="*/ 63 w 311"/>
              <a:gd name="connsiteY17" fmla="*/ 242 h 242"/>
              <a:gd name="connsiteX18" fmla="*/ 58 w 311"/>
              <a:gd name="connsiteY18" fmla="*/ 242 h 242"/>
              <a:gd name="connsiteX19" fmla="*/ 53 w 311"/>
              <a:gd name="connsiteY19" fmla="*/ 242 h 242"/>
              <a:gd name="connsiteX20" fmla="*/ 48 w 311"/>
              <a:gd name="connsiteY20" fmla="*/ 242 h 242"/>
              <a:gd name="connsiteX21" fmla="*/ 37 w 311"/>
              <a:gd name="connsiteY21" fmla="*/ 232 h 242"/>
              <a:gd name="connsiteX22" fmla="*/ 27 w 311"/>
              <a:gd name="connsiteY22" fmla="*/ 226 h 242"/>
              <a:gd name="connsiteX23" fmla="*/ 16 w 311"/>
              <a:gd name="connsiteY23" fmla="*/ 216 h 242"/>
              <a:gd name="connsiteX24" fmla="*/ 11 w 311"/>
              <a:gd name="connsiteY24" fmla="*/ 211 h 242"/>
              <a:gd name="connsiteX25" fmla="*/ 6 w 311"/>
              <a:gd name="connsiteY25" fmla="*/ 200 h 242"/>
              <a:gd name="connsiteX26" fmla="*/ 0 w 311"/>
              <a:gd name="connsiteY26" fmla="*/ 195 h 242"/>
              <a:gd name="connsiteX27" fmla="*/ 6 w 311"/>
              <a:gd name="connsiteY27" fmla="*/ 190 h 242"/>
              <a:gd name="connsiteX28" fmla="*/ 11 w 311"/>
              <a:gd name="connsiteY28" fmla="*/ 184 h 242"/>
              <a:gd name="connsiteX29" fmla="*/ 16 w 311"/>
              <a:gd name="connsiteY29" fmla="*/ 179 h 242"/>
              <a:gd name="connsiteX30" fmla="*/ 27 w 311"/>
              <a:gd name="connsiteY30" fmla="*/ 174 h 242"/>
              <a:gd name="connsiteX31" fmla="*/ 37 w 311"/>
              <a:gd name="connsiteY31" fmla="*/ 163 h 242"/>
              <a:gd name="connsiteX32" fmla="*/ 48 w 311"/>
              <a:gd name="connsiteY32" fmla="*/ 153 h 242"/>
              <a:gd name="connsiteX33" fmla="*/ 53 w 311"/>
              <a:gd name="connsiteY33" fmla="*/ 137 h 242"/>
              <a:gd name="connsiteX34" fmla="*/ 63 w 311"/>
              <a:gd name="connsiteY34" fmla="*/ 121 h 242"/>
              <a:gd name="connsiteX35" fmla="*/ 63 w 311"/>
              <a:gd name="connsiteY35" fmla="*/ 100 h 242"/>
              <a:gd name="connsiteX36" fmla="*/ 69 w 311"/>
              <a:gd name="connsiteY36" fmla="*/ 89 h 242"/>
              <a:gd name="connsiteX37" fmla="*/ 69 w 311"/>
              <a:gd name="connsiteY37" fmla="*/ 74 h 242"/>
              <a:gd name="connsiteX38" fmla="*/ 69 w 311"/>
              <a:gd name="connsiteY38" fmla="*/ 63 h 242"/>
              <a:gd name="connsiteX39" fmla="*/ 63 w 311"/>
              <a:gd name="connsiteY39" fmla="*/ 47 h 242"/>
              <a:gd name="connsiteX40" fmla="*/ 58 w 311"/>
              <a:gd name="connsiteY40" fmla="*/ 42 h 242"/>
              <a:gd name="connsiteX41" fmla="*/ 53 w 311"/>
              <a:gd name="connsiteY41" fmla="*/ 37 h 242"/>
              <a:gd name="connsiteX42" fmla="*/ 48 w 311"/>
              <a:gd name="connsiteY42" fmla="*/ 32 h 242"/>
              <a:gd name="connsiteX43" fmla="*/ 48 w 311"/>
              <a:gd name="connsiteY43" fmla="*/ 26 h 242"/>
              <a:gd name="connsiteX44" fmla="*/ 48 w 311"/>
              <a:gd name="connsiteY44" fmla="*/ 16 h 242"/>
              <a:gd name="connsiteX45" fmla="*/ 48 w 311"/>
              <a:gd name="connsiteY45" fmla="*/ 10 h 242"/>
              <a:gd name="connsiteX46" fmla="*/ 53 w 311"/>
              <a:gd name="connsiteY46" fmla="*/ 5 h 242"/>
              <a:gd name="connsiteX47" fmla="*/ 58 w 311"/>
              <a:gd name="connsiteY47" fmla="*/ 5 h 242"/>
              <a:gd name="connsiteX48" fmla="*/ 69 w 311"/>
              <a:gd name="connsiteY48" fmla="*/ 0 h 242"/>
              <a:gd name="connsiteX49" fmla="*/ 74 w 311"/>
              <a:gd name="connsiteY49" fmla="*/ 5 h 242"/>
              <a:gd name="connsiteX50" fmla="*/ 84 w 311"/>
              <a:gd name="connsiteY50" fmla="*/ 5 h 242"/>
              <a:gd name="connsiteX51" fmla="*/ 95 w 311"/>
              <a:gd name="connsiteY51" fmla="*/ 10 h 242"/>
              <a:gd name="connsiteX52" fmla="*/ 105 w 311"/>
              <a:gd name="connsiteY52" fmla="*/ 16 h 242"/>
              <a:gd name="connsiteX53" fmla="*/ 116 w 311"/>
              <a:gd name="connsiteY53" fmla="*/ 26 h 242"/>
              <a:gd name="connsiteX54" fmla="*/ 127 w 311"/>
              <a:gd name="connsiteY54" fmla="*/ 32 h 242"/>
              <a:gd name="connsiteX55" fmla="*/ 132 w 311"/>
              <a:gd name="connsiteY55" fmla="*/ 37 h 242"/>
              <a:gd name="connsiteX56" fmla="*/ 137 w 311"/>
              <a:gd name="connsiteY56" fmla="*/ 42 h 242"/>
              <a:gd name="connsiteX57" fmla="*/ 137 w 311"/>
              <a:gd name="connsiteY57" fmla="*/ 47 h 242"/>
              <a:gd name="connsiteX58" fmla="*/ 137 w 311"/>
              <a:gd name="connsiteY58" fmla="*/ 53 h 242"/>
              <a:gd name="connsiteX59" fmla="*/ 137 w 311"/>
              <a:gd name="connsiteY59" fmla="*/ 58 h 242"/>
              <a:gd name="connsiteX60" fmla="*/ 137 w 311"/>
              <a:gd name="connsiteY60" fmla="*/ 63 h 242"/>
              <a:gd name="connsiteX61" fmla="*/ 137 w 311"/>
              <a:gd name="connsiteY61" fmla="*/ 68 h 242"/>
              <a:gd name="connsiteX62" fmla="*/ 132 w 311"/>
              <a:gd name="connsiteY62" fmla="*/ 79 h 242"/>
              <a:gd name="connsiteX63" fmla="*/ 132 w 311"/>
              <a:gd name="connsiteY63" fmla="*/ 89 h 242"/>
              <a:gd name="connsiteX64" fmla="*/ 127 w 311"/>
              <a:gd name="connsiteY64" fmla="*/ 100 h 242"/>
              <a:gd name="connsiteX65" fmla="*/ 121 w 311"/>
              <a:gd name="connsiteY65" fmla="*/ 111 h 242"/>
              <a:gd name="connsiteX66" fmla="*/ 116 w 311"/>
              <a:gd name="connsiteY66" fmla="*/ 121 h 242"/>
              <a:gd name="connsiteX67" fmla="*/ 116 w 311"/>
              <a:gd name="connsiteY67" fmla="*/ 132 h 242"/>
              <a:gd name="connsiteX68" fmla="*/ 111 w 311"/>
              <a:gd name="connsiteY68" fmla="*/ 137 h 242"/>
              <a:gd name="connsiteX69" fmla="*/ 111 w 311"/>
              <a:gd name="connsiteY69" fmla="*/ 147 h 242"/>
              <a:gd name="connsiteX70" fmla="*/ 111 w 311"/>
              <a:gd name="connsiteY70" fmla="*/ 153 h 242"/>
              <a:gd name="connsiteX71" fmla="*/ 111 w 311"/>
              <a:gd name="connsiteY71" fmla="*/ 158 h 242"/>
              <a:gd name="connsiteX72" fmla="*/ 111 w 311"/>
              <a:gd name="connsiteY72" fmla="*/ 158 h 242"/>
              <a:gd name="connsiteX73" fmla="*/ 111 w 311"/>
              <a:gd name="connsiteY73" fmla="*/ 163 h 242"/>
              <a:gd name="connsiteX74" fmla="*/ 116 w 311"/>
              <a:gd name="connsiteY74" fmla="*/ 163 h 242"/>
              <a:gd name="connsiteX75" fmla="*/ 116 w 311"/>
              <a:gd name="connsiteY75" fmla="*/ 163 h 242"/>
              <a:gd name="connsiteX76" fmla="*/ 121 w 311"/>
              <a:gd name="connsiteY76" fmla="*/ 163 h 242"/>
              <a:gd name="connsiteX77" fmla="*/ 132 w 311"/>
              <a:gd name="connsiteY77" fmla="*/ 163 h 242"/>
              <a:gd name="connsiteX78" fmla="*/ 148 w 311"/>
              <a:gd name="connsiteY78" fmla="*/ 163 h 242"/>
              <a:gd name="connsiteX79" fmla="*/ 169 w 311"/>
              <a:gd name="connsiteY79" fmla="*/ 163 h 242"/>
              <a:gd name="connsiteX80" fmla="*/ 190 w 311"/>
              <a:gd name="connsiteY80" fmla="*/ 163 h 242"/>
              <a:gd name="connsiteX81" fmla="*/ 211 w 311"/>
              <a:gd name="connsiteY81" fmla="*/ 158 h 242"/>
              <a:gd name="connsiteX82" fmla="*/ 242 w 311"/>
              <a:gd name="connsiteY82" fmla="*/ 153 h 242"/>
              <a:gd name="connsiteX83" fmla="*/ 269 w 311"/>
              <a:gd name="connsiteY83" fmla="*/ 153 h 242"/>
              <a:gd name="connsiteX84" fmla="*/ 290 w 311"/>
              <a:gd name="connsiteY84" fmla="*/ 147 h 242"/>
              <a:gd name="connsiteX85" fmla="*/ 311 w 311"/>
              <a:gd name="connsiteY85" fmla="*/ 147 h 242"/>
              <a:gd name="connsiteX0" fmla="*/ 258 w 311"/>
              <a:gd name="connsiteY0" fmla="*/ 190 h 242"/>
              <a:gd name="connsiteX1" fmla="*/ 237 w 311"/>
              <a:gd name="connsiteY1" fmla="*/ 195 h 242"/>
              <a:gd name="connsiteX2" fmla="*/ 216 w 311"/>
              <a:gd name="connsiteY2" fmla="*/ 200 h 242"/>
              <a:gd name="connsiteX3" fmla="*/ 200 w 311"/>
              <a:gd name="connsiteY3" fmla="*/ 200 h 242"/>
              <a:gd name="connsiteX4" fmla="*/ 184 w 311"/>
              <a:gd name="connsiteY4" fmla="*/ 205 h 242"/>
              <a:gd name="connsiteX5" fmla="*/ 169 w 311"/>
              <a:gd name="connsiteY5" fmla="*/ 205 h 242"/>
              <a:gd name="connsiteX6" fmla="*/ 153 w 311"/>
              <a:gd name="connsiteY6" fmla="*/ 211 h 242"/>
              <a:gd name="connsiteX7" fmla="*/ 142 w 311"/>
              <a:gd name="connsiteY7" fmla="*/ 211 h 242"/>
              <a:gd name="connsiteX8" fmla="*/ 132 w 311"/>
              <a:gd name="connsiteY8" fmla="*/ 216 h 242"/>
              <a:gd name="connsiteX9" fmla="*/ 127 w 311"/>
              <a:gd name="connsiteY9" fmla="*/ 216 h 242"/>
              <a:gd name="connsiteX10" fmla="*/ 116 w 311"/>
              <a:gd name="connsiteY10" fmla="*/ 221 h 242"/>
              <a:gd name="connsiteX11" fmla="*/ 111 w 311"/>
              <a:gd name="connsiteY11" fmla="*/ 221 h 242"/>
              <a:gd name="connsiteX12" fmla="*/ 105 w 311"/>
              <a:gd name="connsiteY12" fmla="*/ 226 h 242"/>
              <a:gd name="connsiteX13" fmla="*/ 90 w 311"/>
              <a:gd name="connsiteY13" fmla="*/ 232 h 242"/>
              <a:gd name="connsiteX14" fmla="*/ 79 w 311"/>
              <a:gd name="connsiteY14" fmla="*/ 237 h 242"/>
              <a:gd name="connsiteX15" fmla="*/ 69 w 311"/>
              <a:gd name="connsiteY15" fmla="*/ 242 h 242"/>
              <a:gd name="connsiteX16" fmla="*/ 63 w 311"/>
              <a:gd name="connsiteY16" fmla="*/ 242 h 242"/>
              <a:gd name="connsiteX17" fmla="*/ 58 w 311"/>
              <a:gd name="connsiteY17" fmla="*/ 242 h 242"/>
              <a:gd name="connsiteX18" fmla="*/ 53 w 311"/>
              <a:gd name="connsiteY18" fmla="*/ 242 h 242"/>
              <a:gd name="connsiteX19" fmla="*/ 48 w 311"/>
              <a:gd name="connsiteY19" fmla="*/ 242 h 242"/>
              <a:gd name="connsiteX20" fmla="*/ 37 w 311"/>
              <a:gd name="connsiteY20" fmla="*/ 232 h 242"/>
              <a:gd name="connsiteX21" fmla="*/ 27 w 311"/>
              <a:gd name="connsiteY21" fmla="*/ 226 h 242"/>
              <a:gd name="connsiteX22" fmla="*/ 16 w 311"/>
              <a:gd name="connsiteY22" fmla="*/ 216 h 242"/>
              <a:gd name="connsiteX23" fmla="*/ 11 w 311"/>
              <a:gd name="connsiteY23" fmla="*/ 211 h 242"/>
              <a:gd name="connsiteX24" fmla="*/ 6 w 311"/>
              <a:gd name="connsiteY24" fmla="*/ 200 h 242"/>
              <a:gd name="connsiteX25" fmla="*/ 0 w 311"/>
              <a:gd name="connsiteY25" fmla="*/ 195 h 242"/>
              <a:gd name="connsiteX26" fmla="*/ 6 w 311"/>
              <a:gd name="connsiteY26" fmla="*/ 190 h 242"/>
              <a:gd name="connsiteX27" fmla="*/ 11 w 311"/>
              <a:gd name="connsiteY27" fmla="*/ 184 h 242"/>
              <a:gd name="connsiteX28" fmla="*/ 16 w 311"/>
              <a:gd name="connsiteY28" fmla="*/ 179 h 242"/>
              <a:gd name="connsiteX29" fmla="*/ 27 w 311"/>
              <a:gd name="connsiteY29" fmla="*/ 174 h 242"/>
              <a:gd name="connsiteX30" fmla="*/ 37 w 311"/>
              <a:gd name="connsiteY30" fmla="*/ 163 h 242"/>
              <a:gd name="connsiteX31" fmla="*/ 48 w 311"/>
              <a:gd name="connsiteY31" fmla="*/ 153 h 242"/>
              <a:gd name="connsiteX32" fmla="*/ 53 w 311"/>
              <a:gd name="connsiteY32" fmla="*/ 137 h 242"/>
              <a:gd name="connsiteX33" fmla="*/ 63 w 311"/>
              <a:gd name="connsiteY33" fmla="*/ 121 h 242"/>
              <a:gd name="connsiteX34" fmla="*/ 63 w 311"/>
              <a:gd name="connsiteY34" fmla="*/ 100 h 242"/>
              <a:gd name="connsiteX35" fmla="*/ 69 w 311"/>
              <a:gd name="connsiteY35" fmla="*/ 89 h 242"/>
              <a:gd name="connsiteX36" fmla="*/ 69 w 311"/>
              <a:gd name="connsiteY36" fmla="*/ 74 h 242"/>
              <a:gd name="connsiteX37" fmla="*/ 69 w 311"/>
              <a:gd name="connsiteY37" fmla="*/ 63 h 242"/>
              <a:gd name="connsiteX38" fmla="*/ 63 w 311"/>
              <a:gd name="connsiteY38" fmla="*/ 47 h 242"/>
              <a:gd name="connsiteX39" fmla="*/ 58 w 311"/>
              <a:gd name="connsiteY39" fmla="*/ 42 h 242"/>
              <a:gd name="connsiteX40" fmla="*/ 53 w 311"/>
              <a:gd name="connsiteY40" fmla="*/ 37 h 242"/>
              <a:gd name="connsiteX41" fmla="*/ 48 w 311"/>
              <a:gd name="connsiteY41" fmla="*/ 32 h 242"/>
              <a:gd name="connsiteX42" fmla="*/ 48 w 311"/>
              <a:gd name="connsiteY42" fmla="*/ 26 h 242"/>
              <a:gd name="connsiteX43" fmla="*/ 48 w 311"/>
              <a:gd name="connsiteY43" fmla="*/ 16 h 242"/>
              <a:gd name="connsiteX44" fmla="*/ 48 w 311"/>
              <a:gd name="connsiteY44" fmla="*/ 10 h 242"/>
              <a:gd name="connsiteX45" fmla="*/ 53 w 311"/>
              <a:gd name="connsiteY45" fmla="*/ 5 h 242"/>
              <a:gd name="connsiteX46" fmla="*/ 58 w 311"/>
              <a:gd name="connsiteY46" fmla="*/ 5 h 242"/>
              <a:gd name="connsiteX47" fmla="*/ 69 w 311"/>
              <a:gd name="connsiteY47" fmla="*/ 0 h 242"/>
              <a:gd name="connsiteX48" fmla="*/ 74 w 311"/>
              <a:gd name="connsiteY48" fmla="*/ 5 h 242"/>
              <a:gd name="connsiteX49" fmla="*/ 84 w 311"/>
              <a:gd name="connsiteY49" fmla="*/ 5 h 242"/>
              <a:gd name="connsiteX50" fmla="*/ 95 w 311"/>
              <a:gd name="connsiteY50" fmla="*/ 10 h 242"/>
              <a:gd name="connsiteX51" fmla="*/ 105 w 311"/>
              <a:gd name="connsiteY51" fmla="*/ 16 h 242"/>
              <a:gd name="connsiteX52" fmla="*/ 116 w 311"/>
              <a:gd name="connsiteY52" fmla="*/ 26 h 242"/>
              <a:gd name="connsiteX53" fmla="*/ 127 w 311"/>
              <a:gd name="connsiteY53" fmla="*/ 32 h 242"/>
              <a:gd name="connsiteX54" fmla="*/ 132 w 311"/>
              <a:gd name="connsiteY54" fmla="*/ 37 h 242"/>
              <a:gd name="connsiteX55" fmla="*/ 137 w 311"/>
              <a:gd name="connsiteY55" fmla="*/ 42 h 242"/>
              <a:gd name="connsiteX56" fmla="*/ 137 w 311"/>
              <a:gd name="connsiteY56" fmla="*/ 47 h 242"/>
              <a:gd name="connsiteX57" fmla="*/ 137 w 311"/>
              <a:gd name="connsiteY57" fmla="*/ 53 h 242"/>
              <a:gd name="connsiteX58" fmla="*/ 137 w 311"/>
              <a:gd name="connsiteY58" fmla="*/ 58 h 242"/>
              <a:gd name="connsiteX59" fmla="*/ 137 w 311"/>
              <a:gd name="connsiteY59" fmla="*/ 63 h 242"/>
              <a:gd name="connsiteX60" fmla="*/ 137 w 311"/>
              <a:gd name="connsiteY60" fmla="*/ 68 h 242"/>
              <a:gd name="connsiteX61" fmla="*/ 132 w 311"/>
              <a:gd name="connsiteY61" fmla="*/ 79 h 242"/>
              <a:gd name="connsiteX62" fmla="*/ 132 w 311"/>
              <a:gd name="connsiteY62" fmla="*/ 89 h 242"/>
              <a:gd name="connsiteX63" fmla="*/ 127 w 311"/>
              <a:gd name="connsiteY63" fmla="*/ 100 h 242"/>
              <a:gd name="connsiteX64" fmla="*/ 121 w 311"/>
              <a:gd name="connsiteY64" fmla="*/ 111 h 242"/>
              <a:gd name="connsiteX65" fmla="*/ 116 w 311"/>
              <a:gd name="connsiteY65" fmla="*/ 121 h 242"/>
              <a:gd name="connsiteX66" fmla="*/ 116 w 311"/>
              <a:gd name="connsiteY66" fmla="*/ 132 h 242"/>
              <a:gd name="connsiteX67" fmla="*/ 111 w 311"/>
              <a:gd name="connsiteY67" fmla="*/ 137 h 242"/>
              <a:gd name="connsiteX68" fmla="*/ 111 w 311"/>
              <a:gd name="connsiteY68" fmla="*/ 147 h 242"/>
              <a:gd name="connsiteX69" fmla="*/ 111 w 311"/>
              <a:gd name="connsiteY69" fmla="*/ 153 h 242"/>
              <a:gd name="connsiteX70" fmla="*/ 111 w 311"/>
              <a:gd name="connsiteY70" fmla="*/ 158 h 242"/>
              <a:gd name="connsiteX71" fmla="*/ 111 w 311"/>
              <a:gd name="connsiteY71" fmla="*/ 158 h 242"/>
              <a:gd name="connsiteX72" fmla="*/ 111 w 311"/>
              <a:gd name="connsiteY72" fmla="*/ 163 h 242"/>
              <a:gd name="connsiteX73" fmla="*/ 116 w 311"/>
              <a:gd name="connsiteY73" fmla="*/ 163 h 242"/>
              <a:gd name="connsiteX74" fmla="*/ 116 w 311"/>
              <a:gd name="connsiteY74" fmla="*/ 163 h 242"/>
              <a:gd name="connsiteX75" fmla="*/ 121 w 311"/>
              <a:gd name="connsiteY75" fmla="*/ 163 h 242"/>
              <a:gd name="connsiteX76" fmla="*/ 132 w 311"/>
              <a:gd name="connsiteY76" fmla="*/ 163 h 242"/>
              <a:gd name="connsiteX77" fmla="*/ 148 w 311"/>
              <a:gd name="connsiteY77" fmla="*/ 163 h 242"/>
              <a:gd name="connsiteX78" fmla="*/ 169 w 311"/>
              <a:gd name="connsiteY78" fmla="*/ 163 h 242"/>
              <a:gd name="connsiteX79" fmla="*/ 190 w 311"/>
              <a:gd name="connsiteY79" fmla="*/ 163 h 242"/>
              <a:gd name="connsiteX80" fmla="*/ 211 w 311"/>
              <a:gd name="connsiteY80" fmla="*/ 158 h 242"/>
              <a:gd name="connsiteX81" fmla="*/ 242 w 311"/>
              <a:gd name="connsiteY81" fmla="*/ 153 h 242"/>
              <a:gd name="connsiteX82" fmla="*/ 269 w 311"/>
              <a:gd name="connsiteY82" fmla="*/ 153 h 242"/>
              <a:gd name="connsiteX83" fmla="*/ 290 w 311"/>
              <a:gd name="connsiteY83" fmla="*/ 147 h 242"/>
              <a:gd name="connsiteX84" fmla="*/ 311 w 311"/>
              <a:gd name="connsiteY84" fmla="*/ 147 h 242"/>
              <a:gd name="connsiteX0" fmla="*/ 258 w 290"/>
              <a:gd name="connsiteY0" fmla="*/ 190 h 242"/>
              <a:gd name="connsiteX1" fmla="*/ 237 w 290"/>
              <a:gd name="connsiteY1" fmla="*/ 195 h 242"/>
              <a:gd name="connsiteX2" fmla="*/ 216 w 290"/>
              <a:gd name="connsiteY2" fmla="*/ 200 h 242"/>
              <a:gd name="connsiteX3" fmla="*/ 200 w 290"/>
              <a:gd name="connsiteY3" fmla="*/ 200 h 242"/>
              <a:gd name="connsiteX4" fmla="*/ 184 w 290"/>
              <a:gd name="connsiteY4" fmla="*/ 205 h 242"/>
              <a:gd name="connsiteX5" fmla="*/ 169 w 290"/>
              <a:gd name="connsiteY5" fmla="*/ 205 h 242"/>
              <a:gd name="connsiteX6" fmla="*/ 153 w 290"/>
              <a:gd name="connsiteY6" fmla="*/ 211 h 242"/>
              <a:gd name="connsiteX7" fmla="*/ 142 w 290"/>
              <a:gd name="connsiteY7" fmla="*/ 211 h 242"/>
              <a:gd name="connsiteX8" fmla="*/ 132 w 290"/>
              <a:gd name="connsiteY8" fmla="*/ 216 h 242"/>
              <a:gd name="connsiteX9" fmla="*/ 127 w 290"/>
              <a:gd name="connsiteY9" fmla="*/ 216 h 242"/>
              <a:gd name="connsiteX10" fmla="*/ 116 w 290"/>
              <a:gd name="connsiteY10" fmla="*/ 221 h 242"/>
              <a:gd name="connsiteX11" fmla="*/ 111 w 290"/>
              <a:gd name="connsiteY11" fmla="*/ 221 h 242"/>
              <a:gd name="connsiteX12" fmla="*/ 105 w 290"/>
              <a:gd name="connsiteY12" fmla="*/ 226 h 242"/>
              <a:gd name="connsiteX13" fmla="*/ 90 w 290"/>
              <a:gd name="connsiteY13" fmla="*/ 232 h 242"/>
              <a:gd name="connsiteX14" fmla="*/ 79 w 290"/>
              <a:gd name="connsiteY14" fmla="*/ 237 h 242"/>
              <a:gd name="connsiteX15" fmla="*/ 69 w 290"/>
              <a:gd name="connsiteY15" fmla="*/ 242 h 242"/>
              <a:gd name="connsiteX16" fmla="*/ 63 w 290"/>
              <a:gd name="connsiteY16" fmla="*/ 242 h 242"/>
              <a:gd name="connsiteX17" fmla="*/ 58 w 290"/>
              <a:gd name="connsiteY17" fmla="*/ 242 h 242"/>
              <a:gd name="connsiteX18" fmla="*/ 53 w 290"/>
              <a:gd name="connsiteY18" fmla="*/ 242 h 242"/>
              <a:gd name="connsiteX19" fmla="*/ 48 w 290"/>
              <a:gd name="connsiteY19" fmla="*/ 242 h 242"/>
              <a:gd name="connsiteX20" fmla="*/ 37 w 290"/>
              <a:gd name="connsiteY20" fmla="*/ 232 h 242"/>
              <a:gd name="connsiteX21" fmla="*/ 27 w 290"/>
              <a:gd name="connsiteY21" fmla="*/ 226 h 242"/>
              <a:gd name="connsiteX22" fmla="*/ 16 w 290"/>
              <a:gd name="connsiteY22" fmla="*/ 216 h 242"/>
              <a:gd name="connsiteX23" fmla="*/ 11 w 290"/>
              <a:gd name="connsiteY23" fmla="*/ 211 h 242"/>
              <a:gd name="connsiteX24" fmla="*/ 6 w 290"/>
              <a:gd name="connsiteY24" fmla="*/ 200 h 242"/>
              <a:gd name="connsiteX25" fmla="*/ 0 w 290"/>
              <a:gd name="connsiteY25" fmla="*/ 195 h 242"/>
              <a:gd name="connsiteX26" fmla="*/ 6 w 290"/>
              <a:gd name="connsiteY26" fmla="*/ 190 h 242"/>
              <a:gd name="connsiteX27" fmla="*/ 11 w 290"/>
              <a:gd name="connsiteY27" fmla="*/ 184 h 242"/>
              <a:gd name="connsiteX28" fmla="*/ 16 w 290"/>
              <a:gd name="connsiteY28" fmla="*/ 179 h 242"/>
              <a:gd name="connsiteX29" fmla="*/ 27 w 290"/>
              <a:gd name="connsiteY29" fmla="*/ 174 h 242"/>
              <a:gd name="connsiteX30" fmla="*/ 37 w 290"/>
              <a:gd name="connsiteY30" fmla="*/ 163 h 242"/>
              <a:gd name="connsiteX31" fmla="*/ 48 w 290"/>
              <a:gd name="connsiteY31" fmla="*/ 153 h 242"/>
              <a:gd name="connsiteX32" fmla="*/ 53 w 290"/>
              <a:gd name="connsiteY32" fmla="*/ 137 h 242"/>
              <a:gd name="connsiteX33" fmla="*/ 63 w 290"/>
              <a:gd name="connsiteY33" fmla="*/ 121 h 242"/>
              <a:gd name="connsiteX34" fmla="*/ 63 w 290"/>
              <a:gd name="connsiteY34" fmla="*/ 100 h 242"/>
              <a:gd name="connsiteX35" fmla="*/ 69 w 290"/>
              <a:gd name="connsiteY35" fmla="*/ 89 h 242"/>
              <a:gd name="connsiteX36" fmla="*/ 69 w 290"/>
              <a:gd name="connsiteY36" fmla="*/ 74 h 242"/>
              <a:gd name="connsiteX37" fmla="*/ 69 w 290"/>
              <a:gd name="connsiteY37" fmla="*/ 63 h 242"/>
              <a:gd name="connsiteX38" fmla="*/ 63 w 290"/>
              <a:gd name="connsiteY38" fmla="*/ 47 h 242"/>
              <a:gd name="connsiteX39" fmla="*/ 58 w 290"/>
              <a:gd name="connsiteY39" fmla="*/ 42 h 242"/>
              <a:gd name="connsiteX40" fmla="*/ 53 w 290"/>
              <a:gd name="connsiteY40" fmla="*/ 37 h 242"/>
              <a:gd name="connsiteX41" fmla="*/ 48 w 290"/>
              <a:gd name="connsiteY41" fmla="*/ 32 h 242"/>
              <a:gd name="connsiteX42" fmla="*/ 48 w 290"/>
              <a:gd name="connsiteY42" fmla="*/ 26 h 242"/>
              <a:gd name="connsiteX43" fmla="*/ 48 w 290"/>
              <a:gd name="connsiteY43" fmla="*/ 16 h 242"/>
              <a:gd name="connsiteX44" fmla="*/ 48 w 290"/>
              <a:gd name="connsiteY44" fmla="*/ 10 h 242"/>
              <a:gd name="connsiteX45" fmla="*/ 53 w 290"/>
              <a:gd name="connsiteY45" fmla="*/ 5 h 242"/>
              <a:gd name="connsiteX46" fmla="*/ 58 w 290"/>
              <a:gd name="connsiteY46" fmla="*/ 5 h 242"/>
              <a:gd name="connsiteX47" fmla="*/ 69 w 290"/>
              <a:gd name="connsiteY47" fmla="*/ 0 h 242"/>
              <a:gd name="connsiteX48" fmla="*/ 74 w 290"/>
              <a:gd name="connsiteY48" fmla="*/ 5 h 242"/>
              <a:gd name="connsiteX49" fmla="*/ 84 w 290"/>
              <a:gd name="connsiteY49" fmla="*/ 5 h 242"/>
              <a:gd name="connsiteX50" fmla="*/ 95 w 290"/>
              <a:gd name="connsiteY50" fmla="*/ 10 h 242"/>
              <a:gd name="connsiteX51" fmla="*/ 105 w 290"/>
              <a:gd name="connsiteY51" fmla="*/ 16 h 242"/>
              <a:gd name="connsiteX52" fmla="*/ 116 w 290"/>
              <a:gd name="connsiteY52" fmla="*/ 26 h 242"/>
              <a:gd name="connsiteX53" fmla="*/ 127 w 290"/>
              <a:gd name="connsiteY53" fmla="*/ 32 h 242"/>
              <a:gd name="connsiteX54" fmla="*/ 132 w 290"/>
              <a:gd name="connsiteY54" fmla="*/ 37 h 242"/>
              <a:gd name="connsiteX55" fmla="*/ 137 w 290"/>
              <a:gd name="connsiteY55" fmla="*/ 42 h 242"/>
              <a:gd name="connsiteX56" fmla="*/ 137 w 290"/>
              <a:gd name="connsiteY56" fmla="*/ 47 h 242"/>
              <a:gd name="connsiteX57" fmla="*/ 137 w 290"/>
              <a:gd name="connsiteY57" fmla="*/ 53 h 242"/>
              <a:gd name="connsiteX58" fmla="*/ 137 w 290"/>
              <a:gd name="connsiteY58" fmla="*/ 58 h 242"/>
              <a:gd name="connsiteX59" fmla="*/ 137 w 290"/>
              <a:gd name="connsiteY59" fmla="*/ 63 h 242"/>
              <a:gd name="connsiteX60" fmla="*/ 137 w 290"/>
              <a:gd name="connsiteY60" fmla="*/ 68 h 242"/>
              <a:gd name="connsiteX61" fmla="*/ 132 w 290"/>
              <a:gd name="connsiteY61" fmla="*/ 79 h 242"/>
              <a:gd name="connsiteX62" fmla="*/ 132 w 290"/>
              <a:gd name="connsiteY62" fmla="*/ 89 h 242"/>
              <a:gd name="connsiteX63" fmla="*/ 127 w 290"/>
              <a:gd name="connsiteY63" fmla="*/ 100 h 242"/>
              <a:gd name="connsiteX64" fmla="*/ 121 w 290"/>
              <a:gd name="connsiteY64" fmla="*/ 111 h 242"/>
              <a:gd name="connsiteX65" fmla="*/ 116 w 290"/>
              <a:gd name="connsiteY65" fmla="*/ 121 h 242"/>
              <a:gd name="connsiteX66" fmla="*/ 116 w 290"/>
              <a:gd name="connsiteY66" fmla="*/ 132 h 242"/>
              <a:gd name="connsiteX67" fmla="*/ 111 w 290"/>
              <a:gd name="connsiteY67" fmla="*/ 137 h 242"/>
              <a:gd name="connsiteX68" fmla="*/ 111 w 290"/>
              <a:gd name="connsiteY68" fmla="*/ 147 h 242"/>
              <a:gd name="connsiteX69" fmla="*/ 111 w 290"/>
              <a:gd name="connsiteY69" fmla="*/ 153 h 242"/>
              <a:gd name="connsiteX70" fmla="*/ 111 w 290"/>
              <a:gd name="connsiteY70" fmla="*/ 158 h 242"/>
              <a:gd name="connsiteX71" fmla="*/ 111 w 290"/>
              <a:gd name="connsiteY71" fmla="*/ 158 h 242"/>
              <a:gd name="connsiteX72" fmla="*/ 111 w 290"/>
              <a:gd name="connsiteY72" fmla="*/ 163 h 242"/>
              <a:gd name="connsiteX73" fmla="*/ 116 w 290"/>
              <a:gd name="connsiteY73" fmla="*/ 163 h 242"/>
              <a:gd name="connsiteX74" fmla="*/ 116 w 290"/>
              <a:gd name="connsiteY74" fmla="*/ 163 h 242"/>
              <a:gd name="connsiteX75" fmla="*/ 121 w 290"/>
              <a:gd name="connsiteY75" fmla="*/ 163 h 242"/>
              <a:gd name="connsiteX76" fmla="*/ 132 w 290"/>
              <a:gd name="connsiteY76" fmla="*/ 163 h 242"/>
              <a:gd name="connsiteX77" fmla="*/ 148 w 290"/>
              <a:gd name="connsiteY77" fmla="*/ 163 h 242"/>
              <a:gd name="connsiteX78" fmla="*/ 169 w 290"/>
              <a:gd name="connsiteY78" fmla="*/ 163 h 242"/>
              <a:gd name="connsiteX79" fmla="*/ 190 w 290"/>
              <a:gd name="connsiteY79" fmla="*/ 163 h 242"/>
              <a:gd name="connsiteX80" fmla="*/ 211 w 290"/>
              <a:gd name="connsiteY80" fmla="*/ 158 h 242"/>
              <a:gd name="connsiteX81" fmla="*/ 242 w 290"/>
              <a:gd name="connsiteY81" fmla="*/ 153 h 242"/>
              <a:gd name="connsiteX82" fmla="*/ 269 w 290"/>
              <a:gd name="connsiteY82" fmla="*/ 153 h 242"/>
              <a:gd name="connsiteX83" fmla="*/ 290 w 290"/>
              <a:gd name="connsiteY83" fmla="*/ 147 h 242"/>
              <a:gd name="connsiteX0" fmla="*/ 258 w 269"/>
              <a:gd name="connsiteY0" fmla="*/ 190 h 242"/>
              <a:gd name="connsiteX1" fmla="*/ 237 w 269"/>
              <a:gd name="connsiteY1" fmla="*/ 195 h 242"/>
              <a:gd name="connsiteX2" fmla="*/ 216 w 269"/>
              <a:gd name="connsiteY2" fmla="*/ 200 h 242"/>
              <a:gd name="connsiteX3" fmla="*/ 200 w 269"/>
              <a:gd name="connsiteY3" fmla="*/ 200 h 242"/>
              <a:gd name="connsiteX4" fmla="*/ 184 w 269"/>
              <a:gd name="connsiteY4" fmla="*/ 205 h 242"/>
              <a:gd name="connsiteX5" fmla="*/ 169 w 269"/>
              <a:gd name="connsiteY5" fmla="*/ 205 h 242"/>
              <a:gd name="connsiteX6" fmla="*/ 153 w 269"/>
              <a:gd name="connsiteY6" fmla="*/ 211 h 242"/>
              <a:gd name="connsiteX7" fmla="*/ 142 w 269"/>
              <a:gd name="connsiteY7" fmla="*/ 211 h 242"/>
              <a:gd name="connsiteX8" fmla="*/ 132 w 269"/>
              <a:gd name="connsiteY8" fmla="*/ 216 h 242"/>
              <a:gd name="connsiteX9" fmla="*/ 127 w 269"/>
              <a:gd name="connsiteY9" fmla="*/ 216 h 242"/>
              <a:gd name="connsiteX10" fmla="*/ 116 w 269"/>
              <a:gd name="connsiteY10" fmla="*/ 221 h 242"/>
              <a:gd name="connsiteX11" fmla="*/ 111 w 269"/>
              <a:gd name="connsiteY11" fmla="*/ 221 h 242"/>
              <a:gd name="connsiteX12" fmla="*/ 105 w 269"/>
              <a:gd name="connsiteY12" fmla="*/ 226 h 242"/>
              <a:gd name="connsiteX13" fmla="*/ 90 w 269"/>
              <a:gd name="connsiteY13" fmla="*/ 232 h 242"/>
              <a:gd name="connsiteX14" fmla="*/ 79 w 269"/>
              <a:gd name="connsiteY14" fmla="*/ 237 h 242"/>
              <a:gd name="connsiteX15" fmla="*/ 69 w 269"/>
              <a:gd name="connsiteY15" fmla="*/ 242 h 242"/>
              <a:gd name="connsiteX16" fmla="*/ 63 w 269"/>
              <a:gd name="connsiteY16" fmla="*/ 242 h 242"/>
              <a:gd name="connsiteX17" fmla="*/ 58 w 269"/>
              <a:gd name="connsiteY17" fmla="*/ 242 h 242"/>
              <a:gd name="connsiteX18" fmla="*/ 53 w 269"/>
              <a:gd name="connsiteY18" fmla="*/ 242 h 242"/>
              <a:gd name="connsiteX19" fmla="*/ 48 w 269"/>
              <a:gd name="connsiteY19" fmla="*/ 242 h 242"/>
              <a:gd name="connsiteX20" fmla="*/ 37 w 269"/>
              <a:gd name="connsiteY20" fmla="*/ 232 h 242"/>
              <a:gd name="connsiteX21" fmla="*/ 27 w 269"/>
              <a:gd name="connsiteY21" fmla="*/ 226 h 242"/>
              <a:gd name="connsiteX22" fmla="*/ 16 w 269"/>
              <a:gd name="connsiteY22" fmla="*/ 216 h 242"/>
              <a:gd name="connsiteX23" fmla="*/ 11 w 269"/>
              <a:gd name="connsiteY23" fmla="*/ 211 h 242"/>
              <a:gd name="connsiteX24" fmla="*/ 6 w 269"/>
              <a:gd name="connsiteY24" fmla="*/ 200 h 242"/>
              <a:gd name="connsiteX25" fmla="*/ 0 w 269"/>
              <a:gd name="connsiteY25" fmla="*/ 195 h 242"/>
              <a:gd name="connsiteX26" fmla="*/ 6 w 269"/>
              <a:gd name="connsiteY26" fmla="*/ 190 h 242"/>
              <a:gd name="connsiteX27" fmla="*/ 11 w 269"/>
              <a:gd name="connsiteY27" fmla="*/ 184 h 242"/>
              <a:gd name="connsiteX28" fmla="*/ 16 w 269"/>
              <a:gd name="connsiteY28" fmla="*/ 179 h 242"/>
              <a:gd name="connsiteX29" fmla="*/ 27 w 269"/>
              <a:gd name="connsiteY29" fmla="*/ 174 h 242"/>
              <a:gd name="connsiteX30" fmla="*/ 37 w 269"/>
              <a:gd name="connsiteY30" fmla="*/ 163 h 242"/>
              <a:gd name="connsiteX31" fmla="*/ 48 w 269"/>
              <a:gd name="connsiteY31" fmla="*/ 153 h 242"/>
              <a:gd name="connsiteX32" fmla="*/ 53 w 269"/>
              <a:gd name="connsiteY32" fmla="*/ 137 h 242"/>
              <a:gd name="connsiteX33" fmla="*/ 63 w 269"/>
              <a:gd name="connsiteY33" fmla="*/ 121 h 242"/>
              <a:gd name="connsiteX34" fmla="*/ 63 w 269"/>
              <a:gd name="connsiteY34" fmla="*/ 100 h 242"/>
              <a:gd name="connsiteX35" fmla="*/ 69 w 269"/>
              <a:gd name="connsiteY35" fmla="*/ 89 h 242"/>
              <a:gd name="connsiteX36" fmla="*/ 69 w 269"/>
              <a:gd name="connsiteY36" fmla="*/ 74 h 242"/>
              <a:gd name="connsiteX37" fmla="*/ 69 w 269"/>
              <a:gd name="connsiteY37" fmla="*/ 63 h 242"/>
              <a:gd name="connsiteX38" fmla="*/ 63 w 269"/>
              <a:gd name="connsiteY38" fmla="*/ 47 h 242"/>
              <a:gd name="connsiteX39" fmla="*/ 58 w 269"/>
              <a:gd name="connsiteY39" fmla="*/ 42 h 242"/>
              <a:gd name="connsiteX40" fmla="*/ 53 w 269"/>
              <a:gd name="connsiteY40" fmla="*/ 37 h 242"/>
              <a:gd name="connsiteX41" fmla="*/ 48 w 269"/>
              <a:gd name="connsiteY41" fmla="*/ 32 h 242"/>
              <a:gd name="connsiteX42" fmla="*/ 48 w 269"/>
              <a:gd name="connsiteY42" fmla="*/ 26 h 242"/>
              <a:gd name="connsiteX43" fmla="*/ 48 w 269"/>
              <a:gd name="connsiteY43" fmla="*/ 16 h 242"/>
              <a:gd name="connsiteX44" fmla="*/ 48 w 269"/>
              <a:gd name="connsiteY44" fmla="*/ 10 h 242"/>
              <a:gd name="connsiteX45" fmla="*/ 53 w 269"/>
              <a:gd name="connsiteY45" fmla="*/ 5 h 242"/>
              <a:gd name="connsiteX46" fmla="*/ 58 w 269"/>
              <a:gd name="connsiteY46" fmla="*/ 5 h 242"/>
              <a:gd name="connsiteX47" fmla="*/ 69 w 269"/>
              <a:gd name="connsiteY47" fmla="*/ 0 h 242"/>
              <a:gd name="connsiteX48" fmla="*/ 74 w 269"/>
              <a:gd name="connsiteY48" fmla="*/ 5 h 242"/>
              <a:gd name="connsiteX49" fmla="*/ 84 w 269"/>
              <a:gd name="connsiteY49" fmla="*/ 5 h 242"/>
              <a:gd name="connsiteX50" fmla="*/ 95 w 269"/>
              <a:gd name="connsiteY50" fmla="*/ 10 h 242"/>
              <a:gd name="connsiteX51" fmla="*/ 105 w 269"/>
              <a:gd name="connsiteY51" fmla="*/ 16 h 242"/>
              <a:gd name="connsiteX52" fmla="*/ 116 w 269"/>
              <a:gd name="connsiteY52" fmla="*/ 26 h 242"/>
              <a:gd name="connsiteX53" fmla="*/ 127 w 269"/>
              <a:gd name="connsiteY53" fmla="*/ 32 h 242"/>
              <a:gd name="connsiteX54" fmla="*/ 132 w 269"/>
              <a:gd name="connsiteY54" fmla="*/ 37 h 242"/>
              <a:gd name="connsiteX55" fmla="*/ 137 w 269"/>
              <a:gd name="connsiteY55" fmla="*/ 42 h 242"/>
              <a:gd name="connsiteX56" fmla="*/ 137 w 269"/>
              <a:gd name="connsiteY56" fmla="*/ 47 h 242"/>
              <a:gd name="connsiteX57" fmla="*/ 137 w 269"/>
              <a:gd name="connsiteY57" fmla="*/ 53 h 242"/>
              <a:gd name="connsiteX58" fmla="*/ 137 w 269"/>
              <a:gd name="connsiteY58" fmla="*/ 58 h 242"/>
              <a:gd name="connsiteX59" fmla="*/ 137 w 269"/>
              <a:gd name="connsiteY59" fmla="*/ 63 h 242"/>
              <a:gd name="connsiteX60" fmla="*/ 137 w 269"/>
              <a:gd name="connsiteY60" fmla="*/ 68 h 242"/>
              <a:gd name="connsiteX61" fmla="*/ 132 w 269"/>
              <a:gd name="connsiteY61" fmla="*/ 79 h 242"/>
              <a:gd name="connsiteX62" fmla="*/ 132 w 269"/>
              <a:gd name="connsiteY62" fmla="*/ 89 h 242"/>
              <a:gd name="connsiteX63" fmla="*/ 127 w 269"/>
              <a:gd name="connsiteY63" fmla="*/ 100 h 242"/>
              <a:gd name="connsiteX64" fmla="*/ 121 w 269"/>
              <a:gd name="connsiteY64" fmla="*/ 111 h 242"/>
              <a:gd name="connsiteX65" fmla="*/ 116 w 269"/>
              <a:gd name="connsiteY65" fmla="*/ 121 h 242"/>
              <a:gd name="connsiteX66" fmla="*/ 116 w 269"/>
              <a:gd name="connsiteY66" fmla="*/ 132 h 242"/>
              <a:gd name="connsiteX67" fmla="*/ 111 w 269"/>
              <a:gd name="connsiteY67" fmla="*/ 137 h 242"/>
              <a:gd name="connsiteX68" fmla="*/ 111 w 269"/>
              <a:gd name="connsiteY68" fmla="*/ 147 h 242"/>
              <a:gd name="connsiteX69" fmla="*/ 111 w 269"/>
              <a:gd name="connsiteY69" fmla="*/ 153 h 242"/>
              <a:gd name="connsiteX70" fmla="*/ 111 w 269"/>
              <a:gd name="connsiteY70" fmla="*/ 158 h 242"/>
              <a:gd name="connsiteX71" fmla="*/ 111 w 269"/>
              <a:gd name="connsiteY71" fmla="*/ 158 h 242"/>
              <a:gd name="connsiteX72" fmla="*/ 111 w 269"/>
              <a:gd name="connsiteY72" fmla="*/ 163 h 242"/>
              <a:gd name="connsiteX73" fmla="*/ 116 w 269"/>
              <a:gd name="connsiteY73" fmla="*/ 163 h 242"/>
              <a:gd name="connsiteX74" fmla="*/ 116 w 269"/>
              <a:gd name="connsiteY74" fmla="*/ 163 h 242"/>
              <a:gd name="connsiteX75" fmla="*/ 121 w 269"/>
              <a:gd name="connsiteY75" fmla="*/ 163 h 242"/>
              <a:gd name="connsiteX76" fmla="*/ 132 w 269"/>
              <a:gd name="connsiteY76" fmla="*/ 163 h 242"/>
              <a:gd name="connsiteX77" fmla="*/ 148 w 269"/>
              <a:gd name="connsiteY77" fmla="*/ 163 h 242"/>
              <a:gd name="connsiteX78" fmla="*/ 169 w 269"/>
              <a:gd name="connsiteY78" fmla="*/ 163 h 242"/>
              <a:gd name="connsiteX79" fmla="*/ 190 w 269"/>
              <a:gd name="connsiteY79" fmla="*/ 163 h 242"/>
              <a:gd name="connsiteX80" fmla="*/ 211 w 269"/>
              <a:gd name="connsiteY80" fmla="*/ 158 h 242"/>
              <a:gd name="connsiteX81" fmla="*/ 242 w 269"/>
              <a:gd name="connsiteY81" fmla="*/ 153 h 242"/>
              <a:gd name="connsiteX82" fmla="*/ 269 w 269"/>
              <a:gd name="connsiteY82" fmla="*/ 153 h 242"/>
              <a:gd name="connsiteX0" fmla="*/ 258 w 258"/>
              <a:gd name="connsiteY0" fmla="*/ 190 h 242"/>
              <a:gd name="connsiteX1" fmla="*/ 237 w 258"/>
              <a:gd name="connsiteY1" fmla="*/ 195 h 242"/>
              <a:gd name="connsiteX2" fmla="*/ 216 w 258"/>
              <a:gd name="connsiteY2" fmla="*/ 200 h 242"/>
              <a:gd name="connsiteX3" fmla="*/ 200 w 258"/>
              <a:gd name="connsiteY3" fmla="*/ 200 h 242"/>
              <a:gd name="connsiteX4" fmla="*/ 184 w 258"/>
              <a:gd name="connsiteY4" fmla="*/ 205 h 242"/>
              <a:gd name="connsiteX5" fmla="*/ 169 w 258"/>
              <a:gd name="connsiteY5" fmla="*/ 205 h 242"/>
              <a:gd name="connsiteX6" fmla="*/ 153 w 258"/>
              <a:gd name="connsiteY6" fmla="*/ 211 h 242"/>
              <a:gd name="connsiteX7" fmla="*/ 142 w 258"/>
              <a:gd name="connsiteY7" fmla="*/ 211 h 242"/>
              <a:gd name="connsiteX8" fmla="*/ 132 w 258"/>
              <a:gd name="connsiteY8" fmla="*/ 216 h 242"/>
              <a:gd name="connsiteX9" fmla="*/ 127 w 258"/>
              <a:gd name="connsiteY9" fmla="*/ 216 h 242"/>
              <a:gd name="connsiteX10" fmla="*/ 116 w 258"/>
              <a:gd name="connsiteY10" fmla="*/ 221 h 242"/>
              <a:gd name="connsiteX11" fmla="*/ 111 w 258"/>
              <a:gd name="connsiteY11" fmla="*/ 221 h 242"/>
              <a:gd name="connsiteX12" fmla="*/ 105 w 258"/>
              <a:gd name="connsiteY12" fmla="*/ 226 h 242"/>
              <a:gd name="connsiteX13" fmla="*/ 90 w 258"/>
              <a:gd name="connsiteY13" fmla="*/ 232 h 242"/>
              <a:gd name="connsiteX14" fmla="*/ 79 w 258"/>
              <a:gd name="connsiteY14" fmla="*/ 237 h 242"/>
              <a:gd name="connsiteX15" fmla="*/ 69 w 258"/>
              <a:gd name="connsiteY15" fmla="*/ 242 h 242"/>
              <a:gd name="connsiteX16" fmla="*/ 63 w 258"/>
              <a:gd name="connsiteY16" fmla="*/ 242 h 242"/>
              <a:gd name="connsiteX17" fmla="*/ 58 w 258"/>
              <a:gd name="connsiteY17" fmla="*/ 242 h 242"/>
              <a:gd name="connsiteX18" fmla="*/ 53 w 258"/>
              <a:gd name="connsiteY18" fmla="*/ 242 h 242"/>
              <a:gd name="connsiteX19" fmla="*/ 48 w 258"/>
              <a:gd name="connsiteY19" fmla="*/ 242 h 242"/>
              <a:gd name="connsiteX20" fmla="*/ 37 w 258"/>
              <a:gd name="connsiteY20" fmla="*/ 232 h 242"/>
              <a:gd name="connsiteX21" fmla="*/ 27 w 258"/>
              <a:gd name="connsiteY21" fmla="*/ 226 h 242"/>
              <a:gd name="connsiteX22" fmla="*/ 16 w 258"/>
              <a:gd name="connsiteY22" fmla="*/ 216 h 242"/>
              <a:gd name="connsiteX23" fmla="*/ 11 w 258"/>
              <a:gd name="connsiteY23" fmla="*/ 211 h 242"/>
              <a:gd name="connsiteX24" fmla="*/ 6 w 258"/>
              <a:gd name="connsiteY24" fmla="*/ 200 h 242"/>
              <a:gd name="connsiteX25" fmla="*/ 0 w 258"/>
              <a:gd name="connsiteY25" fmla="*/ 195 h 242"/>
              <a:gd name="connsiteX26" fmla="*/ 6 w 258"/>
              <a:gd name="connsiteY26" fmla="*/ 190 h 242"/>
              <a:gd name="connsiteX27" fmla="*/ 11 w 258"/>
              <a:gd name="connsiteY27" fmla="*/ 184 h 242"/>
              <a:gd name="connsiteX28" fmla="*/ 16 w 258"/>
              <a:gd name="connsiteY28" fmla="*/ 179 h 242"/>
              <a:gd name="connsiteX29" fmla="*/ 27 w 258"/>
              <a:gd name="connsiteY29" fmla="*/ 174 h 242"/>
              <a:gd name="connsiteX30" fmla="*/ 37 w 258"/>
              <a:gd name="connsiteY30" fmla="*/ 163 h 242"/>
              <a:gd name="connsiteX31" fmla="*/ 48 w 258"/>
              <a:gd name="connsiteY31" fmla="*/ 153 h 242"/>
              <a:gd name="connsiteX32" fmla="*/ 53 w 258"/>
              <a:gd name="connsiteY32" fmla="*/ 137 h 242"/>
              <a:gd name="connsiteX33" fmla="*/ 63 w 258"/>
              <a:gd name="connsiteY33" fmla="*/ 121 h 242"/>
              <a:gd name="connsiteX34" fmla="*/ 63 w 258"/>
              <a:gd name="connsiteY34" fmla="*/ 100 h 242"/>
              <a:gd name="connsiteX35" fmla="*/ 69 w 258"/>
              <a:gd name="connsiteY35" fmla="*/ 89 h 242"/>
              <a:gd name="connsiteX36" fmla="*/ 69 w 258"/>
              <a:gd name="connsiteY36" fmla="*/ 74 h 242"/>
              <a:gd name="connsiteX37" fmla="*/ 69 w 258"/>
              <a:gd name="connsiteY37" fmla="*/ 63 h 242"/>
              <a:gd name="connsiteX38" fmla="*/ 63 w 258"/>
              <a:gd name="connsiteY38" fmla="*/ 47 h 242"/>
              <a:gd name="connsiteX39" fmla="*/ 58 w 258"/>
              <a:gd name="connsiteY39" fmla="*/ 42 h 242"/>
              <a:gd name="connsiteX40" fmla="*/ 53 w 258"/>
              <a:gd name="connsiteY40" fmla="*/ 37 h 242"/>
              <a:gd name="connsiteX41" fmla="*/ 48 w 258"/>
              <a:gd name="connsiteY41" fmla="*/ 32 h 242"/>
              <a:gd name="connsiteX42" fmla="*/ 48 w 258"/>
              <a:gd name="connsiteY42" fmla="*/ 26 h 242"/>
              <a:gd name="connsiteX43" fmla="*/ 48 w 258"/>
              <a:gd name="connsiteY43" fmla="*/ 16 h 242"/>
              <a:gd name="connsiteX44" fmla="*/ 48 w 258"/>
              <a:gd name="connsiteY44" fmla="*/ 10 h 242"/>
              <a:gd name="connsiteX45" fmla="*/ 53 w 258"/>
              <a:gd name="connsiteY45" fmla="*/ 5 h 242"/>
              <a:gd name="connsiteX46" fmla="*/ 58 w 258"/>
              <a:gd name="connsiteY46" fmla="*/ 5 h 242"/>
              <a:gd name="connsiteX47" fmla="*/ 69 w 258"/>
              <a:gd name="connsiteY47" fmla="*/ 0 h 242"/>
              <a:gd name="connsiteX48" fmla="*/ 74 w 258"/>
              <a:gd name="connsiteY48" fmla="*/ 5 h 242"/>
              <a:gd name="connsiteX49" fmla="*/ 84 w 258"/>
              <a:gd name="connsiteY49" fmla="*/ 5 h 242"/>
              <a:gd name="connsiteX50" fmla="*/ 95 w 258"/>
              <a:gd name="connsiteY50" fmla="*/ 10 h 242"/>
              <a:gd name="connsiteX51" fmla="*/ 105 w 258"/>
              <a:gd name="connsiteY51" fmla="*/ 16 h 242"/>
              <a:gd name="connsiteX52" fmla="*/ 116 w 258"/>
              <a:gd name="connsiteY52" fmla="*/ 26 h 242"/>
              <a:gd name="connsiteX53" fmla="*/ 127 w 258"/>
              <a:gd name="connsiteY53" fmla="*/ 32 h 242"/>
              <a:gd name="connsiteX54" fmla="*/ 132 w 258"/>
              <a:gd name="connsiteY54" fmla="*/ 37 h 242"/>
              <a:gd name="connsiteX55" fmla="*/ 137 w 258"/>
              <a:gd name="connsiteY55" fmla="*/ 42 h 242"/>
              <a:gd name="connsiteX56" fmla="*/ 137 w 258"/>
              <a:gd name="connsiteY56" fmla="*/ 47 h 242"/>
              <a:gd name="connsiteX57" fmla="*/ 137 w 258"/>
              <a:gd name="connsiteY57" fmla="*/ 53 h 242"/>
              <a:gd name="connsiteX58" fmla="*/ 137 w 258"/>
              <a:gd name="connsiteY58" fmla="*/ 58 h 242"/>
              <a:gd name="connsiteX59" fmla="*/ 137 w 258"/>
              <a:gd name="connsiteY59" fmla="*/ 63 h 242"/>
              <a:gd name="connsiteX60" fmla="*/ 137 w 258"/>
              <a:gd name="connsiteY60" fmla="*/ 68 h 242"/>
              <a:gd name="connsiteX61" fmla="*/ 132 w 258"/>
              <a:gd name="connsiteY61" fmla="*/ 79 h 242"/>
              <a:gd name="connsiteX62" fmla="*/ 132 w 258"/>
              <a:gd name="connsiteY62" fmla="*/ 89 h 242"/>
              <a:gd name="connsiteX63" fmla="*/ 127 w 258"/>
              <a:gd name="connsiteY63" fmla="*/ 100 h 242"/>
              <a:gd name="connsiteX64" fmla="*/ 121 w 258"/>
              <a:gd name="connsiteY64" fmla="*/ 111 h 242"/>
              <a:gd name="connsiteX65" fmla="*/ 116 w 258"/>
              <a:gd name="connsiteY65" fmla="*/ 121 h 242"/>
              <a:gd name="connsiteX66" fmla="*/ 116 w 258"/>
              <a:gd name="connsiteY66" fmla="*/ 132 h 242"/>
              <a:gd name="connsiteX67" fmla="*/ 111 w 258"/>
              <a:gd name="connsiteY67" fmla="*/ 137 h 242"/>
              <a:gd name="connsiteX68" fmla="*/ 111 w 258"/>
              <a:gd name="connsiteY68" fmla="*/ 147 h 242"/>
              <a:gd name="connsiteX69" fmla="*/ 111 w 258"/>
              <a:gd name="connsiteY69" fmla="*/ 153 h 242"/>
              <a:gd name="connsiteX70" fmla="*/ 111 w 258"/>
              <a:gd name="connsiteY70" fmla="*/ 158 h 242"/>
              <a:gd name="connsiteX71" fmla="*/ 111 w 258"/>
              <a:gd name="connsiteY71" fmla="*/ 158 h 242"/>
              <a:gd name="connsiteX72" fmla="*/ 111 w 258"/>
              <a:gd name="connsiteY72" fmla="*/ 163 h 242"/>
              <a:gd name="connsiteX73" fmla="*/ 116 w 258"/>
              <a:gd name="connsiteY73" fmla="*/ 163 h 242"/>
              <a:gd name="connsiteX74" fmla="*/ 116 w 258"/>
              <a:gd name="connsiteY74" fmla="*/ 163 h 242"/>
              <a:gd name="connsiteX75" fmla="*/ 121 w 258"/>
              <a:gd name="connsiteY75" fmla="*/ 163 h 242"/>
              <a:gd name="connsiteX76" fmla="*/ 132 w 258"/>
              <a:gd name="connsiteY76" fmla="*/ 163 h 242"/>
              <a:gd name="connsiteX77" fmla="*/ 148 w 258"/>
              <a:gd name="connsiteY77" fmla="*/ 163 h 242"/>
              <a:gd name="connsiteX78" fmla="*/ 169 w 258"/>
              <a:gd name="connsiteY78" fmla="*/ 163 h 242"/>
              <a:gd name="connsiteX79" fmla="*/ 190 w 258"/>
              <a:gd name="connsiteY79" fmla="*/ 163 h 242"/>
              <a:gd name="connsiteX80" fmla="*/ 211 w 258"/>
              <a:gd name="connsiteY80" fmla="*/ 158 h 242"/>
              <a:gd name="connsiteX81" fmla="*/ 242 w 258"/>
              <a:gd name="connsiteY81" fmla="*/ 153 h 242"/>
              <a:gd name="connsiteX0" fmla="*/ 258 w 258"/>
              <a:gd name="connsiteY0" fmla="*/ 190 h 242"/>
              <a:gd name="connsiteX1" fmla="*/ 237 w 258"/>
              <a:gd name="connsiteY1" fmla="*/ 195 h 242"/>
              <a:gd name="connsiteX2" fmla="*/ 216 w 258"/>
              <a:gd name="connsiteY2" fmla="*/ 200 h 242"/>
              <a:gd name="connsiteX3" fmla="*/ 200 w 258"/>
              <a:gd name="connsiteY3" fmla="*/ 200 h 242"/>
              <a:gd name="connsiteX4" fmla="*/ 184 w 258"/>
              <a:gd name="connsiteY4" fmla="*/ 205 h 242"/>
              <a:gd name="connsiteX5" fmla="*/ 169 w 258"/>
              <a:gd name="connsiteY5" fmla="*/ 205 h 242"/>
              <a:gd name="connsiteX6" fmla="*/ 153 w 258"/>
              <a:gd name="connsiteY6" fmla="*/ 211 h 242"/>
              <a:gd name="connsiteX7" fmla="*/ 142 w 258"/>
              <a:gd name="connsiteY7" fmla="*/ 211 h 242"/>
              <a:gd name="connsiteX8" fmla="*/ 132 w 258"/>
              <a:gd name="connsiteY8" fmla="*/ 216 h 242"/>
              <a:gd name="connsiteX9" fmla="*/ 127 w 258"/>
              <a:gd name="connsiteY9" fmla="*/ 216 h 242"/>
              <a:gd name="connsiteX10" fmla="*/ 116 w 258"/>
              <a:gd name="connsiteY10" fmla="*/ 221 h 242"/>
              <a:gd name="connsiteX11" fmla="*/ 111 w 258"/>
              <a:gd name="connsiteY11" fmla="*/ 221 h 242"/>
              <a:gd name="connsiteX12" fmla="*/ 105 w 258"/>
              <a:gd name="connsiteY12" fmla="*/ 226 h 242"/>
              <a:gd name="connsiteX13" fmla="*/ 90 w 258"/>
              <a:gd name="connsiteY13" fmla="*/ 232 h 242"/>
              <a:gd name="connsiteX14" fmla="*/ 79 w 258"/>
              <a:gd name="connsiteY14" fmla="*/ 237 h 242"/>
              <a:gd name="connsiteX15" fmla="*/ 69 w 258"/>
              <a:gd name="connsiteY15" fmla="*/ 242 h 242"/>
              <a:gd name="connsiteX16" fmla="*/ 63 w 258"/>
              <a:gd name="connsiteY16" fmla="*/ 242 h 242"/>
              <a:gd name="connsiteX17" fmla="*/ 58 w 258"/>
              <a:gd name="connsiteY17" fmla="*/ 242 h 242"/>
              <a:gd name="connsiteX18" fmla="*/ 53 w 258"/>
              <a:gd name="connsiteY18" fmla="*/ 242 h 242"/>
              <a:gd name="connsiteX19" fmla="*/ 48 w 258"/>
              <a:gd name="connsiteY19" fmla="*/ 242 h 242"/>
              <a:gd name="connsiteX20" fmla="*/ 37 w 258"/>
              <a:gd name="connsiteY20" fmla="*/ 232 h 242"/>
              <a:gd name="connsiteX21" fmla="*/ 27 w 258"/>
              <a:gd name="connsiteY21" fmla="*/ 226 h 242"/>
              <a:gd name="connsiteX22" fmla="*/ 16 w 258"/>
              <a:gd name="connsiteY22" fmla="*/ 216 h 242"/>
              <a:gd name="connsiteX23" fmla="*/ 11 w 258"/>
              <a:gd name="connsiteY23" fmla="*/ 211 h 242"/>
              <a:gd name="connsiteX24" fmla="*/ 6 w 258"/>
              <a:gd name="connsiteY24" fmla="*/ 200 h 242"/>
              <a:gd name="connsiteX25" fmla="*/ 0 w 258"/>
              <a:gd name="connsiteY25" fmla="*/ 195 h 242"/>
              <a:gd name="connsiteX26" fmla="*/ 6 w 258"/>
              <a:gd name="connsiteY26" fmla="*/ 190 h 242"/>
              <a:gd name="connsiteX27" fmla="*/ 11 w 258"/>
              <a:gd name="connsiteY27" fmla="*/ 184 h 242"/>
              <a:gd name="connsiteX28" fmla="*/ 16 w 258"/>
              <a:gd name="connsiteY28" fmla="*/ 179 h 242"/>
              <a:gd name="connsiteX29" fmla="*/ 27 w 258"/>
              <a:gd name="connsiteY29" fmla="*/ 174 h 242"/>
              <a:gd name="connsiteX30" fmla="*/ 37 w 258"/>
              <a:gd name="connsiteY30" fmla="*/ 163 h 242"/>
              <a:gd name="connsiteX31" fmla="*/ 48 w 258"/>
              <a:gd name="connsiteY31" fmla="*/ 153 h 242"/>
              <a:gd name="connsiteX32" fmla="*/ 53 w 258"/>
              <a:gd name="connsiteY32" fmla="*/ 137 h 242"/>
              <a:gd name="connsiteX33" fmla="*/ 63 w 258"/>
              <a:gd name="connsiteY33" fmla="*/ 121 h 242"/>
              <a:gd name="connsiteX34" fmla="*/ 63 w 258"/>
              <a:gd name="connsiteY34" fmla="*/ 100 h 242"/>
              <a:gd name="connsiteX35" fmla="*/ 69 w 258"/>
              <a:gd name="connsiteY35" fmla="*/ 89 h 242"/>
              <a:gd name="connsiteX36" fmla="*/ 69 w 258"/>
              <a:gd name="connsiteY36" fmla="*/ 74 h 242"/>
              <a:gd name="connsiteX37" fmla="*/ 69 w 258"/>
              <a:gd name="connsiteY37" fmla="*/ 63 h 242"/>
              <a:gd name="connsiteX38" fmla="*/ 63 w 258"/>
              <a:gd name="connsiteY38" fmla="*/ 47 h 242"/>
              <a:gd name="connsiteX39" fmla="*/ 58 w 258"/>
              <a:gd name="connsiteY39" fmla="*/ 42 h 242"/>
              <a:gd name="connsiteX40" fmla="*/ 53 w 258"/>
              <a:gd name="connsiteY40" fmla="*/ 37 h 242"/>
              <a:gd name="connsiteX41" fmla="*/ 48 w 258"/>
              <a:gd name="connsiteY41" fmla="*/ 32 h 242"/>
              <a:gd name="connsiteX42" fmla="*/ 48 w 258"/>
              <a:gd name="connsiteY42" fmla="*/ 26 h 242"/>
              <a:gd name="connsiteX43" fmla="*/ 48 w 258"/>
              <a:gd name="connsiteY43" fmla="*/ 16 h 242"/>
              <a:gd name="connsiteX44" fmla="*/ 48 w 258"/>
              <a:gd name="connsiteY44" fmla="*/ 10 h 242"/>
              <a:gd name="connsiteX45" fmla="*/ 53 w 258"/>
              <a:gd name="connsiteY45" fmla="*/ 5 h 242"/>
              <a:gd name="connsiteX46" fmla="*/ 58 w 258"/>
              <a:gd name="connsiteY46" fmla="*/ 5 h 242"/>
              <a:gd name="connsiteX47" fmla="*/ 69 w 258"/>
              <a:gd name="connsiteY47" fmla="*/ 0 h 242"/>
              <a:gd name="connsiteX48" fmla="*/ 74 w 258"/>
              <a:gd name="connsiteY48" fmla="*/ 5 h 242"/>
              <a:gd name="connsiteX49" fmla="*/ 84 w 258"/>
              <a:gd name="connsiteY49" fmla="*/ 5 h 242"/>
              <a:gd name="connsiteX50" fmla="*/ 95 w 258"/>
              <a:gd name="connsiteY50" fmla="*/ 10 h 242"/>
              <a:gd name="connsiteX51" fmla="*/ 105 w 258"/>
              <a:gd name="connsiteY51" fmla="*/ 16 h 242"/>
              <a:gd name="connsiteX52" fmla="*/ 116 w 258"/>
              <a:gd name="connsiteY52" fmla="*/ 26 h 242"/>
              <a:gd name="connsiteX53" fmla="*/ 127 w 258"/>
              <a:gd name="connsiteY53" fmla="*/ 32 h 242"/>
              <a:gd name="connsiteX54" fmla="*/ 132 w 258"/>
              <a:gd name="connsiteY54" fmla="*/ 37 h 242"/>
              <a:gd name="connsiteX55" fmla="*/ 137 w 258"/>
              <a:gd name="connsiteY55" fmla="*/ 42 h 242"/>
              <a:gd name="connsiteX56" fmla="*/ 137 w 258"/>
              <a:gd name="connsiteY56" fmla="*/ 47 h 242"/>
              <a:gd name="connsiteX57" fmla="*/ 137 w 258"/>
              <a:gd name="connsiteY57" fmla="*/ 53 h 242"/>
              <a:gd name="connsiteX58" fmla="*/ 137 w 258"/>
              <a:gd name="connsiteY58" fmla="*/ 58 h 242"/>
              <a:gd name="connsiteX59" fmla="*/ 137 w 258"/>
              <a:gd name="connsiteY59" fmla="*/ 63 h 242"/>
              <a:gd name="connsiteX60" fmla="*/ 137 w 258"/>
              <a:gd name="connsiteY60" fmla="*/ 68 h 242"/>
              <a:gd name="connsiteX61" fmla="*/ 132 w 258"/>
              <a:gd name="connsiteY61" fmla="*/ 79 h 242"/>
              <a:gd name="connsiteX62" fmla="*/ 132 w 258"/>
              <a:gd name="connsiteY62" fmla="*/ 89 h 242"/>
              <a:gd name="connsiteX63" fmla="*/ 127 w 258"/>
              <a:gd name="connsiteY63" fmla="*/ 100 h 242"/>
              <a:gd name="connsiteX64" fmla="*/ 121 w 258"/>
              <a:gd name="connsiteY64" fmla="*/ 111 h 242"/>
              <a:gd name="connsiteX65" fmla="*/ 116 w 258"/>
              <a:gd name="connsiteY65" fmla="*/ 121 h 242"/>
              <a:gd name="connsiteX66" fmla="*/ 116 w 258"/>
              <a:gd name="connsiteY66" fmla="*/ 132 h 242"/>
              <a:gd name="connsiteX67" fmla="*/ 111 w 258"/>
              <a:gd name="connsiteY67" fmla="*/ 137 h 242"/>
              <a:gd name="connsiteX68" fmla="*/ 111 w 258"/>
              <a:gd name="connsiteY68" fmla="*/ 147 h 242"/>
              <a:gd name="connsiteX69" fmla="*/ 111 w 258"/>
              <a:gd name="connsiteY69" fmla="*/ 153 h 242"/>
              <a:gd name="connsiteX70" fmla="*/ 111 w 258"/>
              <a:gd name="connsiteY70" fmla="*/ 158 h 242"/>
              <a:gd name="connsiteX71" fmla="*/ 111 w 258"/>
              <a:gd name="connsiteY71" fmla="*/ 158 h 242"/>
              <a:gd name="connsiteX72" fmla="*/ 111 w 258"/>
              <a:gd name="connsiteY72" fmla="*/ 163 h 242"/>
              <a:gd name="connsiteX73" fmla="*/ 116 w 258"/>
              <a:gd name="connsiteY73" fmla="*/ 163 h 242"/>
              <a:gd name="connsiteX74" fmla="*/ 116 w 258"/>
              <a:gd name="connsiteY74" fmla="*/ 163 h 242"/>
              <a:gd name="connsiteX75" fmla="*/ 121 w 258"/>
              <a:gd name="connsiteY75" fmla="*/ 163 h 242"/>
              <a:gd name="connsiteX76" fmla="*/ 132 w 258"/>
              <a:gd name="connsiteY76" fmla="*/ 163 h 242"/>
              <a:gd name="connsiteX77" fmla="*/ 148 w 258"/>
              <a:gd name="connsiteY77" fmla="*/ 163 h 242"/>
              <a:gd name="connsiteX78" fmla="*/ 169 w 258"/>
              <a:gd name="connsiteY78" fmla="*/ 163 h 242"/>
              <a:gd name="connsiteX79" fmla="*/ 190 w 258"/>
              <a:gd name="connsiteY79" fmla="*/ 163 h 242"/>
              <a:gd name="connsiteX80" fmla="*/ 211 w 258"/>
              <a:gd name="connsiteY80" fmla="*/ 158 h 242"/>
              <a:gd name="connsiteX0" fmla="*/ 237 w 237"/>
              <a:gd name="connsiteY0" fmla="*/ 195 h 242"/>
              <a:gd name="connsiteX1" fmla="*/ 216 w 237"/>
              <a:gd name="connsiteY1" fmla="*/ 200 h 242"/>
              <a:gd name="connsiteX2" fmla="*/ 200 w 237"/>
              <a:gd name="connsiteY2" fmla="*/ 200 h 242"/>
              <a:gd name="connsiteX3" fmla="*/ 184 w 237"/>
              <a:gd name="connsiteY3" fmla="*/ 205 h 242"/>
              <a:gd name="connsiteX4" fmla="*/ 169 w 237"/>
              <a:gd name="connsiteY4" fmla="*/ 205 h 242"/>
              <a:gd name="connsiteX5" fmla="*/ 153 w 237"/>
              <a:gd name="connsiteY5" fmla="*/ 211 h 242"/>
              <a:gd name="connsiteX6" fmla="*/ 142 w 237"/>
              <a:gd name="connsiteY6" fmla="*/ 211 h 242"/>
              <a:gd name="connsiteX7" fmla="*/ 132 w 237"/>
              <a:gd name="connsiteY7" fmla="*/ 216 h 242"/>
              <a:gd name="connsiteX8" fmla="*/ 127 w 237"/>
              <a:gd name="connsiteY8" fmla="*/ 216 h 242"/>
              <a:gd name="connsiteX9" fmla="*/ 116 w 237"/>
              <a:gd name="connsiteY9" fmla="*/ 221 h 242"/>
              <a:gd name="connsiteX10" fmla="*/ 111 w 237"/>
              <a:gd name="connsiteY10" fmla="*/ 221 h 242"/>
              <a:gd name="connsiteX11" fmla="*/ 105 w 237"/>
              <a:gd name="connsiteY11" fmla="*/ 226 h 242"/>
              <a:gd name="connsiteX12" fmla="*/ 90 w 237"/>
              <a:gd name="connsiteY12" fmla="*/ 232 h 242"/>
              <a:gd name="connsiteX13" fmla="*/ 79 w 237"/>
              <a:gd name="connsiteY13" fmla="*/ 237 h 242"/>
              <a:gd name="connsiteX14" fmla="*/ 69 w 237"/>
              <a:gd name="connsiteY14" fmla="*/ 242 h 242"/>
              <a:gd name="connsiteX15" fmla="*/ 63 w 237"/>
              <a:gd name="connsiteY15" fmla="*/ 242 h 242"/>
              <a:gd name="connsiteX16" fmla="*/ 58 w 237"/>
              <a:gd name="connsiteY16" fmla="*/ 242 h 242"/>
              <a:gd name="connsiteX17" fmla="*/ 53 w 237"/>
              <a:gd name="connsiteY17" fmla="*/ 242 h 242"/>
              <a:gd name="connsiteX18" fmla="*/ 48 w 237"/>
              <a:gd name="connsiteY18" fmla="*/ 242 h 242"/>
              <a:gd name="connsiteX19" fmla="*/ 37 w 237"/>
              <a:gd name="connsiteY19" fmla="*/ 232 h 242"/>
              <a:gd name="connsiteX20" fmla="*/ 27 w 237"/>
              <a:gd name="connsiteY20" fmla="*/ 226 h 242"/>
              <a:gd name="connsiteX21" fmla="*/ 16 w 237"/>
              <a:gd name="connsiteY21" fmla="*/ 216 h 242"/>
              <a:gd name="connsiteX22" fmla="*/ 11 w 237"/>
              <a:gd name="connsiteY22" fmla="*/ 211 h 242"/>
              <a:gd name="connsiteX23" fmla="*/ 6 w 237"/>
              <a:gd name="connsiteY23" fmla="*/ 200 h 242"/>
              <a:gd name="connsiteX24" fmla="*/ 0 w 237"/>
              <a:gd name="connsiteY24" fmla="*/ 195 h 242"/>
              <a:gd name="connsiteX25" fmla="*/ 6 w 237"/>
              <a:gd name="connsiteY25" fmla="*/ 190 h 242"/>
              <a:gd name="connsiteX26" fmla="*/ 11 w 237"/>
              <a:gd name="connsiteY26" fmla="*/ 184 h 242"/>
              <a:gd name="connsiteX27" fmla="*/ 16 w 237"/>
              <a:gd name="connsiteY27" fmla="*/ 179 h 242"/>
              <a:gd name="connsiteX28" fmla="*/ 27 w 237"/>
              <a:gd name="connsiteY28" fmla="*/ 174 h 242"/>
              <a:gd name="connsiteX29" fmla="*/ 37 w 237"/>
              <a:gd name="connsiteY29" fmla="*/ 163 h 242"/>
              <a:gd name="connsiteX30" fmla="*/ 48 w 237"/>
              <a:gd name="connsiteY30" fmla="*/ 153 h 242"/>
              <a:gd name="connsiteX31" fmla="*/ 53 w 237"/>
              <a:gd name="connsiteY31" fmla="*/ 137 h 242"/>
              <a:gd name="connsiteX32" fmla="*/ 63 w 237"/>
              <a:gd name="connsiteY32" fmla="*/ 121 h 242"/>
              <a:gd name="connsiteX33" fmla="*/ 63 w 237"/>
              <a:gd name="connsiteY33" fmla="*/ 100 h 242"/>
              <a:gd name="connsiteX34" fmla="*/ 69 w 237"/>
              <a:gd name="connsiteY34" fmla="*/ 89 h 242"/>
              <a:gd name="connsiteX35" fmla="*/ 69 w 237"/>
              <a:gd name="connsiteY35" fmla="*/ 74 h 242"/>
              <a:gd name="connsiteX36" fmla="*/ 69 w 237"/>
              <a:gd name="connsiteY36" fmla="*/ 63 h 242"/>
              <a:gd name="connsiteX37" fmla="*/ 63 w 237"/>
              <a:gd name="connsiteY37" fmla="*/ 47 h 242"/>
              <a:gd name="connsiteX38" fmla="*/ 58 w 237"/>
              <a:gd name="connsiteY38" fmla="*/ 42 h 242"/>
              <a:gd name="connsiteX39" fmla="*/ 53 w 237"/>
              <a:gd name="connsiteY39" fmla="*/ 37 h 242"/>
              <a:gd name="connsiteX40" fmla="*/ 48 w 237"/>
              <a:gd name="connsiteY40" fmla="*/ 32 h 242"/>
              <a:gd name="connsiteX41" fmla="*/ 48 w 237"/>
              <a:gd name="connsiteY41" fmla="*/ 26 h 242"/>
              <a:gd name="connsiteX42" fmla="*/ 48 w 237"/>
              <a:gd name="connsiteY42" fmla="*/ 16 h 242"/>
              <a:gd name="connsiteX43" fmla="*/ 48 w 237"/>
              <a:gd name="connsiteY43" fmla="*/ 10 h 242"/>
              <a:gd name="connsiteX44" fmla="*/ 53 w 237"/>
              <a:gd name="connsiteY44" fmla="*/ 5 h 242"/>
              <a:gd name="connsiteX45" fmla="*/ 58 w 237"/>
              <a:gd name="connsiteY45" fmla="*/ 5 h 242"/>
              <a:gd name="connsiteX46" fmla="*/ 69 w 237"/>
              <a:gd name="connsiteY46" fmla="*/ 0 h 242"/>
              <a:gd name="connsiteX47" fmla="*/ 74 w 237"/>
              <a:gd name="connsiteY47" fmla="*/ 5 h 242"/>
              <a:gd name="connsiteX48" fmla="*/ 84 w 237"/>
              <a:gd name="connsiteY48" fmla="*/ 5 h 242"/>
              <a:gd name="connsiteX49" fmla="*/ 95 w 237"/>
              <a:gd name="connsiteY49" fmla="*/ 10 h 242"/>
              <a:gd name="connsiteX50" fmla="*/ 105 w 237"/>
              <a:gd name="connsiteY50" fmla="*/ 16 h 242"/>
              <a:gd name="connsiteX51" fmla="*/ 116 w 237"/>
              <a:gd name="connsiteY51" fmla="*/ 26 h 242"/>
              <a:gd name="connsiteX52" fmla="*/ 127 w 237"/>
              <a:gd name="connsiteY52" fmla="*/ 32 h 242"/>
              <a:gd name="connsiteX53" fmla="*/ 132 w 237"/>
              <a:gd name="connsiteY53" fmla="*/ 37 h 242"/>
              <a:gd name="connsiteX54" fmla="*/ 137 w 237"/>
              <a:gd name="connsiteY54" fmla="*/ 42 h 242"/>
              <a:gd name="connsiteX55" fmla="*/ 137 w 237"/>
              <a:gd name="connsiteY55" fmla="*/ 47 h 242"/>
              <a:gd name="connsiteX56" fmla="*/ 137 w 237"/>
              <a:gd name="connsiteY56" fmla="*/ 53 h 242"/>
              <a:gd name="connsiteX57" fmla="*/ 137 w 237"/>
              <a:gd name="connsiteY57" fmla="*/ 58 h 242"/>
              <a:gd name="connsiteX58" fmla="*/ 137 w 237"/>
              <a:gd name="connsiteY58" fmla="*/ 63 h 242"/>
              <a:gd name="connsiteX59" fmla="*/ 137 w 237"/>
              <a:gd name="connsiteY59" fmla="*/ 68 h 242"/>
              <a:gd name="connsiteX60" fmla="*/ 132 w 237"/>
              <a:gd name="connsiteY60" fmla="*/ 79 h 242"/>
              <a:gd name="connsiteX61" fmla="*/ 132 w 237"/>
              <a:gd name="connsiteY61" fmla="*/ 89 h 242"/>
              <a:gd name="connsiteX62" fmla="*/ 127 w 237"/>
              <a:gd name="connsiteY62" fmla="*/ 100 h 242"/>
              <a:gd name="connsiteX63" fmla="*/ 121 w 237"/>
              <a:gd name="connsiteY63" fmla="*/ 111 h 242"/>
              <a:gd name="connsiteX64" fmla="*/ 116 w 237"/>
              <a:gd name="connsiteY64" fmla="*/ 121 h 242"/>
              <a:gd name="connsiteX65" fmla="*/ 116 w 237"/>
              <a:gd name="connsiteY65" fmla="*/ 132 h 242"/>
              <a:gd name="connsiteX66" fmla="*/ 111 w 237"/>
              <a:gd name="connsiteY66" fmla="*/ 137 h 242"/>
              <a:gd name="connsiteX67" fmla="*/ 111 w 237"/>
              <a:gd name="connsiteY67" fmla="*/ 147 h 242"/>
              <a:gd name="connsiteX68" fmla="*/ 111 w 237"/>
              <a:gd name="connsiteY68" fmla="*/ 153 h 242"/>
              <a:gd name="connsiteX69" fmla="*/ 111 w 237"/>
              <a:gd name="connsiteY69" fmla="*/ 158 h 242"/>
              <a:gd name="connsiteX70" fmla="*/ 111 w 237"/>
              <a:gd name="connsiteY70" fmla="*/ 158 h 242"/>
              <a:gd name="connsiteX71" fmla="*/ 111 w 237"/>
              <a:gd name="connsiteY71" fmla="*/ 163 h 242"/>
              <a:gd name="connsiteX72" fmla="*/ 116 w 237"/>
              <a:gd name="connsiteY72" fmla="*/ 163 h 242"/>
              <a:gd name="connsiteX73" fmla="*/ 116 w 237"/>
              <a:gd name="connsiteY73" fmla="*/ 163 h 242"/>
              <a:gd name="connsiteX74" fmla="*/ 121 w 237"/>
              <a:gd name="connsiteY74" fmla="*/ 163 h 242"/>
              <a:gd name="connsiteX75" fmla="*/ 132 w 237"/>
              <a:gd name="connsiteY75" fmla="*/ 163 h 242"/>
              <a:gd name="connsiteX76" fmla="*/ 148 w 237"/>
              <a:gd name="connsiteY76" fmla="*/ 163 h 242"/>
              <a:gd name="connsiteX77" fmla="*/ 169 w 237"/>
              <a:gd name="connsiteY77" fmla="*/ 163 h 242"/>
              <a:gd name="connsiteX78" fmla="*/ 190 w 237"/>
              <a:gd name="connsiteY78" fmla="*/ 163 h 242"/>
              <a:gd name="connsiteX79" fmla="*/ 211 w 237"/>
              <a:gd name="connsiteY79" fmla="*/ 158 h 242"/>
              <a:gd name="connsiteX0" fmla="*/ 216 w 216"/>
              <a:gd name="connsiteY0" fmla="*/ 200 h 242"/>
              <a:gd name="connsiteX1" fmla="*/ 200 w 216"/>
              <a:gd name="connsiteY1" fmla="*/ 200 h 242"/>
              <a:gd name="connsiteX2" fmla="*/ 184 w 216"/>
              <a:gd name="connsiteY2" fmla="*/ 205 h 242"/>
              <a:gd name="connsiteX3" fmla="*/ 169 w 216"/>
              <a:gd name="connsiteY3" fmla="*/ 205 h 242"/>
              <a:gd name="connsiteX4" fmla="*/ 153 w 216"/>
              <a:gd name="connsiteY4" fmla="*/ 211 h 242"/>
              <a:gd name="connsiteX5" fmla="*/ 142 w 216"/>
              <a:gd name="connsiteY5" fmla="*/ 211 h 242"/>
              <a:gd name="connsiteX6" fmla="*/ 132 w 216"/>
              <a:gd name="connsiteY6" fmla="*/ 216 h 242"/>
              <a:gd name="connsiteX7" fmla="*/ 127 w 216"/>
              <a:gd name="connsiteY7" fmla="*/ 216 h 242"/>
              <a:gd name="connsiteX8" fmla="*/ 116 w 216"/>
              <a:gd name="connsiteY8" fmla="*/ 221 h 242"/>
              <a:gd name="connsiteX9" fmla="*/ 111 w 216"/>
              <a:gd name="connsiteY9" fmla="*/ 221 h 242"/>
              <a:gd name="connsiteX10" fmla="*/ 105 w 216"/>
              <a:gd name="connsiteY10" fmla="*/ 226 h 242"/>
              <a:gd name="connsiteX11" fmla="*/ 90 w 216"/>
              <a:gd name="connsiteY11" fmla="*/ 232 h 242"/>
              <a:gd name="connsiteX12" fmla="*/ 79 w 216"/>
              <a:gd name="connsiteY12" fmla="*/ 237 h 242"/>
              <a:gd name="connsiteX13" fmla="*/ 69 w 216"/>
              <a:gd name="connsiteY13" fmla="*/ 242 h 242"/>
              <a:gd name="connsiteX14" fmla="*/ 63 w 216"/>
              <a:gd name="connsiteY14" fmla="*/ 242 h 242"/>
              <a:gd name="connsiteX15" fmla="*/ 58 w 216"/>
              <a:gd name="connsiteY15" fmla="*/ 242 h 242"/>
              <a:gd name="connsiteX16" fmla="*/ 53 w 216"/>
              <a:gd name="connsiteY16" fmla="*/ 242 h 242"/>
              <a:gd name="connsiteX17" fmla="*/ 48 w 216"/>
              <a:gd name="connsiteY17" fmla="*/ 242 h 242"/>
              <a:gd name="connsiteX18" fmla="*/ 37 w 216"/>
              <a:gd name="connsiteY18" fmla="*/ 232 h 242"/>
              <a:gd name="connsiteX19" fmla="*/ 27 w 216"/>
              <a:gd name="connsiteY19" fmla="*/ 226 h 242"/>
              <a:gd name="connsiteX20" fmla="*/ 16 w 216"/>
              <a:gd name="connsiteY20" fmla="*/ 216 h 242"/>
              <a:gd name="connsiteX21" fmla="*/ 11 w 216"/>
              <a:gd name="connsiteY21" fmla="*/ 211 h 242"/>
              <a:gd name="connsiteX22" fmla="*/ 6 w 216"/>
              <a:gd name="connsiteY22" fmla="*/ 200 h 242"/>
              <a:gd name="connsiteX23" fmla="*/ 0 w 216"/>
              <a:gd name="connsiteY23" fmla="*/ 195 h 242"/>
              <a:gd name="connsiteX24" fmla="*/ 6 w 216"/>
              <a:gd name="connsiteY24" fmla="*/ 190 h 242"/>
              <a:gd name="connsiteX25" fmla="*/ 11 w 216"/>
              <a:gd name="connsiteY25" fmla="*/ 184 h 242"/>
              <a:gd name="connsiteX26" fmla="*/ 16 w 216"/>
              <a:gd name="connsiteY26" fmla="*/ 179 h 242"/>
              <a:gd name="connsiteX27" fmla="*/ 27 w 216"/>
              <a:gd name="connsiteY27" fmla="*/ 174 h 242"/>
              <a:gd name="connsiteX28" fmla="*/ 37 w 216"/>
              <a:gd name="connsiteY28" fmla="*/ 163 h 242"/>
              <a:gd name="connsiteX29" fmla="*/ 48 w 216"/>
              <a:gd name="connsiteY29" fmla="*/ 153 h 242"/>
              <a:gd name="connsiteX30" fmla="*/ 53 w 216"/>
              <a:gd name="connsiteY30" fmla="*/ 137 h 242"/>
              <a:gd name="connsiteX31" fmla="*/ 63 w 216"/>
              <a:gd name="connsiteY31" fmla="*/ 121 h 242"/>
              <a:gd name="connsiteX32" fmla="*/ 63 w 216"/>
              <a:gd name="connsiteY32" fmla="*/ 100 h 242"/>
              <a:gd name="connsiteX33" fmla="*/ 69 w 216"/>
              <a:gd name="connsiteY33" fmla="*/ 89 h 242"/>
              <a:gd name="connsiteX34" fmla="*/ 69 w 216"/>
              <a:gd name="connsiteY34" fmla="*/ 74 h 242"/>
              <a:gd name="connsiteX35" fmla="*/ 69 w 216"/>
              <a:gd name="connsiteY35" fmla="*/ 63 h 242"/>
              <a:gd name="connsiteX36" fmla="*/ 63 w 216"/>
              <a:gd name="connsiteY36" fmla="*/ 47 h 242"/>
              <a:gd name="connsiteX37" fmla="*/ 58 w 216"/>
              <a:gd name="connsiteY37" fmla="*/ 42 h 242"/>
              <a:gd name="connsiteX38" fmla="*/ 53 w 216"/>
              <a:gd name="connsiteY38" fmla="*/ 37 h 242"/>
              <a:gd name="connsiteX39" fmla="*/ 48 w 216"/>
              <a:gd name="connsiteY39" fmla="*/ 32 h 242"/>
              <a:gd name="connsiteX40" fmla="*/ 48 w 216"/>
              <a:gd name="connsiteY40" fmla="*/ 26 h 242"/>
              <a:gd name="connsiteX41" fmla="*/ 48 w 216"/>
              <a:gd name="connsiteY41" fmla="*/ 16 h 242"/>
              <a:gd name="connsiteX42" fmla="*/ 48 w 216"/>
              <a:gd name="connsiteY42" fmla="*/ 10 h 242"/>
              <a:gd name="connsiteX43" fmla="*/ 53 w 216"/>
              <a:gd name="connsiteY43" fmla="*/ 5 h 242"/>
              <a:gd name="connsiteX44" fmla="*/ 58 w 216"/>
              <a:gd name="connsiteY44" fmla="*/ 5 h 242"/>
              <a:gd name="connsiteX45" fmla="*/ 69 w 216"/>
              <a:gd name="connsiteY45" fmla="*/ 0 h 242"/>
              <a:gd name="connsiteX46" fmla="*/ 74 w 216"/>
              <a:gd name="connsiteY46" fmla="*/ 5 h 242"/>
              <a:gd name="connsiteX47" fmla="*/ 84 w 216"/>
              <a:gd name="connsiteY47" fmla="*/ 5 h 242"/>
              <a:gd name="connsiteX48" fmla="*/ 95 w 216"/>
              <a:gd name="connsiteY48" fmla="*/ 10 h 242"/>
              <a:gd name="connsiteX49" fmla="*/ 105 w 216"/>
              <a:gd name="connsiteY49" fmla="*/ 16 h 242"/>
              <a:gd name="connsiteX50" fmla="*/ 116 w 216"/>
              <a:gd name="connsiteY50" fmla="*/ 26 h 242"/>
              <a:gd name="connsiteX51" fmla="*/ 127 w 216"/>
              <a:gd name="connsiteY51" fmla="*/ 32 h 242"/>
              <a:gd name="connsiteX52" fmla="*/ 132 w 216"/>
              <a:gd name="connsiteY52" fmla="*/ 37 h 242"/>
              <a:gd name="connsiteX53" fmla="*/ 137 w 216"/>
              <a:gd name="connsiteY53" fmla="*/ 42 h 242"/>
              <a:gd name="connsiteX54" fmla="*/ 137 w 216"/>
              <a:gd name="connsiteY54" fmla="*/ 47 h 242"/>
              <a:gd name="connsiteX55" fmla="*/ 137 w 216"/>
              <a:gd name="connsiteY55" fmla="*/ 53 h 242"/>
              <a:gd name="connsiteX56" fmla="*/ 137 w 216"/>
              <a:gd name="connsiteY56" fmla="*/ 58 h 242"/>
              <a:gd name="connsiteX57" fmla="*/ 137 w 216"/>
              <a:gd name="connsiteY57" fmla="*/ 63 h 242"/>
              <a:gd name="connsiteX58" fmla="*/ 137 w 216"/>
              <a:gd name="connsiteY58" fmla="*/ 68 h 242"/>
              <a:gd name="connsiteX59" fmla="*/ 132 w 216"/>
              <a:gd name="connsiteY59" fmla="*/ 79 h 242"/>
              <a:gd name="connsiteX60" fmla="*/ 132 w 216"/>
              <a:gd name="connsiteY60" fmla="*/ 89 h 242"/>
              <a:gd name="connsiteX61" fmla="*/ 127 w 216"/>
              <a:gd name="connsiteY61" fmla="*/ 100 h 242"/>
              <a:gd name="connsiteX62" fmla="*/ 121 w 216"/>
              <a:gd name="connsiteY62" fmla="*/ 111 h 242"/>
              <a:gd name="connsiteX63" fmla="*/ 116 w 216"/>
              <a:gd name="connsiteY63" fmla="*/ 121 h 242"/>
              <a:gd name="connsiteX64" fmla="*/ 116 w 216"/>
              <a:gd name="connsiteY64" fmla="*/ 132 h 242"/>
              <a:gd name="connsiteX65" fmla="*/ 111 w 216"/>
              <a:gd name="connsiteY65" fmla="*/ 137 h 242"/>
              <a:gd name="connsiteX66" fmla="*/ 111 w 216"/>
              <a:gd name="connsiteY66" fmla="*/ 147 h 242"/>
              <a:gd name="connsiteX67" fmla="*/ 111 w 216"/>
              <a:gd name="connsiteY67" fmla="*/ 153 h 242"/>
              <a:gd name="connsiteX68" fmla="*/ 111 w 216"/>
              <a:gd name="connsiteY68" fmla="*/ 158 h 242"/>
              <a:gd name="connsiteX69" fmla="*/ 111 w 216"/>
              <a:gd name="connsiteY69" fmla="*/ 158 h 242"/>
              <a:gd name="connsiteX70" fmla="*/ 111 w 216"/>
              <a:gd name="connsiteY70" fmla="*/ 163 h 242"/>
              <a:gd name="connsiteX71" fmla="*/ 116 w 216"/>
              <a:gd name="connsiteY71" fmla="*/ 163 h 242"/>
              <a:gd name="connsiteX72" fmla="*/ 116 w 216"/>
              <a:gd name="connsiteY72" fmla="*/ 163 h 242"/>
              <a:gd name="connsiteX73" fmla="*/ 121 w 216"/>
              <a:gd name="connsiteY73" fmla="*/ 163 h 242"/>
              <a:gd name="connsiteX74" fmla="*/ 132 w 216"/>
              <a:gd name="connsiteY74" fmla="*/ 163 h 242"/>
              <a:gd name="connsiteX75" fmla="*/ 148 w 216"/>
              <a:gd name="connsiteY75" fmla="*/ 163 h 242"/>
              <a:gd name="connsiteX76" fmla="*/ 169 w 216"/>
              <a:gd name="connsiteY76" fmla="*/ 163 h 242"/>
              <a:gd name="connsiteX77" fmla="*/ 190 w 216"/>
              <a:gd name="connsiteY77" fmla="*/ 163 h 242"/>
              <a:gd name="connsiteX78" fmla="*/ 211 w 216"/>
              <a:gd name="connsiteY78" fmla="*/ 158 h 242"/>
              <a:gd name="connsiteX0" fmla="*/ 200 w 211"/>
              <a:gd name="connsiteY0" fmla="*/ 200 h 242"/>
              <a:gd name="connsiteX1" fmla="*/ 184 w 211"/>
              <a:gd name="connsiteY1" fmla="*/ 205 h 242"/>
              <a:gd name="connsiteX2" fmla="*/ 169 w 211"/>
              <a:gd name="connsiteY2" fmla="*/ 205 h 242"/>
              <a:gd name="connsiteX3" fmla="*/ 153 w 211"/>
              <a:gd name="connsiteY3" fmla="*/ 211 h 242"/>
              <a:gd name="connsiteX4" fmla="*/ 142 w 211"/>
              <a:gd name="connsiteY4" fmla="*/ 211 h 242"/>
              <a:gd name="connsiteX5" fmla="*/ 132 w 211"/>
              <a:gd name="connsiteY5" fmla="*/ 216 h 242"/>
              <a:gd name="connsiteX6" fmla="*/ 127 w 211"/>
              <a:gd name="connsiteY6" fmla="*/ 216 h 242"/>
              <a:gd name="connsiteX7" fmla="*/ 116 w 211"/>
              <a:gd name="connsiteY7" fmla="*/ 221 h 242"/>
              <a:gd name="connsiteX8" fmla="*/ 111 w 211"/>
              <a:gd name="connsiteY8" fmla="*/ 221 h 242"/>
              <a:gd name="connsiteX9" fmla="*/ 105 w 211"/>
              <a:gd name="connsiteY9" fmla="*/ 226 h 242"/>
              <a:gd name="connsiteX10" fmla="*/ 90 w 211"/>
              <a:gd name="connsiteY10" fmla="*/ 232 h 242"/>
              <a:gd name="connsiteX11" fmla="*/ 79 w 211"/>
              <a:gd name="connsiteY11" fmla="*/ 237 h 242"/>
              <a:gd name="connsiteX12" fmla="*/ 69 w 211"/>
              <a:gd name="connsiteY12" fmla="*/ 242 h 242"/>
              <a:gd name="connsiteX13" fmla="*/ 63 w 211"/>
              <a:gd name="connsiteY13" fmla="*/ 242 h 242"/>
              <a:gd name="connsiteX14" fmla="*/ 58 w 211"/>
              <a:gd name="connsiteY14" fmla="*/ 242 h 242"/>
              <a:gd name="connsiteX15" fmla="*/ 53 w 211"/>
              <a:gd name="connsiteY15" fmla="*/ 242 h 242"/>
              <a:gd name="connsiteX16" fmla="*/ 48 w 211"/>
              <a:gd name="connsiteY16" fmla="*/ 242 h 242"/>
              <a:gd name="connsiteX17" fmla="*/ 37 w 211"/>
              <a:gd name="connsiteY17" fmla="*/ 232 h 242"/>
              <a:gd name="connsiteX18" fmla="*/ 27 w 211"/>
              <a:gd name="connsiteY18" fmla="*/ 226 h 242"/>
              <a:gd name="connsiteX19" fmla="*/ 16 w 211"/>
              <a:gd name="connsiteY19" fmla="*/ 216 h 242"/>
              <a:gd name="connsiteX20" fmla="*/ 11 w 211"/>
              <a:gd name="connsiteY20" fmla="*/ 211 h 242"/>
              <a:gd name="connsiteX21" fmla="*/ 6 w 211"/>
              <a:gd name="connsiteY21" fmla="*/ 200 h 242"/>
              <a:gd name="connsiteX22" fmla="*/ 0 w 211"/>
              <a:gd name="connsiteY22" fmla="*/ 195 h 242"/>
              <a:gd name="connsiteX23" fmla="*/ 6 w 211"/>
              <a:gd name="connsiteY23" fmla="*/ 190 h 242"/>
              <a:gd name="connsiteX24" fmla="*/ 11 w 211"/>
              <a:gd name="connsiteY24" fmla="*/ 184 h 242"/>
              <a:gd name="connsiteX25" fmla="*/ 16 w 211"/>
              <a:gd name="connsiteY25" fmla="*/ 179 h 242"/>
              <a:gd name="connsiteX26" fmla="*/ 27 w 211"/>
              <a:gd name="connsiteY26" fmla="*/ 174 h 242"/>
              <a:gd name="connsiteX27" fmla="*/ 37 w 211"/>
              <a:gd name="connsiteY27" fmla="*/ 163 h 242"/>
              <a:gd name="connsiteX28" fmla="*/ 48 w 211"/>
              <a:gd name="connsiteY28" fmla="*/ 153 h 242"/>
              <a:gd name="connsiteX29" fmla="*/ 53 w 211"/>
              <a:gd name="connsiteY29" fmla="*/ 137 h 242"/>
              <a:gd name="connsiteX30" fmla="*/ 63 w 211"/>
              <a:gd name="connsiteY30" fmla="*/ 121 h 242"/>
              <a:gd name="connsiteX31" fmla="*/ 63 w 211"/>
              <a:gd name="connsiteY31" fmla="*/ 100 h 242"/>
              <a:gd name="connsiteX32" fmla="*/ 69 w 211"/>
              <a:gd name="connsiteY32" fmla="*/ 89 h 242"/>
              <a:gd name="connsiteX33" fmla="*/ 69 w 211"/>
              <a:gd name="connsiteY33" fmla="*/ 74 h 242"/>
              <a:gd name="connsiteX34" fmla="*/ 69 w 211"/>
              <a:gd name="connsiteY34" fmla="*/ 63 h 242"/>
              <a:gd name="connsiteX35" fmla="*/ 63 w 211"/>
              <a:gd name="connsiteY35" fmla="*/ 47 h 242"/>
              <a:gd name="connsiteX36" fmla="*/ 58 w 211"/>
              <a:gd name="connsiteY36" fmla="*/ 42 h 242"/>
              <a:gd name="connsiteX37" fmla="*/ 53 w 211"/>
              <a:gd name="connsiteY37" fmla="*/ 37 h 242"/>
              <a:gd name="connsiteX38" fmla="*/ 48 w 211"/>
              <a:gd name="connsiteY38" fmla="*/ 32 h 242"/>
              <a:gd name="connsiteX39" fmla="*/ 48 w 211"/>
              <a:gd name="connsiteY39" fmla="*/ 26 h 242"/>
              <a:gd name="connsiteX40" fmla="*/ 48 w 211"/>
              <a:gd name="connsiteY40" fmla="*/ 16 h 242"/>
              <a:gd name="connsiteX41" fmla="*/ 48 w 211"/>
              <a:gd name="connsiteY41" fmla="*/ 10 h 242"/>
              <a:gd name="connsiteX42" fmla="*/ 53 w 211"/>
              <a:gd name="connsiteY42" fmla="*/ 5 h 242"/>
              <a:gd name="connsiteX43" fmla="*/ 58 w 211"/>
              <a:gd name="connsiteY43" fmla="*/ 5 h 242"/>
              <a:gd name="connsiteX44" fmla="*/ 69 w 211"/>
              <a:gd name="connsiteY44" fmla="*/ 0 h 242"/>
              <a:gd name="connsiteX45" fmla="*/ 74 w 211"/>
              <a:gd name="connsiteY45" fmla="*/ 5 h 242"/>
              <a:gd name="connsiteX46" fmla="*/ 84 w 211"/>
              <a:gd name="connsiteY46" fmla="*/ 5 h 242"/>
              <a:gd name="connsiteX47" fmla="*/ 95 w 211"/>
              <a:gd name="connsiteY47" fmla="*/ 10 h 242"/>
              <a:gd name="connsiteX48" fmla="*/ 105 w 211"/>
              <a:gd name="connsiteY48" fmla="*/ 16 h 242"/>
              <a:gd name="connsiteX49" fmla="*/ 116 w 211"/>
              <a:gd name="connsiteY49" fmla="*/ 26 h 242"/>
              <a:gd name="connsiteX50" fmla="*/ 127 w 211"/>
              <a:gd name="connsiteY50" fmla="*/ 32 h 242"/>
              <a:gd name="connsiteX51" fmla="*/ 132 w 211"/>
              <a:gd name="connsiteY51" fmla="*/ 37 h 242"/>
              <a:gd name="connsiteX52" fmla="*/ 137 w 211"/>
              <a:gd name="connsiteY52" fmla="*/ 42 h 242"/>
              <a:gd name="connsiteX53" fmla="*/ 137 w 211"/>
              <a:gd name="connsiteY53" fmla="*/ 47 h 242"/>
              <a:gd name="connsiteX54" fmla="*/ 137 w 211"/>
              <a:gd name="connsiteY54" fmla="*/ 53 h 242"/>
              <a:gd name="connsiteX55" fmla="*/ 137 w 211"/>
              <a:gd name="connsiteY55" fmla="*/ 58 h 242"/>
              <a:gd name="connsiteX56" fmla="*/ 137 w 211"/>
              <a:gd name="connsiteY56" fmla="*/ 63 h 242"/>
              <a:gd name="connsiteX57" fmla="*/ 137 w 211"/>
              <a:gd name="connsiteY57" fmla="*/ 68 h 242"/>
              <a:gd name="connsiteX58" fmla="*/ 132 w 211"/>
              <a:gd name="connsiteY58" fmla="*/ 79 h 242"/>
              <a:gd name="connsiteX59" fmla="*/ 132 w 211"/>
              <a:gd name="connsiteY59" fmla="*/ 89 h 242"/>
              <a:gd name="connsiteX60" fmla="*/ 127 w 211"/>
              <a:gd name="connsiteY60" fmla="*/ 100 h 242"/>
              <a:gd name="connsiteX61" fmla="*/ 121 w 211"/>
              <a:gd name="connsiteY61" fmla="*/ 111 h 242"/>
              <a:gd name="connsiteX62" fmla="*/ 116 w 211"/>
              <a:gd name="connsiteY62" fmla="*/ 121 h 242"/>
              <a:gd name="connsiteX63" fmla="*/ 116 w 211"/>
              <a:gd name="connsiteY63" fmla="*/ 132 h 242"/>
              <a:gd name="connsiteX64" fmla="*/ 111 w 211"/>
              <a:gd name="connsiteY64" fmla="*/ 137 h 242"/>
              <a:gd name="connsiteX65" fmla="*/ 111 w 211"/>
              <a:gd name="connsiteY65" fmla="*/ 147 h 242"/>
              <a:gd name="connsiteX66" fmla="*/ 111 w 211"/>
              <a:gd name="connsiteY66" fmla="*/ 153 h 242"/>
              <a:gd name="connsiteX67" fmla="*/ 111 w 211"/>
              <a:gd name="connsiteY67" fmla="*/ 158 h 242"/>
              <a:gd name="connsiteX68" fmla="*/ 111 w 211"/>
              <a:gd name="connsiteY68" fmla="*/ 158 h 242"/>
              <a:gd name="connsiteX69" fmla="*/ 111 w 211"/>
              <a:gd name="connsiteY69" fmla="*/ 163 h 242"/>
              <a:gd name="connsiteX70" fmla="*/ 116 w 211"/>
              <a:gd name="connsiteY70" fmla="*/ 163 h 242"/>
              <a:gd name="connsiteX71" fmla="*/ 116 w 211"/>
              <a:gd name="connsiteY71" fmla="*/ 163 h 242"/>
              <a:gd name="connsiteX72" fmla="*/ 121 w 211"/>
              <a:gd name="connsiteY72" fmla="*/ 163 h 242"/>
              <a:gd name="connsiteX73" fmla="*/ 132 w 211"/>
              <a:gd name="connsiteY73" fmla="*/ 163 h 242"/>
              <a:gd name="connsiteX74" fmla="*/ 148 w 211"/>
              <a:gd name="connsiteY74" fmla="*/ 163 h 242"/>
              <a:gd name="connsiteX75" fmla="*/ 169 w 211"/>
              <a:gd name="connsiteY75" fmla="*/ 163 h 242"/>
              <a:gd name="connsiteX76" fmla="*/ 190 w 211"/>
              <a:gd name="connsiteY76" fmla="*/ 163 h 242"/>
              <a:gd name="connsiteX77" fmla="*/ 211 w 211"/>
              <a:gd name="connsiteY77" fmla="*/ 158 h 242"/>
              <a:gd name="connsiteX0" fmla="*/ 184 w 211"/>
              <a:gd name="connsiteY0" fmla="*/ 205 h 242"/>
              <a:gd name="connsiteX1" fmla="*/ 169 w 211"/>
              <a:gd name="connsiteY1" fmla="*/ 205 h 242"/>
              <a:gd name="connsiteX2" fmla="*/ 153 w 211"/>
              <a:gd name="connsiteY2" fmla="*/ 211 h 242"/>
              <a:gd name="connsiteX3" fmla="*/ 142 w 211"/>
              <a:gd name="connsiteY3" fmla="*/ 211 h 242"/>
              <a:gd name="connsiteX4" fmla="*/ 132 w 211"/>
              <a:gd name="connsiteY4" fmla="*/ 216 h 242"/>
              <a:gd name="connsiteX5" fmla="*/ 127 w 211"/>
              <a:gd name="connsiteY5" fmla="*/ 216 h 242"/>
              <a:gd name="connsiteX6" fmla="*/ 116 w 211"/>
              <a:gd name="connsiteY6" fmla="*/ 221 h 242"/>
              <a:gd name="connsiteX7" fmla="*/ 111 w 211"/>
              <a:gd name="connsiteY7" fmla="*/ 221 h 242"/>
              <a:gd name="connsiteX8" fmla="*/ 105 w 211"/>
              <a:gd name="connsiteY8" fmla="*/ 226 h 242"/>
              <a:gd name="connsiteX9" fmla="*/ 90 w 211"/>
              <a:gd name="connsiteY9" fmla="*/ 232 h 242"/>
              <a:gd name="connsiteX10" fmla="*/ 79 w 211"/>
              <a:gd name="connsiteY10" fmla="*/ 237 h 242"/>
              <a:gd name="connsiteX11" fmla="*/ 69 w 211"/>
              <a:gd name="connsiteY11" fmla="*/ 242 h 242"/>
              <a:gd name="connsiteX12" fmla="*/ 63 w 211"/>
              <a:gd name="connsiteY12" fmla="*/ 242 h 242"/>
              <a:gd name="connsiteX13" fmla="*/ 58 w 211"/>
              <a:gd name="connsiteY13" fmla="*/ 242 h 242"/>
              <a:gd name="connsiteX14" fmla="*/ 53 w 211"/>
              <a:gd name="connsiteY14" fmla="*/ 242 h 242"/>
              <a:gd name="connsiteX15" fmla="*/ 48 w 211"/>
              <a:gd name="connsiteY15" fmla="*/ 242 h 242"/>
              <a:gd name="connsiteX16" fmla="*/ 37 w 211"/>
              <a:gd name="connsiteY16" fmla="*/ 232 h 242"/>
              <a:gd name="connsiteX17" fmla="*/ 27 w 211"/>
              <a:gd name="connsiteY17" fmla="*/ 226 h 242"/>
              <a:gd name="connsiteX18" fmla="*/ 16 w 211"/>
              <a:gd name="connsiteY18" fmla="*/ 216 h 242"/>
              <a:gd name="connsiteX19" fmla="*/ 11 w 211"/>
              <a:gd name="connsiteY19" fmla="*/ 211 h 242"/>
              <a:gd name="connsiteX20" fmla="*/ 6 w 211"/>
              <a:gd name="connsiteY20" fmla="*/ 200 h 242"/>
              <a:gd name="connsiteX21" fmla="*/ 0 w 211"/>
              <a:gd name="connsiteY21" fmla="*/ 195 h 242"/>
              <a:gd name="connsiteX22" fmla="*/ 6 w 211"/>
              <a:gd name="connsiteY22" fmla="*/ 190 h 242"/>
              <a:gd name="connsiteX23" fmla="*/ 11 w 211"/>
              <a:gd name="connsiteY23" fmla="*/ 184 h 242"/>
              <a:gd name="connsiteX24" fmla="*/ 16 w 211"/>
              <a:gd name="connsiteY24" fmla="*/ 179 h 242"/>
              <a:gd name="connsiteX25" fmla="*/ 27 w 211"/>
              <a:gd name="connsiteY25" fmla="*/ 174 h 242"/>
              <a:gd name="connsiteX26" fmla="*/ 37 w 211"/>
              <a:gd name="connsiteY26" fmla="*/ 163 h 242"/>
              <a:gd name="connsiteX27" fmla="*/ 48 w 211"/>
              <a:gd name="connsiteY27" fmla="*/ 153 h 242"/>
              <a:gd name="connsiteX28" fmla="*/ 53 w 211"/>
              <a:gd name="connsiteY28" fmla="*/ 137 h 242"/>
              <a:gd name="connsiteX29" fmla="*/ 63 w 211"/>
              <a:gd name="connsiteY29" fmla="*/ 121 h 242"/>
              <a:gd name="connsiteX30" fmla="*/ 63 w 211"/>
              <a:gd name="connsiteY30" fmla="*/ 100 h 242"/>
              <a:gd name="connsiteX31" fmla="*/ 69 w 211"/>
              <a:gd name="connsiteY31" fmla="*/ 89 h 242"/>
              <a:gd name="connsiteX32" fmla="*/ 69 w 211"/>
              <a:gd name="connsiteY32" fmla="*/ 74 h 242"/>
              <a:gd name="connsiteX33" fmla="*/ 69 w 211"/>
              <a:gd name="connsiteY33" fmla="*/ 63 h 242"/>
              <a:gd name="connsiteX34" fmla="*/ 63 w 211"/>
              <a:gd name="connsiteY34" fmla="*/ 47 h 242"/>
              <a:gd name="connsiteX35" fmla="*/ 58 w 211"/>
              <a:gd name="connsiteY35" fmla="*/ 42 h 242"/>
              <a:gd name="connsiteX36" fmla="*/ 53 w 211"/>
              <a:gd name="connsiteY36" fmla="*/ 37 h 242"/>
              <a:gd name="connsiteX37" fmla="*/ 48 w 211"/>
              <a:gd name="connsiteY37" fmla="*/ 32 h 242"/>
              <a:gd name="connsiteX38" fmla="*/ 48 w 211"/>
              <a:gd name="connsiteY38" fmla="*/ 26 h 242"/>
              <a:gd name="connsiteX39" fmla="*/ 48 w 211"/>
              <a:gd name="connsiteY39" fmla="*/ 16 h 242"/>
              <a:gd name="connsiteX40" fmla="*/ 48 w 211"/>
              <a:gd name="connsiteY40" fmla="*/ 10 h 242"/>
              <a:gd name="connsiteX41" fmla="*/ 53 w 211"/>
              <a:gd name="connsiteY41" fmla="*/ 5 h 242"/>
              <a:gd name="connsiteX42" fmla="*/ 58 w 211"/>
              <a:gd name="connsiteY42" fmla="*/ 5 h 242"/>
              <a:gd name="connsiteX43" fmla="*/ 69 w 211"/>
              <a:gd name="connsiteY43" fmla="*/ 0 h 242"/>
              <a:gd name="connsiteX44" fmla="*/ 74 w 211"/>
              <a:gd name="connsiteY44" fmla="*/ 5 h 242"/>
              <a:gd name="connsiteX45" fmla="*/ 84 w 211"/>
              <a:gd name="connsiteY45" fmla="*/ 5 h 242"/>
              <a:gd name="connsiteX46" fmla="*/ 95 w 211"/>
              <a:gd name="connsiteY46" fmla="*/ 10 h 242"/>
              <a:gd name="connsiteX47" fmla="*/ 105 w 211"/>
              <a:gd name="connsiteY47" fmla="*/ 16 h 242"/>
              <a:gd name="connsiteX48" fmla="*/ 116 w 211"/>
              <a:gd name="connsiteY48" fmla="*/ 26 h 242"/>
              <a:gd name="connsiteX49" fmla="*/ 127 w 211"/>
              <a:gd name="connsiteY49" fmla="*/ 32 h 242"/>
              <a:gd name="connsiteX50" fmla="*/ 132 w 211"/>
              <a:gd name="connsiteY50" fmla="*/ 37 h 242"/>
              <a:gd name="connsiteX51" fmla="*/ 137 w 211"/>
              <a:gd name="connsiteY51" fmla="*/ 42 h 242"/>
              <a:gd name="connsiteX52" fmla="*/ 137 w 211"/>
              <a:gd name="connsiteY52" fmla="*/ 47 h 242"/>
              <a:gd name="connsiteX53" fmla="*/ 137 w 211"/>
              <a:gd name="connsiteY53" fmla="*/ 53 h 242"/>
              <a:gd name="connsiteX54" fmla="*/ 137 w 211"/>
              <a:gd name="connsiteY54" fmla="*/ 58 h 242"/>
              <a:gd name="connsiteX55" fmla="*/ 137 w 211"/>
              <a:gd name="connsiteY55" fmla="*/ 63 h 242"/>
              <a:gd name="connsiteX56" fmla="*/ 137 w 211"/>
              <a:gd name="connsiteY56" fmla="*/ 68 h 242"/>
              <a:gd name="connsiteX57" fmla="*/ 132 w 211"/>
              <a:gd name="connsiteY57" fmla="*/ 79 h 242"/>
              <a:gd name="connsiteX58" fmla="*/ 132 w 211"/>
              <a:gd name="connsiteY58" fmla="*/ 89 h 242"/>
              <a:gd name="connsiteX59" fmla="*/ 127 w 211"/>
              <a:gd name="connsiteY59" fmla="*/ 100 h 242"/>
              <a:gd name="connsiteX60" fmla="*/ 121 w 211"/>
              <a:gd name="connsiteY60" fmla="*/ 111 h 242"/>
              <a:gd name="connsiteX61" fmla="*/ 116 w 211"/>
              <a:gd name="connsiteY61" fmla="*/ 121 h 242"/>
              <a:gd name="connsiteX62" fmla="*/ 116 w 211"/>
              <a:gd name="connsiteY62" fmla="*/ 132 h 242"/>
              <a:gd name="connsiteX63" fmla="*/ 111 w 211"/>
              <a:gd name="connsiteY63" fmla="*/ 137 h 242"/>
              <a:gd name="connsiteX64" fmla="*/ 111 w 211"/>
              <a:gd name="connsiteY64" fmla="*/ 147 h 242"/>
              <a:gd name="connsiteX65" fmla="*/ 111 w 211"/>
              <a:gd name="connsiteY65" fmla="*/ 153 h 242"/>
              <a:gd name="connsiteX66" fmla="*/ 111 w 211"/>
              <a:gd name="connsiteY66" fmla="*/ 158 h 242"/>
              <a:gd name="connsiteX67" fmla="*/ 111 w 211"/>
              <a:gd name="connsiteY67" fmla="*/ 158 h 242"/>
              <a:gd name="connsiteX68" fmla="*/ 111 w 211"/>
              <a:gd name="connsiteY68" fmla="*/ 163 h 242"/>
              <a:gd name="connsiteX69" fmla="*/ 116 w 211"/>
              <a:gd name="connsiteY69" fmla="*/ 163 h 242"/>
              <a:gd name="connsiteX70" fmla="*/ 116 w 211"/>
              <a:gd name="connsiteY70" fmla="*/ 163 h 242"/>
              <a:gd name="connsiteX71" fmla="*/ 121 w 211"/>
              <a:gd name="connsiteY71" fmla="*/ 163 h 242"/>
              <a:gd name="connsiteX72" fmla="*/ 132 w 211"/>
              <a:gd name="connsiteY72" fmla="*/ 163 h 242"/>
              <a:gd name="connsiteX73" fmla="*/ 148 w 211"/>
              <a:gd name="connsiteY73" fmla="*/ 163 h 242"/>
              <a:gd name="connsiteX74" fmla="*/ 169 w 211"/>
              <a:gd name="connsiteY74" fmla="*/ 163 h 242"/>
              <a:gd name="connsiteX75" fmla="*/ 190 w 211"/>
              <a:gd name="connsiteY75" fmla="*/ 163 h 242"/>
              <a:gd name="connsiteX76" fmla="*/ 211 w 211"/>
              <a:gd name="connsiteY76" fmla="*/ 158 h 242"/>
              <a:gd name="connsiteX0" fmla="*/ 169 w 211"/>
              <a:gd name="connsiteY0" fmla="*/ 205 h 242"/>
              <a:gd name="connsiteX1" fmla="*/ 153 w 211"/>
              <a:gd name="connsiteY1" fmla="*/ 211 h 242"/>
              <a:gd name="connsiteX2" fmla="*/ 142 w 211"/>
              <a:gd name="connsiteY2" fmla="*/ 211 h 242"/>
              <a:gd name="connsiteX3" fmla="*/ 132 w 211"/>
              <a:gd name="connsiteY3" fmla="*/ 216 h 242"/>
              <a:gd name="connsiteX4" fmla="*/ 127 w 211"/>
              <a:gd name="connsiteY4" fmla="*/ 216 h 242"/>
              <a:gd name="connsiteX5" fmla="*/ 116 w 211"/>
              <a:gd name="connsiteY5" fmla="*/ 221 h 242"/>
              <a:gd name="connsiteX6" fmla="*/ 111 w 211"/>
              <a:gd name="connsiteY6" fmla="*/ 221 h 242"/>
              <a:gd name="connsiteX7" fmla="*/ 105 w 211"/>
              <a:gd name="connsiteY7" fmla="*/ 226 h 242"/>
              <a:gd name="connsiteX8" fmla="*/ 90 w 211"/>
              <a:gd name="connsiteY8" fmla="*/ 232 h 242"/>
              <a:gd name="connsiteX9" fmla="*/ 79 w 211"/>
              <a:gd name="connsiteY9" fmla="*/ 237 h 242"/>
              <a:gd name="connsiteX10" fmla="*/ 69 w 211"/>
              <a:gd name="connsiteY10" fmla="*/ 242 h 242"/>
              <a:gd name="connsiteX11" fmla="*/ 63 w 211"/>
              <a:gd name="connsiteY11" fmla="*/ 242 h 242"/>
              <a:gd name="connsiteX12" fmla="*/ 58 w 211"/>
              <a:gd name="connsiteY12" fmla="*/ 242 h 242"/>
              <a:gd name="connsiteX13" fmla="*/ 53 w 211"/>
              <a:gd name="connsiteY13" fmla="*/ 242 h 242"/>
              <a:gd name="connsiteX14" fmla="*/ 48 w 211"/>
              <a:gd name="connsiteY14" fmla="*/ 242 h 242"/>
              <a:gd name="connsiteX15" fmla="*/ 37 w 211"/>
              <a:gd name="connsiteY15" fmla="*/ 232 h 242"/>
              <a:gd name="connsiteX16" fmla="*/ 27 w 211"/>
              <a:gd name="connsiteY16" fmla="*/ 226 h 242"/>
              <a:gd name="connsiteX17" fmla="*/ 16 w 211"/>
              <a:gd name="connsiteY17" fmla="*/ 216 h 242"/>
              <a:gd name="connsiteX18" fmla="*/ 11 w 211"/>
              <a:gd name="connsiteY18" fmla="*/ 211 h 242"/>
              <a:gd name="connsiteX19" fmla="*/ 6 w 211"/>
              <a:gd name="connsiteY19" fmla="*/ 200 h 242"/>
              <a:gd name="connsiteX20" fmla="*/ 0 w 211"/>
              <a:gd name="connsiteY20" fmla="*/ 195 h 242"/>
              <a:gd name="connsiteX21" fmla="*/ 6 w 211"/>
              <a:gd name="connsiteY21" fmla="*/ 190 h 242"/>
              <a:gd name="connsiteX22" fmla="*/ 11 w 211"/>
              <a:gd name="connsiteY22" fmla="*/ 184 h 242"/>
              <a:gd name="connsiteX23" fmla="*/ 16 w 211"/>
              <a:gd name="connsiteY23" fmla="*/ 179 h 242"/>
              <a:gd name="connsiteX24" fmla="*/ 27 w 211"/>
              <a:gd name="connsiteY24" fmla="*/ 174 h 242"/>
              <a:gd name="connsiteX25" fmla="*/ 37 w 211"/>
              <a:gd name="connsiteY25" fmla="*/ 163 h 242"/>
              <a:gd name="connsiteX26" fmla="*/ 48 w 211"/>
              <a:gd name="connsiteY26" fmla="*/ 153 h 242"/>
              <a:gd name="connsiteX27" fmla="*/ 53 w 211"/>
              <a:gd name="connsiteY27" fmla="*/ 137 h 242"/>
              <a:gd name="connsiteX28" fmla="*/ 63 w 211"/>
              <a:gd name="connsiteY28" fmla="*/ 121 h 242"/>
              <a:gd name="connsiteX29" fmla="*/ 63 w 211"/>
              <a:gd name="connsiteY29" fmla="*/ 100 h 242"/>
              <a:gd name="connsiteX30" fmla="*/ 69 w 211"/>
              <a:gd name="connsiteY30" fmla="*/ 89 h 242"/>
              <a:gd name="connsiteX31" fmla="*/ 69 w 211"/>
              <a:gd name="connsiteY31" fmla="*/ 74 h 242"/>
              <a:gd name="connsiteX32" fmla="*/ 69 w 211"/>
              <a:gd name="connsiteY32" fmla="*/ 63 h 242"/>
              <a:gd name="connsiteX33" fmla="*/ 63 w 211"/>
              <a:gd name="connsiteY33" fmla="*/ 47 h 242"/>
              <a:gd name="connsiteX34" fmla="*/ 58 w 211"/>
              <a:gd name="connsiteY34" fmla="*/ 42 h 242"/>
              <a:gd name="connsiteX35" fmla="*/ 53 w 211"/>
              <a:gd name="connsiteY35" fmla="*/ 37 h 242"/>
              <a:gd name="connsiteX36" fmla="*/ 48 w 211"/>
              <a:gd name="connsiteY36" fmla="*/ 32 h 242"/>
              <a:gd name="connsiteX37" fmla="*/ 48 w 211"/>
              <a:gd name="connsiteY37" fmla="*/ 26 h 242"/>
              <a:gd name="connsiteX38" fmla="*/ 48 w 211"/>
              <a:gd name="connsiteY38" fmla="*/ 16 h 242"/>
              <a:gd name="connsiteX39" fmla="*/ 48 w 211"/>
              <a:gd name="connsiteY39" fmla="*/ 10 h 242"/>
              <a:gd name="connsiteX40" fmla="*/ 53 w 211"/>
              <a:gd name="connsiteY40" fmla="*/ 5 h 242"/>
              <a:gd name="connsiteX41" fmla="*/ 58 w 211"/>
              <a:gd name="connsiteY41" fmla="*/ 5 h 242"/>
              <a:gd name="connsiteX42" fmla="*/ 69 w 211"/>
              <a:gd name="connsiteY42" fmla="*/ 0 h 242"/>
              <a:gd name="connsiteX43" fmla="*/ 74 w 211"/>
              <a:gd name="connsiteY43" fmla="*/ 5 h 242"/>
              <a:gd name="connsiteX44" fmla="*/ 84 w 211"/>
              <a:gd name="connsiteY44" fmla="*/ 5 h 242"/>
              <a:gd name="connsiteX45" fmla="*/ 95 w 211"/>
              <a:gd name="connsiteY45" fmla="*/ 10 h 242"/>
              <a:gd name="connsiteX46" fmla="*/ 105 w 211"/>
              <a:gd name="connsiteY46" fmla="*/ 16 h 242"/>
              <a:gd name="connsiteX47" fmla="*/ 116 w 211"/>
              <a:gd name="connsiteY47" fmla="*/ 26 h 242"/>
              <a:gd name="connsiteX48" fmla="*/ 127 w 211"/>
              <a:gd name="connsiteY48" fmla="*/ 32 h 242"/>
              <a:gd name="connsiteX49" fmla="*/ 132 w 211"/>
              <a:gd name="connsiteY49" fmla="*/ 37 h 242"/>
              <a:gd name="connsiteX50" fmla="*/ 137 w 211"/>
              <a:gd name="connsiteY50" fmla="*/ 42 h 242"/>
              <a:gd name="connsiteX51" fmla="*/ 137 w 211"/>
              <a:gd name="connsiteY51" fmla="*/ 47 h 242"/>
              <a:gd name="connsiteX52" fmla="*/ 137 w 211"/>
              <a:gd name="connsiteY52" fmla="*/ 53 h 242"/>
              <a:gd name="connsiteX53" fmla="*/ 137 w 211"/>
              <a:gd name="connsiteY53" fmla="*/ 58 h 242"/>
              <a:gd name="connsiteX54" fmla="*/ 137 w 211"/>
              <a:gd name="connsiteY54" fmla="*/ 63 h 242"/>
              <a:gd name="connsiteX55" fmla="*/ 137 w 211"/>
              <a:gd name="connsiteY55" fmla="*/ 68 h 242"/>
              <a:gd name="connsiteX56" fmla="*/ 132 w 211"/>
              <a:gd name="connsiteY56" fmla="*/ 79 h 242"/>
              <a:gd name="connsiteX57" fmla="*/ 132 w 211"/>
              <a:gd name="connsiteY57" fmla="*/ 89 h 242"/>
              <a:gd name="connsiteX58" fmla="*/ 127 w 211"/>
              <a:gd name="connsiteY58" fmla="*/ 100 h 242"/>
              <a:gd name="connsiteX59" fmla="*/ 121 w 211"/>
              <a:gd name="connsiteY59" fmla="*/ 111 h 242"/>
              <a:gd name="connsiteX60" fmla="*/ 116 w 211"/>
              <a:gd name="connsiteY60" fmla="*/ 121 h 242"/>
              <a:gd name="connsiteX61" fmla="*/ 116 w 211"/>
              <a:gd name="connsiteY61" fmla="*/ 132 h 242"/>
              <a:gd name="connsiteX62" fmla="*/ 111 w 211"/>
              <a:gd name="connsiteY62" fmla="*/ 137 h 242"/>
              <a:gd name="connsiteX63" fmla="*/ 111 w 211"/>
              <a:gd name="connsiteY63" fmla="*/ 147 h 242"/>
              <a:gd name="connsiteX64" fmla="*/ 111 w 211"/>
              <a:gd name="connsiteY64" fmla="*/ 153 h 242"/>
              <a:gd name="connsiteX65" fmla="*/ 111 w 211"/>
              <a:gd name="connsiteY65" fmla="*/ 158 h 242"/>
              <a:gd name="connsiteX66" fmla="*/ 111 w 211"/>
              <a:gd name="connsiteY66" fmla="*/ 158 h 242"/>
              <a:gd name="connsiteX67" fmla="*/ 111 w 211"/>
              <a:gd name="connsiteY67" fmla="*/ 163 h 242"/>
              <a:gd name="connsiteX68" fmla="*/ 116 w 211"/>
              <a:gd name="connsiteY68" fmla="*/ 163 h 242"/>
              <a:gd name="connsiteX69" fmla="*/ 116 w 211"/>
              <a:gd name="connsiteY69" fmla="*/ 163 h 242"/>
              <a:gd name="connsiteX70" fmla="*/ 121 w 211"/>
              <a:gd name="connsiteY70" fmla="*/ 163 h 242"/>
              <a:gd name="connsiteX71" fmla="*/ 132 w 211"/>
              <a:gd name="connsiteY71" fmla="*/ 163 h 242"/>
              <a:gd name="connsiteX72" fmla="*/ 148 w 211"/>
              <a:gd name="connsiteY72" fmla="*/ 163 h 242"/>
              <a:gd name="connsiteX73" fmla="*/ 169 w 211"/>
              <a:gd name="connsiteY73" fmla="*/ 163 h 242"/>
              <a:gd name="connsiteX74" fmla="*/ 190 w 211"/>
              <a:gd name="connsiteY74" fmla="*/ 163 h 242"/>
              <a:gd name="connsiteX75" fmla="*/ 211 w 211"/>
              <a:gd name="connsiteY75" fmla="*/ 158 h 242"/>
              <a:gd name="connsiteX0" fmla="*/ 169 w 190"/>
              <a:gd name="connsiteY0" fmla="*/ 205 h 242"/>
              <a:gd name="connsiteX1" fmla="*/ 153 w 190"/>
              <a:gd name="connsiteY1" fmla="*/ 211 h 242"/>
              <a:gd name="connsiteX2" fmla="*/ 142 w 190"/>
              <a:gd name="connsiteY2" fmla="*/ 211 h 242"/>
              <a:gd name="connsiteX3" fmla="*/ 132 w 190"/>
              <a:gd name="connsiteY3" fmla="*/ 216 h 242"/>
              <a:gd name="connsiteX4" fmla="*/ 127 w 190"/>
              <a:gd name="connsiteY4" fmla="*/ 216 h 242"/>
              <a:gd name="connsiteX5" fmla="*/ 116 w 190"/>
              <a:gd name="connsiteY5" fmla="*/ 221 h 242"/>
              <a:gd name="connsiteX6" fmla="*/ 111 w 190"/>
              <a:gd name="connsiteY6" fmla="*/ 221 h 242"/>
              <a:gd name="connsiteX7" fmla="*/ 105 w 190"/>
              <a:gd name="connsiteY7" fmla="*/ 226 h 242"/>
              <a:gd name="connsiteX8" fmla="*/ 90 w 190"/>
              <a:gd name="connsiteY8" fmla="*/ 232 h 242"/>
              <a:gd name="connsiteX9" fmla="*/ 79 w 190"/>
              <a:gd name="connsiteY9" fmla="*/ 237 h 242"/>
              <a:gd name="connsiteX10" fmla="*/ 69 w 190"/>
              <a:gd name="connsiteY10" fmla="*/ 242 h 242"/>
              <a:gd name="connsiteX11" fmla="*/ 63 w 190"/>
              <a:gd name="connsiteY11" fmla="*/ 242 h 242"/>
              <a:gd name="connsiteX12" fmla="*/ 58 w 190"/>
              <a:gd name="connsiteY12" fmla="*/ 242 h 242"/>
              <a:gd name="connsiteX13" fmla="*/ 53 w 190"/>
              <a:gd name="connsiteY13" fmla="*/ 242 h 242"/>
              <a:gd name="connsiteX14" fmla="*/ 48 w 190"/>
              <a:gd name="connsiteY14" fmla="*/ 242 h 242"/>
              <a:gd name="connsiteX15" fmla="*/ 37 w 190"/>
              <a:gd name="connsiteY15" fmla="*/ 232 h 242"/>
              <a:gd name="connsiteX16" fmla="*/ 27 w 190"/>
              <a:gd name="connsiteY16" fmla="*/ 226 h 242"/>
              <a:gd name="connsiteX17" fmla="*/ 16 w 190"/>
              <a:gd name="connsiteY17" fmla="*/ 216 h 242"/>
              <a:gd name="connsiteX18" fmla="*/ 11 w 190"/>
              <a:gd name="connsiteY18" fmla="*/ 211 h 242"/>
              <a:gd name="connsiteX19" fmla="*/ 6 w 190"/>
              <a:gd name="connsiteY19" fmla="*/ 200 h 242"/>
              <a:gd name="connsiteX20" fmla="*/ 0 w 190"/>
              <a:gd name="connsiteY20" fmla="*/ 195 h 242"/>
              <a:gd name="connsiteX21" fmla="*/ 6 w 190"/>
              <a:gd name="connsiteY21" fmla="*/ 190 h 242"/>
              <a:gd name="connsiteX22" fmla="*/ 11 w 190"/>
              <a:gd name="connsiteY22" fmla="*/ 184 h 242"/>
              <a:gd name="connsiteX23" fmla="*/ 16 w 190"/>
              <a:gd name="connsiteY23" fmla="*/ 179 h 242"/>
              <a:gd name="connsiteX24" fmla="*/ 27 w 190"/>
              <a:gd name="connsiteY24" fmla="*/ 174 h 242"/>
              <a:gd name="connsiteX25" fmla="*/ 37 w 190"/>
              <a:gd name="connsiteY25" fmla="*/ 163 h 242"/>
              <a:gd name="connsiteX26" fmla="*/ 48 w 190"/>
              <a:gd name="connsiteY26" fmla="*/ 153 h 242"/>
              <a:gd name="connsiteX27" fmla="*/ 53 w 190"/>
              <a:gd name="connsiteY27" fmla="*/ 137 h 242"/>
              <a:gd name="connsiteX28" fmla="*/ 63 w 190"/>
              <a:gd name="connsiteY28" fmla="*/ 121 h 242"/>
              <a:gd name="connsiteX29" fmla="*/ 63 w 190"/>
              <a:gd name="connsiteY29" fmla="*/ 100 h 242"/>
              <a:gd name="connsiteX30" fmla="*/ 69 w 190"/>
              <a:gd name="connsiteY30" fmla="*/ 89 h 242"/>
              <a:gd name="connsiteX31" fmla="*/ 69 w 190"/>
              <a:gd name="connsiteY31" fmla="*/ 74 h 242"/>
              <a:gd name="connsiteX32" fmla="*/ 69 w 190"/>
              <a:gd name="connsiteY32" fmla="*/ 63 h 242"/>
              <a:gd name="connsiteX33" fmla="*/ 63 w 190"/>
              <a:gd name="connsiteY33" fmla="*/ 47 h 242"/>
              <a:gd name="connsiteX34" fmla="*/ 58 w 190"/>
              <a:gd name="connsiteY34" fmla="*/ 42 h 242"/>
              <a:gd name="connsiteX35" fmla="*/ 53 w 190"/>
              <a:gd name="connsiteY35" fmla="*/ 37 h 242"/>
              <a:gd name="connsiteX36" fmla="*/ 48 w 190"/>
              <a:gd name="connsiteY36" fmla="*/ 32 h 242"/>
              <a:gd name="connsiteX37" fmla="*/ 48 w 190"/>
              <a:gd name="connsiteY37" fmla="*/ 26 h 242"/>
              <a:gd name="connsiteX38" fmla="*/ 48 w 190"/>
              <a:gd name="connsiteY38" fmla="*/ 16 h 242"/>
              <a:gd name="connsiteX39" fmla="*/ 48 w 190"/>
              <a:gd name="connsiteY39" fmla="*/ 10 h 242"/>
              <a:gd name="connsiteX40" fmla="*/ 53 w 190"/>
              <a:gd name="connsiteY40" fmla="*/ 5 h 242"/>
              <a:gd name="connsiteX41" fmla="*/ 58 w 190"/>
              <a:gd name="connsiteY41" fmla="*/ 5 h 242"/>
              <a:gd name="connsiteX42" fmla="*/ 69 w 190"/>
              <a:gd name="connsiteY42" fmla="*/ 0 h 242"/>
              <a:gd name="connsiteX43" fmla="*/ 74 w 190"/>
              <a:gd name="connsiteY43" fmla="*/ 5 h 242"/>
              <a:gd name="connsiteX44" fmla="*/ 84 w 190"/>
              <a:gd name="connsiteY44" fmla="*/ 5 h 242"/>
              <a:gd name="connsiteX45" fmla="*/ 95 w 190"/>
              <a:gd name="connsiteY45" fmla="*/ 10 h 242"/>
              <a:gd name="connsiteX46" fmla="*/ 105 w 190"/>
              <a:gd name="connsiteY46" fmla="*/ 16 h 242"/>
              <a:gd name="connsiteX47" fmla="*/ 116 w 190"/>
              <a:gd name="connsiteY47" fmla="*/ 26 h 242"/>
              <a:gd name="connsiteX48" fmla="*/ 127 w 190"/>
              <a:gd name="connsiteY48" fmla="*/ 32 h 242"/>
              <a:gd name="connsiteX49" fmla="*/ 132 w 190"/>
              <a:gd name="connsiteY49" fmla="*/ 37 h 242"/>
              <a:gd name="connsiteX50" fmla="*/ 137 w 190"/>
              <a:gd name="connsiteY50" fmla="*/ 42 h 242"/>
              <a:gd name="connsiteX51" fmla="*/ 137 w 190"/>
              <a:gd name="connsiteY51" fmla="*/ 47 h 242"/>
              <a:gd name="connsiteX52" fmla="*/ 137 w 190"/>
              <a:gd name="connsiteY52" fmla="*/ 53 h 242"/>
              <a:gd name="connsiteX53" fmla="*/ 137 w 190"/>
              <a:gd name="connsiteY53" fmla="*/ 58 h 242"/>
              <a:gd name="connsiteX54" fmla="*/ 137 w 190"/>
              <a:gd name="connsiteY54" fmla="*/ 63 h 242"/>
              <a:gd name="connsiteX55" fmla="*/ 137 w 190"/>
              <a:gd name="connsiteY55" fmla="*/ 68 h 242"/>
              <a:gd name="connsiteX56" fmla="*/ 132 w 190"/>
              <a:gd name="connsiteY56" fmla="*/ 79 h 242"/>
              <a:gd name="connsiteX57" fmla="*/ 132 w 190"/>
              <a:gd name="connsiteY57" fmla="*/ 89 h 242"/>
              <a:gd name="connsiteX58" fmla="*/ 127 w 190"/>
              <a:gd name="connsiteY58" fmla="*/ 100 h 242"/>
              <a:gd name="connsiteX59" fmla="*/ 121 w 190"/>
              <a:gd name="connsiteY59" fmla="*/ 111 h 242"/>
              <a:gd name="connsiteX60" fmla="*/ 116 w 190"/>
              <a:gd name="connsiteY60" fmla="*/ 121 h 242"/>
              <a:gd name="connsiteX61" fmla="*/ 116 w 190"/>
              <a:gd name="connsiteY61" fmla="*/ 132 h 242"/>
              <a:gd name="connsiteX62" fmla="*/ 111 w 190"/>
              <a:gd name="connsiteY62" fmla="*/ 137 h 242"/>
              <a:gd name="connsiteX63" fmla="*/ 111 w 190"/>
              <a:gd name="connsiteY63" fmla="*/ 147 h 242"/>
              <a:gd name="connsiteX64" fmla="*/ 111 w 190"/>
              <a:gd name="connsiteY64" fmla="*/ 153 h 242"/>
              <a:gd name="connsiteX65" fmla="*/ 111 w 190"/>
              <a:gd name="connsiteY65" fmla="*/ 158 h 242"/>
              <a:gd name="connsiteX66" fmla="*/ 111 w 190"/>
              <a:gd name="connsiteY66" fmla="*/ 158 h 242"/>
              <a:gd name="connsiteX67" fmla="*/ 111 w 190"/>
              <a:gd name="connsiteY67" fmla="*/ 163 h 242"/>
              <a:gd name="connsiteX68" fmla="*/ 116 w 190"/>
              <a:gd name="connsiteY68" fmla="*/ 163 h 242"/>
              <a:gd name="connsiteX69" fmla="*/ 116 w 190"/>
              <a:gd name="connsiteY69" fmla="*/ 163 h 242"/>
              <a:gd name="connsiteX70" fmla="*/ 121 w 190"/>
              <a:gd name="connsiteY70" fmla="*/ 163 h 242"/>
              <a:gd name="connsiteX71" fmla="*/ 132 w 190"/>
              <a:gd name="connsiteY71" fmla="*/ 163 h 242"/>
              <a:gd name="connsiteX72" fmla="*/ 148 w 190"/>
              <a:gd name="connsiteY72" fmla="*/ 163 h 242"/>
              <a:gd name="connsiteX73" fmla="*/ 169 w 190"/>
              <a:gd name="connsiteY73" fmla="*/ 163 h 242"/>
              <a:gd name="connsiteX74" fmla="*/ 190 w 190"/>
              <a:gd name="connsiteY74" fmla="*/ 163 h 242"/>
              <a:gd name="connsiteX0" fmla="*/ 169 w 169"/>
              <a:gd name="connsiteY0" fmla="*/ 205 h 242"/>
              <a:gd name="connsiteX1" fmla="*/ 153 w 169"/>
              <a:gd name="connsiteY1" fmla="*/ 211 h 242"/>
              <a:gd name="connsiteX2" fmla="*/ 142 w 169"/>
              <a:gd name="connsiteY2" fmla="*/ 211 h 242"/>
              <a:gd name="connsiteX3" fmla="*/ 132 w 169"/>
              <a:gd name="connsiteY3" fmla="*/ 216 h 242"/>
              <a:gd name="connsiteX4" fmla="*/ 127 w 169"/>
              <a:gd name="connsiteY4" fmla="*/ 216 h 242"/>
              <a:gd name="connsiteX5" fmla="*/ 116 w 169"/>
              <a:gd name="connsiteY5" fmla="*/ 221 h 242"/>
              <a:gd name="connsiteX6" fmla="*/ 111 w 169"/>
              <a:gd name="connsiteY6" fmla="*/ 221 h 242"/>
              <a:gd name="connsiteX7" fmla="*/ 105 w 169"/>
              <a:gd name="connsiteY7" fmla="*/ 226 h 242"/>
              <a:gd name="connsiteX8" fmla="*/ 90 w 169"/>
              <a:gd name="connsiteY8" fmla="*/ 232 h 242"/>
              <a:gd name="connsiteX9" fmla="*/ 79 w 169"/>
              <a:gd name="connsiteY9" fmla="*/ 237 h 242"/>
              <a:gd name="connsiteX10" fmla="*/ 69 w 169"/>
              <a:gd name="connsiteY10" fmla="*/ 242 h 242"/>
              <a:gd name="connsiteX11" fmla="*/ 63 w 169"/>
              <a:gd name="connsiteY11" fmla="*/ 242 h 242"/>
              <a:gd name="connsiteX12" fmla="*/ 58 w 169"/>
              <a:gd name="connsiteY12" fmla="*/ 242 h 242"/>
              <a:gd name="connsiteX13" fmla="*/ 53 w 169"/>
              <a:gd name="connsiteY13" fmla="*/ 242 h 242"/>
              <a:gd name="connsiteX14" fmla="*/ 48 w 169"/>
              <a:gd name="connsiteY14" fmla="*/ 242 h 242"/>
              <a:gd name="connsiteX15" fmla="*/ 37 w 169"/>
              <a:gd name="connsiteY15" fmla="*/ 232 h 242"/>
              <a:gd name="connsiteX16" fmla="*/ 27 w 169"/>
              <a:gd name="connsiteY16" fmla="*/ 226 h 242"/>
              <a:gd name="connsiteX17" fmla="*/ 16 w 169"/>
              <a:gd name="connsiteY17" fmla="*/ 216 h 242"/>
              <a:gd name="connsiteX18" fmla="*/ 11 w 169"/>
              <a:gd name="connsiteY18" fmla="*/ 211 h 242"/>
              <a:gd name="connsiteX19" fmla="*/ 6 w 169"/>
              <a:gd name="connsiteY19" fmla="*/ 200 h 242"/>
              <a:gd name="connsiteX20" fmla="*/ 0 w 169"/>
              <a:gd name="connsiteY20" fmla="*/ 195 h 242"/>
              <a:gd name="connsiteX21" fmla="*/ 6 w 169"/>
              <a:gd name="connsiteY21" fmla="*/ 190 h 242"/>
              <a:gd name="connsiteX22" fmla="*/ 11 w 169"/>
              <a:gd name="connsiteY22" fmla="*/ 184 h 242"/>
              <a:gd name="connsiteX23" fmla="*/ 16 w 169"/>
              <a:gd name="connsiteY23" fmla="*/ 179 h 242"/>
              <a:gd name="connsiteX24" fmla="*/ 27 w 169"/>
              <a:gd name="connsiteY24" fmla="*/ 174 h 242"/>
              <a:gd name="connsiteX25" fmla="*/ 37 w 169"/>
              <a:gd name="connsiteY25" fmla="*/ 163 h 242"/>
              <a:gd name="connsiteX26" fmla="*/ 48 w 169"/>
              <a:gd name="connsiteY26" fmla="*/ 153 h 242"/>
              <a:gd name="connsiteX27" fmla="*/ 53 w 169"/>
              <a:gd name="connsiteY27" fmla="*/ 137 h 242"/>
              <a:gd name="connsiteX28" fmla="*/ 63 w 169"/>
              <a:gd name="connsiteY28" fmla="*/ 121 h 242"/>
              <a:gd name="connsiteX29" fmla="*/ 63 w 169"/>
              <a:gd name="connsiteY29" fmla="*/ 100 h 242"/>
              <a:gd name="connsiteX30" fmla="*/ 69 w 169"/>
              <a:gd name="connsiteY30" fmla="*/ 89 h 242"/>
              <a:gd name="connsiteX31" fmla="*/ 69 w 169"/>
              <a:gd name="connsiteY31" fmla="*/ 74 h 242"/>
              <a:gd name="connsiteX32" fmla="*/ 69 w 169"/>
              <a:gd name="connsiteY32" fmla="*/ 63 h 242"/>
              <a:gd name="connsiteX33" fmla="*/ 63 w 169"/>
              <a:gd name="connsiteY33" fmla="*/ 47 h 242"/>
              <a:gd name="connsiteX34" fmla="*/ 58 w 169"/>
              <a:gd name="connsiteY34" fmla="*/ 42 h 242"/>
              <a:gd name="connsiteX35" fmla="*/ 53 w 169"/>
              <a:gd name="connsiteY35" fmla="*/ 37 h 242"/>
              <a:gd name="connsiteX36" fmla="*/ 48 w 169"/>
              <a:gd name="connsiteY36" fmla="*/ 32 h 242"/>
              <a:gd name="connsiteX37" fmla="*/ 48 w 169"/>
              <a:gd name="connsiteY37" fmla="*/ 26 h 242"/>
              <a:gd name="connsiteX38" fmla="*/ 48 w 169"/>
              <a:gd name="connsiteY38" fmla="*/ 16 h 242"/>
              <a:gd name="connsiteX39" fmla="*/ 48 w 169"/>
              <a:gd name="connsiteY39" fmla="*/ 10 h 242"/>
              <a:gd name="connsiteX40" fmla="*/ 53 w 169"/>
              <a:gd name="connsiteY40" fmla="*/ 5 h 242"/>
              <a:gd name="connsiteX41" fmla="*/ 58 w 169"/>
              <a:gd name="connsiteY41" fmla="*/ 5 h 242"/>
              <a:gd name="connsiteX42" fmla="*/ 69 w 169"/>
              <a:gd name="connsiteY42" fmla="*/ 0 h 242"/>
              <a:gd name="connsiteX43" fmla="*/ 74 w 169"/>
              <a:gd name="connsiteY43" fmla="*/ 5 h 242"/>
              <a:gd name="connsiteX44" fmla="*/ 84 w 169"/>
              <a:gd name="connsiteY44" fmla="*/ 5 h 242"/>
              <a:gd name="connsiteX45" fmla="*/ 95 w 169"/>
              <a:gd name="connsiteY45" fmla="*/ 10 h 242"/>
              <a:gd name="connsiteX46" fmla="*/ 105 w 169"/>
              <a:gd name="connsiteY46" fmla="*/ 16 h 242"/>
              <a:gd name="connsiteX47" fmla="*/ 116 w 169"/>
              <a:gd name="connsiteY47" fmla="*/ 26 h 242"/>
              <a:gd name="connsiteX48" fmla="*/ 127 w 169"/>
              <a:gd name="connsiteY48" fmla="*/ 32 h 242"/>
              <a:gd name="connsiteX49" fmla="*/ 132 w 169"/>
              <a:gd name="connsiteY49" fmla="*/ 37 h 242"/>
              <a:gd name="connsiteX50" fmla="*/ 137 w 169"/>
              <a:gd name="connsiteY50" fmla="*/ 42 h 242"/>
              <a:gd name="connsiteX51" fmla="*/ 137 w 169"/>
              <a:gd name="connsiteY51" fmla="*/ 47 h 242"/>
              <a:gd name="connsiteX52" fmla="*/ 137 w 169"/>
              <a:gd name="connsiteY52" fmla="*/ 53 h 242"/>
              <a:gd name="connsiteX53" fmla="*/ 137 w 169"/>
              <a:gd name="connsiteY53" fmla="*/ 58 h 242"/>
              <a:gd name="connsiteX54" fmla="*/ 137 w 169"/>
              <a:gd name="connsiteY54" fmla="*/ 63 h 242"/>
              <a:gd name="connsiteX55" fmla="*/ 137 w 169"/>
              <a:gd name="connsiteY55" fmla="*/ 68 h 242"/>
              <a:gd name="connsiteX56" fmla="*/ 132 w 169"/>
              <a:gd name="connsiteY56" fmla="*/ 79 h 242"/>
              <a:gd name="connsiteX57" fmla="*/ 132 w 169"/>
              <a:gd name="connsiteY57" fmla="*/ 89 h 242"/>
              <a:gd name="connsiteX58" fmla="*/ 127 w 169"/>
              <a:gd name="connsiteY58" fmla="*/ 100 h 242"/>
              <a:gd name="connsiteX59" fmla="*/ 121 w 169"/>
              <a:gd name="connsiteY59" fmla="*/ 111 h 242"/>
              <a:gd name="connsiteX60" fmla="*/ 116 w 169"/>
              <a:gd name="connsiteY60" fmla="*/ 121 h 242"/>
              <a:gd name="connsiteX61" fmla="*/ 116 w 169"/>
              <a:gd name="connsiteY61" fmla="*/ 132 h 242"/>
              <a:gd name="connsiteX62" fmla="*/ 111 w 169"/>
              <a:gd name="connsiteY62" fmla="*/ 137 h 242"/>
              <a:gd name="connsiteX63" fmla="*/ 111 w 169"/>
              <a:gd name="connsiteY63" fmla="*/ 147 h 242"/>
              <a:gd name="connsiteX64" fmla="*/ 111 w 169"/>
              <a:gd name="connsiteY64" fmla="*/ 153 h 242"/>
              <a:gd name="connsiteX65" fmla="*/ 111 w 169"/>
              <a:gd name="connsiteY65" fmla="*/ 158 h 242"/>
              <a:gd name="connsiteX66" fmla="*/ 111 w 169"/>
              <a:gd name="connsiteY66" fmla="*/ 158 h 242"/>
              <a:gd name="connsiteX67" fmla="*/ 111 w 169"/>
              <a:gd name="connsiteY67" fmla="*/ 163 h 242"/>
              <a:gd name="connsiteX68" fmla="*/ 116 w 169"/>
              <a:gd name="connsiteY68" fmla="*/ 163 h 242"/>
              <a:gd name="connsiteX69" fmla="*/ 116 w 169"/>
              <a:gd name="connsiteY69" fmla="*/ 163 h 242"/>
              <a:gd name="connsiteX70" fmla="*/ 121 w 169"/>
              <a:gd name="connsiteY70" fmla="*/ 163 h 242"/>
              <a:gd name="connsiteX71" fmla="*/ 132 w 169"/>
              <a:gd name="connsiteY71" fmla="*/ 163 h 242"/>
              <a:gd name="connsiteX72" fmla="*/ 148 w 169"/>
              <a:gd name="connsiteY72" fmla="*/ 163 h 242"/>
              <a:gd name="connsiteX73" fmla="*/ 169 w 169"/>
              <a:gd name="connsiteY73" fmla="*/ 163 h 242"/>
              <a:gd name="connsiteX0" fmla="*/ 169 w 169"/>
              <a:gd name="connsiteY0" fmla="*/ 205 h 242"/>
              <a:gd name="connsiteX1" fmla="*/ 153 w 169"/>
              <a:gd name="connsiteY1" fmla="*/ 211 h 242"/>
              <a:gd name="connsiteX2" fmla="*/ 142 w 169"/>
              <a:gd name="connsiteY2" fmla="*/ 211 h 242"/>
              <a:gd name="connsiteX3" fmla="*/ 132 w 169"/>
              <a:gd name="connsiteY3" fmla="*/ 216 h 242"/>
              <a:gd name="connsiteX4" fmla="*/ 127 w 169"/>
              <a:gd name="connsiteY4" fmla="*/ 216 h 242"/>
              <a:gd name="connsiteX5" fmla="*/ 116 w 169"/>
              <a:gd name="connsiteY5" fmla="*/ 221 h 242"/>
              <a:gd name="connsiteX6" fmla="*/ 111 w 169"/>
              <a:gd name="connsiteY6" fmla="*/ 221 h 242"/>
              <a:gd name="connsiteX7" fmla="*/ 105 w 169"/>
              <a:gd name="connsiteY7" fmla="*/ 226 h 242"/>
              <a:gd name="connsiteX8" fmla="*/ 90 w 169"/>
              <a:gd name="connsiteY8" fmla="*/ 232 h 242"/>
              <a:gd name="connsiteX9" fmla="*/ 79 w 169"/>
              <a:gd name="connsiteY9" fmla="*/ 237 h 242"/>
              <a:gd name="connsiteX10" fmla="*/ 69 w 169"/>
              <a:gd name="connsiteY10" fmla="*/ 242 h 242"/>
              <a:gd name="connsiteX11" fmla="*/ 63 w 169"/>
              <a:gd name="connsiteY11" fmla="*/ 242 h 242"/>
              <a:gd name="connsiteX12" fmla="*/ 58 w 169"/>
              <a:gd name="connsiteY12" fmla="*/ 242 h 242"/>
              <a:gd name="connsiteX13" fmla="*/ 53 w 169"/>
              <a:gd name="connsiteY13" fmla="*/ 242 h 242"/>
              <a:gd name="connsiteX14" fmla="*/ 48 w 169"/>
              <a:gd name="connsiteY14" fmla="*/ 242 h 242"/>
              <a:gd name="connsiteX15" fmla="*/ 37 w 169"/>
              <a:gd name="connsiteY15" fmla="*/ 232 h 242"/>
              <a:gd name="connsiteX16" fmla="*/ 27 w 169"/>
              <a:gd name="connsiteY16" fmla="*/ 226 h 242"/>
              <a:gd name="connsiteX17" fmla="*/ 16 w 169"/>
              <a:gd name="connsiteY17" fmla="*/ 216 h 242"/>
              <a:gd name="connsiteX18" fmla="*/ 11 w 169"/>
              <a:gd name="connsiteY18" fmla="*/ 211 h 242"/>
              <a:gd name="connsiteX19" fmla="*/ 6 w 169"/>
              <a:gd name="connsiteY19" fmla="*/ 200 h 242"/>
              <a:gd name="connsiteX20" fmla="*/ 0 w 169"/>
              <a:gd name="connsiteY20" fmla="*/ 195 h 242"/>
              <a:gd name="connsiteX21" fmla="*/ 6 w 169"/>
              <a:gd name="connsiteY21" fmla="*/ 190 h 242"/>
              <a:gd name="connsiteX22" fmla="*/ 11 w 169"/>
              <a:gd name="connsiteY22" fmla="*/ 184 h 242"/>
              <a:gd name="connsiteX23" fmla="*/ 16 w 169"/>
              <a:gd name="connsiteY23" fmla="*/ 179 h 242"/>
              <a:gd name="connsiteX24" fmla="*/ 27 w 169"/>
              <a:gd name="connsiteY24" fmla="*/ 174 h 242"/>
              <a:gd name="connsiteX25" fmla="*/ 37 w 169"/>
              <a:gd name="connsiteY25" fmla="*/ 163 h 242"/>
              <a:gd name="connsiteX26" fmla="*/ 48 w 169"/>
              <a:gd name="connsiteY26" fmla="*/ 153 h 242"/>
              <a:gd name="connsiteX27" fmla="*/ 53 w 169"/>
              <a:gd name="connsiteY27" fmla="*/ 137 h 242"/>
              <a:gd name="connsiteX28" fmla="*/ 63 w 169"/>
              <a:gd name="connsiteY28" fmla="*/ 121 h 242"/>
              <a:gd name="connsiteX29" fmla="*/ 63 w 169"/>
              <a:gd name="connsiteY29" fmla="*/ 100 h 242"/>
              <a:gd name="connsiteX30" fmla="*/ 69 w 169"/>
              <a:gd name="connsiteY30" fmla="*/ 89 h 242"/>
              <a:gd name="connsiteX31" fmla="*/ 69 w 169"/>
              <a:gd name="connsiteY31" fmla="*/ 74 h 242"/>
              <a:gd name="connsiteX32" fmla="*/ 69 w 169"/>
              <a:gd name="connsiteY32" fmla="*/ 63 h 242"/>
              <a:gd name="connsiteX33" fmla="*/ 63 w 169"/>
              <a:gd name="connsiteY33" fmla="*/ 47 h 242"/>
              <a:gd name="connsiteX34" fmla="*/ 58 w 169"/>
              <a:gd name="connsiteY34" fmla="*/ 42 h 242"/>
              <a:gd name="connsiteX35" fmla="*/ 53 w 169"/>
              <a:gd name="connsiteY35" fmla="*/ 37 h 242"/>
              <a:gd name="connsiteX36" fmla="*/ 48 w 169"/>
              <a:gd name="connsiteY36" fmla="*/ 32 h 242"/>
              <a:gd name="connsiteX37" fmla="*/ 48 w 169"/>
              <a:gd name="connsiteY37" fmla="*/ 26 h 242"/>
              <a:gd name="connsiteX38" fmla="*/ 48 w 169"/>
              <a:gd name="connsiteY38" fmla="*/ 16 h 242"/>
              <a:gd name="connsiteX39" fmla="*/ 48 w 169"/>
              <a:gd name="connsiteY39" fmla="*/ 10 h 242"/>
              <a:gd name="connsiteX40" fmla="*/ 53 w 169"/>
              <a:gd name="connsiteY40" fmla="*/ 5 h 242"/>
              <a:gd name="connsiteX41" fmla="*/ 58 w 169"/>
              <a:gd name="connsiteY41" fmla="*/ 5 h 242"/>
              <a:gd name="connsiteX42" fmla="*/ 69 w 169"/>
              <a:gd name="connsiteY42" fmla="*/ 0 h 242"/>
              <a:gd name="connsiteX43" fmla="*/ 74 w 169"/>
              <a:gd name="connsiteY43" fmla="*/ 5 h 242"/>
              <a:gd name="connsiteX44" fmla="*/ 84 w 169"/>
              <a:gd name="connsiteY44" fmla="*/ 5 h 242"/>
              <a:gd name="connsiteX45" fmla="*/ 95 w 169"/>
              <a:gd name="connsiteY45" fmla="*/ 10 h 242"/>
              <a:gd name="connsiteX46" fmla="*/ 105 w 169"/>
              <a:gd name="connsiteY46" fmla="*/ 16 h 242"/>
              <a:gd name="connsiteX47" fmla="*/ 116 w 169"/>
              <a:gd name="connsiteY47" fmla="*/ 26 h 242"/>
              <a:gd name="connsiteX48" fmla="*/ 127 w 169"/>
              <a:gd name="connsiteY48" fmla="*/ 32 h 242"/>
              <a:gd name="connsiteX49" fmla="*/ 132 w 169"/>
              <a:gd name="connsiteY49" fmla="*/ 37 h 242"/>
              <a:gd name="connsiteX50" fmla="*/ 137 w 169"/>
              <a:gd name="connsiteY50" fmla="*/ 42 h 242"/>
              <a:gd name="connsiteX51" fmla="*/ 137 w 169"/>
              <a:gd name="connsiteY51" fmla="*/ 47 h 242"/>
              <a:gd name="connsiteX52" fmla="*/ 137 w 169"/>
              <a:gd name="connsiteY52" fmla="*/ 53 h 242"/>
              <a:gd name="connsiteX53" fmla="*/ 137 w 169"/>
              <a:gd name="connsiteY53" fmla="*/ 58 h 242"/>
              <a:gd name="connsiteX54" fmla="*/ 137 w 169"/>
              <a:gd name="connsiteY54" fmla="*/ 63 h 242"/>
              <a:gd name="connsiteX55" fmla="*/ 137 w 169"/>
              <a:gd name="connsiteY55" fmla="*/ 68 h 242"/>
              <a:gd name="connsiteX56" fmla="*/ 132 w 169"/>
              <a:gd name="connsiteY56" fmla="*/ 79 h 242"/>
              <a:gd name="connsiteX57" fmla="*/ 132 w 169"/>
              <a:gd name="connsiteY57" fmla="*/ 89 h 242"/>
              <a:gd name="connsiteX58" fmla="*/ 127 w 169"/>
              <a:gd name="connsiteY58" fmla="*/ 100 h 242"/>
              <a:gd name="connsiteX59" fmla="*/ 121 w 169"/>
              <a:gd name="connsiteY59" fmla="*/ 111 h 242"/>
              <a:gd name="connsiteX60" fmla="*/ 116 w 169"/>
              <a:gd name="connsiteY60" fmla="*/ 121 h 242"/>
              <a:gd name="connsiteX61" fmla="*/ 116 w 169"/>
              <a:gd name="connsiteY61" fmla="*/ 132 h 242"/>
              <a:gd name="connsiteX62" fmla="*/ 111 w 169"/>
              <a:gd name="connsiteY62" fmla="*/ 137 h 242"/>
              <a:gd name="connsiteX63" fmla="*/ 111 w 169"/>
              <a:gd name="connsiteY63" fmla="*/ 147 h 242"/>
              <a:gd name="connsiteX64" fmla="*/ 111 w 169"/>
              <a:gd name="connsiteY64" fmla="*/ 153 h 242"/>
              <a:gd name="connsiteX65" fmla="*/ 111 w 169"/>
              <a:gd name="connsiteY65" fmla="*/ 158 h 242"/>
              <a:gd name="connsiteX66" fmla="*/ 111 w 169"/>
              <a:gd name="connsiteY66" fmla="*/ 158 h 242"/>
              <a:gd name="connsiteX67" fmla="*/ 111 w 169"/>
              <a:gd name="connsiteY67" fmla="*/ 163 h 242"/>
              <a:gd name="connsiteX68" fmla="*/ 116 w 169"/>
              <a:gd name="connsiteY68" fmla="*/ 163 h 242"/>
              <a:gd name="connsiteX69" fmla="*/ 116 w 169"/>
              <a:gd name="connsiteY69" fmla="*/ 163 h 242"/>
              <a:gd name="connsiteX70" fmla="*/ 121 w 169"/>
              <a:gd name="connsiteY70" fmla="*/ 163 h 242"/>
              <a:gd name="connsiteX71" fmla="*/ 132 w 169"/>
              <a:gd name="connsiteY71" fmla="*/ 163 h 242"/>
              <a:gd name="connsiteX72" fmla="*/ 148 w 169"/>
              <a:gd name="connsiteY72" fmla="*/ 163 h 242"/>
              <a:gd name="connsiteX0" fmla="*/ 169 w 169"/>
              <a:gd name="connsiteY0" fmla="*/ 205 h 242"/>
              <a:gd name="connsiteX1" fmla="*/ 153 w 169"/>
              <a:gd name="connsiteY1" fmla="*/ 211 h 242"/>
              <a:gd name="connsiteX2" fmla="*/ 142 w 169"/>
              <a:gd name="connsiteY2" fmla="*/ 211 h 242"/>
              <a:gd name="connsiteX3" fmla="*/ 132 w 169"/>
              <a:gd name="connsiteY3" fmla="*/ 216 h 242"/>
              <a:gd name="connsiteX4" fmla="*/ 127 w 169"/>
              <a:gd name="connsiteY4" fmla="*/ 216 h 242"/>
              <a:gd name="connsiteX5" fmla="*/ 116 w 169"/>
              <a:gd name="connsiteY5" fmla="*/ 221 h 242"/>
              <a:gd name="connsiteX6" fmla="*/ 111 w 169"/>
              <a:gd name="connsiteY6" fmla="*/ 221 h 242"/>
              <a:gd name="connsiteX7" fmla="*/ 105 w 169"/>
              <a:gd name="connsiteY7" fmla="*/ 226 h 242"/>
              <a:gd name="connsiteX8" fmla="*/ 90 w 169"/>
              <a:gd name="connsiteY8" fmla="*/ 232 h 242"/>
              <a:gd name="connsiteX9" fmla="*/ 79 w 169"/>
              <a:gd name="connsiteY9" fmla="*/ 237 h 242"/>
              <a:gd name="connsiteX10" fmla="*/ 69 w 169"/>
              <a:gd name="connsiteY10" fmla="*/ 242 h 242"/>
              <a:gd name="connsiteX11" fmla="*/ 63 w 169"/>
              <a:gd name="connsiteY11" fmla="*/ 242 h 242"/>
              <a:gd name="connsiteX12" fmla="*/ 58 w 169"/>
              <a:gd name="connsiteY12" fmla="*/ 242 h 242"/>
              <a:gd name="connsiteX13" fmla="*/ 53 w 169"/>
              <a:gd name="connsiteY13" fmla="*/ 242 h 242"/>
              <a:gd name="connsiteX14" fmla="*/ 48 w 169"/>
              <a:gd name="connsiteY14" fmla="*/ 242 h 242"/>
              <a:gd name="connsiteX15" fmla="*/ 37 w 169"/>
              <a:gd name="connsiteY15" fmla="*/ 232 h 242"/>
              <a:gd name="connsiteX16" fmla="*/ 27 w 169"/>
              <a:gd name="connsiteY16" fmla="*/ 226 h 242"/>
              <a:gd name="connsiteX17" fmla="*/ 16 w 169"/>
              <a:gd name="connsiteY17" fmla="*/ 216 h 242"/>
              <a:gd name="connsiteX18" fmla="*/ 11 w 169"/>
              <a:gd name="connsiteY18" fmla="*/ 211 h 242"/>
              <a:gd name="connsiteX19" fmla="*/ 6 w 169"/>
              <a:gd name="connsiteY19" fmla="*/ 200 h 242"/>
              <a:gd name="connsiteX20" fmla="*/ 0 w 169"/>
              <a:gd name="connsiteY20" fmla="*/ 195 h 242"/>
              <a:gd name="connsiteX21" fmla="*/ 6 w 169"/>
              <a:gd name="connsiteY21" fmla="*/ 190 h 242"/>
              <a:gd name="connsiteX22" fmla="*/ 11 w 169"/>
              <a:gd name="connsiteY22" fmla="*/ 184 h 242"/>
              <a:gd name="connsiteX23" fmla="*/ 16 w 169"/>
              <a:gd name="connsiteY23" fmla="*/ 179 h 242"/>
              <a:gd name="connsiteX24" fmla="*/ 27 w 169"/>
              <a:gd name="connsiteY24" fmla="*/ 174 h 242"/>
              <a:gd name="connsiteX25" fmla="*/ 37 w 169"/>
              <a:gd name="connsiteY25" fmla="*/ 163 h 242"/>
              <a:gd name="connsiteX26" fmla="*/ 48 w 169"/>
              <a:gd name="connsiteY26" fmla="*/ 153 h 242"/>
              <a:gd name="connsiteX27" fmla="*/ 53 w 169"/>
              <a:gd name="connsiteY27" fmla="*/ 137 h 242"/>
              <a:gd name="connsiteX28" fmla="*/ 63 w 169"/>
              <a:gd name="connsiteY28" fmla="*/ 121 h 242"/>
              <a:gd name="connsiteX29" fmla="*/ 63 w 169"/>
              <a:gd name="connsiteY29" fmla="*/ 100 h 242"/>
              <a:gd name="connsiteX30" fmla="*/ 69 w 169"/>
              <a:gd name="connsiteY30" fmla="*/ 89 h 242"/>
              <a:gd name="connsiteX31" fmla="*/ 69 w 169"/>
              <a:gd name="connsiteY31" fmla="*/ 74 h 242"/>
              <a:gd name="connsiteX32" fmla="*/ 69 w 169"/>
              <a:gd name="connsiteY32" fmla="*/ 63 h 242"/>
              <a:gd name="connsiteX33" fmla="*/ 63 w 169"/>
              <a:gd name="connsiteY33" fmla="*/ 47 h 242"/>
              <a:gd name="connsiteX34" fmla="*/ 58 w 169"/>
              <a:gd name="connsiteY34" fmla="*/ 42 h 242"/>
              <a:gd name="connsiteX35" fmla="*/ 53 w 169"/>
              <a:gd name="connsiteY35" fmla="*/ 37 h 242"/>
              <a:gd name="connsiteX36" fmla="*/ 48 w 169"/>
              <a:gd name="connsiteY36" fmla="*/ 32 h 242"/>
              <a:gd name="connsiteX37" fmla="*/ 48 w 169"/>
              <a:gd name="connsiteY37" fmla="*/ 26 h 242"/>
              <a:gd name="connsiteX38" fmla="*/ 48 w 169"/>
              <a:gd name="connsiteY38" fmla="*/ 16 h 242"/>
              <a:gd name="connsiteX39" fmla="*/ 48 w 169"/>
              <a:gd name="connsiteY39" fmla="*/ 10 h 242"/>
              <a:gd name="connsiteX40" fmla="*/ 53 w 169"/>
              <a:gd name="connsiteY40" fmla="*/ 5 h 242"/>
              <a:gd name="connsiteX41" fmla="*/ 58 w 169"/>
              <a:gd name="connsiteY41" fmla="*/ 5 h 242"/>
              <a:gd name="connsiteX42" fmla="*/ 69 w 169"/>
              <a:gd name="connsiteY42" fmla="*/ 0 h 242"/>
              <a:gd name="connsiteX43" fmla="*/ 74 w 169"/>
              <a:gd name="connsiteY43" fmla="*/ 5 h 242"/>
              <a:gd name="connsiteX44" fmla="*/ 84 w 169"/>
              <a:gd name="connsiteY44" fmla="*/ 5 h 242"/>
              <a:gd name="connsiteX45" fmla="*/ 95 w 169"/>
              <a:gd name="connsiteY45" fmla="*/ 10 h 242"/>
              <a:gd name="connsiteX46" fmla="*/ 105 w 169"/>
              <a:gd name="connsiteY46" fmla="*/ 16 h 242"/>
              <a:gd name="connsiteX47" fmla="*/ 116 w 169"/>
              <a:gd name="connsiteY47" fmla="*/ 26 h 242"/>
              <a:gd name="connsiteX48" fmla="*/ 127 w 169"/>
              <a:gd name="connsiteY48" fmla="*/ 32 h 242"/>
              <a:gd name="connsiteX49" fmla="*/ 132 w 169"/>
              <a:gd name="connsiteY49" fmla="*/ 37 h 242"/>
              <a:gd name="connsiteX50" fmla="*/ 137 w 169"/>
              <a:gd name="connsiteY50" fmla="*/ 42 h 242"/>
              <a:gd name="connsiteX51" fmla="*/ 137 w 169"/>
              <a:gd name="connsiteY51" fmla="*/ 47 h 242"/>
              <a:gd name="connsiteX52" fmla="*/ 137 w 169"/>
              <a:gd name="connsiteY52" fmla="*/ 53 h 242"/>
              <a:gd name="connsiteX53" fmla="*/ 137 w 169"/>
              <a:gd name="connsiteY53" fmla="*/ 58 h 242"/>
              <a:gd name="connsiteX54" fmla="*/ 137 w 169"/>
              <a:gd name="connsiteY54" fmla="*/ 63 h 242"/>
              <a:gd name="connsiteX55" fmla="*/ 137 w 169"/>
              <a:gd name="connsiteY55" fmla="*/ 68 h 242"/>
              <a:gd name="connsiteX56" fmla="*/ 132 w 169"/>
              <a:gd name="connsiteY56" fmla="*/ 79 h 242"/>
              <a:gd name="connsiteX57" fmla="*/ 132 w 169"/>
              <a:gd name="connsiteY57" fmla="*/ 89 h 242"/>
              <a:gd name="connsiteX58" fmla="*/ 127 w 169"/>
              <a:gd name="connsiteY58" fmla="*/ 100 h 242"/>
              <a:gd name="connsiteX59" fmla="*/ 121 w 169"/>
              <a:gd name="connsiteY59" fmla="*/ 111 h 242"/>
              <a:gd name="connsiteX60" fmla="*/ 116 w 169"/>
              <a:gd name="connsiteY60" fmla="*/ 121 h 242"/>
              <a:gd name="connsiteX61" fmla="*/ 116 w 169"/>
              <a:gd name="connsiteY61" fmla="*/ 132 h 242"/>
              <a:gd name="connsiteX62" fmla="*/ 111 w 169"/>
              <a:gd name="connsiteY62" fmla="*/ 137 h 242"/>
              <a:gd name="connsiteX63" fmla="*/ 111 w 169"/>
              <a:gd name="connsiteY63" fmla="*/ 147 h 242"/>
              <a:gd name="connsiteX64" fmla="*/ 111 w 169"/>
              <a:gd name="connsiteY64" fmla="*/ 153 h 242"/>
              <a:gd name="connsiteX65" fmla="*/ 111 w 169"/>
              <a:gd name="connsiteY65" fmla="*/ 158 h 242"/>
              <a:gd name="connsiteX66" fmla="*/ 111 w 169"/>
              <a:gd name="connsiteY66" fmla="*/ 158 h 242"/>
              <a:gd name="connsiteX67" fmla="*/ 111 w 169"/>
              <a:gd name="connsiteY67" fmla="*/ 163 h 242"/>
              <a:gd name="connsiteX68" fmla="*/ 116 w 169"/>
              <a:gd name="connsiteY68" fmla="*/ 163 h 242"/>
              <a:gd name="connsiteX69" fmla="*/ 116 w 169"/>
              <a:gd name="connsiteY69" fmla="*/ 163 h 242"/>
              <a:gd name="connsiteX70" fmla="*/ 121 w 169"/>
              <a:gd name="connsiteY70" fmla="*/ 163 h 242"/>
              <a:gd name="connsiteX71" fmla="*/ 132 w 169"/>
              <a:gd name="connsiteY71" fmla="*/ 163 h 242"/>
              <a:gd name="connsiteX0" fmla="*/ 153 w 153"/>
              <a:gd name="connsiteY0" fmla="*/ 211 h 242"/>
              <a:gd name="connsiteX1" fmla="*/ 142 w 153"/>
              <a:gd name="connsiteY1" fmla="*/ 211 h 242"/>
              <a:gd name="connsiteX2" fmla="*/ 132 w 153"/>
              <a:gd name="connsiteY2" fmla="*/ 216 h 242"/>
              <a:gd name="connsiteX3" fmla="*/ 127 w 153"/>
              <a:gd name="connsiteY3" fmla="*/ 216 h 242"/>
              <a:gd name="connsiteX4" fmla="*/ 116 w 153"/>
              <a:gd name="connsiteY4" fmla="*/ 221 h 242"/>
              <a:gd name="connsiteX5" fmla="*/ 111 w 153"/>
              <a:gd name="connsiteY5" fmla="*/ 221 h 242"/>
              <a:gd name="connsiteX6" fmla="*/ 105 w 153"/>
              <a:gd name="connsiteY6" fmla="*/ 226 h 242"/>
              <a:gd name="connsiteX7" fmla="*/ 90 w 153"/>
              <a:gd name="connsiteY7" fmla="*/ 232 h 242"/>
              <a:gd name="connsiteX8" fmla="*/ 79 w 153"/>
              <a:gd name="connsiteY8" fmla="*/ 237 h 242"/>
              <a:gd name="connsiteX9" fmla="*/ 69 w 153"/>
              <a:gd name="connsiteY9" fmla="*/ 242 h 242"/>
              <a:gd name="connsiteX10" fmla="*/ 63 w 153"/>
              <a:gd name="connsiteY10" fmla="*/ 242 h 242"/>
              <a:gd name="connsiteX11" fmla="*/ 58 w 153"/>
              <a:gd name="connsiteY11" fmla="*/ 242 h 242"/>
              <a:gd name="connsiteX12" fmla="*/ 53 w 153"/>
              <a:gd name="connsiteY12" fmla="*/ 242 h 242"/>
              <a:gd name="connsiteX13" fmla="*/ 48 w 153"/>
              <a:gd name="connsiteY13" fmla="*/ 242 h 242"/>
              <a:gd name="connsiteX14" fmla="*/ 37 w 153"/>
              <a:gd name="connsiteY14" fmla="*/ 232 h 242"/>
              <a:gd name="connsiteX15" fmla="*/ 27 w 153"/>
              <a:gd name="connsiteY15" fmla="*/ 226 h 242"/>
              <a:gd name="connsiteX16" fmla="*/ 16 w 153"/>
              <a:gd name="connsiteY16" fmla="*/ 216 h 242"/>
              <a:gd name="connsiteX17" fmla="*/ 11 w 153"/>
              <a:gd name="connsiteY17" fmla="*/ 211 h 242"/>
              <a:gd name="connsiteX18" fmla="*/ 6 w 153"/>
              <a:gd name="connsiteY18" fmla="*/ 200 h 242"/>
              <a:gd name="connsiteX19" fmla="*/ 0 w 153"/>
              <a:gd name="connsiteY19" fmla="*/ 195 h 242"/>
              <a:gd name="connsiteX20" fmla="*/ 6 w 153"/>
              <a:gd name="connsiteY20" fmla="*/ 190 h 242"/>
              <a:gd name="connsiteX21" fmla="*/ 11 w 153"/>
              <a:gd name="connsiteY21" fmla="*/ 184 h 242"/>
              <a:gd name="connsiteX22" fmla="*/ 16 w 153"/>
              <a:gd name="connsiteY22" fmla="*/ 179 h 242"/>
              <a:gd name="connsiteX23" fmla="*/ 27 w 153"/>
              <a:gd name="connsiteY23" fmla="*/ 174 h 242"/>
              <a:gd name="connsiteX24" fmla="*/ 37 w 153"/>
              <a:gd name="connsiteY24" fmla="*/ 163 h 242"/>
              <a:gd name="connsiteX25" fmla="*/ 48 w 153"/>
              <a:gd name="connsiteY25" fmla="*/ 153 h 242"/>
              <a:gd name="connsiteX26" fmla="*/ 53 w 153"/>
              <a:gd name="connsiteY26" fmla="*/ 137 h 242"/>
              <a:gd name="connsiteX27" fmla="*/ 63 w 153"/>
              <a:gd name="connsiteY27" fmla="*/ 121 h 242"/>
              <a:gd name="connsiteX28" fmla="*/ 63 w 153"/>
              <a:gd name="connsiteY28" fmla="*/ 100 h 242"/>
              <a:gd name="connsiteX29" fmla="*/ 69 w 153"/>
              <a:gd name="connsiteY29" fmla="*/ 89 h 242"/>
              <a:gd name="connsiteX30" fmla="*/ 69 w 153"/>
              <a:gd name="connsiteY30" fmla="*/ 74 h 242"/>
              <a:gd name="connsiteX31" fmla="*/ 69 w 153"/>
              <a:gd name="connsiteY31" fmla="*/ 63 h 242"/>
              <a:gd name="connsiteX32" fmla="*/ 63 w 153"/>
              <a:gd name="connsiteY32" fmla="*/ 47 h 242"/>
              <a:gd name="connsiteX33" fmla="*/ 58 w 153"/>
              <a:gd name="connsiteY33" fmla="*/ 42 h 242"/>
              <a:gd name="connsiteX34" fmla="*/ 53 w 153"/>
              <a:gd name="connsiteY34" fmla="*/ 37 h 242"/>
              <a:gd name="connsiteX35" fmla="*/ 48 w 153"/>
              <a:gd name="connsiteY35" fmla="*/ 32 h 242"/>
              <a:gd name="connsiteX36" fmla="*/ 48 w 153"/>
              <a:gd name="connsiteY36" fmla="*/ 26 h 242"/>
              <a:gd name="connsiteX37" fmla="*/ 48 w 153"/>
              <a:gd name="connsiteY37" fmla="*/ 16 h 242"/>
              <a:gd name="connsiteX38" fmla="*/ 48 w 153"/>
              <a:gd name="connsiteY38" fmla="*/ 10 h 242"/>
              <a:gd name="connsiteX39" fmla="*/ 53 w 153"/>
              <a:gd name="connsiteY39" fmla="*/ 5 h 242"/>
              <a:gd name="connsiteX40" fmla="*/ 58 w 153"/>
              <a:gd name="connsiteY40" fmla="*/ 5 h 242"/>
              <a:gd name="connsiteX41" fmla="*/ 69 w 153"/>
              <a:gd name="connsiteY41" fmla="*/ 0 h 242"/>
              <a:gd name="connsiteX42" fmla="*/ 74 w 153"/>
              <a:gd name="connsiteY42" fmla="*/ 5 h 242"/>
              <a:gd name="connsiteX43" fmla="*/ 84 w 153"/>
              <a:gd name="connsiteY43" fmla="*/ 5 h 242"/>
              <a:gd name="connsiteX44" fmla="*/ 95 w 153"/>
              <a:gd name="connsiteY44" fmla="*/ 10 h 242"/>
              <a:gd name="connsiteX45" fmla="*/ 105 w 153"/>
              <a:gd name="connsiteY45" fmla="*/ 16 h 242"/>
              <a:gd name="connsiteX46" fmla="*/ 116 w 153"/>
              <a:gd name="connsiteY46" fmla="*/ 26 h 242"/>
              <a:gd name="connsiteX47" fmla="*/ 127 w 153"/>
              <a:gd name="connsiteY47" fmla="*/ 32 h 242"/>
              <a:gd name="connsiteX48" fmla="*/ 132 w 153"/>
              <a:gd name="connsiteY48" fmla="*/ 37 h 242"/>
              <a:gd name="connsiteX49" fmla="*/ 137 w 153"/>
              <a:gd name="connsiteY49" fmla="*/ 42 h 242"/>
              <a:gd name="connsiteX50" fmla="*/ 137 w 153"/>
              <a:gd name="connsiteY50" fmla="*/ 47 h 242"/>
              <a:gd name="connsiteX51" fmla="*/ 137 w 153"/>
              <a:gd name="connsiteY51" fmla="*/ 53 h 242"/>
              <a:gd name="connsiteX52" fmla="*/ 137 w 153"/>
              <a:gd name="connsiteY52" fmla="*/ 58 h 242"/>
              <a:gd name="connsiteX53" fmla="*/ 137 w 153"/>
              <a:gd name="connsiteY53" fmla="*/ 63 h 242"/>
              <a:gd name="connsiteX54" fmla="*/ 137 w 153"/>
              <a:gd name="connsiteY54" fmla="*/ 68 h 242"/>
              <a:gd name="connsiteX55" fmla="*/ 132 w 153"/>
              <a:gd name="connsiteY55" fmla="*/ 79 h 242"/>
              <a:gd name="connsiteX56" fmla="*/ 132 w 153"/>
              <a:gd name="connsiteY56" fmla="*/ 89 h 242"/>
              <a:gd name="connsiteX57" fmla="*/ 127 w 153"/>
              <a:gd name="connsiteY57" fmla="*/ 100 h 242"/>
              <a:gd name="connsiteX58" fmla="*/ 121 w 153"/>
              <a:gd name="connsiteY58" fmla="*/ 111 h 242"/>
              <a:gd name="connsiteX59" fmla="*/ 116 w 153"/>
              <a:gd name="connsiteY59" fmla="*/ 121 h 242"/>
              <a:gd name="connsiteX60" fmla="*/ 116 w 153"/>
              <a:gd name="connsiteY60" fmla="*/ 132 h 242"/>
              <a:gd name="connsiteX61" fmla="*/ 111 w 153"/>
              <a:gd name="connsiteY61" fmla="*/ 137 h 242"/>
              <a:gd name="connsiteX62" fmla="*/ 111 w 153"/>
              <a:gd name="connsiteY62" fmla="*/ 147 h 242"/>
              <a:gd name="connsiteX63" fmla="*/ 111 w 153"/>
              <a:gd name="connsiteY63" fmla="*/ 153 h 242"/>
              <a:gd name="connsiteX64" fmla="*/ 111 w 153"/>
              <a:gd name="connsiteY64" fmla="*/ 158 h 242"/>
              <a:gd name="connsiteX65" fmla="*/ 111 w 153"/>
              <a:gd name="connsiteY65" fmla="*/ 158 h 242"/>
              <a:gd name="connsiteX66" fmla="*/ 111 w 153"/>
              <a:gd name="connsiteY66" fmla="*/ 163 h 242"/>
              <a:gd name="connsiteX67" fmla="*/ 116 w 153"/>
              <a:gd name="connsiteY67" fmla="*/ 163 h 242"/>
              <a:gd name="connsiteX68" fmla="*/ 116 w 153"/>
              <a:gd name="connsiteY68" fmla="*/ 163 h 242"/>
              <a:gd name="connsiteX69" fmla="*/ 121 w 153"/>
              <a:gd name="connsiteY69" fmla="*/ 163 h 242"/>
              <a:gd name="connsiteX70" fmla="*/ 132 w 153"/>
              <a:gd name="connsiteY70" fmla="*/ 163 h 242"/>
              <a:gd name="connsiteX0" fmla="*/ 142 w 142"/>
              <a:gd name="connsiteY0" fmla="*/ 211 h 242"/>
              <a:gd name="connsiteX1" fmla="*/ 132 w 142"/>
              <a:gd name="connsiteY1" fmla="*/ 216 h 242"/>
              <a:gd name="connsiteX2" fmla="*/ 127 w 142"/>
              <a:gd name="connsiteY2" fmla="*/ 216 h 242"/>
              <a:gd name="connsiteX3" fmla="*/ 116 w 142"/>
              <a:gd name="connsiteY3" fmla="*/ 221 h 242"/>
              <a:gd name="connsiteX4" fmla="*/ 111 w 142"/>
              <a:gd name="connsiteY4" fmla="*/ 221 h 242"/>
              <a:gd name="connsiteX5" fmla="*/ 105 w 142"/>
              <a:gd name="connsiteY5" fmla="*/ 226 h 242"/>
              <a:gd name="connsiteX6" fmla="*/ 90 w 142"/>
              <a:gd name="connsiteY6" fmla="*/ 232 h 242"/>
              <a:gd name="connsiteX7" fmla="*/ 79 w 142"/>
              <a:gd name="connsiteY7" fmla="*/ 237 h 242"/>
              <a:gd name="connsiteX8" fmla="*/ 69 w 142"/>
              <a:gd name="connsiteY8" fmla="*/ 242 h 242"/>
              <a:gd name="connsiteX9" fmla="*/ 63 w 142"/>
              <a:gd name="connsiteY9" fmla="*/ 242 h 242"/>
              <a:gd name="connsiteX10" fmla="*/ 58 w 142"/>
              <a:gd name="connsiteY10" fmla="*/ 242 h 242"/>
              <a:gd name="connsiteX11" fmla="*/ 53 w 142"/>
              <a:gd name="connsiteY11" fmla="*/ 242 h 242"/>
              <a:gd name="connsiteX12" fmla="*/ 48 w 142"/>
              <a:gd name="connsiteY12" fmla="*/ 242 h 242"/>
              <a:gd name="connsiteX13" fmla="*/ 37 w 142"/>
              <a:gd name="connsiteY13" fmla="*/ 232 h 242"/>
              <a:gd name="connsiteX14" fmla="*/ 27 w 142"/>
              <a:gd name="connsiteY14" fmla="*/ 226 h 242"/>
              <a:gd name="connsiteX15" fmla="*/ 16 w 142"/>
              <a:gd name="connsiteY15" fmla="*/ 216 h 242"/>
              <a:gd name="connsiteX16" fmla="*/ 11 w 142"/>
              <a:gd name="connsiteY16" fmla="*/ 211 h 242"/>
              <a:gd name="connsiteX17" fmla="*/ 6 w 142"/>
              <a:gd name="connsiteY17" fmla="*/ 200 h 242"/>
              <a:gd name="connsiteX18" fmla="*/ 0 w 142"/>
              <a:gd name="connsiteY18" fmla="*/ 195 h 242"/>
              <a:gd name="connsiteX19" fmla="*/ 6 w 142"/>
              <a:gd name="connsiteY19" fmla="*/ 190 h 242"/>
              <a:gd name="connsiteX20" fmla="*/ 11 w 142"/>
              <a:gd name="connsiteY20" fmla="*/ 184 h 242"/>
              <a:gd name="connsiteX21" fmla="*/ 16 w 142"/>
              <a:gd name="connsiteY21" fmla="*/ 179 h 242"/>
              <a:gd name="connsiteX22" fmla="*/ 27 w 142"/>
              <a:gd name="connsiteY22" fmla="*/ 174 h 242"/>
              <a:gd name="connsiteX23" fmla="*/ 37 w 142"/>
              <a:gd name="connsiteY23" fmla="*/ 163 h 242"/>
              <a:gd name="connsiteX24" fmla="*/ 48 w 142"/>
              <a:gd name="connsiteY24" fmla="*/ 153 h 242"/>
              <a:gd name="connsiteX25" fmla="*/ 53 w 142"/>
              <a:gd name="connsiteY25" fmla="*/ 137 h 242"/>
              <a:gd name="connsiteX26" fmla="*/ 63 w 142"/>
              <a:gd name="connsiteY26" fmla="*/ 121 h 242"/>
              <a:gd name="connsiteX27" fmla="*/ 63 w 142"/>
              <a:gd name="connsiteY27" fmla="*/ 100 h 242"/>
              <a:gd name="connsiteX28" fmla="*/ 69 w 142"/>
              <a:gd name="connsiteY28" fmla="*/ 89 h 242"/>
              <a:gd name="connsiteX29" fmla="*/ 69 w 142"/>
              <a:gd name="connsiteY29" fmla="*/ 74 h 242"/>
              <a:gd name="connsiteX30" fmla="*/ 69 w 142"/>
              <a:gd name="connsiteY30" fmla="*/ 63 h 242"/>
              <a:gd name="connsiteX31" fmla="*/ 63 w 142"/>
              <a:gd name="connsiteY31" fmla="*/ 47 h 242"/>
              <a:gd name="connsiteX32" fmla="*/ 58 w 142"/>
              <a:gd name="connsiteY32" fmla="*/ 42 h 242"/>
              <a:gd name="connsiteX33" fmla="*/ 53 w 142"/>
              <a:gd name="connsiteY33" fmla="*/ 37 h 242"/>
              <a:gd name="connsiteX34" fmla="*/ 48 w 142"/>
              <a:gd name="connsiteY34" fmla="*/ 32 h 242"/>
              <a:gd name="connsiteX35" fmla="*/ 48 w 142"/>
              <a:gd name="connsiteY35" fmla="*/ 26 h 242"/>
              <a:gd name="connsiteX36" fmla="*/ 48 w 142"/>
              <a:gd name="connsiteY36" fmla="*/ 16 h 242"/>
              <a:gd name="connsiteX37" fmla="*/ 48 w 142"/>
              <a:gd name="connsiteY37" fmla="*/ 10 h 242"/>
              <a:gd name="connsiteX38" fmla="*/ 53 w 142"/>
              <a:gd name="connsiteY38" fmla="*/ 5 h 242"/>
              <a:gd name="connsiteX39" fmla="*/ 58 w 142"/>
              <a:gd name="connsiteY39" fmla="*/ 5 h 242"/>
              <a:gd name="connsiteX40" fmla="*/ 69 w 142"/>
              <a:gd name="connsiteY40" fmla="*/ 0 h 242"/>
              <a:gd name="connsiteX41" fmla="*/ 74 w 142"/>
              <a:gd name="connsiteY41" fmla="*/ 5 h 242"/>
              <a:gd name="connsiteX42" fmla="*/ 84 w 142"/>
              <a:gd name="connsiteY42" fmla="*/ 5 h 242"/>
              <a:gd name="connsiteX43" fmla="*/ 95 w 142"/>
              <a:gd name="connsiteY43" fmla="*/ 10 h 242"/>
              <a:gd name="connsiteX44" fmla="*/ 105 w 142"/>
              <a:gd name="connsiteY44" fmla="*/ 16 h 242"/>
              <a:gd name="connsiteX45" fmla="*/ 116 w 142"/>
              <a:gd name="connsiteY45" fmla="*/ 26 h 242"/>
              <a:gd name="connsiteX46" fmla="*/ 127 w 142"/>
              <a:gd name="connsiteY46" fmla="*/ 32 h 242"/>
              <a:gd name="connsiteX47" fmla="*/ 132 w 142"/>
              <a:gd name="connsiteY47" fmla="*/ 37 h 242"/>
              <a:gd name="connsiteX48" fmla="*/ 137 w 142"/>
              <a:gd name="connsiteY48" fmla="*/ 42 h 242"/>
              <a:gd name="connsiteX49" fmla="*/ 137 w 142"/>
              <a:gd name="connsiteY49" fmla="*/ 47 h 242"/>
              <a:gd name="connsiteX50" fmla="*/ 137 w 142"/>
              <a:gd name="connsiteY50" fmla="*/ 53 h 242"/>
              <a:gd name="connsiteX51" fmla="*/ 137 w 142"/>
              <a:gd name="connsiteY51" fmla="*/ 58 h 242"/>
              <a:gd name="connsiteX52" fmla="*/ 137 w 142"/>
              <a:gd name="connsiteY52" fmla="*/ 63 h 242"/>
              <a:gd name="connsiteX53" fmla="*/ 137 w 142"/>
              <a:gd name="connsiteY53" fmla="*/ 68 h 242"/>
              <a:gd name="connsiteX54" fmla="*/ 132 w 142"/>
              <a:gd name="connsiteY54" fmla="*/ 79 h 242"/>
              <a:gd name="connsiteX55" fmla="*/ 132 w 142"/>
              <a:gd name="connsiteY55" fmla="*/ 89 h 242"/>
              <a:gd name="connsiteX56" fmla="*/ 127 w 142"/>
              <a:gd name="connsiteY56" fmla="*/ 100 h 242"/>
              <a:gd name="connsiteX57" fmla="*/ 121 w 142"/>
              <a:gd name="connsiteY57" fmla="*/ 111 h 242"/>
              <a:gd name="connsiteX58" fmla="*/ 116 w 142"/>
              <a:gd name="connsiteY58" fmla="*/ 121 h 242"/>
              <a:gd name="connsiteX59" fmla="*/ 116 w 142"/>
              <a:gd name="connsiteY59" fmla="*/ 132 h 242"/>
              <a:gd name="connsiteX60" fmla="*/ 111 w 142"/>
              <a:gd name="connsiteY60" fmla="*/ 137 h 242"/>
              <a:gd name="connsiteX61" fmla="*/ 111 w 142"/>
              <a:gd name="connsiteY61" fmla="*/ 147 h 242"/>
              <a:gd name="connsiteX62" fmla="*/ 111 w 142"/>
              <a:gd name="connsiteY62" fmla="*/ 153 h 242"/>
              <a:gd name="connsiteX63" fmla="*/ 111 w 142"/>
              <a:gd name="connsiteY63" fmla="*/ 158 h 242"/>
              <a:gd name="connsiteX64" fmla="*/ 111 w 142"/>
              <a:gd name="connsiteY64" fmla="*/ 158 h 242"/>
              <a:gd name="connsiteX65" fmla="*/ 111 w 142"/>
              <a:gd name="connsiteY65" fmla="*/ 163 h 242"/>
              <a:gd name="connsiteX66" fmla="*/ 116 w 142"/>
              <a:gd name="connsiteY66" fmla="*/ 163 h 242"/>
              <a:gd name="connsiteX67" fmla="*/ 116 w 142"/>
              <a:gd name="connsiteY67" fmla="*/ 163 h 242"/>
              <a:gd name="connsiteX68" fmla="*/ 121 w 142"/>
              <a:gd name="connsiteY68" fmla="*/ 163 h 242"/>
              <a:gd name="connsiteX69" fmla="*/ 132 w 142"/>
              <a:gd name="connsiteY69" fmla="*/ 163 h 242"/>
              <a:gd name="connsiteX0" fmla="*/ 132 w 137"/>
              <a:gd name="connsiteY0" fmla="*/ 216 h 242"/>
              <a:gd name="connsiteX1" fmla="*/ 127 w 137"/>
              <a:gd name="connsiteY1" fmla="*/ 216 h 242"/>
              <a:gd name="connsiteX2" fmla="*/ 116 w 137"/>
              <a:gd name="connsiteY2" fmla="*/ 221 h 242"/>
              <a:gd name="connsiteX3" fmla="*/ 111 w 137"/>
              <a:gd name="connsiteY3" fmla="*/ 221 h 242"/>
              <a:gd name="connsiteX4" fmla="*/ 105 w 137"/>
              <a:gd name="connsiteY4" fmla="*/ 226 h 242"/>
              <a:gd name="connsiteX5" fmla="*/ 90 w 137"/>
              <a:gd name="connsiteY5" fmla="*/ 232 h 242"/>
              <a:gd name="connsiteX6" fmla="*/ 79 w 137"/>
              <a:gd name="connsiteY6" fmla="*/ 237 h 242"/>
              <a:gd name="connsiteX7" fmla="*/ 69 w 137"/>
              <a:gd name="connsiteY7" fmla="*/ 242 h 242"/>
              <a:gd name="connsiteX8" fmla="*/ 63 w 137"/>
              <a:gd name="connsiteY8" fmla="*/ 242 h 242"/>
              <a:gd name="connsiteX9" fmla="*/ 58 w 137"/>
              <a:gd name="connsiteY9" fmla="*/ 242 h 242"/>
              <a:gd name="connsiteX10" fmla="*/ 53 w 137"/>
              <a:gd name="connsiteY10" fmla="*/ 242 h 242"/>
              <a:gd name="connsiteX11" fmla="*/ 48 w 137"/>
              <a:gd name="connsiteY11" fmla="*/ 242 h 242"/>
              <a:gd name="connsiteX12" fmla="*/ 37 w 137"/>
              <a:gd name="connsiteY12" fmla="*/ 232 h 242"/>
              <a:gd name="connsiteX13" fmla="*/ 27 w 137"/>
              <a:gd name="connsiteY13" fmla="*/ 226 h 242"/>
              <a:gd name="connsiteX14" fmla="*/ 16 w 137"/>
              <a:gd name="connsiteY14" fmla="*/ 216 h 242"/>
              <a:gd name="connsiteX15" fmla="*/ 11 w 137"/>
              <a:gd name="connsiteY15" fmla="*/ 211 h 242"/>
              <a:gd name="connsiteX16" fmla="*/ 6 w 137"/>
              <a:gd name="connsiteY16" fmla="*/ 200 h 242"/>
              <a:gd name="connsiteX17" fmla="*/ 0 w 137"/>
              <a:gd name="connsiteY17" fmla="*/ 195 h 242"/>
              <a:gd name="connsiteX18" fmla="*/ 6 w 137"/>
              <a:gd name="connsiteY18" fmla="*/ 190 h 242"/>
              <a:gd name="connsiteX19" fmla="*/ 11 w 137"/>
              <a:gd name="connsiteY19" fmla="*/ 184 h 242"/>
              <a:gd name="connsiteX20" fmla="*/ 16 w 137"/>
              <a:gd name="connsiteY20" fmla="*/ 179 h 242"/>
              <a:gd name="connsiteX21" fmla="*/ 27 w 137"/>
              <a:gd name="connsiteY21" fmla="*/ 174 h 242"/>
              <a:gd name="connsiteX22" fmla="*/ 37 w 137"/>
              <a:gd name="connsiteY22" fmla="*/ 163 h 242"/>
              <a:gd name="connsiteX23" fmla="*/ 48 w 137"/>
              <a:gd name="connsiteY23" fmla="*/ 153 h 242"/>
              <a:gd name="connsiteX24" fmla="*/ 53 w 137"/>
              <a:gd name="connsiteY24" fmla="*/ 137 h 242"/>
              <a:gd name="connsiteX25" fmla="*/ 63 w 137"/>
              <a:gd name="connsiteY25" fmla="*/ 121 h 242"/>
              <a:gd name="connsiteX26" fmla="*/ 63 w 137"/>
              <a:gd name="connsiteY26" fmla="*/ 100 h 242"/>
              <a:gd name="connsiteX27" fmla="*/ 69 w 137"/>
              <a:gd name="connsiteY27" fmla="*/ 89 h 242"/>
              <a:gd name="connsiteX28" fmla="*/ 69 w 137"/>
              <a:gd name="connsiteY28" fmla="*/ 74 h 242"/>
              <a:gd name="connsiteX29" fmla="*/ 69 w 137"/>
              <a:gd name="connsiteY29" fmla="*/ 63 h 242"/>
              <a:gd name="connsiteX30" fmla="*/ 63 w 137"/>
              <a:gd name="connsiteY30" fmla="*/ 47 h 242"/>
              <a:gd name="connsiteX31" fmla="*/ 58 w 137"/>
              <a:gd name="connsiteY31" fmla="*/ 42 h 242"/>
              <a:gd name="connsiteX32" fmla="*/ 53 w 137"/>
              <a:gd name="connsiteY32" fmla="*/ 37 h 242"/>
              <a:gd name="connsiteX33" fmla="*/ 48 w 137"/>
              <a:gd name="connsiteY33" fmla="*/ 32 h 242"/>
              <a:gd name="connsiteX34" fmla="*/ 48 w 137"/>
              <a:gd name="connsiteY34" fmla="*/ 26 h 242"/>
              <a:gd name="connsiteX35" fmla="*/ 48 w 137"/>
              <a:gd name="connsiteY35" fmla="*/ 16 h 242"/>
              <a:gd name="connsiteX36" fmla="*/ 48 w 137"/>
              <a:gd name="connsiteY36" fmla="*/ 10 h 242"/>
              <a:gd name="connsiteX37" fmla="*/ 53 w 137"/>
              <a:gd name="connsiteY37" fmla="*/ 5 h 242"/>
              <a:gd name="connsiteX38" fmla="*/ 58 w 137"/>
              <a:gd name="connsiteY38" fmla="*/ 5 h 242"/>
              <a:gd name="connsiteX39" fmla="*/ 69 w 137"/>
              <a:gd name="connsiteY39" fmla="*/ 0 h 242"/>
              <a:gd name="connsiteX40" fmla="*/ 74 w 137"/>
              <a:gd name="connsiteY40" fmla="*/ 5 h 242"/>
              <a:gd name="connsiteX41" fmla="*/ 84 w 137"/>
              <a:gd name="connsiteY41" fmla="*/ 5 h 242"/>
              <a:gd name="connsiteX42" fmla="*/ 95 w 137"/>
              <a:gd name="connsiteY42" fmla="*/ 10 h 242"/>
              <a:gd name="connsiteX43" fmla="*/ 105 w 137"/>
              <a:gd name="connsiteY43" fmla="*/ 16 h 242"/>
              <a:gd name="connsiteX44" fmla="*/ 116 w 137"/>
              <a:gd name="connsiteY44" fmla="*/ 26 h 242"/>
              <a:gd name="connsiteX45" fmla="*/ 127 w 137"/>
              <a:gd name="connsiteY45" fmla="*/ 32 h 242"/>
              <a:gd name="connsiteX46" fmla="*/ 132 w 137"/>
              <a:gd name="connsiteY46" fmla="*/ 37 h 242"/>
              <a:gd name="connsiteX47" fmla="*/ 137 w 137"/>
              <a:gd name="connsiteY47" fmla="*/ 42 h 242"/>
              <a:gd name="connsiteX48" fmla="*/ 137 w 137"/>
              <a:gd name="connsiteY48" fmla="*/ 47 h 242"/>
              <a:gd name="connsiteX49" fmla="*/ 137 w 137"/>
              <a:gd name="connsiteY49" fmla="*/ 53 h 242"/>
              <a:gd name="connsiteX50" fmla="*/ 137 w 137"/>
              <a:gd name="connsiteY50" fmla="*/ 58 h 242"/>
              <a:gd name="connsiteX51" fmla="*/ 137 w 137"/>
              <a:gd name="connsiteY51" fmla="*/ 63 h 242"/>
              <a:gd name="connsiteX52" fmla="*/ 137 w 137"/>
              <a:gd name="connsiteY52" fmla="*/ 68 h 242"/>
              <a:gd name="connsiteX53" fmla="*/ 132 w 137"/>
              <a:gd name="connsiteY53" fmla="*/ 79 h 242"/>
              <a:gd name="connsiteX54" fmla="*/ 132 w 137"/>
              <a:gd name="connsiteY54" fmla="*/ 89 h 242"/>
              <a:gd name="connsiteX55" fmla="*/ 127 w 137"/>
              <a:gd name="connsiteY55" fmla="*/ 100 h 242"/>
              <a:gd name="connsiteX56" fmla="*/ 121 w 137"/>
              <a:gd name="connsiteY56" fmla="*/ 111 h 242"/>
              <a:gd name="connsiteX57" fmla="*/ 116 w 137"/>
              <a:gd name="connsiteY57" fmla="*/ 121 h 242"/>
              <a:gd name="connsiteX58" fmla="*/ 116 w 137"/>
              <a:gd name="connsiteY58" fmla="*/ 132 h 242"/>
              <a:gd name="connsiteX59" fmla="*/ 111 w 137"/>
              <a:gd name="connsiteY59" fmla="*/ 137 h 242"/>
              <a:gd name="connsiteX60" fmla="*/ 111 w 137"/>
              <a:gd name="connsiteY60" fmla="*/ 147 h 242"/>
              <a:gd name="connsiteX61" fmla="*/ 111 w 137"/>
              <a:gd name="connsiteY61" fmla="*/ 153 h 242"/>
              <a:gd name="connsiteX62" fmla="*/ 111 w 137"/>
              <a:gd name="connsiteY62" fmla="*/ 158 h 242"/>
              <a:gd name="connsiteX63" fmla="*/ 111 w 137"/>
              <a:gd name="connsiteY63" fmla="*/ 158 h 242"/>
              <a:gd name="connsiteX64" fmla="*/ 111 w 137"/>
              <a:gd name="connsiteY64" fmla="*/ 163 h 242"/>
              <a:gd name="connsiteX65" fmla="*/ 116 w 137"/>
              <a:gd name="connsiteY65" fmla="*/ 163 h 242"/>
              <a:gd name="connsiteX66" fmla="*/ 116 w 137"/>
              <a:gd name="connsiteY66" fmla="*/ 163 h 242"/>
              <a:gd name="connsiteX67" fmla="*/ 121 w 137"/>
              <a:gd name="connsiteY67" fmla="*/ 163 h 242"/>
              <a:gd name="connsiteX68" fmla="*/ 132 w 137"/>
              <a:gd name="connsiteY68" fmla="*/ 163 h 242"/>
              <a:gd name="connsiteX0" fmla="*/ 132 w 137"/>
              <a:gd name="connsiteY0" fmla="*/ 216 h 242"/>
              <a:gd name="connsiteX1" fmla="*/ 116 w 137"/>
              <a:gd name="connsiteY1" fmla="*/ 221 h 242"/>
              <a:gd name="connsiteX2" fmla="*/ 111 w 137"/>
              <a:gd name="connsiteY2" fmla="*/ 221 h 242"/>
              <a:gd name="connsiteX3" fmla="*/ 105 w 137"/>
              <a:gd name="connsiteY3" fmla="*/ 226 h 242"/>
              <a:gd name="connsiteX4" fmla="*/ 90 w 137"/>
              <a:gd name="connsiteY4" fmla="*/ 232 h 242"/>
              <a:gd name="connsiteX5" fmla="*/ 79 w 137"/>
              <a:gd name="connsiteY5" fmla="*/ 237 h 242"/>
              <a:gd name="connsiteX6" fmla="*/ 69 w 137"/>
              <a:gd name="connsiteY6" fmla="*/ 242 h 242"/>
              <a:gd name="connsiteX7" fmla="*/ 63 w 137"/>
              <a:gd name="connsiteY7" fmla="*/ 242 h 242"/>
              <a:gd name="connsiteX8" fmla="*/ 58 w 137"/>
              <a:gd name="connsiteY8" fmla="*/ 242 h 242"/>
              <a:gd name="connsiteX9" fmla="*/ 53 w 137"/>
              <a:gd name="connsiteY9" fmla="*/ 242 h 242"/>
              <a:gd name="connsiteX10" fmla="*/ 48 w 137"/>
              <a:gd name="connsiteY10" fmla="*/ 242 h 242"/>
              <a:gd name="connsiteX11" fmla="*/ 37 w 137"/>
              <a:gd name="connsiteY11" fmla="*/ 232 h 242"/>
              <a:gd name="connsiteX12" fmla="*/ 27 w 137"/>
              <a:gd name="connsiteY12" fmla="*/ 226 h 242"/>
              <a:gd name="connsiteX13" fmla="*/ 16 w 137"/>
              <a:gd name="connsiteY13" fmla="*/ 216 h 242"/>
              <a:gd name="connsiteX14" fmla="*/ 11 w 137"/>
              <a:gd name="connsiteY14" fmla="*/ 211 h 242"/>
              <a:gd name="connsiteX15" fmla="*/ 6 w 137"/>
              <a:gd name="connsiteY15" fmla="*/ 200 h 242"/>
              <a:gd name="connsiteX16" fmla="*/ 0 w 137"/>
              <a:gd name="connsiteY16" fmla="*/ 195 h 242"/>
              <a:gd name="connsiteX17" fmla="*/ 6 w 137"/>
              <a:gd name="connsiteY17" fmla="*/ 190 h 242"/>
              <a:gd name="connsiteX18" fmla="*/ 11 w 137"/>
              <a:gd name="connsiteY18" fmla="*/ 184 h 242"/>
              <a:gd name="connsiteX19" fmla="*/ 16 w 137"/>
              <a:gd name="connsiteY19" fmla="*/ 179 h 242"/>
              <a:gd name="connsiteX20" fmla="*/ 27 w 137"/>
              <a:gd name="connsiteY20" fmla="*/ 174 h 242"/>
              <a:gd name="connsiteX21" fmla="*/ 37 w 137"/>
              <a:gd name="connsiteY21" fmla="*/ 163 h 242"/>
              <a:gd name="connsiteX22" fmla="*/ 48 w 137"/>
              <a:gd name="connsiteY22" fmla="*/ 153 h 242"/>
              <a:gd name="connsiteX23" fmla="*/ 53 w 137"/>
              <a:gd name="connsiteY23" fmla="*/ 137 h 242"/>
              <a:gd name="connsiteX24" fmla="*/ 63 w 137"/>
              <a:gd name="connsiteY24" fmla="*/ 121 h 242"/>
              <a:gd name="connsiteX25" fmla="*/ 63 w 137"/>
              <a:gd name="connsiteY25" fmla="*/ 100 h 242"/>
              <a:gd name="connsiteX26" fmla="*/ 69 w 137"/>
              <a:gd name="connsiteY26" fmla="*/ 89 h 242"/>
              <a:gd name="connsiteX27" fmla="*/ 69 w 137"/>
              <a:gd name="connsiteY27" fmla="*/ 74 h 242"/>
              <a:gd name="connsiteX28" fmla="*/ 69 w 137"/>
              <a:gd name="connsiteY28" fmla="*/ 63 h 242"/>
              <a:gd name="connsiteX29" fmla="*/ 63 w 137"/>
              <a:gd name="connsiteY29" fmla="*/ 47 h 242"/>
              <a:gd name="connsiteX30" fmla="*/ 58 w 137"/>
              <a:gd name="connsiteY30" fmla="*/ 42 h 242"/>
              <a:gd name="connsiteX31" fmla="*/ 53 w 137"/>
              <a:gd name="connsiteY31" fmla="*/ 37 h 242"/>
              <a:gd name="connsiteX32" fmla="*/ 48 w 137"/>
              <a:gd name="connsiteY32" fmla="*/ 32 h 242"/>
              <a:gd name="connsiteX33" fmla="*/ 48 w 137"/>
              <a:gd name="connsiteY33" fmla="*/ 26 h 242"/>
              <a:gd name="connsiteX34" fmla="*/ 48 w 137"/>
              <a:gd name="connsiteY34" fmla="*/ 16 h 242"/>
              <a:gd name="connsiteX35" fmla="*/ 48 w 137"/>
              <a:gd name="connsiteY35" fmla="*/ 10 h 242"/>
              <a:gd name="connsiteX36" fmla="*/ 53 w 137"/>
              <a:gd name="connsiteY36" fmla="*/ 5 h 242"/>
              <a:gd name="connsiteX37" fmla="*/ 58 w 137"/>
              <a:gd name="connsiteY37" fmla="*/ 5 h 242"/>
              <a:gd name="connsiteX38" fmla="*/ 69 w 137"/>
              <a:gd name="connsiteY38" fmla="*/ 0 h 242"/>
              <a:gd name="connsiteX39" fmla="*/ 74 w 137"/>
              <a:gd name="connsiteY39" fmla="*/ 5 h 242"/>
              <a:gd name="connsiteX40" fmla="*/ 84 w 137"/>
              <a:gd name="connsiteY40" fmla="*/ 5 h 242"/>
              <a:gd name="connsiteX41" fmla="*/ 95 w 137"/>
              <a:gd name="connsiteY41" fmla="*/ 10 h 242"/>
              <a:gd name="connsiteX42" fmla="*/ 105 w 137"/>
              <a:gd name="connsiteY42" fmla="*/ 16 h 242"/>
              <a:gd name="connsiteX43" fmla="*/ 116 w 137"/>
              <a:gd name="connsiteY43" fmla="*/ 26 h 242"/>
              <a:gd name="connsiteX44" fmla="*/ 127 w 137"/>
              <a:gd name="connsiteY44" fmla="*/ 32 h 242"/>
              <a:gd name="connsiteX45" fmla="*/ 132 w 137"/>
              <a:gd name="connsiteY45" fmla="*/ 37 h 242"/>
              <a:gd name="connsiteX46" fmla="*/ 137 w 137"/>
              <a:gd name="connsiteY46" fmla="*/ 42 h 242"/>
              <a:gd name="connsiteX47" fmla="*/ 137 w 137"/>
              <a:gd name="connsiteY47" fmla="*/ 47 h 242"/>
              <a:gd name="connsiteX48" fmla="*/ 137 w 137"/>
              <a:gd name="connsiteY48" fmla="*/ 53 h 242"/>
              <a:gd name="connsiteX49" fmla="*/ 137 w 137"/>
              <a:gd name="connsiteY49" fmla="*/ 58 h 242"/>
              <a:gd name="connsiteX50" fmla="*/ 137 w 137"/>
              <a:gd name="connsiteY50" fmla="*/ 63 h 242"/>
              <a:gd name="connsiteX51" fmla="*/ 137 w 137"/>
              <a:gd name="connsiteY51" fmla="*/ 68 h 242"/>
              <a:gd name="connsiteX52" fmla="*/ 132 w 137"/>
              <a:gd name="connsiteY52" fmla="*/ 79 h 242"/>
              <a:gd name="connsiteX53" fmla="*/ 132 w 137"/>
              <a:gd name="connsiteY53" fmla="*/ 89 h 242"/>
              <a:gd name="connsiteX54" fmla="*/ 127 w 137"/>
              <a:gd name="connsiteY54" fmla="*/ 100 h 242"/>
              <a:gd name="connsiteX55" fmla="*/ 121 w 137"/>
              <a:gd name="connsiteY55" fmla="*/ 111 h 242"/>
              <a:gd name="connsiteX56" fmla="*/ 116 w 137"/>
              <a:gd name="connsiteY56" fmla="*/ 121 h 242"/>
              <a:gd name="connsiteX57" fmla="*/ 116 w 137"/>
              <a:gd name="connsiteY57" fmla="*/ 132 h 242"/>
              <a:gd name="connsiteX58" fmla="*/ 111 w 137"/>
              <a:gd name="connsiteY58" fmla="*/ 137 h 242"/>
              <a:gd name="connsiteX59" fmla="*/ 111 w 137"/>
              <a:gd name="connsiteY59" fmla="*/ 147 h 242"/>
              <a:gd name="connsiteX60" fmla="*/ 111 w 137"/>
              <a:gd name="connsiteY60" fmla="*/ 153 h 242"/>
              <a:gd name="connsiteX61" fmla="*/ 111 w 137"/>
              <a:gd name="connsiteY61" fmla="*/ 158 h 242"/>
              <a:gd name="connsiteX62" fmla="*/ 111 w 137"/>
              <a:gd name="connsiteY62" fmla="*/ 158 h 242"/>
              <a:gd name="connsiteX63" fmla="*/ 111 w 137"/>
              <a:gd name="connsiteY63" fmla="*/ 163 h 242"/>
              <a:gd name="connsiteX64" fmla="*/ 116 w 137"/>
              <a:gd name="connsiteY64" fmla="*/ 163 h 242"/>
              <a:gd name="connsiteX65" fmla="*/ 116 w 137"/>
              <a:gd name="connsiteY65" fmla="*/ 163 h 242"/>
              <a:gd name="connsiteX66" fmla="*/ 121 w 137"/>
              <a:gd name="connsiteY66" fmla="*/ 163 h 242"/>
              <a:gd name="connsiteX67" fmla="*/ 132 w 137"/>
              <a:gd name="connsiteY67" fmla="*/ 163 h 242"/>
              <a:gd name="connsiteX0" fmla="*/ 132 w 137"/>
              <a:gd name="connsiteY0" fmla="*/ 216 h 242"/>
              <a:gd name="connsiteX1" fmla="*/ 111 w 137"/>
              <a:gd name="connsiteY1" fmla="*/ 221 h 242"/>
              <a:gd name="connsiteX2" fmla="*/ 105 w 137"/>
              <a:gd name="connsiteY2" fmla="*/ 226 h 242"/>
              <a:gd name="connsiteX3" fmla="*/ 90 w 137"/>
              <a:gd name="connsiteY3" fmla="*/ 232 h 242"/>
              <a:gd name="connsiteX4" fmla="*/ 79 w 137"/>
              <a:gd name="connsiteY4" fmla="*/ 237 h 242"/>
              <a:gd name="connsiteX5" fmla="*/ 69 w 137"/>
              <a:gd name="connsiteY5" fmla="*/ 242 h 242"/>
              <a:gd name="connsiteX6" fmla="*/ 63 w 137"/>
              <a:gd name="connsiteY6" fmla="*/ 242 h 242"/>
              <a:gd name="connsiteX7" fmla="*/ 58 w 137"/>
              <a:gd name="connsiteY7" fmla="*/ 242 h 242"/>
              <a:gd name="connsiteX8" fmla="*/ 53 w 137"/>
              <a:gd name="connsiteY8" fmla="*/ 242 h 242"/>
              <a:gd name="connsiteX9" fmla="*/ 48 w 137"/>
              <a:gd name="connsiteY9" fmla="*/ 242 h 242"/>
              <a:gd name="connsiteX10" fmla="*/ 37 w 137"/>
              <a:gd name="connsiteY10" fmla="*/ 232 h 242"/>
              <a:gd name="connsiteX11" fmla="*/ 27 w 137"/>
              <a:gd name="connsiteY11" fmla="*/ 226 h 242"/>
              <a:gd name="connsiteX12" fmla="*/ 16 w 137"/>
              <a:gd name="connsiteY12" fmla="*/ 216 h 242"/>
              <a:gd name="connsiteX13" fmla="*/ 11 w 137"/>
              <a:gd name="connsiteY13" fmla="*/ 211 h 242"/>
              <a:gd name="connsiteX14" fmla="*/ 6 w 137"/>
              <a:gd name="connsiteY14" fmla="*/ 200 h 242"/>
              <a:gd name="connsiteX15" fmla="*/ 0 w 137"/>
              <a:gd name="connsiteY15" fmla="*/ 195 h 242"/>
              <a:gd name="connsiteX16" fmla="*/ 6 w 137"/>
              <a:gd name="connsiteY16" fmla="*/ 190 h 242"/>
              <a:gd name="connsiteX17" fmla="*/ 11 w 137"/>
              <a:gd name="connsiteY17" fmla="*/ 184 h 242"/>
              <a:gd name="connsiteX18" fmla="*/ 16 w 137"/>
              <a:gd name="connsiteY18" fmla="*/ 179 h 242"/>
              <a:gd name="connsiteX19" fmla="*/ 27 w 137"/>
              <a:gd name="connsiteY19" fmla="*/ 174 h 242"/>
              <a:gd name="connsiteX20" fmla="*/ 37 w 137"/>
              <a:gd name="connsiteY20" fmla="*/ 163 h 242"/>
              <a:gd name="connsiteX21" fmla="*/ 48 w 137"/>
              <a:gd name="connsiteY21" fmla="*/ 153 h 242"/>
              <a:gd name="connsiteX22" fmla="*/ 53 w 137"/>
              <a:gd name="connsiteY22" fmla="*/ 137 h 242"/>
              <a:gd name="connsiteX23" fmla="*/ 63 w 137"/>
              <a:gd name="connsiteY23" fmla="*/ 121 h 242"/>
              <a:gd name="connsiteX24" fmla="*/ 63 w 137"/>
              <a:gd name="connsiteY24" fmla="*/ 100 h 242"/>
              <a:gd name="connsiteX25" fmla="*/ 69 w 137"/>
              <a:gd name="connsiteY25" fmla="*/ 89 h 242"/>
              <a:gd name="connsiteX26" fmla="*/ 69 w 137"/>
              <a:gd name="connsiteY26" fmla="*/ 74 h 242"/>
              <a:gd name="connsiteX27" fmla="*/ 69 w 137"/>
              <a:gd name="connsiteY27" fmla="*/ 63 h 242"/>
              <a:gd name="connsiteX28" fmla="*/ 63 w 137"/>
              <a:gd name="connsiteY28" fmla="*/ 47 h 242"/>
              <a:gd name="connsiteX29" fmla="*/ 58 w 137"/>
              <a:gd name="connsiteY29" fmla="*/ 42 h 242"/>
              <a:gd name="connsiteX30" fmla="*/ 53 w 137"/>
              <a:gd name="connsiteY30" fmla="*/ 37 h 242"/>
              <a:gd name="connsiteX31" fmla="*/ 48 w 137"/>
              <a:gd name="connsiteY31" fmla="*/ 32 h 242"/>
              <a:gd name="connsiteX32" fmla="*/ 48 w 137"/>
              <a:gd name="connsiteY32" fmla="*/ 26 h 242"/>
              <a:gd name="connsiteX33" fmla="*/ 48 w 137"/>
              <a:gd name="connsiteY33" fmla="*/ 16 h 242"/>
              <a:gd name="connsiteX34" fmla="*/ 48 w 137"/>
              <a:gd name="connsiteY34" fmla="*/ 10 h 242"/>
              <a:gd name="connsiteX35" fmla="*/ 53 w 137"/>
              <a:gd name="connsiteY35" fmla="*/ 5 h 242"/>
              <a:gd name="connsiteX36" fmla="*/ 58 w 137"/>
              <a:gd name="connsiteY36" fmla="*/ 5 h 242"/>
              <a:gd name="connsiteX37" fmla="*/ 69 w 137"/>
              <a:gd name="connsiteY37" fmla="*/ 0 h 242"/>
              <a:gd name="connsiteX38" fmla="*/ 74 w 137"/>
              <a:gd name="connsiteY38" fmla="*/ 5 h 242"/>
              <a:gd name="connsiteX39" fmla="*/ 84 w 137"/>
              <a:gd name="connsiteY39" fmla="*/ 5 h 242"/>
              <a:gd name="connsiteX40" fmla="*/ 95 w 137"/>
              <a:gd name="connsiteY40" fmla="*/ 10 h 242"/>
              <a:gd name="connsiteX41" fmla="*/ 105 w 137"/>
              <a:gd name="connsiteY41" fmla="*/ 16 h 242"/>
              <a:gd name="connsiteX42" fmla="*/ 116 w 137"/>
              <a:gd name="connsiteY42" fmla="*/ 26 h 242"/>
              <a:gd name="connsiteX43" fmla="*/ 127 w 137"/>
              <a:gd name="connsiteY43" fmla="*/ 32 h 242"/>
              <a:gd name="connsiteX44" fmla="*/ 132 w 137"/>
              <a:gd name="connsiteY44" fmla="*/ 37 h 242"/>
              <a:gd name="connsiteX45" fmla="*/ 137 w 137"/>
              <a:gd name="connsiteY45" fmla="*/ 42 h 242"/>
              <a:gd name="connsiteX46" fmla="*/ 137 w 137"/>
              <a:gd name="connsiteY46" fmla="*/ 47 h 242"/>
              <a:gd name="connsiteX47" fmla="*/ 137 w 137"/>
              <a:gd name="connsiteY47" fmla="*/ 53 h 242"/>
              <a:gd name="connsiteX48" fmla="*/ 137 w 137"/>
              <a:gd name="connsiteY48" fmla="*/ 58 h 242"/>
              <a:gd name="connsiteX49" fmla="*/ 137 w 137"/>
              <a:gd name="connsiteY49" fmla="*/ 63 h 242"/>
              <a:gd name="connsiteX50" fmla="*/ 137 w 137"/>
              <a:gd name="connsiteY50" fmla="*/ 68 h 242"/>
              <a:gd name="connsiteX51" fmla="*/ 132 w 137"/>
              <a:gd name="connsiteY51" fmla="*/ 79 h 242"/>
              <a:gd name="connsiteX52" fmla="*/ 132 w 137"/>
              <a:gd name="connsiteY52" fmla="*/ 89 h 242"/>
              <a:gd name="connsiteX53" fmla="*/ 127 w 137"/>
              <a:gd name="connsiteY53" fmla="*/ 100 h 242"/>
              <a:gd name="connsiteX54" fmla="*/ 121 w 137"/>
              <a:gd name="connsiteY54" fmla="*/ 111 h 242"/>
              <a:gd name="connsiteX55" fmla="*/ 116 w 137"/>
              <a:gd name="connsiteY55" fmla="*/ 121 h 242"/>
              <a:gd name="connsiteX56" fmla="*/ 116 w 137"/>
              <a:gd name="connsiteY56" fmla="*/ 132 h 242"/>
              <a:gd name="connsiteX57" fmla="*/ 111 w 137"/>
              <a:gd name="connsiteY57" fmla="*/ 137 h 242"/>
              <a:gd name="connsiteX58" fmla="*/ 111 w 137"/>
              <a:gd name="connsiteY58" fmla="*/ 147 h 242"/>
              <a:gd name="connsiteX59" fmla="*/ 111 w 137"/>
              <a:gd name="connsiteY59" fmla="*/ 153 h 242"/>
              <a:gd name="connsiteX60" fmla="*/ 111 w 137"/>
              <a:gd name="connsiteY60" fmla="*/ 158 h 242"/>
              <a:gd name="connsiteX61" fmla="*/ 111 w 137"/>
              <a:gd name="connsiteY61" fmla="*/ 158 h 242"/>
              <a:gd name="connsiteX62" fmla="*/ 111 w 137"/>
              <a:gd name="connsiteY62" fmla="*/ 163 h 242"/>
              <a:gd name="connsiteX63" fmla="*/ 116 w 137"/>
              <a:gd name="connsiteY63" fmla="*/ 163 h 242"/>
              <a:gd name="connsiteX64" fmla="*/ 116 w 137"/>
              <a:gd name="connsiteY64" fmla="*/ 163 h 242"/>
              <a:gd name="connsiteX65" fmla="*/ 121 w 137"/>
              <a:gd name="connsiteY65" fmla="*/ 163 h 242"/>
              <a:gd name="connsiteX66" fmla="*/ 132 w 137"/>
              <a:gd name="connsiteY66" fmla="*/ 163 h 242"/>
              <a:gd name="connsiteX0" fmla="*/ 132 w 137"/>
              <a:gd name="connsiteY0" fmla="*/ 216 h 242"/>
              <a:gd name="connsiteX1" fmla="*/ 131 w 137"/>
              <a:gd name="connsiteY1" fmla="*/ 221 h 242"/>
              <a:gd name="connsiteX2" fmla="*/ 111 w 137"/>
              <a:gd name="connsiteY2" fmla="*/ 221 h 242"/>
              <a:gd name="connsiteX3" fmla="*/ 105 w 137"/>
              <a:gd name="connsiteY3" fmla="*/ 226 h 242"/>
              <a:gd name="connsiteX4" fmla="*/ 90 w 137"/>
              <a:gd name="connsiteY4" fmla="*/ 232 h 242"/>
              <a:gd name="connsiteX5" fmla="*/ 79 w 137"/>
              <a:gd name="connsiteY5" fmla="*/ 237 h 242"/>
              <a:gd name="connsiteX6" fmla="*/ 69 w 137"/>
              <a:gd name="connsiteY6" fmla="*/ 242 h 242"/>
              <a:gd name="connsiteX7" fmla="*/ 63 w 137"/>
              <a:gd name="connsiteY7" fmla="*/ 242 h 242"/>
              <a:gd name="connsiteX8" fmla="*/ 58 w 137"/>
              <a:gd name="connsiteY8" fmla="*/ 242 h 242"/>
              <a:gd name="connsiteX9" fmla="*/ 53 w 137"/>
              <a:gd name="connsiteY9" fmla="*/ 242 h 242"/>
              <a:gd name="connsiteX10" fmla="*/ 48 w 137"/>
              <a:gd name="connsiteY10" fmla="*/ 242 h 242"/>
              <a:gd name="connsiteX11" fmla="*/ 37 w 137"/>
              <a:gd name="connsiteY11" fmla="*/ 232 h 242"/>
              <a:gd name="connsiteX12" fmla="*/ 27 w 137"/>
              <a:gd name="connsiteY12" fmla="*/ 226 h 242"/>
              <a:gd name="connsiteX13" fmla="*/ 16 w 137"/>
              <a:gd name="connsiteY13" fmla="*/ 216 h 242"/>
              <a:gd name="connsiteX14" fmla="*/ 11 w 137"/>
              <a:gd name="connsiteY14" fmla="*/ 211 h 242"/>
              <a:gd name="connsiteX15" fmla="*/ 6 w 137"/>
              <a:gd name="connsiteY15" fmla="*/ 200 h 242"/>
              <a:gd name="connsiteX16" fmla="*/ 0 w 137"/>
              <a:gd name="connsiteY16" fmla="*/ 195 h 242"/>
              <a:gd name="connsiteX17" fmla="*/ 6 w 137"/>
              <a:gd name="connsiteY17" fmla="*/ 190 h 242"/>
              <a:gd name="connsiteX18" fmla="*/ 11 w 137"/>
              <a:gd name="connsiteY18" fmla="*/ 184 h 242"/>
              <a:gd name="connsiteX19" fmla="*/ 16 w 137"/>
              <a:gd name="connsiteY19" fmla="*/ 179 h 242"/>
              <a:gd name="connsiteX20" fmla="*/ 27 w 137"/>
              <a:gd name="connsiteY20" fmla="*/ 174 h 242"/>
              <a:gd name="connsiteX21" fmla="*/ 37 w 137"/>
              <a:gd name="connsiteY21" fmla="*/ 163 h 242"/>
              <a:gd name="connsiteX22" fmla="*/ 48 w 137"/>
              <a:gd name="connsiteY22" fmla="*/ 153 h 242"/>
              <a:gd name="connsiteX23" fmla="*/ 53 w 137"/>
              <a:gd name="connsiteY23" fmla="*/ 137 h 242"/>
              <a:gd name="connsiteX24" fmla="*/ 63 w 137"/>
              <a:gd name="connsiteY24" fmla="*/ 121 h 242"/>
              <a:gd name="connsiteX25" fmla="*/ 63 w 137"/>
              <a:gd name="connsiteY25" fmla="*/ 100 h 242"/>
              <a:gd name="connsiteX26" fmla="*/ 69 w 137"/>
              <a:gd name="connsiteY26" fmla="*/ 89 h 242"/>
              <a:gd name="connsiteX27" fmla="*/ 69 w 137"/>
              <a:gd name="connsiteY27" fmla="*/ 74 h 242"/>
              <a:gd name="connsiteX28" fmla="*/ 69 w 137"/>
              <a:gd name="connsiteY28" fmla="*/ 63 h 242"/>
              <a:gd name="connsiteX29" fmla="*/ 63 w 137"/>
              <a:gd name="connsiteY29" fmla="*/ 47 h 242"/>
              <a:gd name="connsiteX30" fmla="*/ 58 w 137"/>
              <a:gd name="connsiteY30" fmla="*/ 42 h 242"/>
              <a:gd name="connsiteX31" fmla="*/ 53 w 137"/>
              <a:gd name="connsiteY31" fmla="*/ 37 h 242"/>
              <a:gd name="connsiteX32" fmla="*/ 48 w 137"/>
              <a:gd name="connsiteY32" fmla="*/ 32 h 242"/>
              <a:gd name="connsiteX33" fmla="*/ 48 w 137"/>
              <a:gd name="connsiteY33" fmla="*/ 26 h 242"/>
              <a:gd name="connsiteX34" fmla="*/ 48 w 137"/>
              <a:gd name="connsiteY34" fmla="*/ 16 h 242"/>
              <a:gd name="connsiteX35" fmla="*/ 48 w 137"/>
              <a:gd name="connsiteY35" fmla="*/ 10 h 242"/>
              <a:gd name="connsiteX36" fmla="*/ 53 w 137"/>
              <a:gd name="connsiteY36" fmla="*/ 5 h 242"/>
              <a:gd name="connsiteX37" fmla="*/ 58 w 137"/>
              <a:gd name="connsiteY37" fmla="*/ 5 h 242"/>
              <a:gd name="connsiteX38" fmla="*/ 69 w 137"/>
              <a:gd name="connsiteY38" fmla="*/ 0 h 242"/>
              <a:gd name="connsiteX39" fmla="*/ 74 w 137"/>
              <a:gd name="connsiteY39" fmla="*/ 5 h 242"/>
              <a:gd name="connsiteX40" fmla="*/ 84 w 137"/>
              <a:gd name="connsiteY40" fmla="*/ 5 h 242"/>
              <a:gd name="connsiteX41" fmla="*/ 95 w 137"/>
              <a:gd name="connsiteY41" fmla="*/ 10 h 242"/>
              <a:gd name="connsiteX42" fmla="*/ 105 w 137"/>
              <a:gd name="connsiteY42" fmla="*/ 16 h 242"/>
              <a:gd name="connsiteX43" fmla="*/ 116 w 137"/>
              <a:gd name="connsiteY43" fmla="*/ 26 h 242"/>
              <a:gd name="connsiteX44" fmla="*/ 127 w 137"/>
              <a:gd name="connsiteY44" fmla="*/ 32 h 242"/>
              <a:gd name="connsiteX45" fmla="*/ 132 w 137"/>
              <a:gd name="connsiteY45" fmla="*/ 37 h 242"/>
              <a:gd name="connsiteX46" fmla="*/ 137 w 137"/>
              <a:gd name="connsiteY46" fmla="*/ 42 h 242"/>
              <a:gd name="connsiteX47" fmla="*/ 137 w 137"/>
              <a:gd name="connsiteY47" fmla="*/ 47 h 242"/>
              <a:gd name="connsiteX48" fmla="*/ 137 w 137"/>
              <a:gd name="connsiteY48" fmla="*/ 53 h 242"/>
              <a:gd name="connsiteX49" fmla="*/ 137 w 137"/>
              <a:gd name="connsiteY49" fmla="*/ 58 h 242"/>
              <a:gd name="connsiteX50" fmla="*/ 137 w 137"/>
              <a:gd name="connsiteY50" fmla="*/ 63 h 242"/>
              <a:gd name="connsiteX51" fmla="*/ 137 w 137"/>
              <a:gd name="connsiteY51" fmla="*/ 68 h 242"/>
              <a:gd name="connsiteX52" fmla="*/ 132 w 137"/>
              <a:gd name="connsiteY52" fmla="*/ 79 h 242"/>
              <a:gd name="connsiteX53" fmla="*/ 132 w 137"/>
              <a:gd name="connsiteY53" fmla="*/ 89 h 242"/>
              <a:gd name="connsiteX54" fmla="*/ 127 w 137"/>
              <a:gd name="connsiteY54" fmla="*/ 100 h 242"/>
              <a:gd name="connsiteX55" fmla="*/ 121 w 137"/>
              <a:gd name="connsiteY55" fmla="*/ 111 h 242"/>
              <a:gd name="connsiteX56" fmla="*/ 116 w 137"/>
              <a:gd name="connsiteY56" fmla="*/ 121 h 242"/>
              <a:gd name="connsiteX57" fmla="*/ 116 w 137"/>
              <a:gd name="connsiteY57" fmla="*/ 132 h 242"/>
              <a:gd name="connsiteX58" fmla="*/ 111 w 137"/>
              <a:gd name="connsiteY58" fmla="*/ 137 h 242"/>
              <a:gd name="connsiteX59" fmla="*/ 111 w 137"/>
              <a:gd name="connsiteY59" fmla="*/ 147 h 242"/>
              <a:gd name="connsiteX60" fmla="*/ 111 w 137"/>
              <a:gd name="connsiteY60" fmla="*/ 153 h 242"/>
              <a:gd name="connsiteX61" fmla="*/ 111 w 137"/>
              <a:gd name="connsiteY61" fmla="*/ 158 h 242"/>
              <a:gd name="connsiteX62" fmla="*/ 111 w 137"/>
              <a:gd name="connsiteY62" fmla="*/ 158 h 242"/>
              <a:gd name="connsiteX63" fmla="*/ 111 w 137"/>
              <a:gd name="connsiteY63" fmla="*/ 163 h 242"/>
              <a:gd name="connsiteX64" fmla="*/ 116 w 137"/>
              <a:gd name="connsiteY64" fmla="*/ 163 h 242"/>
              <a:gd name="connsiteX65" fmla="*/ 116 w 137"/>
              <a:gd name="connsiteY65" fmla="*/ 163 h 242"/>
              <a:gd name="connsiteX66" fmla="*/ 121 w 137"/>
              <a:gd name="connsiteY66" fmla="*/ 163 h 242"/>
              <a:gd name="connsiteX67" fmla="*/ 132 w 137"/>
              <a:gd name="connsiteY67" fmla="*/ 163 h 242"/>
              <a:gd name="connsiteX0" fmla="*/ 132 w 137"/>
              <a:gd name="connsiteY0" fmla="*/ 216 h 242"/>
              <a:gd name="connsiteX1" fmla="*/ 111 w 137"/>
              <a:gd name="connsiteY1" fmla="*/ 221 h 242"/>
              <a:gd name="connsiteX2" fmla="*/ 105 w 137"/>
              <a:gd name="connsiteY2" fmla="*/ 226 h 242"/>
              <a:gd name="connsiteX3" fmla="*/ 90 w 137"/>
              <a:gd name="connsiteY3" fmla="*/ 232 h 242"/>
              <a:gd name="connsiteX4" fmla="*/ 79 w 137"/>
              <a:gd name="connsiteY4" fmla="*/ 237 h 242"/>
              <a:gd name="connsiteX5" fmla="*/ 69 w 137"/>
              <a:gd name="connsiteY5" fmla="*/ 242 h 242"/>
              <a:gd name="connsiteX6" fmla="*/ 63 w 137"/>
              <a:gd name="connsiteY6" fmla="*/ 242 h 242"/>
              <a:gd name="connsiteX7" fmla="*/ 58 w 137"/>
              <a:gd name="connsiteY7" fmla="*/ 242 h 242"/>
              <a:gd name="connsiteX8" fmla="*/ 53 w 137"/>
              <a:gd name="connsiteY8" fmla="*/ 242 h 242"/>
              <a:gd name="connsiteX9" fmla="*/ 48 w 137"/>
              <a:gd name="connsiteY9" fmla="*/ 242 h 242"/>
              <a:gd name="connsiteX10" fmla="*/ 37 w 137"/>
              <a:gd name="connsiteY10" fmla="*/ 232 h 242"/>
              <a:gd name="connsiteX11" fmla="*/ 27 w 137"/>
              <a:gd name="connsiteY11" fmla="*/ 226 h 242"/>
              <a:gd name="connsiteX12" fmla="*/ 16 w 137"/>
              <a:gd name="connsiteY12" fmla="*/ 216 h 242"/>
              <a:gd name="connsiteX13" fmla="*/ 11 w 137"/>
              <a:gd name="connsiteY13" fmla="*/ 211 h 242"/>
              <a:gd name="connsiteX14" fmla="*/ 6 w 137"/>
              <a:gd name="connsiteY14" fmla="*/ 200 h 242"/>
              <a:gd name="connsiteX15" fmla="*/ 0 w 137"/>
              <a:gd name="connsiteY15" fmla="*/ 195 h 242"/>
              <a:gd name="connsiteX16" fmla="*/ 6 w 137"/>
              <a:gd name="connsiteY16" fmla="*/ 190 h 242"/>
              <a:gd name="connsiteX17" fmla="*/ 11 w 137"/>
              <a:gd name="connsiteY17" fmla="*/ 184 h 242"/>
              <a:gd name="connsiteX18" fmla="*/ 16 w 137"/>
              <a:gd name="connsiteY18" fmla="*/ 179 h 242"/>
              <a:gd name="connsiteX19" fmla="*/ 27 w 137"/>
              <a:gd name="connsiteY19" fmla="*/ 174 h 242"/>
              <a:gd name="connsiteX20" fmla="*/ 37 w 137"/>
              <a:gd name="connsiteY20" fmla="*/ 163 h 242"/>
              <a:gd name="connsiteX21" fmla="*/ 48 w 137"/>
              <a:gd name="connsiteY21" fmla="*/ 153 h 242"/>
              <a:gd name="connsiteX22" fmla="*/ 53 w 137"/>
              <a:gd name="connsiteY22" fmla="*/ 137 h 242"/>
              <a:gd name="connsiteX23" fmla="*/ 63 w 137"/>
              <a:gd name="connsiteY23" fmla="*/ 121 h 242"/>
              <a:gd name="connsiteX24" fmla="*/ 63 w 137"/>
              <a:gd name="connsiteY24" fmla="*/ 100 h 242"/>
              <a:gd name="connsiteX25" fmla="*/ 69 w 137"/>
              <a:gd name="connsiteY25" fmla="*/ 89 h 242"/>
              <a:gd name="connsiteX26" fmla="*/ 69 w 137"/>
              <a:gd name="connsiteY26" fmla="*/ 74 h 242"/>
              <a:gd name="connsiteX27" fmla="*/ 69 w 137"/>
              <a:gd name="connsiteY27" fmla="*/ 63 h 242"/>
              <a:gd name="connsiteX28" fmla="*/ 63 w 137"/>
              <a:gd name="connsiteY28" fmla="*/ 47 h 242"/>
              <a:gd name="connsiteX29" fmla="*/ 58 w 137"/>
              <a:gd name="connsiteY29" fmla="*/ 42 h 242"/>
              <a:gd name="connsiteX30" fmla="*/ 53 w 137"/>
              <a:gd name="connsiteY30" fmla="*/ 37 h 242"/>
              <a:gd name="connsiteX31" fmla="*/ 48 w 137"/>
              <a:gd name="connsiteY31" fmla="*/ 32 h 242"/>
              <a:gd name="connsiteX32" fmla="*/ 48 w 137"/>
              <a:gd name="connsiteY32" fmla="*/ 26 h 242"/>
              <a:gd name="connsiteX33" fmla="*/ 48 w 137"/>
              <a:gd name="connsiteY33" fmla="*/ 16 h 242"/>
              <a:gd name="connsiteX34" fmla="*/ 48 w 137"/>
              <a:gd name="connsiteY34" fmla="*/ 10 h 242"/>
              <a:gd name="connsiteX35" fmla="*/ 53 w 137"/>
              <a:gd name="connsiteY35" fmla="*/ 5 h 242"/>
              <a:gd name="connsiteX36" fmla="*/ 58 w 137"/>
              <a:gd name="connsiteY36" fmla="*/ 5 h 242"/>
              <a:gd name="connsiteX37" fmla="*/ 69 w 137"/>
              <a:gd name="connsiteY37" fmla="*/ 0 h 242"/>
              <a:gd name="connsiteX38" fmla="*/ 74 w 137"/>
              <a:gd name="connsiteY38" fmla="*/ 5 h 242"/>
              <a:gd name="connsiteX39" fmla="*/ 84 w 137"/>
              <a:gd name="connsiteY39" fmla="*/ 5 h 242"/>
              <a:gd name="connsiteX40" fmla="*/ 95 w 137"/>
              <a:gd name="connsiteY40" fmla="*/ 10 h 242"/>
              <a:gd name="connsiteX41" fmla="*/ 105 w 137"/>
              <a:gd name="connsiteY41" fmla="*/ 16 h 242"/>
              <a:gd name="connsiteX42" fmla="*/ 116 w 137"/>
              <a:gd name="connsiteY42" fmla="*/ 26 h 242"/>
              <a:gd name="connsiteX43" fmla="*/ 127 w 137"/>
              <a:gd name="connsiteY43" fmla="*/ 32 h 242"/>
              <a:gd name="connsiteX44" fmla="*/ 132 w 137"/>
              <a:gd name="connsiteY44" fmla="*/ 37 h 242"/>
              <a:gd name="connsiteX45" fmla="*/ 137 w 137"/>
              <a:gd name="connsiteY45" fmla="*/ 42 h 242"/>
              <a:gd name="connsiteX46" fmla="*/ 137 w 137"/>
              <a:gd name="connsiteY46" fmla="*/ 47 h 242"/>
              <a:gd name="connsiteX47" fmla="*/ 137 w 137"/>
              <a:gd name="connsiteY47" fmla="*/ 53 h 242"/>
              <a:gd name="connsiteX48" fmla="*/ 137 w 137"/>
              <a:gd name="connsiteY48" fmla="*/ 58 h 242"/>
              <a:gd name="connsiteX49" fmla="*/ 137 w 137"/>
              <a:gd name="connsiteY49" fmla="*/ 63 h 242"/>
              <a:gd name="connsiteX50" fmla="*/ 137 w 137"/>
              <a:gd name="connsiteY50" fmla="*/ 68 h 242"/>
              <a:gd name="connsiteX51" fmla="*/ 132 w 137"/>
              <a:gd name="connsiteY51" fmla="*/ 79 h 242"/>
              <a:gd name="connsiteX52" fmla="*/ 132 w 137"/>
              <a:gd name="connsiteY52" fmla="*/ 89 h 242"/>
              <a:gd name="connsiteX53" fmla="*/ 127 w 137"/>
              <a:gd name="connsiteY53" fmla="*/ 100 h 242"/>
              <a:gd name="connsiteX54" fmla="*/ 121 w 137"/>
              <a:gd name="connsiteY54" fmla="*/ 111 h 242"/>
              <a:gd name="connsiteX55" fmla="*/ 116 w 137"/>
              <a:gd name="connsiteY55" fmla="*/ 121 h 242"/>
              <a:gd name="connsiteX56" fmla="*/ 116 w 137"/>
              <a:gd name="connsiteY56" fmla="*/ 132 h 242"/>
              <a:gd name="connsiteX57" fmla="*/ 111 w 137"/>
              <a:gd name="connsiteY57" fmla="*/ 137 h 242"/>
              <a:gd name="connsiteX58" fmla="*/ 111 w 137"/>
              <a:gd name="connsiteY58" fmla="*/ 147 h 242"/>
              <a:gd name="connsiteX59" fmla="*/ 111 w 137"/>
              <a:gd name="connsiteY59" fmla="*/ 153 h 242"/>
              <a:gd name="connsiteX60" fmla="*/ 111 w 137"/>
              <a:gd name="connsiteY60" fmla="*/ 158 h 242"/>
              <a:gd name="connsiteX61" fmla="*/ 111 w 137"/>
              <a:gd name="connsiteY61" fmla="*/ 158 h 242"/>
              <a:gd name="connsiteX62" fmla="*/ 111 w 137"/>
              <a:gd name="connsiteY62" fmla="*/ 163 h 242"/>
              <a:gd name="connsiteX63" fmla="*/ 116 w 137"/>
              <a:gd name="connsiteY63" fmla="*/ 163 h 242"/>
              <a:gd name="connsiteX64" fmla="*/ 116 w 137"/>
              <a:gd name="connsiteY64" fmla="*/ 163 h 242"/>
              <a:gd name="connsiteX65" fmla="*/ 121 w 137"/>
              <a:gd name="connsiteY65" fmla="*/ 163 h 242"/>
              <a:gd name="connsiteX66" fmla="*/ 132 w 137"/>
              <a:gd name="connsiteY66" fmla="*/ 163 h 242"/>
              <a:gd name="connsiteX0" fmla="*/ 132 w 137"/>
              <a:gd name="connsiteY0" fmla="*/ 216 h 242"/>
              <a:gd name="connsiteX1" fmla="*/ 111 w 137"/>
              <a:gd name="connsiteY1" fmla="*/ 221 h 242"/>
              <a:gd name="connsiteX2" fmla="*/ 105 w 137"/>
              <a:gd name="connsiteY2" fmla="*/ 226 h 242"/>
              <a:gd name="connsiteX3" fmla="*/ 90 w 137"/>
              <a:gd name="connsiteY3" fmla="*/ 232 h 242"/>
              <a:gd name="connsiteX4" fmla="*/ 79 w 137"/>
              <a:gd name="connsiteY4" fmla="*/ 237 h 242"/>
              <a:gd name="connsiteX5" fmla="*/ 69 w 137"/>
              <a:gd name="connsiteY5" fmla="*/ 242 h 242"/>
              <a:gd name="connsiteX6" fmla="*/ 63 w 137"/>
              <a:gd name="connsiteY6" fmla="*/ 242 h 242"/>
              <a:gd name="connsiteX7" fmla="*/ 58 w 137"/>
              <a:gd name="connsiteY7" fmla="*/ 242 h 242"/>
              <a:gd name="connsiteX8" fmla="*/ 53 w 137"/>
              <a:gd name="connsiteY8" fmla="*/ 242 h 242"/>
              <a:gd name="connsiteX9" fmla="*/ 48 w 137"/>
              <a:gd name="connsiteY9" fmla="*/ 242 h 242"/>
              <a:gd name="connsiteX10" fmla="*/ 37 w 137"/>
              <a:gd name="connsiteY10" fmla="*/ 232 h 242"/>
              <a:gd name="connsiteX11" fmla="*/ 27 w 137"/>
              <a:gd name="connsiteY11" fmla="*/ 226 h 242"/>
              <a:gd name="connsiteX12" fmla="*/ 16 w 137"/>
              <a:gd name="connsiteY12" fmla="*/ 216 h 242"/>
              <a:gd name="connsiteX13" fmla="*/ 11 w 137"/>
              <a:gd name="connsiteY13" fmla="*/ 211 h 242"/>
              <a:gd name="connsiteX14" fmla="*/ 6 w 137"/>
              <a:gd name="connsiteY14" fmla="*/ 200 h 242"/>
              <a:gd name="connsiteX15" fmla="*/ 0 w 137"/>
              <a:gd name="connsiteY15" fmla="*/ 195 h 242"/>
              <a:gd name="connsiteX16" fmla="*/ 6 w 137"/>
              <a:gd name="connsiteY16" fmla="*/ 190 h 242"/>
              <a:gd name="connsiteX17" fmla="*/ 11 w 137"/>
              <a:gd name="connsiteY17" fmla="*/ 184 h 242"/>
              <a:gd name="connsiteX18" fmla="*/ 16 w 137"/>
              <a:gd name="connsiteY18" fmla="*/ 179 h 242"/>
              <a:gd name="connsiteX19" fmla="*/ 27 w 137"/>
              <a:gd name="connsiteY19" fmla="*/ 174 h 242"/>
              <a:gd name="connsiteX20" fmla="*/ 37 w 137"/>
              <a:gd name="connsiteY20" fmla="*/ 163 h 242"/>
              <a:gd name="connsiteX21" fmla="*/ 48 w 137"/>
              <a:gd name="connsiteY21" fmla="*/ 153 h 242"/>
              <a:gd name="connsiteX22" fmla="*/ 53 w 137"/>
              <a:gd name="connsiteY22" fmla="*/ 137 h 242"/>
              <a:gd name="connsiteX23" fmla="*/ 63 w 137"/>
              <a:gd name="connsiteY23" fmla="*/ 121 h 242"/>
              <a:gd name="connsiteX24" fmla="*/ 63 w 137"/>
              <a:gd name="connsiteY24" fmla="*/ 100 h 242"/>
              <a:gd name="connsiteX25" fmla="*/ 69 w 137"/>
              <a:gd name="connsiteY25" fmla="*/ 89 h 242"/>
              <a:gd name="connsiteX26" fmla="*/ 69 w 137"/>
              <a:gd name="connsiteY26" fmla="*/ 74 h 242"/>
              <a:gd name="connsiteX27" fmla="*/ 69 w 137"/>
              <a:gd name="connsiteY27" fmla="*/ 63 h 242"/>
              <a:gd name="connsiteX28" fmla="*/ 63 w 137"/>
              <a:gd name="connsiteY28" fmla="*/ 47 h 242"/>
              <a:gd name="connsiteX29" fmla="*/ 58 w 137"/>
              <a:gd name="connsiteY29" fmla="*/ 42 h 242"/>
              <a:gd name="connsiteX30" fmla="*/ 53 w 137"/>
              <a:gd name="connsiteY30" fmla="*/ 37 h 242"/>
              <a:gd name="connsiteX31" fmla="*/ 48 w 137"/>
              <a:gd name="connsiteY31" fmla="*/ 32 h 242"/>
              <a:gd name="connsiteX32" fmla="*/ 48 w 137"/>
              <a:gd name="connsiteY32" fmla="*/ 26 h 242"/>
              <a:gd name="connsiteX33" fmla="*/ 48 w 137"/>
              <a:gd name="connsiteY33" fmla="*/ 16 h 242"/>
              <a:gd name="connsiteX34" fmla="*/ 48 w 137"/>
              <a:gd name="connsiteY34" fmla="*/ 10 h 242"/>
              <a:gd name="connsiteX35" fmla="*/ 53 w 137"/>
              <a:gd name="connsiteY35" fmla="*/ 5 h 242"/>
              <a:gd name="connsiteX36" fmla="*/ 58 w 137"/>
              <a:gd name="connsiteY36" fmla="*/ 5 h 242"/>
              <a:gd name="connsiteX37" fmla="*/ 69 w 137"/>
              <a:gd name="connsiteY37" fmla="*/ 0 h 242"/>
              <a:gd name="connsiteX38" fmla="*/ 74 w 137"/>
              <a:gd name="connsiteY38" fmla="*/ 5 h 242"/>
              <a:gd name="connsiteX39" fmla="*/ 84 w 137"/>
              <a:gd name="connsiteY39" fmla="*/ 5 h 242"/>
              <a:gd name="connsiteX40" fmla="*/ 95 w 137"/>
              <a:gd name="connsiteY40" fmla="*/ 10 h 242"/>
              <a:gd name="connsiteX41" fmla="*/ 105 w 137"/>
              <a:gd name="connsiteY41" fmla="*/ 16 h 242"/>
              <a:gd name="connsiteX42" fmla="*/ 116 w 137"/>
              <a:gd name="connsiteY42" fmla="*/ 26 h 242"/>
              <a:gd name="connsiteX43" fmla="*/ 127 w 137"/>
              <a:gd name="connsiteY43" fmla="*/ 32 h 242"/>
              <a:gd name="connsiteX44" fmla="*/ 132 w 137"/>
              <a:gd name="connsiteY44" fmla="*/ 37 h 242"/>
              <a:gd name="connsiteX45" fmla="*/ 137 w 137"/>
              <a:gd name="connsiteY45" fmla="*/ 42 h 242"/>
              <a:gd name="connsiteX46" fmla="*/ 137 w 137"/>
              <a:gd name="connsiteY46" fmla="*/ 47 h 242"/>
              <a:gd name="connsiteX47" fmla="*/ 137 w 137"/>
              <a:gd name="connsiteY47" fmla="*/ 53 h 242"/>
              <a:gd name="connsiteX48" fmla="*/ 137 w 137"/>
              <a:gd name="connsiteY48" fmla="*/ 58 h 242"/>
              <a:gd name="connsiteX49" fmla="*/ 137 w 137"/>
              <a:gd name="connsiteY49" fmla="*/ 63 h 242"/>
              <a:gd name="connsiteX50" fmla="*/ 137 w 137"/>
              <a:gd name="connsiteY50" fmla="*/ 68 h 242"/>
              <a:gd name="connsiteX51" fmla="*/ 132 w 137"/>
              <a:gd name="connsiteY51" fmla="*/ 79 h 242"/>
              <a:gd name="connsiteX52" fmla="*/ 132 w 137"/>
              <a:gd name="connsiteY52" fmla="*/ 89 h 242"/>
              <a:gd name="connsiteX53" fmla="*/ 127 w 137"/>
              <a:gd name="connsiteY53" fmla="*/ 100 h 242"/>
              <a:gd name="connsiteX54" fmla="*/ 121 w 137"/>
              <a:gd name="connsiteY54" fmla="*/ 111 h 242"/>
              <a:gd name="connsiteX55" fmla="*/ 116 w 137"/>
              <a:gd name="connsiteY55" fmla="*/ 121 h 242"/>
              <a:gd name="connsiteX56" fmla="*/ 116 w 137"/>
              <a:gd name="connsiteY56" fmla="*/ 132 h 242"/>
              <a:gd name="connsiteX57" fmla="*/ 111 w 137"/>
              <a:gd name="connsiteY57" fmla="*/ 137 h 242"/>
              <a:gd name="connsiteX58" fmla="*/ 111 w 137"/>
              <a:gd name="connsiteY58" fmla="*/ 147 h 242"/>
              <a:gd name="connsiteX59" fmla="*/ 111 w 137"/>
              <a:gd name="connsiteY59" fmla="*/ 153 h 242"/>
              <a:gd name="connsiteX60" fmla="*/ 111 w 137"/>
              <a:gd name="connsiteY60" fmla="*/ 158 h 242"/>
              <a:gd name="connsiteX61" fmla="*/ 111 w 137"/>
              <a:gd name="connsiteY61" fmla="*/ 158 h 242"/>
              <a:gd name="connsiteX62" fmla="*/ 111 w 137"/>
              <a:gd name="connsiteY62" fmla="*/ 163 h 242"/>
              <a:gd name="connsiteX63" fmla="*/ 116 w 137"/>
              <a:gd name="connsiteY63" fmla="*/ 163 h 242"/>
              <a:gd name="connsiteX64" fmla="*/ 116 w 137"/>
              <a:gd name="connsiteY64" fmla="*/ 163 h 242"/>
              <a:gd name="connsiteX65" fmla="*/ 121 w 137"/>
              <a:gd name="connsiteY65" fmla="*/ 163 h 242"/>
              <a:gd name="connsiteX0" fmla="*/ 132 w 137"/>
              <a:gd name="connsiteY0" fmla="*/ 216 h 242"/>
              <a:gd name="connsiteX1" fmla="*/ 131 w 137"/>
              <a:gd name="connsiteY1" fmla="*/ 218 h 242"/>
              <a:gd name="connsiteX2" fmla="*/ 111 w 137"/>
              <a:gd name="connsiteY2" fmla="*/ 221 h 242"/>
              <a:gd name="connsiteX3" fmla="*/ 105 w 137"/>
              <a:gd name="connsiteY3" fmla="*/ 226 h 242"/>
              <a:gd name="connsiteX4" fmla="*/ 90 w 137"/>
              <a:gd name="connsiteY4" fmla="*/ 232 h 242"/>
              <a:gd name="connsiteX5" fmla="*/ 79 w 137"/>
              <a:gd name="connsiteY5" fmla="*/ 237 h 242"/>
              <a:gd name="connsiteX6" fmla="*/ 69 w 137"/>
              <a:gd name="connsiteY6" fmla="*/ 242 h 242"/>
              <a:gd name="connsiteX7" fmla="*/ 63 w 137"/>
              <a:gd name="connsiteY7" fmla="*/ 242 h 242"/>
              <a:gd name="connsiteX8" fmla="*/ 58 w 137"/>
              <a:gd name="connsiteY8" fmla="*/ 242 h 242"/>
              <a:gd name="connsiteX9" fmla="*/ 53 w 137"/>
              <a:gd name="connsiteY9" fmla="*/ 242 h 242"/>
              <a:gd name="connsiteX10" fmla="*/ 48 w 137"/>
              <a:gd name="connsiteY10" fmla="*/ 242 h 242"/>
              <a:gd name="connsiteX11" fmla="*/ 37 w 137"/>
              <a:gd name="connsiteY11" fmla="*/ 232 h 242"/>
              <a:gd name="connsiteX12" fmla="*/ 27 w 137"/>
              <a:gd name="connsiteY12" fmla="*/ 226 h 242"/>
              <a:gd name="connsiteX13" fmla="*/ 16 w 137"/>
              <a:gd name="connsiteY13" fmla="*/ 216 h 242"/>
              <a:gd name="connsiteX14" fmla="*/ 11 w 137"/>
              <a:gd name="connsiteY14" fmla="*/ 211 h 242"/>
              <a:gd name="connsiteX15" fmla="*/ 6 w 137"/>
              <a:gd name="connsiteY15" fmla="*/ 200 h 242"/>
              <a:gd name="connsiteX16" fmla="*/ 0 w 137"/>
              <a:gd name="connsiteY16" fmla="*/ 195 h 242"/>
              <a:gd name="connsiteX17" fmla="*/ 6 w 137"/>
              <a:gd name="connsiteY17" fmla="*/ 190 h 242"/>
              <a:gd name="connsiteX18" fmla="*/ 11 w 137"/>
              <a:gd name="connsiteY18" fmla="*/ 184 h 242"/>
              <a:gd name="connsiteX19" fmla="*/ 16 w 137"/>
              <a:gd name="connsiteY19" fmla="*/ 179 h 242"/>
              <a:gd name="connsiteX20" fmla="*/ 27 w 137"/>
              <a:gd name="connsiteY20" fmla="*/ 174 h 242"/>
              <a:gd name="connsiteX21" fmla="*/ 37 w 137"/>
              <a:gd name="connsiteY21" fmla="*/ 163 h 242"/>
              <a:gd name="connsiteX22" fmla="*/ 48 w 137"/>
              <a:gd name="connsiteY22" fmla="*/ 153 h 242"/>
              <a:gd name="connsiteX23" fmla="*/ 53 w 137"/>
              <a:gd name="connsiteY23" fmla="*/ 137 h 242"/>
              <a:gd name="connsiteX24" fmla="*/ 63 w 137"/>
              <a:gd name="connsiteY24" fmla="*/ 121 h 242"/>
              <a:gd name="connsiteX25" fmla="*/ 63 w 137"/>
              <a:gd name="connsiteY25" fmla="*/ 100 h 242"/>
              <a:gd name="connsiteX26" fmla="*/ 69 w 137"/>
              <a:gd name="connsiteY26" fmla="*/ 89 h 242"/>
              <a:gd name="connsiteX27" fmla="*/ 69 w 137"/>
              <a:gd name="connsiteY27" fmla="*/ 74 h 242"/>
              <a:gd name="connsiteX28" fmla="*/ 69 w 137"/>
              <a:gd name="connsiteY28" fmla="*/ 63 h 242"/>
              <a:gd name="connsiteX29" fmla="*/ 63 w 137"/>
              <a:gd name="connsiteY29" fmla="*/ 47 h 242"/>
              <a:gd name="connsiteX30" fmla="*/ 58 w 137"/>
              <a:gd name="connsiteY30" fmla="*/ 42 h 242"/>
              <a:gd name="connsiteX31" fmla="*/ 53 w 137"/>
              <a:gd name="connsiteY31" fmla="*/ 37 h 242"/>
              <a:gd name="connsiteX32" fmla="*/ 48 w 137"/>
              <a:gd name="connsiteY32" fmla="*/ 32 h 242"/>
              <a:gd name="connsiteX33" fmla="*/ 48 w 137"/>
              <a:gd name="connsiteY33" fmla="*/ 26 h 242"/>
              <a:gd name="connsiteX34" fmla="*/ 48 w 137"/>
              <a:gd name="connsiteY34" fmla="*/ 16 h 242"/>
              <a:gd name="connsiteX35" fmla="*/ 48 w 137"/>
              <a:gd name="connsiteY35" fmla="*/ 10 h 242"/>
              <a:gd name="connsiteX36" fmla="*/ 53 w 137"/>
              <a:gd name="connsiteY36" fmla="*/ 5 h 242"/>
              <a:gd name="connsiteX37" fmla="*/ 58 w 137"/>
              <a:gd name="connsiteY37" fmla="*/ 5 h 242"/>
              <a:gd name="connsiteX38" fmla="*/ 69 w 137"/>
              <a:gd name="connsiteY38" fmla="*/ 0 h 242"/>
              <a:gd name="connsiteX39" fmla="*/ 74 w 137"/>
              <a:gd name="connsiteY39" fmla="*/ 5 h 242"/>
              <a:gd name="connsiteX40" fmla="*/ 84 w 137"/>
              <a:gd name="connsiteY40" fmla="*/ 5 h 242"/>
              <a:gd name="connsiteX41" fmla="*/ 95 w 137"/>
              <a:gd name="connsiteY41" fmla="*/ 10 h 242"/>
              <a:gd name="connsiteX42" fmla="*/ 105 w 137"/>
              <a:gd name="connsiteY42" fmla="*/ 16 h 242"/>
              <a:gd name="connsiteX43" fmla="*/ 116 w 137"/>
              <a:gd name="connsiteY43" fmla="*/ 26 h 242"/>
              <a:gd name="connsiteX44" fmla="*/ 127 w 137"/>
              <a:gd name="connsiteY44" fmla="*/ 32 h 242"/>
              <a:gd name="connsiteX45" fmla="*/ 132 w 137"/>
              <a:gd name="connsiteY45" fmla="*/ 37 h 242"/>
              <a:gd name="connsiteX46" fmla="*/ 137 w 137"/>
              <a:gd name="connsiteY46" fmla="*/ 42 h 242"/>
              <a:gd name="connsiteX47" fmla="*/ 137 w 137"/>
              <a:gd name="connsiteY47" fmla="*/ 47 h 242"/>
              <a:gd name="connsiteX48" fmla="*/ 137 w 137"/>
              <a:gd name="connsiteY48" fmla="*/ 53 h 242"/>
              <a:gd name="connsiteX49" fmla="*/ 137 w 137"/>
              <a:gd name="connsiteY49" fmla="*/ 58 h 242"/>
              <a:gd name="connsiteX50" fmla="*/ 137 w 137"/>
              <a:gd name="connsiteY50" fmla="*/ 63 h 242"/>
              <a:gd name="connsiteX51" fmla="*/ 137 w 137"/>
              <a:gd name="connsiteY51" fmla="*/ 68 h 242"/>
              <a:gd name="connsiteX52" fmla="*/ 132 w 137"/>
              <a:gd name="connsiteY52" fmla="*/ 79 h 242"/>
              <a:gd name="connsiteX53" fmla="*/ 132 w 137"/>
              <a:gd name="connsiteY53" fmla="*/ 89 h 242"/>
              <a:gd name="connsiteX54" fmla="*/ 127 w 137"/>
              <a:gd name="connsiteY54" fmla="*/ 100 h 242"/>
              <a:gd name="connsiteX55" fmla="*/ 121 w 137"/>
              <a:gd name="connsiteY55" fmla="*/ 111 h 242"/>
              <a:gd name="connsiteX56" fmla="*/ 116 w 137"/>
              <a:gd name="connsiteY56" fmla="*/ 121 h 242"/>
              <a:gd name="connsiteX57" fmla="*/ 116 w 137"/>
              <a:gd name="connsiteY57" fmla="*/ 132 h 242"/>
              <a:gd name="connsiteX58" fmla="*/ 111 w 137"/>
              <a:gd name="connsiteY58" fmla="*/ 137 h 242"/>
              <a:gd name="connsiteX59" fmla="*/ 111 w 137"/>
              <a:gd name="connsiteY59" fmla="*/ 147 h 242"/>
              <a:gd name="connsiteX60" fmla="*/ 111 w 137"/>
              <a:gd name="connsiteY60" fmla="*/ 153 h 242"/>
              <a:gd name="connsiteX61" fmla="*/ 111 w 137"/>
              <a:gd name="connsiteY61" fmla="*/ 158 h 242"/>
              <a:gd name="connsiteX62" fmla="*/ 111 w 137"/>
              <a:gd name="connsiteY62" fmla="*/ 158 h 242"/>
              <a:gd name="connsiteX63" fmla="*/ 111 w 137"/>
              <a:gd name="connsiteY63" fmla="*/ 163 h 242"/>
              <a:gd name="connsiteX64" fmla="*/ 116 w 137"/>
              <a:gd name="connsiteY64" fmla="*/ 163 h 242"/>
              <a:gd name="connsiteX65" fmla="*/ 116 w 137"/>
              <a:gd name="connsiteY65" fmla="*/ 163 h 242"/>
              <a:gd name="connsiteX66" fmla="*/ 121 w 137"/>
              <a:gd name="connsiteY66" fmla="*/ 163 h 242"/>
              <a:gd name="connsiteX0" fmla="*/ 132 w 137"/>
              <a:gd name="connsiteY0" fmla="*/ 216 h 242"/>
              <a:gd name="connsiteX1" fmla="*/ 111 w 137"/>
              <a:gd name="connsiteY1" fmla="*/ 221 h 242"/>
              <a:gd name="connsiteX2" fmla="*/ 105 w 137"/>
              <a:gd name="connsiteY2" fmla="*/ 226 h 242"/>
              <a:gd name="connsiteX3" fmla="*/ 90 w 137"/>
              <a:gd name="connsiteY3" fmla="*/ 232 h 242"/>
              <a:gd name="connsiteX4" fmla="*/ 79 w 137"/>
              <a:gd name="connsiteY4" fmla="*/ 237 h 242"/>
              <a:gd name="connsiteX5" fmla="*/ 69 w 137"/>
              <a:gd name="connsiteY5" fmla="*/ 242 h 242"/>
              <a:gd name="connsiteX6" fmla="*/ 63 w 137"/>
              <a:gd name="connsiteY6" fmla="*/ 242 h 242"/>
              <a:gd name="connsiteX7" fmla="*/ 58 w 137"/>
              <a:gd name="connsiteY7" fmla="*/ 242 h 242"/>
              <a:gd name="connsiteX8" fmla="*/ 53 w 137"/>
              <a:gd name="connsiteY8" fmla="*/ 242 h 242"/>
              <a:gd name="connsiteX9" fmla="*/ 48 w 137"/>
              <a:gd name="connsiteY9" fmla="*/ 242 h 242"/>
              <a:gd name="connsiteX10" fmla="*/ 37 w 137"/>
              <a:gd name="connsiteY10" fmla="*/ 232 h 242"/>
              <a:gd name="connsiteX11" fmla="*/ 27 w 137"/>
              <a:gd name="connsiteY11" fmla="*/ 226 h 242"/>
              <a:gd name="connsiteX12" fmla="*/ 16 w 137"/>
              <a:gd name="connsiteY12" fmla="*/ 216 h 242"/>
              <a:gd name="connsiteX13" fmla="*/ 11 w 137"/>
              <a:gd name="connsiteY13" fmla="*/ 211 h 242"/>
              <a:gd name="connsiteX14" fmla="*/ 6 w 137"/>
              <a:gd name="connsiteY14" fmla="*/ 200 h 242"/>
              <a:gd name="connsiteX15" fmla="*/ 0 w 137"/>
              <a:gd name="connsiteY15" fmla="*/ 195 h 242"/>
              <a:gd name="connsiteX16" fmla="*/ 6 w 137"/>
              <a:gd name="connsiteY16" fmla="*/ 190 h 242"/>
              <a:gd name="connsiteX17" fmla="*/ 11 w 137"/>
              <a:gd name="connsiteY17" fmla="*/ 184 h 242"/>
              <a:gd name="connsiteX18" fmla="*/ 16 w 137"/>
              <a:gd name="connsiteY18" fmla="*/ 179 h 242"/>
              <a:gd name="connsiteX19" fmla="*/ 27 w 137"/>
              <a:gd name="connsiteY19" fmla="*/ 174 h 242"/>
              <a:gd name="connsiteX20" fmla="*/ 37 w 137"/>
              <a:gd name="connsiteY20" fmla="*/ 163 h 242"/>
              <a:gd name="connsiteX21" fmla="*/ 48 w 137"/>
              <a:gd name="connsiteY21" fmla="*/ 153 h 242"/>
              <a:gd name="connsiteX22" fmla="*/ 53 w 137"/>
              <a:gd name="connsiteY22" fmla="*/ 137 h 242"/>
              <a:gd name="connsiteX23" fmla="*/ 63 w 137"/>
              <a:gd name="connsiteY23" fmla="*/ 121 h 242"/>
              <a:gd name="connsiteX24" fmla="*/ 63 w 137"/>
              <a:gd name="connsiteY24" fmla="*/ 100 h 242"/>
              <a:gd name="connsiteX25" fmla="*/ 69 w 137"/>
              <a:gd name="connsiteY25" fmla="*/ 89 h 242"/>
              <a:gd name="connsiteX26" fmla="*/ 69 w 137"/>
              <a:gd name="connsiteY26" fmla="*/ 74 h 242"/>
              <a:gd name="connsiteX27" fmla="*/ 69 w 137"/>
              <a:gd name="connsiteY27" fmla="*/ 63 h 242"/>
              <a:gd name="connsiteX28" fmla="*/ 63 w 137"/>
              <a:gd name="connsiteY28" fmla="*/ 47 h 242"/>
              <a:gd name="connsiteX29" fmla="*/ 58 w 137"/>
              <a:gd name="connsiteY29" fmla="*/ 42 h 242"/>
              <a:gd name="connsiteX30" fmla="*/ 53 w 137"/>
              <a:gd name="connsiteY30" fmla="*/ 37 h 242"/>
              <a:gd name="connsiteX31" fmla="*/ 48 w 137"/>
              <a:gd name="connsiteY31" fmla="*/ 32 h 242"/>
              <a:gd name="connsiteX32" fmla="*/ 48 w 137"/>
              <a:gd name="connsiteY32" fmla="*/ 26 h 242"/>
              <a:gd name="connsiteX33" fmla="*/ 48 w 137"/>
              <a:gd name="connsiteY33" fmla="*/ 16 h 242"/>
              <a:gd name="connsiteX34" fmla="*/ 48 w 137"/>
              <a:gd name="connsiteY34" fmla="*/ 10 h 242"/>
              <a:gd name="connsiteX35" fmla="*/ 53 w 137"/>
              <a:gd name="connsiteY35" fmla="*/ 5 h 242"/>
              <a:gd name="connsiteX36" fmla="*/ 58 w 137"/>
              <a:gd name="connsiteY36" fmla="*/ 5 h 242"/>
              <a:gd name="connsiteX37" fmla="*/ 69 w 137"/>
              <a:gd name="connsiteY37" fmla="*/ 0 h 242"/>
              <a:gd name="connsiteX38" fmla="*/ 74 w 137"/>
              <a:gd name="connsiteY38" fmla="*/ 5 h 242"/>
              <a:gd name="connsiteX39" fmla="*/ 84 w 137"/>
              <a:gd name="connsiteY39" fmla="*/ 5 h 242"/>
              <a:gd name="connsiteX40" fmla="*/ 95 w 137"/>
              <a:gd name="connsiteY40" fmla="*/ 10 h 242"/>
              <a:gd name="connsiteX41" fmla="*/ 105 w 137"/>
              <a:gd name="connsiteY41" fmla="*/ 16 h 242"/>
              <a:gd name="connsiteX42" fmla="*/ 116 w 137"/>
              <a:gd name="connsiteY42" fmla="*/ 26 h 242"/>
              <a:gd name="connsiteX43" fmla="*/ 127 w 137"/>
              <a:gd name="connsiteY43" fmla="*/ 32 h 242"/>
              <a:gd name="connsiteX44" fmla="*/ 132 w 137"/>
              <a:gd name="connsiteY44" fmla="*/ 37 h 242"/>
              <a:gd name="connsiteX45" fmla="*/ 137 w 137"/>
              <a:gd name="connsiteY45" fmla="*/ 42 h 242"/>
              <a:gd name="connsiteX46" fmla="*/ 137 w 137"/>
              <a:gd name="connsiteY46" fmla="*/ 47 h 242"/>
              <a:gd name="connsiteX47" fmla="*/ 137 w 137"/>
              <a:gd name="connsiteY47" fmla="*/ 53 h 242"/>
              <a:gd name="connsiteX48" fmla="*/ 137 w 137"/>
              <a:gd name="connsiteY48" fmla="*/ 58 h 242"/>
              <a:gd name="connsiteX49" fmla="*/ 137 w 137"/>
              <a:gd name="connsiteY49" fmla="*/ 63 h 242"/>
              <a:gd name="connsiteX50" fmla="*/ 137 w 137"/>
              <a:gd name="connsiteY50" fmla="*/ 68 h 242"/>
              <a:gd name="connsiteX51" fmla="*/ 132 w 137"/>
              <a:gd name="connsiteY51" fmla="*/ 79 h 242"/>
              <a:gd name="connsiteX52" fmla="*/ 132 w 137"/>
              <a:gd name="connsiteY52" fmla="*/ 89 h 242"/>
              <a:gd name="connsiteX53" fmla="*/ 127 w 137"/>
              <a:gd name="connsiteY53" fmla="*/ 100 h 242"/>
              <a:gd name="connsiteX54" fmla="*/ 121 w 137"/>
              <a:gd name="connsiteY54" fmla="*/ 111 h 242"/>
              <a:gd name="connsiteX55" fmla="*/ 116 w 137"/>
              <a:gd name="connsiteY55" fmla="*/ 121 h 242"/>
              <a:gd name="connsiteX56" fmla="*/ 116 w 137"/>
              <a:gd name="connsiteY56" fmla="*/ 132 h 242"/>
              <a:gd name="connsiteX57" fmla="*/ 111 w 137"/>
              <a:gd name="connsiteY57" fmla="*/ 137 h 242"/>
              <a:gd name="connsiteX58" fmla="*/ 111 w 137"/>
              <a:gd name="connsiteY58" fmla="*/ 147 h 242"/>
              <a:gd name="connsiteX59" fmla="*/ 111 w 137"/>
              <a:gd name="connsiteY59" fmla="*/ 153 h 242"/>
              <a:gd name="connsiteX60" fmla="*/ 111 w 137"/>
              <a:gd name="connsiteY60" fmla="*/ 158 h 242"/>
              <a:gd name="connsiteX61" fmla="*/ 111 w 137"/>
              <a:gd name="connsiteY61" fmla="*/ 158 h 242"/>
              <a:gd name="connsiteX62" fmla="*/ 111 w 137"/>
              <a:gd name="connsiteY62" fmla="*/ 163 h 242"/>
              <a:gd name="connsiteX63" fmla="*/ 116 w 137"/>
              <a:gd name="connsiteY63" fmla="*/ 163 h 242"/>
              <a:gd name="connsiteX64" fmla="*/ 116 w 137"/>
              <a:gd name="connsiteY64" fmla="*/ 163 h 242"/>
              <a:gd name="connsiteX65" fmla="*/ 121 w 137"/>
              <a:gd name="connsiteY65" fmla="*/ 163 h 242"/>
              <a:gd name="connsiteX0" fmla="*/ 111 w 137"/>
              <a:gd name="connsiteY0" fmla="*/ 221 h 242"/>
              <a:gd name="connsiteX1" fmla="*/ 105 w 137"/>
              <a:gd name="connsiteY1" fmla="*/ 226 h 242"/>
              <a:gd name="connsiteX2" fmla="*/ 90 w 137"/>
              <a:gd name="connsiteY2" fmla="*/ 232 h 242"/>
              <a:gd name="connsiteX3" fmla="*/ 79 w 137"/>
              <a:gd name="connsiteY3" fmla="*/ 237 h 242"/>
              <a:gd name="connsiteX4" fmla="*/ 69 w 137"/>
              <a:gd name="connsiteY4" fmla="*/ 242 h 242"/>
              <a:gd name="connsiteX5" fmla="*/ 63 w 137"/>
              <a:gd name="connsiteY5" fmla="*/ 242 h 242"/>
              <a:gd name="connsiteX6" fmla="*/ 58 w 137"/>
              <a:gd name="connsiteY6" fmla="*/ 242 h 242"/>
              <a:gd name="connsiteX7" fmla="*/ 53 w 137"/>
              <a:gd name="connsiteY7" fmla="*/ 242 h 242"/>
              <a:gd name="connsiteX8" fmla="*/ 48 w 137"/>
              <a:gd name="connsiteY8" fmla="*/ 242 h 242"/>
              <a:gd name="connsiteX9" fmla="*/ 37 w 137"/>
              <a:gd name="connsiteY9" fmla="*/ 232 h 242"/>
              <a:gd name="connsiteX10" fmla="*/ 27 w 137"/>
              <a:gd name="connsiteY10" fmla="*/ 226 h 242"/>
              <a:gd name="connsiteX11" fmla="*/ 16 w 137"/>
              <a:gd name="connsiteY11" fmla="*/ 216 h 242"/>
              <a:gd name="connsiteX12" fmla="*/ 11 w 137"/>
              <a:gd name="connsiteY12" fmla="*/ 211 h 242"/>
              <a:gd name="connsiteX13" fmla="*/ 6 w 137"/>
              <a:gd name="connsiteY13" fmla="*/ 200 h 242"/>
              <a:gd name="connsiteX14" fmla="*/ 0 w 137"/>
              <a:gd name="connsiteY14" fmla="*/ 195 h 242"/>
              <a:gd name="connsiteX15" fmla="*/ 6 w 137"/>
              <a:gd name="connsiteY15" fmla="*/ 190 h 242"/>
              <a:gd name="connsiteX16" fmla="*/ 11 w 137"/>
              <a:gd name="connsiteY16" fmla="*/ 184 h 242"/>
              <a:gd name="connsiteX17" fmla="*/ 16 w 137"/>
              <a:gd name="connsiteY17" fmla="*/ 179 h 242"/>
              <a:gd name="connsiteX18" fmla="*/ 27 w 137"/>
              <a:gd name="connsiteY18" fmla="*/ 174 h 242"/>
              <a:gd name="connsiteX19" fmla="*/ 37 w 137"/>
              <a:gd name="connsiteY19" fmla="*/ 163 h 242"/>
              <a:gd name="connsiteX20" fmla="*/ 48 w 137"/>
              <a:gd name="connsiteY20" fmla="*/ 153 h 242"/>
              <a:gd name="connsiteX21" fmla="*/ 53 w 137"/>
              <a:gd name="connsiteY21" fmla="*/ 137 h 242"/>
              <a:gd name="connsiteX22" fmla="*/ 63 w 137"/>
              <a:gd name="connsiteY22" fmla="*/ 121 h 242"/>
              <a:gd name="connsiteX23" fmla="*/ 63 w 137"/>
              <a:gd name="connsiteY23" fmla="*/ 100 h 242"/>
              <a:gd name="connsiteX24" fmla="*/ 69 w 137"/>
              <a:gd name="connsiteY24" fmla="*/ 89 h 242"/>
              <a:gd name="connsiteX25" fmla="*/ 69 w 137"/>
              <a:gd name="connsiteY25" fmla="*/ 74 h 242"/>
              <a:gd name="connsiteX26" fmla="*/ 69 w 137"/>
              <a:gd name="connsiteY26" fmla="*/ 63 h 242"/>
              <a:gd name="connsiteX27" fmla="*/ 63 w 137"/>
              <a:gd name="connsiteY27" fmla="*/ 47 h 242"/>
              <a:gd name="connsiteX28" fmla="*/ 58 w 137"/>
              <a:gd name="connsiteY28" fmla="*/ 42 h 242"/>
              <a:gd name="connsiteX29" fmla="*/ 53 w 137"/>
              <a:gd name="connsiteY29" fmla="*/ 37 h 242"/>
              <a:gd name="connsiteX30" fmla="*/ 48 w 137"/>
              <a:gd name="connsiteY30" fmla="*/ 32 h 242"/>
              <a:gd name="connsiteX31" fmla="*/ 48 w 137"/>
              <a:gd name="connsiteY31" fmla="*/ 26 h 242"/>
              <a:gd name="connsiteX32" fmla="*/ 48 w 137"/>
              <a:gd name="connsiteY32" fmla="*/ 16 h 242"/>
              <a:gd name="connsiteX33" fmla="*/ 48 w 137"/>
              <a:gd name="connsiteY33" fmla="*/ 10 h 242"/>
              <a:gd name="connsiteX34" fmla="*/ 53 w 137"/>
              <a:gd name="connsiteY34" fmla="*/ 5 h 242"/>
              <a:gd name="connsiteX35" fmla="*/ 58 w 137"/>
              <a:gd name="connsiteY35" fmla="*/ 5 h 242"/>
              <a:gd name="connsiteX36" fmla="*/ 69 w 137"/>
              <a:gd name="connsiteY36" fmla="*/ 0 h 242"/>
              <a:gd name="connsiteX37" fmla="*/ 74 w 137"/>
              <a:gd name="connsiteY37" fmla="*/ 5 h 242"/>
              <a:gd name="connsiteX38" fmla="*/ 84 w 137"/>
              <a:gd name="connsiteY38" fmla="*/ 5 h 242"/>
              <a:gd name="connsiteX39" fmla="*/ 95 w 137"/>
              <a:gd name="connsiteY39" fmla="*/ 10 h 242"/>
              <a:gd name="connsiteX40" fmla="*/ 105 w 137"/>
              <a:gd name="connsiteY40" fmla="*/ 16 h 242"/>
              <a:gd name="connsiteX41" fmla="*/ 116 w 137"/>
              <a:gd name="connsiteY41" fmla="*/ 26 h 242"/>
              <a:gd name="connsiteX42" fmla="*/ 127 w 137"/>
              <a:gd name="connsiteY42" fmla="*/ 32 h 242"/>
              <a:gd name="connsiteX43" fmla="*/ 132 w 137"/>
              <a:gd name="connsiteY43" fmla="*/ 37 h 242"/>
              <a:gd name="connsiteX44" fmla="*/ 137 w 137"/>
              <a:gd name="connsiteY44" fmla="*/ 42 h 242"/>
              <a:gd name="connsiteX45" fmla="*/ 137 w 137"/>
              <a:gd name="connsiteY45" fmla="*/ 47 h 242"/>
              <a:gd name="connsiteX46" fmla="*/ 137 w 137"/>
              <a:gd name="connsiteY46" fmla="*/ 53 h 242"/>
              <a:gd name="connsiteX47" fmla="*/ 137 w 137"/>
              <a:gd name="connsiteY47" fmla="*/ 58 h 242"/>
              <a:gd name="connsiteX48" fmla="*/ 137 w 137"/>
              <a:gd name="connsiteY48" fmla="*/ 63 h 242"/>
              <a:gd name="connsiteX49" fmla="*/ 137 w 137"/>
              <a:gd name="connsiteY49" fmla="*/ 68 h 242"/>
              <a:gd name="connsiteX50" fmla="*/ 132 w 137"/>
              <a:gd name="connsiteY50" fmla="*/ 79 h 242"/>
              <a:gd name="connsiteX51" fmla="*/ 132 w 137"/>
              <a:gd name="connsiteY51" fmla="*/ 89 h 242"/>
              <a:gd name="connsiteX52" fmla="*/ 127 w 137"/>
              <a:gd name="connsiteY52" fmla="*/ 100 h 242"/>
              <a:gd name="connsiteX53" fmla="*/ 121 w 137"/>
              <a:gd name="connsiteY53" fmla="*/ 111 h 242"/>
              <a:gd name="connsiteX54" fmla="*/ 116 w 137"/>
              <a:gd name="connsiteY54" fmla="*/ 121 h 242"/>
              <a:gd name="connsiteX55" fmla="*/ 116 w 137"/>
              <a:gd name="connsiteY55" fmla="*/ 132 h 242"/>
              <a:gd name="connsiteX56" fmla="*/ 111 w 137"/>
              <a:gd name="connsiteY56" fmla="*/ 137 h 242"/>
              <a:gd name="connsiteX57" fmla="*/ 111 w 137"/>
              <a:gd name="connsiteY57" fmla="*/ 147 h 242"/>
              <a:gd name="connsiteX58" fmla="*/ 111 w 137"/>
              <a:gd name="connsiteY58" fmla="*/ 153 h 242"/>
              <a:gd name="connsiteX59" fmla="*/ 111 w 137"/>
              <a:gd name="connsiteY59" fmla="*/ 158 h 242"/>
              <a:gd name="connsiteX60" fmla="*/ 111 w 137"/>
              <a:gd name="connsiteY60" fmla="*/ 158 h 242"/>
              <a:gd name="connsiteX61" fmla="*/ 111 w 137"/>
              <a:gd name="connsiteY61" fmla="*/ 163 h 242"/>
              <a:gd name="connsiteX62" fmla="*/ 116 w 137"/>
              <a:gd name="connsiteY62" fmla="*/ 163 h 242"/>
              <a:gd name="connsiteX63" fmla="*/ 116 w 137"/>
              <a:gd name="connsiteY63" fmla="*/ 163 h 242"/>
              <a:gd name="connsiteX64" fmla="*/ 121 w 137"/>
              <a:gd name="connsiteY64" fmla="*/ 163 h 242"/>
              <a:gd name="connsiteX0" fmla="*/ 111 w 137"/>
              <a:gd name="connsiteY0" fmla="*/ 221 h 242"/>
              <a:gd name="connsiteX1" fmla="*/ 90 w 137"/>
              <a:gd name="connsiteY1" fmla="*/ 232 h 242"/>
              <a:gd name="connsiteX2" fmla="*/ 79 w 137"/>
              <a:gd name="connsiteY2" fmla="*/ 237 h 242"/>
              <a:gd name="connsiteX3" fmla="*/ 69 w 137"/>
              <a:gd name="connsiteY3" fmla="*/ 242 h 242"/>
              <a:gd name="connsiteX4" fmla="*/ 63 w 137"/>
              <a:gd name="connsiteY4" fmla="*/ 242 h 242"/>
              <a:gd name="connsiteX5" fmla="*/ 58 w 137"/>
              <a:gd name="connsiteY5" fmla="*/ 242 h 242"/>
              <a:gd name="connsiteX6" fmla="*/ 53 w 137"/>
              <a:gd name="connsiteY6" fmla="*/ 242 h 242"/>
              <a:gd name="connsiteX7" fmla="*/ 48 w 137"/>
              <a:gd name="connsiteY7" fmla="*/ 242 h 242"/>
              <a:gd name="connsiteX8" fmla="*/ 37 w 137"/>
              <a:gd name="connsiteY8" fmla="*/ 232 h 242"/>
              <a:gd name="connsiteX9" fmla="*/ 27 w 137"/>
              <a:gd name="connsiteY9" fmla="*/ 226 h 242"/>
              <a:gd name="connsiteX10" fmla="*/ 16 w 137"/>
              <a:gd name="connsiteY10" fmla="*/ 216 h 242"/>
              <a:gd name="connsiteX11" fmla="*/ 11 w 137"/>
              <a:gd name="connsiteY11" fmla="*/ 211 h 242"/>
              <a:gd name="connsiteX12" fmla="*/ 6 w 137"/>
              <a:gd name="connsiteY12" fmla="*/ 200 h 242"/>
              <a:gd name="connsiteX13" fmla="*/ 0 w 137"/>
              <a:gd name="connsiteY13" fmla="*/ 195 h 242"/>
              <a:gd name="connsiteX14" fmla="*/ 6 w 137"/>
              <a:gd name="connsiteY14" fmla="*/ 190 h 242"/>
              <a:gd name="connsiteX15" fmla="*/ 11 w 137"/>
              <a:gd name="connsiteY15" fmla="*/ 184 h 242"/>
              <a:gd name="connsiteX16" fmla="*/ 16 w 137"/>
              <a:gd name="connsiteY16" fmla="*/ 179 h 242"/>
              <a:gd name="connsiteX17" fmla="*/ 27 w 137"/>
              <a:gd name="connsiteY17" fmla="*/ 174 h 242"/>
              <a:gd name="connsiteX18" fmla="*/ 37 w 137"/>
              <a:gd name="connsiteY18" fmla="*/ 163 h 242"/>
              <a:gd name="connsiteX19" fmla="*/ 48 w 137"/>
              <a:gd name="connsiteY19" fmla="*/ 153 h 242"/>
              <a:gd name="connsiteX20" fmla="*/ 53 w 137"/>
              <a:gd name="connsiteY20" fmla="*/ 137 h 242"/>
              <a:gd name="connsiteX21" fmla="*/ 63 w 137"/>
              <a:gd name="connsiteY21" fmla="*/ 121 h 242"/>
              <a:gd name="connsiteX22" fmla="*/ 63 w 137"/>
              <a:gd name="connsiteY22" fmla="*/ 100 h 242"/>
              <a:gd name="connsiteX23" fmla="*/ 69 w 137"/>
              <a:gd name="connsiteY23" fmla="*/ 89 h 242"/>
              <a:gd name="connsiteX24" fmla="*/ 69 w 137"/>
              <a:gd name="connsiteY24" fmla="*/ 74 h 242"/>
              <a:gd name="connsiteX25" fmla="*/ 69 w 137"/>
              <a:gd name="connsiteY25" fmla="*/ 63 h 242"/>
              <a:gd name="connsiteX26" fmla="*/ 63 w 137"/>
              <a:gd name="connsiteY26" fmla="*/ 47 h 242"/>
              <a:gd name="connsiteX27" fmla="*/ 58 w 137"/>
              <a:gd name="connsiteY27" fmla="*/ 42 h 242"/>
              <a:gd name="connsiteX28" fmla="*/ 53 w 137"/>
              <a:gd name="connsiteY28" fmla="*/ 37 h 242"/>
              <a:gd name="connsiteX29" fmla="*/ 48 w 137"/>
              <a:gd name="connsiteY29" fmla="*/ 32 h 242"/>
              <a:gd name="connsiteX30" fmla="*/ 48 w 137"/>
              <a:gd name="connsiteY30" fmla="*/ 26 h 242"/>
              <a:gd name="connsiteX31" fmla="*/ 48 w 137"/>
              <a:gd name="connsiteY31" fmla="*/ 16 h 242"/>
              <a:gd name="connsiteX32" fmla="*/ 48 w 137"/>
              <a:gd name="connsiteY32" fmla="*/ 10 h 242"/>
              <a:gd name="connsiteX33" fmla="*/ 53 w 137"/>
              <a:gd name="connsiteY33" fmla="*/ 5 h 242"/>
              <a:gd name="connsiteX34" fmla="*/ 58 w 137"/>
              <a:gd name="connsiteY34" fmla="*/ 5 h 242"/>
              <a:gd name="connsiteX35" fmla="*/ 69 w 137"/>
              <a:gd name="connsiteY35" fmla="*/ 0 h 242"/>
              <a:gd name="connsiteX36" fmla="*/ 74 w 137"/>
              <a:gd name="connsiteY36" fmla="*/ 5 h 242"/>
              <a:gd name="connsiteX37" fmla="*/ 84 w 137"/>
              <a:gd name="connsiteY37" fmla="*/ 5 h 242"/>
              <a:gd name="connsiteX38" fmla="*/ 95 w 137"/>
              <a:gd name="connsiteY38" fmla="*/ 10 h 242"/>
              <a:gd name="connsiteX39" fmla="*/ 105 w 137"/>
              <a:gd name="connsiteY39" fmla="*/ 16 h 242"/>
              <a:gd name="connsiteX40" fmla="*/ 116 w 137"/>
              <a:gd name="connsiteY40" fmla="*/ 26 h 242"/>
              <a:gd name="connsiteX41" fmla="*/ 127 w 137"/>
              <a:gd name="connsiteY41" fmla="*/ 32 h 242"/>
              <a:gd name="connsiteX42" fmla="*/ 132 w 137"/>
              <a:gd name="connsiteY42" fmla="*/ 37 h 242"/>
              <a:gd name="connsiteX43" fmla="*/ 137 w 137"/>
              <a:gd name="connsiteY43" fmla="*/ 42 h 242"/>
              <a:gd name="connsiteX44" fmla="*/ 137 w 137"/>
              <a:gd name="connsiteY44" fmla="*/ 47 h 242"/>
              <a:gd name="connsiteX45" fmla="*/ 137 w 137"/>
              <a:gd name="connsiteY45" fmla="*/ 53 h 242"/>
              <a:gd name="connsiteX46" fmla="*/ 137 w 137"/>
              <a:gd name="connsiteY46" fmla="*/ 58 h 242"/>
              <a:gd name="connsiteX47" fmla="*/ 137 w 137"/>
              <a:gd name="connsiteY47" fmla="*/ 63 h 242"/>
              <a:gd name="connsiteX48" fmla="*/ 137 w 137"/>
              <a:gd name="connsiteY48" fmla="*/ 68 h 242"/>
              <a:gd name="connsiteX49" fmla="*/ 132 w 137"/>
              <a:gd name="connsiteY49" fmla="*/ 79 h 242"/>
              <a:gd name="connsiteX50" fmla="*/ 132 w 137"/>
              <a:gd name="connsiteY50" fmla="*/ 89 h 242"/>
              <a:gd name="connsiteX51" fmla="*/ 127 w 137"/>
              <a:gd name="connsiteY51" fmla="*/ 100 h 242"/>
              <a:gd name="connsiteX52" fmla="*/ 121 w 137"/>
              <a:gd name="connsiteY52" fmla="*/ 111 h 242"/>
              <a:gd name="connsiteX53" fmla="*/ 116 w 137"/>
              <a:gd name="connsiteY53" fmla="*/ 121 h 242"/>
              <a:gd name="connsiteX54" fmla="*/ 116 w 137"/>
              <a:gd name="connsiteY54" fmla="*/ 132 h 242"/>
              <a:gd name="connsiteX55" fmla="*/ 111 w 137"/>
              <a:gd name="connsiteY55" fmla="*/ 137 h 242"/>
              <a:gd name="connsiteX56" fmla="*/ 111 w 137"/>
              <a:gd name="connsiteY56" fmla="*/ 147 h 242"/>
              <a:gd name="connsiteX57" fmla="*/ 111 w 137"/>
              <a:gd name="connsiteY57" fmla="*/ 153 h 242"/>
              <a:gd name="connsiteX58" fmla="*/ 111 w 137"/>
              <a:gd name="connsiteY58" fmla="*/ 158 h 242"/>
              <a:gd name="connsiteX59" fmla="*/ 111 w 137"/>
              <a:gd name="connsiteY59" fmla="*/ 158 h 242"/>
              <a:gd name="connsiteX60" fmla="*/ 111 w 137"/>
              <a:gd name="connsiteY60" fmla="*/ 163 h 242"/>
              <a:gd name="connsiteX61" fmla="*/ 116 w 137"/>
              <a:gd name="connsiteY61" fmla="*/ 163 h 242"/>
              <a:gd name="connsiteX62" fmla="*/ 116 w 137"/>
              <a:gd name="connsiteY62" fmla="*/ 163 h 242"/>
              <a:gd name="connsiteX63" fmla="*/ 121 w 137"/>
              <a:gd name="connsiteY63" fmla="*/ 163 h 242"/>
              <a:gd name="connsiteX0" fmla="*/ 90 w 137"/>
              <a:gd name="connsiteY0" fmla="*/ 232 h 242"/>
              <a:gd name="connsiteX1" fmla="*/ 79 w 137"/>
              <a:gd name="connsiteY1" fmla="*/ 237 h 242"/>
              <a:gd name="connsiteX2" fmla="*/ 69 w 137"/>
              <a:gd name="connsiteY2" fmla="*/ 242 h 242"/>
              <a:gd name="connsiteX3" fmla="*/ 63 w 137"/>
              <a:gd name="connsiteY3" fmla="*/ 242 h 242"/>
              <a:gd name="connsiteX4" fmla="*/ 58 w 137"/>
              <a:gd name="connsiteY4" fmla="*/ 242 h 242"/>
              <a:gd name="connsiteX5" fmla="*/ 53 w 137"/>
              <a:gd name="connsiteY5" fmla="*/ 242 h 242"/>
              <a:gd name="connsiteX6" fmla="*/ 48 w 137"/>
              <a:gd name="connsiteY6" fmla="*/ 242 h 242"/>
              <a:gd name="connsiteX7" fmla="*/ 37 w 137"/>
              <a:gd name="connsiteY7" fmla="*/ 232 h 242"/>
              <a:gd name="connsiteX8" fmla="*/ 27 w 137"/>
              <a:gd name="connsiteY8" fmla="*/ 226 h 242"/>
              <a:gd name="connsiteX9" fmla="*/ 16 w 137"/>
              <a:gd name="connsiteY9" fmla="*/ 216 h 242"/>
              <a:gd name="connsiteX10" fmla="*/ 11 w 137"/>
              <a:gd name="connsiteY10" fmla="*/ 211 h 242"/>
              <a:gd name="connsiteX11" fmla="*/ 6 w 137"/>
              <a:gd name="connsiteY11" fmla="*/ 200 h 242"/>
              <a:gd name="connsiteX12" fmla="*/ 0 w 137"/>
              <a:gd name="connsiteY12" fmla="*/ 195 h 242"/>
              <a:gd name="connsiteX13" fmla="*/ 6 w 137"/>
              <a:gd name="connsiteY13" fmla="*/ 190 h 242"/>
              <a:gd name="connsiteX14" fmla="*/ 11 w 137"/>
              <a:gd name="connsiteY14" fmla="*/ 184 h 242"/>
              <a:gd name="connsiteX15" fmla="*/ 16 w 137"/>
              <a:gd name="connsiteY15" fmla="*/ 179 h 242"/>
              <a:gd name="connsiteX16" fmla="*/ 27 w 137"/>
              <a:gd name="connsiteY16" fmla="*/ 174 h 242"/>
              <a:gd name="connsiteX17" fmla="*/ 37 w 137"/>
              <a:gd name="connsiteY17" fmla="*/ 163 h 242"/>
              <a:gd name="connsiteX18" fmla="*/ 48 w 137"/>
              <a:gd name="connsiteY18" fmla="*/ 153 h 242"/>
              <a:gd name="connsiteX19" fmla="*/ 53 w 137"/>
              <a:gd name="connsiteY19" fmla="*/ 137 h 242"/>
              <a:gd name="connsiteX20" fmla="*/ 63 w 137"/>
              <a:gd name="connsiteY20" fmla="*/ 121 h 242"/>
              <a:gd name="connsiteX21" fmla="*/ 63 w 137"/>
              <a:gd name="connsiteY21" fmla="*/ 100 h 242"/>
              <a:gd name="connsiteX22" fmla="*/ 69 w 137"/>
              <a:gd name="connsiteY22" fmla="*/ 89 h 242"/>
              <a:gd name="connsiteX23" fmla="*/ 69 w 137"/>
              <a:gd name="connsiteY23" fmla="*/ 74 h 242"/>
              <a:gd name="connsiteX24" fmla="*/ 69 w 137"/>
              <a:gd name="connsiteY24" fmla="*/ 63 h 242"/>
              <a:gd name="connsiteX25" fmla="*/ 63 w 137"/>
              <a:gd name="connsiteY25" fmla="*/ 47 h 242"/>
              <a:gd name="connsiteX26" fmla="*/ 58 w 137"/>
              <a:gd name="connsiteY26" fmla="*/ 42 h 242"/>
              <a:gd name="connsiteX27" fmla="*/ 53 w 137"/>
              <a:gd name="connsiteY27" fmla="*/ 37 h 242"/>
              <a:gd name="connsiteX28" fmla="*/ 48 w 137"/>
              <a:gd name="connsiteY28" fmla="*/ 32 h 242"/>
              <a:gd name="connsiteX29" fmla="*/ 48 w 137"/>
              <a:gd name="connsiteY29" fmla="*/ 26 h 242"/>
              <a:gd name="connsiteX30" fmla="*/ 48 w 137"/>
              <a:gd name="connsiteY30" fmla="*/ 16 h 242"/>
              <a:gd name="connsiteX31" fmla="*/ 48 w 137"/>
              <a:gd name="connsiteY31" fmla="*/ 10 h 242"/>
              <a:gd name="connsiteX32" fmla="*/ 53 w 137"/>
              <a:gd name="connsiteY32" fmla="*/ 5 h 242"/>
              <a:gd name="connsiteX33" fmla="*/ 58 w 137"/>
              <a:gd name="connsiteY33" fmla="*/ 5 h 242"/>
              <a:gd name="connsiteX34" fmla="*/ 69 w 137"/>
              <a:gd name="connsiteY34" fmla="*/ 0 h 242"/>
              <a:gd name="connsiteX35" fmla="*/ 74 w 137"/>
              <a:gd name="connsiteY35" fmla="*/ 5 h 242"/>
              <a:gd name="connsiteX36" fmla="*/ 84 w 137"/>
              <a:gd name="connsiteY36" fmla="*/ 5 h 242"/>
              <a:gd name="connsiteX37" fmla="*/ 95 w 137"/>
              <a:gd name="connsiteY37" fmla="*/ 10 h 242"/>
              <a:gd name="connsiteX38" fmla="*/ 105 w 137"/>
              <a:gd name="connsiteY38" fmla="*/ 16 h 242"/>
              <a:gd name="connsiteX39" fmla="*/ 116 w 137"/>
              <a:gd name="connsiteY39" fmla="*/ 26 h 242"/>
              <a:gd name="connsiteX40" fmla="*/ 127 w 137"/>
              <a:gd name="connsiteY40" fmla="*/ 32 h 242"/>
              <a:gd name="connsiteX41" fmla="*/ 132 w 137"/>
              <a:gd name="connsiteY41" fmla="*/ 37 h 242"/>
              <a:gd name="connsiteX42" fmla="*/ 137 w 137"/>
              <a:gd name="connsiteY42" fmla="*/ 42 h 242"/>
              <a:gd name="connsiteX43" fmla="*/ 137 w 137"/>
              <a:gd name="connsiteY43" fmla="*/ 47 h 242"/>
              <a:gd name="connsiteX44" fmla="*/ 137 w 137"/>
              <a:gd name="connsiteY44" fmla="*/ 53 h 242"/>
              <a:gd name="connsiteX45" fmla="*/ 137 w 137"/>
              <a:gd name="connsiteY45" fmla="*/ 58 h 242"/>
              <a:gd name="connsiteX46" fmla="*/ 137 w 137"/>
              <a:gd name="connsiteY46" fmla="*/ 63 h 242"/>
              <a:gd name="connsiteX47" fmla="*/ 137 w 137"/>
              <a:gd name="connsiteY47" fmla="*/ 68 h 242"/>
              <a:gd name="connsiteX48" fmla="*/ 132 w 137"/>
              <a:gd name="connsiteY48" fmla="*/ 79 h 242"/>
              <a:gd name="connsiteX49" fmla="*/ 132 w 137"/>
              <a:gd name="connsiteY49" fmla="*/ 89 h 242"/>
              <a:gd name="connsiteX50" fmla="*/ 127 w 137"/>
              <a:gd name="connsiteY50" fmla="*/ 100 h 242"/>
              <a:gd name="connsiteX51" fmla="*/ 121 w 137"/>
              <a:gd name="connsiteY51" fmla="*/ 111 h 242"/>
              <a:gd name="connsiteX52" fmla="*/ 116 w 137"/>
              <a:gd name="connsiteY52" fmla="*/ 121 h 242"/>
              <a:gd name="connsiteX53" fmla="*/ 116 w 137"/>
              <a:gd name="connsiteY53" fmla="*/ 132 h 242"/>
              <a:gd name="connsiteX54" fmla="*/ 111 w 137"/>
              <a:gd name="connsiteY54" fmla="*/ 137 h 242"/>
              <a:gd name="connsiteX55" fmla="*/ 111 w 137"/>
              <a:gd name="connsiteY55" fmla="*/ 147 h 242"/>
              <a:gd name="connsiteX56" fmla="*/ 111 w 137"/>
              <a:gd name="connsiteY56" fmla="*/ 153 h 242"/>
              <a:gd name="connsiteX57" fmla="*/ 111 w 137"/>
              <a:gd name="connsiteY57" fmla="*/ 158 h 242"/>
              <a:gd name="connsiteX58" fmla="*/ 111 w 137"/>
              <a:gd name="connsiteY58" fmla="*/ 158 h 242"/>
              <a:gd name="connsiteX59" fmla="*/ 111 w 137"/>
              <a:gd name="connsiteY59" fmla="*/ 163 h 242"/>
              <a:gd name="connsiteX60" fmla="*/ 116 w 137"/>
              <a:gd name="connsiteY60" fmla="*/ 163 h 242"/>
              <a:gd name="connsiteX61" fmla="*/ 116 w 137"/>
              <a:gd name="connsiteY61" fmla="*/ 163 h 242"/>
              <a:gd name="connsiteX62" fmla="*/ 121 w 137"/>
              <a:gd name="connsiteY62" fmla="*/ 163 h 242"/>
              <a:gd name="connsiteX0" fmla="*/ 79 w 137"/>
              <a:gd name="connsiteY0" fmla="*/ 237 h 242"/>
              <a:gd name="connsiteX1" fmla="*/ 69 w 137"/>
              <a:gd name="connsiteY1" fmla="*/ 242 h 242"/>
              <a:gd name="connsiteX2" fmla="*/ 63 w 137"/>
              <a:gd name="connsiteY2" fmla="*/ 242 h 242"/>
              <a:gd name="connsiteX3" fmla="*/ 58 w 137"/>
              <a:gd name="connsiteY3" fmla="*/ 242 h 242"/>
              <a:gd name="connsiteX4" fmla="*/ 53 w 137"/>
              <a:gd name="connsiteY4" fmla="*/ 242 h 242"/>
              <a:gd name="connsiteX5" fmla="*/ 48 w 137"/>
              <a:gd name="connsiteY5" fmla="*/ 242 h 242"/>
              <a:gd name="connsiteX6" fmla="*/ 37 w 137"/>
              <a:gd name="connsiteY6" fmla="*/ 232 h 242"/>
              <a:gd name="connsiteX7" fmla="*/ 27 w 137"/>
              <a:gd name="connsiteY7" fmla="*/ 226 h 242"/>
              <a:gd name="connsiteX8" fmla="*/ 16 w 137"/>
              <a:gd name="connsiteY8" fmla="*/ 216 h 242"/>
              <a:gd name="connsiteX9" fmla="*/ 11 w 137"/>
              <a:gd name="connsiteY9" fmla="*/ 211 h 242"/>
              <a:gd name="connsiteX10" fmla="*/ 6 w 137"/>
              <a:gd name="connsiteY10" fmla="*/ 200 h 242"/>
              <a:gd name="connsiteX11" fmla="*/ 0 w 137"/>
              <a:gd name="connsiteY11" fmla="*/ 195 h 242"/>
              <a:gd name="connsiteX12" fmla="*/ 6 w 137"/>
              <a:gd name="connsiteY12" fmla="*/ 190 h 242"/>
              <a:gd name="connsiteX13" fmla="*/ 11 w 137"/>
              <a:gd name="connsiteY13" fmla="*/ 184 h 242"/>
              <a:gd name="connsiteX14" fmla="*/ 16 w 137"/>
              <a:gd name="connsiteY14" fmla="*/ 179 h 242"/>
              <a:gd name="connsiteX15" fmla="*/ 27 w 137"/>
              <a:gd name="connsiteY15" fmla="*/ 174 h 242"/>
              <a:gd name="connsiteX16" fmla="*/ 37 w 137"/>
              <a:gd name="connsiteY16" fmla="*/ 163 h 242"/>
              <a:gd name="connsiteX17" fmla="*/ 48 w 137"/>
              <a:gd name="connsiteY17" fmla="*/ 153 h 242"/>
              <a:gd name="connsiteX18" fmla="*/ 53 w 137"/>
              <a:gd name="connsiteY18" fmla="*/ 137 h 242"/>
              <a:gd name="connsiteX19" fmla="*/ 63 w 137"/>
              <a:gd name="connsiteY19" fmla="*/ 121 h 242"/>
              <a:gd name="connsiteX20" fmla="*/ 63 w 137"/>
              <a:gd name="connsiteY20" fmla="*/ 100 h 242"/>
              <a:gd name="connsiteX21" fmla="*/ 69 w 137"/>
              <a:gd name="connsiteY21" fmla="*/ 89 h 242"/>
              <a:gd name="connsiteX22" fmla="*/ 69 w 137"/>
              <a:gd name="connsiteY22" fmla="*/ 74 h 242"/>
              <a:gd name="connsiteX23" fmla="*/ 69 w 137"/>
              <a:gd name="connsiteY23" fmla="*/ 63 h 242"/>
              <a:gd name="connsiteX24" fmla="*/ 63 w 137"/>
              <a:gd name="connsiteY24" fmla="*/ 47 h 242"/>
              <a:gd name="connsiteX25" fmla="*/ 58 w 137"/>
              <a:gd name="connsiteY25" fmla="*/ 42 h 242"/>
              <a:gd name="connsiteX26" fmla="*/ 53 w 137"/>
              <a:gd name="connsiteY26" fmla="*/ 37 h 242"/>
              <a:gd name="connsiteX27" fmla="*/ 48 w 137"/>
              <a:gd name="connsiteY27" fmla="*/ 32 h 242"/>
              <a:gd name="connsiteX28" fmla="*/ 48 w 137"/>
              <a:gd name="connsiteY28" fmla="*/ 26 h 242"/>
              <a:gd name="connsiteX29" fmla="*/ 48 w 137"/>
              <a:gd name="connsiteY29" fmla="*/ 16 h 242"/>
              <a:gd name="connsiteX30" fmla="*/ 48 w 137"/>
              <a:gd name="connsiteY30" fmla="*/ 10 h 242"/>
              <a:gd name="connsiteX31" fmla="*/ 53 w 137"/>
              <a:gd name="connsiteY31" fmla="*/ 5 h 242"/>
              <a:gd name="connsiteX32" fmla="*/ 58 w 137"/>
              <a:gd name="connsiteY32" fmla="*/ 5 h 242"/>
              <a:gd name="connsiteX33" fmla="*/ 69 w 137"/>
              <a:gd name="connsiteY33" fmla="*/ 0 h 242"/>
              <a:gd name="connsiteX34" fmla="*/ 74 w 137"/>
              <a:gd name="connsiteY34" fmla="*/ 5 h 242"/>
              <a:gd name="connsiteX35" fmla="*/ 84 w 137"/>
              <a:gd name="connsiteY35" fmla="*/ 5 h 242"/>
              <a:gd name="connsiteX36" fmla="*/ 95 w 137"/>
              <a:gd name="connsiteY36" fmla="*/ 10 h 242"/>
              <a:gd name="connsiteX37" fmla="*/ 105 w 137"/>
              <a:gd name="connsiteY37" fmla="*/ 16 h 242"/>
              <a:gd name="connsiteX38" fmla="*/ 116 w 137"/>
              <a:gd name="connsiteY38" fmla="*/ 26 h 242"/>
              <a:gd name="connsiteX39" fmla="*/ 127 w 137"/>
              <a:gd name="connsiteY39" fmla="*/ 32 h 242"/>
              <a:gd name="connsiteX40" fmla="*/ 132 w 137"/>
              <a:gd name="connsiteY40" fmla="*/ 37 h 242"/>
              <a:gd name="connsiteX41" fmla="*/ 137 w 137"/>
              <a:gd name="connsiteY41" fmla="*/ 42 h 242"/>
              <a:gd name="connsiteX42" fmla="*/ 137 w 137"/>
              <a:gd name="connsiteY42" fmla="*/ 47 h 242"/>
              <a:gd name="connsiteX43" fmla="*/ 137 w 137"/>
              <a:gd name="connsiteY43" fmla="*/ 53 h 242"/>
              <a:gd name="connsiteX44" fmla="*/ 137 w 137"/>
              <a:gd name="connsiteY44" fmla="*/ 58 h 242"/>
              <a:gd name="connsiteX45" fmla="*/ 137 w 137"/>
              <a:gd name="connsiteY45" fmla="*/ 63 h 242"/>
              <a:gd name="connsiteX46" fmla="*/ 137 w 137"/>
              <a:gd name="connsiteY46" fmla="*/ 68 h 242"/>
              <a:gd name="connsiteX47" fmla="*/ 132 w 137"/>
              <a:gd name="connsiteY47" fmla="*/ 79 h 242"/>
              <a:gd name="connsiteX48" fmla="*/ 132 w 137"/>
              <a:gd name="connsiteY48" fmla="*/ 89 h 242"/>
              <a:gd name="connsiteX49" fmla="*/ 127 w 137"/>
              <a:gd name="connsiteY49" fmla="*/ 100 h 242"/>
              <a:gd name="connsiteX50" fmla="*/ 121 w 137"/>
              <a:gd name="connsiteY50" fmla="*/ 111 h 242"/>
              <a:gd name="connsiteX51" fmla="*/ 116 w 137"/>
              <a:gd name="connsiteY51" fmla="*/ 121 h 242"/>
              <a:gd name="connsiteX52" fmla="*/ 116 w 137"/>
              <a:gd name="connsiteY52" fmla="*/ 132 h 242"/>
              <a:gd name="connsiteX53" fmla="*/ 111 w 137"/>
              <a:gd name="connsiteY53" fmla="*/ 137 h 242"/>
              <a:gd name="connsiteX54" fmla="*/ 111 w 137"/>
              <a:gd name="connsiteY54" fmla="*/ 147 h 242"/>
              <a:gd name="connsiteX55" fmla="*/ 111 w 137"/>
              <a:gd name="connsiteY55" fmla="*/ 153 h 242"/>
              <a:gd name="connsiteX56" fmla="*/ 111 w 137"/>
              <a:gd name="connsiteY56" fmla="*/ 158 h 242"/>
              <a:gd name="connsiteX57" fmla="*/ 111 w 137"/>
              <a:gd name="connsiteY57" fmla="*/ 158 h 242"/>
              <a:gd name="connsiteX58" fmla="*/ 111 w 137"/>
              <a:gd name="connsiteY58" fmla="*/ 163 h 242"/>
              <a:gd name="connsiteX59" fmla="*/ 116 w 137"/>
              <a:gd name="connsiteY59" fmla="*/ 163 h 242"/>
              <a:gd name="connsiteX60" fmla="*/ 116 w 137"/>
              <a:gd name="connsiteY60" fmla="*/ 163 h 242"/>
              <a:gd name="connsiteX61" fmla="*/ 121 w 137"/>
              <a:gd name="connsiteY61" fmla="*/ 163 h 242"/>
              <a:gd name="connsiteX0" fmla="*/ 69 w 137"/>
              <a:gd name="connsiteY0" fmla="*/ 242 h 242"/>
              <a:gd name="connsiteX1" fmla="*/ 63 w 137"/>
              <a:gd name="connsiteY1" fmla="*/ 242 h 242"/>
              <a:gd name="connsiteX2" fmla="*/ 58 w 137"/>
              <a:gd name="connsiteY2" fmla="*/ 242 h 242"/>
              <a:gd name="connsiteX3" fmla="*/ 53 w 137"/>
              <a:gd name="connsiteY3" fmla="*/ 242 h 242"/>
              <a:gd name="connsiteX4" fmla="*/ 48 w 137"/>
              <a:gd name="connsiteY4" fmla="*/ 242 h 242"/>
              <a:gd name="connsiteX5" fmla="*/ 37 w 137"/>
              <a:gd name="connsiteY5" fmla="*/ 232 h 242"/>
              <a:gd name="connsiteX6" fmla="*/ 27 w 137"/>
              <a:gd name="connsiteY6" fmla="*/ 226 h 242"/>
              <a:gd name="connsiteX7" fmla="*/ 16 w 137"/>
              <a:gd name="connsiteY7" fmla="*/ 216 h 242"/>
              <a:gd name="connsiteX8" fmla="*/ 11 w 137"/>
              <a:gd name="connsiteY8" fmla="*/ 211 h 242"/>
              <a:gd name="connsiteX9" fmla="*/ 6 w 137"/>
              <a:gd name="connsiteY9" fmla="*/ 200 h 242"/>
              <a:gd name="connsiteX10" fmla="*/ 0 w 137"/>
              <a:gd name="connsiteY10" fmla="*/ 195 h 242"/>
              <a:gd name="connsiteX11" fmla="*/ 6 w 137"/>
              <a:gd name="connsiteY11" fmla="*/ 190 h 242"/>
              <a:gd name="connsiteX12" fmla="*/ 11 w 137"/>
              <a:gd name="connsiteY12" fmla="*/ 184 h 242"/>
              <a:gd name="connsiteX13" fmla="*/ 16 w 137"/>
              <a:gd name="connsiteY13" fmla="*/ 179 h 242"/>
              <a:gd name="connsiteX14" fmla="*/ 27 w 137"/>
              <a:gd name="connsiteY14" fmla="*/ 174 h 242"/>
              <a:gd name="connsiteX15" fmla="*/ 37 w 137"/>
              <a:gd name="connsiteY15" fmla="*/ 163 h 242"/>
              <a:gd name="connsiteX16" fmla="*/ 48 w 137"/>
              <a:gd name="connsiteY16" fmla="*/ 153 h 242"/>
              <a:gd name="connsiteX17" fmla="*/ 53 w 137"/>
              <a:gd name="connsiteY17" fmla="*/ 137 h 242"/>
              <a:gd name="connsiteX18" fmla="*/ 63 w 137"/>
              <a:gd name="connsiteY18" fmla="*/ 121 h 242"/>
              <a:gd name="connsiteX19" fmla="*/ 63 w 137"/>
              <a:gd name="connsiteY19" fmla="*/ 100 h 242"/>
              <a:gd name="connsiteX20" fmla="*/ 69 w 137"/>
              <a:gd name="connsiteY20" fmla="*/ 89 h 242"/>
              <a:gd name="connsiteX21" fmla="*/ 69 w 137"/>
              <a:gd name="connsiteY21" fmla="*/ 74 h 242"/>
              <a:gd name="connsiteX22" fmla="*/ 69 w 137"/>
              <a:gd name="connsiteY22" fmla="*/ 63 h 242"/>
              <a:gd name="connsiteX23" fmla="*/ 63 w 137"/>
              <a:gd name="connsiteY23" fmla="*/ 47 h 242"/>
              <a:gd name="connsiteX24" fmla="*/ 58 w 137"/>
              <a:gd name="connsiteY24" fmla="*/ 42 h 242"/>
              <a:gd name="connsiteX25" fmla="*/ 53 w 137"/>
              <a:gd name="connsiteY25" fmla="*/ 37 h 242"/>
              <a:gd name="connsiteX26" fmla="*/ 48 w 137"/>
              <a:gd name="connsiteY26" fmla="*/ 32 h 242"/>
              <a:gd name="connsiteX27" fmla="*/ 48 w 137"/>
              <a:gd name="connsiteY27" fmla="*/ 26 h 242"/>
              <a:gd name="connsiteX28" fmla="*/ 48 w 137"/>
              <a:gd name="connsiteY28" fmla="*/ 16 h 242"/>
              <a:gd name="connsiteX29" fmla="*/ 48 w 137"/>
              <a:gd name="connsiteY29" fmla="*/ 10 h 242"/>
              <a:gd name="connsiteX30" fmla="*/ 53 w 137"/>
              <a:gd name="connsiteY30" fmla="*/ 5 h 242"/>
              <a:gd name="connsiteX31" fmla="*/ 58 w 137"/>
              <a:gd name="connsiteY31" fmla="*/ 5 h 242"/>
              <a:gd name="connsiteX32" fmla="*/ 69 w 137"/>
              <a:gd name="connsiteY32" fmla="*/ 0 h 242"/>
              <a:gd name="connsiteX33" fmla="*/ 74 w 137"/>
              <a:gd name="connsiteY33" fmla="*/ 5 h 242"/>
              <a:gd name="connsiteX34" fmla="*/ 84 w 137"/>
              <a:gd name="connsiteY34" fmla="*/ 5 h 242"/>
              <a:gd name="connsiteX35" fmla="*/ 95 w 137"/>
              <a:gd name="connsiteY35" fmla="*/ 10 h 242"/>
              <a:gd name="connsiteX36" fmla="*/ 105 w 137"/>
              <a:gd name="connsiteY36" fmla="*/ 16 h 242"/>
              <a:gd name="connsiteX37" fmla="*/ 116 w 137"/>
              <a:gd name="connsiteY37" fmla="*/ 26 h 242"/>
              <a:gd name="connsiteX38" fmla="*/ 127 w 137"/>
              <a:gd name="connsiteY38" fmla="*/ 32 h 242"/>
              <a:gd name="connsiteX39" fmla="*/ 132 w 137"/>
              <a:gd name="connsiteY39" fmla="*/ 37 h 242"/>
              <a:gd name="connsiteX40" fmla="*/ 137 w 137"/>
              <a:gd name="connsiteY40" fmla="*/ 42 h 242"/>
              <a:gd name="connsiteX41" fmla="*/ 137 w 137"/>
              <a:gd name="connsiteY41" fmla="*/ 47 h 242"/>
              <a:gd name="connsiteX42" fmla="*/ 137 w 137"/>
              <a:gd name="connsiteY42" fmla="*/ 53 h 242"/>
              <a:gd name="connsiteX43" fmla="*/ 137 w 137"/>
              <a:gd name="connsiteY43" fmla="*/ 58 h 242"/>
              <a:gd name="connsiteX44" fmla="*/ 137 w 137"/>
              <a:gd name="connsiteY44" fmla="*/ 63 h 242"/>
              <a:gd name="connsiteX45" fmla="*/ 137 w 137"/>
              <a:gd name="connsiteY45" fmla="*/ 68 h 242"/>
              <a:gd name="connsiteX46" fmla="*/ 132 w 137"/>
              <a:gd name="connsiteY46" fmla="*/ 79 h 242"/>
              <a:gd name="connsiteX47" fmla="*/ 132 w 137"/>
              <a:gd name="connsiteY47" fmla="*/ 89 h 242"/>
              <a:gd name="connsiteX48" fmla="*/ 127 w 137"/>
              <a:gd name="connsiteY48" fmla="*/ 100 h 242"/>
              <a:gd name="connsiteX49" fmla="*/ 121 w 137"/>
              <a:gd name="connsiteY49" fmla="*/ 111 h 242"/>
              <a:gd name="connsiteX50" fmla="*/ 116 w 137"/>
              <a:gd name="connsiteY50" fmla="*/ 121 h 242"/>
              <a:gd name="connsiteX51" fmla="*/ 116 w 137"/>
              <a:gd name="connsiteY51" fmla="*/ 132 h 242"/>
              <a:gd name="connsiteX52" fmla="*/ 111 w 137"/>
              <a:gd name="connsiteY52" fmla="*/ 137 h 242"/>
              <a:gd name="connsiteX53" fmla="*/ 111 w 137"/>
              <a:gd name="connsiteY53" fmla="*/ 147 h 242"/>
              <a:gd name="connsiteX54" fmla="*/ 111 w 137"/>
              <a:gd name="connsiteY54" fmla="*/ 153 h 242"/>
              <a:gd name="connsiteX55" fmla="*/ 111 w 137"/>
              <a:gd name="connsiteY55" fmla="*/ 158 h 242"/>
              <a:gd name="connsiteX56" fmla="*/ 111 w 137"/>
              <a:gd name="connsiteY56" fmla="*/ 158 h 242"/>
              <a:gd name="connsiteX57" fmla="*/ 111 w 137"/>
              <a:gd name="connsiteY57" fmla="*/ 163 h 242"/>
              <a:gd name="connsiteX58" fmla="*/ 116 w 137"/>
              <a:gd name="connsiteY58" fmla="*/ 163 h 242"/>
              <a:gd name="connsiteX59" fmla="*/ 116 w 137"/>
              <a:gd name="connsiteY59" fmla="*/ 163 h 242"/>
              <a:gd name="connsiteX60" fmla="*/ 121 w 137"/>
              <a:gd name="connsiteY60" fmla="*/ 163 h 242"/>
              <a:gd name="connsiteX0" fmla="*/ 69 w 137"/>
              <a:gd name="connsiteY0" fmla="*/ 242 h 242"/>
              <a:gd name="connsiteX1" fmla="*/ 58 w 137"/>
              <a:gd name="connsiteY1" fmla="*/ 242 h 242"/>
              <a:gd name="connsiteX2" fmla="*/ 53 w 137"/>
              <a:gd name="connsiteY2" fmla="*/ 242 h 242"/>
              <a:gd name="connsiteX3" fmla="*/ 48 w 137"/>
              <a:gd name="connsiteY3" fmla="*/ 242 h 242"/>
              <a:gd name="connsiteX4" fmla="*/ 37 w 137"/>
              <a:gd name="connsiteY4" fmla="*/ 232 h 242"/>
              <a:gd name="connsiteX5" fmla="*/ 27 w 137"/>
              <a:gd name="connsiteY5" fmla="*/ 226 h 242"/>
              <a:gd name="connsiteX6" fmla="*/ 16 w 137"/>
              <a:gd name="connsiteY6" fmla="*/ 216 h 242"/>
              <a:gd name="connsiteX7" fmla="*/ 11 w 137"/>
              <a:gd name="connsiteY7" fmla="*/ 211 h 242"/>
              <a:gd name="connsiteX8" fmla="*/ 6 w 137"/>
              <a:gd name="connsiteY8" fmla="*/ 200 h 242"/>
              <a:gd name="connsiteX9" fmla="*/ 0 w 137"/>
              <a:gd name="connsiteY9" fmla="*/ 195 h 242"/>
              <a:gd name="connsiteX10" fmla="*/ 6 w 137"/>
              <a:gd name="connsiteY10" fmla="*/ 190 h 242"/>
              <a:gd name="connsiteX11" fmla="*/ 11 w 137"/>
              <a:gd name="connsiteY11" fmla="*/ 184 h 242"/>
              <a:gd name="connsiteX12" fmla="*/ 16 w 137"/>
              <a:gd name="connsiteY12" fmla="*/ 179 h 242"/>
              <a:gd name="connsiteX13" fmla="*/ 27 w 137"/>
              <a:gd name="connsiteY13" fmla="*/ 174 h 242"/>
              <a:gd name="connsiteX14" fmla="*/ 37 w 137"/>
              <a:gd name="connsiteY14" fmla="*/ 163 h 242"/>
              <a:gd name="connsiteX15" fmla="*/ 48 w 137"/>
              <a:gd name="connsiteY15" fmla="*/ 153 h 242"/>
              <a:gd name="connsiteX16" fmla="*/ 53 w 137"/>
              <a:gd name="connsiteY16" fmla="*/ 137 h 242"/>
              <a:gd name="connsiteX17" fmla="*/ 63 w 137"/>
              <a:gd name="connsiteY17" fmla="*/ 121 h 242"/>
              <a:gd name="connsiteX18" fmla="*/ 63 w 137"/>
              <a:gd name="connsiteY18" fmla="*/ 100 h 242"/>
              <a:gd name="connsiteX19" fmla="*/ 69 w 137"/>
              <a:gd name="connsiteY19" fmla="*/ 89 h 242"/>
              <a:gd name="connsiteX20" fmla="*/ 69 w 137"/>
              <a:gd name="connsiteY20" fmla="*/ 74 h 242"/>
              <a:gd name="connsiteX21" fmla="*/ 69 w 137"/>
              <a:gd name="connsiteY21" fmla="*/ 63 h 242"/>
              <a:gd name="connsiteX22" fmla="*/ 63 w 137"/>
              <a:gd name="connsiteY22" fmla="*/ 47 h 242"/>
              <a:gd name="connsiteX23" fmla="*/ 58 w 137"/>
              <a:gd name="connsiteY23" fmla="*/ 42 h 242"/>
              <a:gd name="connsiteX24" fmla="*/ 53 w 137"/>
              <a:gd name="connsiteY24" fmla="*/ 37 h 242"/>
              <a:gd name="connsiteX25" fmla="*/ 48 w 137"/>
              <a:gd name="connsiteY25" fmla="*/ 32 h 242"/>
              <a:gd name="connsiteX26" fmla="*/ 48 w 137"/>
              <a:gd name="connsiteY26" fmla="*/ 26 h 242"/>
              <a:gd name="connsiteX27" fmla="*/ 48 w 137"/>
              <a:gd name="connsiteY27" fmla="*/ 16 h 242"/>
              <a:gd name="connsiteX28" fmla="*/ 48 w 137"/>
              <a:gd name="connsiteY28" fmla="*/ 10 h 242"/>
              <a:gd name="connsiteX29" fmla="*/ 53 w 137"/>
              <a:gd name="connsiteY29" fmla="*/ 5 h 242"/>
              <a:gd name="connsiteX30" fmla="*/ 58 w 137"/>
              <a:gd name="connsiteY30" fmla="*/ 5 h 242"/>
              <a:gd name="connsiteX31" fmla="*/ 69 w 137"/>
              <a:gd name="connsiteY31" fmla="*/ 0 h 242"/>
              <a:gd name="connsiteX32" fmla="*/ 74 w 137"/>
              <a:gd name="connsiteY32" fmla="*/ 5 h 242"/>
              <a:gd name="connsiteX33" fmla="*/ 84 w 137"/>
              <a:gd name="connsiteY33" fmla="*/ 5 h 242"/>
              <a:gd name="connsiteX34" fmla="*/ 95 w 137"/>
              <a:gd name="connsiteY34" fmla="*/ 10 h 242"/>
              <a:gd name="connsiteX35" fmla="*/ 105 w 137"/>
              <a:gd name="connsiteY35" fmla="*/ 16 h 242"/>
              <a:gd name="connsiteX36" fmla="*/ 116 w 137"/>
              <a:gd name="connsiteY36" fmla="*/ 26 h 242"/>
              <a:gd name="connsiteX37" fmla="*/ 127 w 137"/>
              <a:gd name="connsiteY37" fmla="*/ 32 h 242"/>
              <a:gd name="connsiteX38" fmla="*/ 132 w 137"/>
              <a:gd name="connsiteY38" fmla="*/ 37 h 242"/>
              <a:gd name="connsiteX39" fmla="*/ 137 w 137"/>
              <a:gd name="connsiteY39" fmla="*/ 42 h 242"/>
              <a:gd name="connsiteX40" fmla="*/ 137 w 137"/>
              <a:gd name="connsiteY40" fmla="*/ 47 h 242"/>
              <a:gd name="connsiteX41" fmla="*/ 137 w 137"/>
              <a:gd name="connsiteY41" fmla="*/ 53 h 242"/>
              <a:gd name="connsiteX42" fmla="*/ 137 w 137"/>
              <a:gd name="connsiteY42" fmla="*/ 58 h 242"/>
              <a:gd name="connsiteX43" fmla="*/ 137 w 137"/>
              <a:gd name="connsiteY43" fmla="*/ 63 h 242"/>
              <a:gd name="connsiteX44" fmla="*/ 137 w 137"/>
              <a:gd name="connsiteY44" fmla="*/ 68 h 242"/>
              <a:gd name="connsiteX45" fmla="*/ 132 w 137"/>
              <a:gd name="connsiteY45" fmla="*/ 79 h 242"/>
              <a:gd name="connsiteX46" fmla="*/ 132 w 137"/>
              <a:gd name="connsiteY46" fmla="*/ 89 h 242"/>
              <a:gd name="connsiteX47" fmla="*/ 127 w 137"/>
              <a:gd name="connsiteY47" fmla="*/ 100 h 242"/>
              <a:gd name="connsiteX48" fmla="*/ 121 w 137"/>
              <a:gd name="connsiteY48" fmla="*/ 111 h 242"/>
              <a:gd name="connsiteX49" fmla="*/ 116 w 137"/>
              <a:gd name="connsiteY49" fmla="*/ 121 h 242"/>
              <a:gd name="connsiteX50" fmla="*/ 116 w 137"/>
              <a:gd name="connsiteY50" fmla="*/ 132 h 242"/>
              <a:gd name="connsiteX51" fmla="*/ 111 w 137"/>
              <a:gd name="connsiteY51" fmla="*/ 137 h 242"/>
              <a:gd name="connsiteX52" fmla="*/ 111 w 137"/>
              <a:gd name="connsiteY52" fmla="*/ 147 h 242"/>
              <a:gd name="connsiteX53" fmla="*/ 111 w 137"/>
              <a:gd name="connsiteY53" fmla="*/ 153 h 242"/>
              <a:gd name="connsiteX54" fmla="*/ 111 w 137"/>
              <a:gd name="connsiteY54" fmla="*/ 158 h 242"/>
              <a:gd name="connsiteX55" fmla="*/ 111 w 137"/>
              <a:gd name="connsiteY55" fmla="*/ 158 h 242"/>
              <a:gd name="connsiteX56" fmla="*/ 111 w 137"/>
              <a:gd name="connsiteY56" fmla="*/ 163 h 242"/>
              <a:gd name="connsiteX57" fmla="*/ 116 w 137"/>
              <a:gd name="connsiteY57" fmla="*/ 163 h 242"/>
              <a:gd name="connsiteX58" fmla="*/ 116 w 137"/>
              <a:gd name="connsiteY58" fmla="*/ 163 h 242"/>
              <a:gd name="connsiteX59" fmla="*/ 121 w 137"/>
              <a:gd name="connsiteY59" fmla="*/ 163 h 242"/>
              <a:gd name="connsiteX0" fmla="*/ 69 w 137"/>
              <a:gd name="connsiteY0" fmla="*/ 242 h 242"/>
              <a:gd name="connsiteX1" fmla="*/ 58 w 137"/>
              <a:gd name="connsiteY1" fmla="*/ 242 h 242"/>
              <a:gd name="connsiteX2" fmla="*/ 48 w 137"/>
              <a:gd name="connsiteY2" fmla="*/ 242 h 242"/>
              <a:gd name="connsiteX3" fmla="*/ 37 w 137"/>
              <a:gd name="connsiteY3" fmla="*/ 232 h 242"/>
              <a:gd name="connsiteX4" fmla="*/ 27 w 137"/>
              <a:gd name="connsiteY4" fmla="*/ 226 h 242"/>
              <a:gd name="connsiteX5" fmla="*/ 16 w 137"/>
              <a:gd name="connsiteY5" fmla="*/ 216 h 242"/>
              <a:gd name="connsiteX6" fmla="*/ 11 w 137"/>
              <a:gd name="connsiteY6" fmla="*/ 211 h 242"/>
              <a:gd name="connsiteX7" fmla="*/ 6 w 137"/>
              <a:gd name="connsiteY7" fmla="*/ 200 h 242"/>
              <a:gd name="connsiteX8" fmla="*/ 0 w 137"/>
              <a:gd name="connsiteY8" fmla="*/ 195 h 242"/>
              <a:gd name="connsiteX9" fmla="*/ 6 w 137"/>
              <a:gd name="connsiteY9" fmla="*/ 190 h 242"/>
              <a:gd name="connsiteX10" fmla="*/ 11 w 137"/>
              <a:gd name="connsiteY10" fmla="*/ 184 h 242"/>
              <a:gd name="connsiteX11" fmla="*/ 16 w 137"/>
              <a:gd name="connsiteY11" fmla="*/ 179 h 242"/>
              <a:gd name="connsiteX12" fmla="*/ 27 w 137"/>
              <a:gd name="connsiteY12" fmla="*/ 174 h 242"/>
              <a:gd name="connsiteX13" fmla="*/ 37 w 137"/>
              <a:gd name="connsiteY13" fmla="*/ 163 h 242"/>
              <a:gd name="connsiteX14" fmla="*/ 48 w 137"/>
              <a:gd name="connsiteY14" fmla="*/ 153 h 242"/>
              <a:gd name="connsiteX15" fmla="*/ 53 w 137"/>
              <a:gd name="connsiteY15" fmla="*/ 137 h 242"/>
              <a:gd name="connsiteX16" fmla="*/ 63 w 137"/>
              <a:gd name="connsiteY16" fmla="*/ 121 h 242"/>
              <a:gd name="connsiteX17" fmla="*/ 63 w 137"/>
              <a:gd name="connsiteY17" fmla="*/ 100 h 242"/>
              <a:gd name="connsiteX18" fmla="*/ 69 w 137"/>
              <a:gd name="connsiteY18" fmla="*/ 89 h 242"/>
              <a:gd name="connsiteX19" fmla="*/ 69 w 137"/>
              <a:gd name="connsiteY19" fmla="*/ 74 h 242"/>
              <a:gd name="connsiteX20" fmla="*/ 69 w 137"/>
              <a:gd name="connsiteY20" fmla="*/ 63 h 242"/>
              <a:gd name="connsiteX21" fmla="*/ 63 w 137"/>
              <a:gd name="connsiteY21" fmla="*/ 47 h 242"/>
              <a:gd name="connsiteX22" fmla="*/ 58 w 137"/>
              <a:gd name="connsiteY22" fmla="*/ 42 h 242"/>
              <a:gd name="connsiteX23" fmla="*/ 53 w 137"/>
              <a:gd name="connsiteY23" fmla="*/ 37 h 242"/>
              <a:gd name="connsiteX24" fmla="*/ 48 w 137"/>
              <a:gd name="connsiteY24" fmla="*/ 32 h 242"/>
              <a:gd name="connsiteX25" fmla="*/ 48 w 137"/>
              <a:gd name="connsiteY25" fmla="*/ 26 h 242"/>
              <a:gd name="connsiteX26" fmla="*/ 48 w 137"/>
              <a:gd name="connsiteY26" fmla="*/ 16 h 242"/>
              <a:gd name="connsiteX27" fmla="*/ 48 w 137"/>
              <a:gd name="connsiteY27" fmla="*/ 10 h 242"/>
              <a:gd name="connsiteX28" fmla="*/ 53 w 137"/>
              <a:gd name="connsiteY28" fmla="*/ 5 h 242"/>
              <a:gd name="connsiteX29" fmla="*/ 58 w 137"/>
              <a:gd name="connsiteY29" fmla="*/ 5 h 242"/>
              <a:gd name="connsiteX30" fmla="*/ 69 w 137"/>
              <a:gd name="connsiteY30" fmla="*/ 0 h 242"/>
              <a:gd name="connsiteX31" fmla="*/ 74 w 137"/>
              <a:gd name="connsiteY31" fmla="*/ 5 h 242"/>
              <a:gd name="connsiteX32" fmla="*/ 84 w 137"/>
              <a:gd name="connsiteY32" fmla="*/ 5 h 242"/>
              <a:gd name="connsiteX33" fmla="*/ 95 w 137"/>
              <a:gd name="connsiteY33" fmla="*/ 10 h 242"/>
              <a:gd name="connsiteX34" fmla="*/ 105 w 137"/>
              <a:gd name="connsiteY34" fmla="*/ 16 h 242"/>
              <a:gd name="connsiteX35" fmla="*/ 116 w 137"/>
              <a:gd name="connsiteY35" fmla="*/ 26 h 242"/>
              <a:gd name="connsiteX36" fmla="*/ 127 w 137"/>
              <a:gd name="connsiteY36" fmla="*/ 32 h 242"/>
              <a:gd name="connsiteX37" fmla="*/ 132 w 137"/>
              <a:gd name="connsiteY37" fmla="*/ 37 h 242"/>
              <a:gd name="connsiteX38" fmla="*/ 137 w 137"/>
              <a:gd name="connsiteY38" fmla="*/ 42 h 242"/>
              <a:gd name="connsiteX39" fmla="*/ 137 w 137"/>
              <a:gd name="connsiteY39" fmla="*/ 47 h 242"/>
              <a:gd name="connsiteX40" fmla="*/ 137 w 137"/>
              <a:gd name="connsiteY40" fmla="*/ 53 h 242"/>
              <a:gd name="connsiteX41" fmla="*/ 137 w 137"/>
              <a:gd name="connsiteY41" fmla="*/ 58 h 242"/>
              <a:gd name="connsiteX42" fmla="*/ 137 w 137"/>
              <a:gd name="connsiteY42" fmla="*/ 63 h 242"/>
              <a:gd name="connsiteX43" fmla="*/ 137 w 137"/>
              <a:gd name="connsiteY43" fmla="*/ 68 h 242"/>
              <a:gd name="connsiteX44" fmla="*/ 132 w 137"/>
              <a:gd name="connsiteY44" fmla="*/ 79 h 242"/>
              <a:gd name="connsiteX45" fmla="*/ 132 w 137"/>
              <a:gd name="connsiteY45" fmla="*/ 89 h 242"/>
              <a:gd name="connsiteX46" fmla="*/ 127 w 137"/>
              <a:gd name="connsiteY46" fmla="*/ 100 h 242"/>
              <a:gd name="connsiteX47" fmla="*/ 121 w 137"/>
              <a:gd name="connsiteY47" fmla="*/ 111 h 242"/>
              <a:gd name="connsiteX48" fmla="*/ 116 w 137"/>
              <a:gd name="connsiteY48" fmla="*/ 121 h 242"/>
              <a:gd name="connsiteX49" fmla="*/ 116 w 137"/>
              <a:gd name="connsiteY49" fmla="*/ 132 h 242"/>
              <a:gd name="connsiteX50" fmla="*/ 111 w 137"/>
              <a:gd name="connsiteY50" fmla="*/ 137 h 242"/>
              <a:gd name="connsiteX51" fmla="*/ 111 w 137"/>
              <a:gd name="connsiteY51" fmla="*/ 147 h 242"/>
              <a:gd name="connsiteX52" fmla="*/ 111 w 137"/>
              <a:gd name="connsiteY52" fmla="*/ 153 h 242"/>
              <a:gd name="connsiteX53" fmla="*/ 111 w 137"/>
              <a:gd name="connsiteY53" fmla="*/ 158 h 242"/>
              <a:gd name="connsiteX54" fmla="*/ 111 w 137"/>
              <a:gd name="connsiteY54" fmla="*/ 158 h 242"/>
              <a:gd name="connsiteX55" fmla="*/ 111 w 137"/>
              <a:gd name="connsiteY55" fmla="*/ 163 h 242"/>
              <a:gd name="connsiteX56" fmla="*/ 116 w 137"/>
              <a:gd name="connsiteY56" fmla="*/ 163 h 242"/>
              <a:gd name="connsiteX57" fmla="*/ 116 w 137"/>
              <a:gd name="connsiteY57" fmla="*/ 163 h 242"/>
              <a:gd name="connsiteX58" fmla="*/ 121 w 137"/>
              <a:gd name="connsiteY58" fmla="*/ 163 h 242"/>
              <a:gd name="connsiteX0" fmla="*/ 69 w 137"/>
              <a:gd name="connsiteY0" fmla="*/ 242 h 242"/>
              <a:gd name="connsiteX1" fmla="*/ 48 w 137"/>
              <a:gd name="connsiteY1" fmla="*/ 242 h 242"/>
              <a:gd name="connsiteX2" fmla="*/ 37 w 137"/>
              <a:gd name="connsiteY2" fmla="*/ 232 h 242"/>
              <a:gd name="connsiteX3" fmla="*/ 27 w 137"/>
              <a:gd name="connsiteY3" fmla="*/ 226 h 242"/>
              <a:gd name="connsiteX4" fmla="*/ 16 w 137"/>
              <a:gd name="connsiteY4" fmla="*/ 216 h 242"/>
              <a:gd name="connsiteX5" fmla="*/ 11 w 137"/>
              <a:gd name="connsiteY5" fmla="*/ 211 h 242"/>
              <a:gd name="connsiteX6" fmla="*/ 6 w 137"/>
              <a:gd name="connsiteY6" fmla="*/ 200 h 242"/>
              <a:gd name="connsiteX7" fmla="*/ 0 w 137"/>
              <a:gd name="connsiteY7" fmla="*/ 195 h 242"/>
              <a:gd name="connsiteX8" fmla="*/ 6 w 137"/>
              <a:gd name="connsiteY8" fmla="*/ 190 h 242"/>
              <a:gd name="connsiteX9" fmla="*/ 11 w 137"/>
              <a:gd name="connsiteY9" fmla="*/ 184 h 242"/>
              <a:gd name="connsiteX10" fmla="*/ 16 w 137"/>
              <a:gd name="connsiteY10" fmla="*/ 179 h 242"/>
              <a:gd name="connsiteX11" fmla="*/ 27 w 137"/>
              <a:gd name="connsiteY11" fmla="*/ 174 h 242"/>
              <a:gd name="connsiteX12" fmla="*/ 37 w 137"/>
              <a:gd name="connsiteY12" fmla="*/ 163 h 242"/>
              <a:gd name="connsiteX13" fmla="*/ 48 w 137"/>
              <a:gd name="connsiteY13" fmla="*/ 153 h 242"/>
              <a:gd name="connsiteX14" fmla="*/ 53 w 137"/>
              <a:gd name="connsiteY14" fmla="*/ 137 h 242"/>
              <a:gd name="connsiteX15" fmla="*/ 63 w 137"/>
              <a:gd name="connsiteY15" fmla="*/ 121 h 242"/>
              <a:gd name="connsiteX16" fmla="*/ 63 w 137"/>
              <a:gd name="connsiteY16" fmla="*/ 100 h 242"/>
              <a:gd name="connsiteX17" fmla="*/ 69 w 137"/>
              <a:gd name="connsiteY17" fmla="*/ 89 h 242"/>
              <a:gd name="connsiteX18" fmla="*/ 69 w 137"/>
              <a:gd name="connsiteY18" fmla="*/ 74 h 242"/>
              <a:gd name="connsiteX19" fmla="*/ 69 w 137"/>
              <a:gd name="connsiteY19" fmla="*/ 63 h 242"/>
              <a:gd name="connsiteX20" fmla="*/ 63 w 137"/>
              <a:gd name="connsiteY20" fmla="*/ 47 h 242"/>
              <a:gd name="connsiteX21" fmla="*/ 58 w 137"/>
              <a:gd name="connsiteY21" fmla="*/ 42 h 242"/>
              <a:gd name="connsiteX22" fmla="*/ 53 w 137"/>
              <a:gd name="connsiteY22" fmla="*/ 37 h 242"/>
              <a:gd name="connsiteX23" fmla="*/ 48 w 137"/>
              <a:gd name="connsiteY23" fmla="*/ 32 h 242"/>
              <a:gd name="connsiteX24" fmla="*/ 48 w 137"/>
              <a:gd name="connsiteY24" fmla="*/ 26 h 242"/>
              <a:gd name="connsiteX25" fmla="*/ 48 w 137"/>
              <a:gd name="connsiteY25" fmla="*/ 16 h 242"/>
              <a:gd name="connsiteX26" fmla="*/ 48 w 137"/>
              <a:gd name="connsiteY26" fmla="*/ 10 h 242"/>
              <a:gd name="connsiteX27" fmla="*/ 53 w 137"/>
              <a:gd name="connsiteY27" fmla="*/ 5 h 242"/>
              <a:gd name="connsiteX28" fmla="*/ 58 w 137"/>
              <a:gd name="connsiteY28" fmla="*/ 5 h 242"/>
              <a:gd name="connsiteX29" fmla="*/ 69 w 137"/>
              <a:gd name="connsiteY29" fmla="*/ 0 h 242"/>
              <a:gd name="connsiteX30" fmla="*/ 74 w 137"/>
              <a:gd name="connsiteY30" fmla="*/ 5 h 242"/>
              <a:gd name="connsiteX31" fmla="*/ 84 w 137"/>
              <a:gd name="connsiteY31" fmla="*/ 5 h 242"/>
              <a:gd name="connsiteX32" fmla="*/ 95 w 137"/>
              <a:gd name="connsiteY32" fmla="*/ 10 h 242"/>
              <a:gd name="connsiteX33" fmla="*/ 105 w 137"/>
              <a:gd name="connsiteY33" fmla="*/ 16 h 242"/>
              <a:gd name="connsiteX34" fmla="*/ 116 w 137"/>
              <a:gd name="connsiteY34" fmla="*/ 26 h 242"/>
              <a:gd name="connsiteX35" fmla="*/ 127 w 137"/>
              <a:gd name="connsiteY35" fmla="*/ 32 h 242"/>
              <a:gd name="connsiteX36" fmla="*/ 132 w 137"/>
              <a:gd name="connsiteY36" fmla="*/ 37 h 242"/>
              <a:gd name="connsiteX37" fmla="*/ 137 w 137"/>
              <a:gd name="connsiteY37" fmla="*/ 42 h 242"/>
              <a:gd name="connsiteX38" fmla="*/ 137 w 137"/>
              <a:gd name="connsiteY38" fmla="*/ 47 h 242"/>
              <a:gd name="connsiteX39" fmla="*/ 137 w 137"/>
              <a:gd name="connsiteY39" fmla="*/ 53 h 242"/>
              <a:gd name="connsiteX40" fmla="*/ 137 w 137"/>
              <a:gd name="connsiteY40" fmla="*/ 58 h 242"/>
              <a:gd name="connsiteX41" fmla="*/ 137 w 137"/>
              <a:gd name="connsiteY41" fmla="*/ 63 h 242"/>
              <a:gd name="connsiteX42" fmla="*/ 137 w 137"/>
              <a:gd name="connsiteY42" fmla="*/ 68 h 242"/>
              <a:gd name="connsiteX43" fmla="*/ 132 w 137"/>
              <a:gd name="connsiteY43" fmla="*/ 79 h 242"/>
              <a:gd name="connsiteX44" fmla="*/ 132 w 137"/>
              <a:gd name="connsiteY44" fmla="*/ 89 h 242"/>
              <a:gd name="connsiteX45" fmla="*/ 127 w 137"/>
              <a:gd name="connsiteY45" fmla="*/ 100 h 242"/>
              <a:gd name="connsiteX46" fmla="*/ 121 w 137"/>
              <a:gd name="connsiteY46" fmla="*/ 111 h 242"/>
              <a:gd name="connsiteX47" fmla="*/ 116 w 137"/>
              <a:gd name="connsiteY47" fmla="*/ 121 h 242"/>
              <a:gd name="connsiteX48" fmla="*/ 116 w 137"/>
              <a:gd name="connsiteY48" fmla="*/ 132 h 242"/>
              <a:gd name="connsiteX49" fmla="*/ 111 w 137"/>
              <a:gd name="connsiteY49" fmla="*/ 137 h 242"/>
              <a:gd name="connsiteX50" fmla="*/ 111 w 137"/>
              <a:gd name="connsiteY50" fmla="*/ 147 h 242"/>
              <a:gd name="connsiteX51" fmla="*/ 111 w 137"/>
              <a:gd name="connsiteY51" fmla="*/ 153 h 242"/>
              <a:gd name="connsiteX52" fmla="*/ 111 w 137"/>
              <a:gd name="connsiteY52" fmla="*/ 158 h 242"/>
              <a:gd name="connsiteX53" fmla="*/ 111 w 137"/>
              <a:gd name="connsiteY53" fmla="*/ 158 h 242"/>
              <a:gd name="connsiteX54" fmla="*/ 111 w 137"/>
              <a:gd name="connsiteY54" fmla="*/ 163 h 242"/>
              <a:gd name="connsiteX55" fmla="*/ 116 w 137"/>
              <a:gd name="connsiteY55" fmla="*/ 163 h 242"/>
              <a:gd name="connsiteX56" fmla="*/ 116 w 137"/>
              <a:gd name="connsiteY56" fmla="*/ 163 h 242"/>
              <a:gd name="connsiteX57" fmla="*/ 121 w 137"/>
              <a:gd name="connsiteY57" fmla="*/ 163 h 242"/>
              <a:gd name="connsiteX0" fmla="*/ 48 w 137"/>
              <a:gd name="connsiteY0" fmla="*/ 242 h 242"/>
              <a:gd name="connsiteX1" fmla="*/ 37 w 137"/>
              <a:gd name="connsiteY1" fmla="*/ 232 h 242"/>
              <a:gd name="connsiteX2" fmla="*/ 27 w 137"/>
              <a:gd name="connsiteY2" fmla="*/ 226 h 242"/>
              <a:gd name="connsiteX3" fmla="*/ 16 w 137"/>
              <a:gd name="connsiteY3" fmla="*/ 216 h 242"/>
              <a:gd name="connsiteX4" fmla="*/ 11 w 137"/>
              <a:gd name="connsiteY4" fmla="*/ 211 h 242"/>
              <a:gd name="connsiteX5" fmla="*/ 6 w 137"/>
              <a:gd name="connsiteY5" fmla="*/ 200 h 242"/>
              <a:gd name="connsiteX6" fmla="*/ 0 w 137"/>
              <a:gd name="connsiteY6" fmla="*/ 195 h 242"/>
              <a:gd name="connsiteX7" fmla="*/ 6 w 137"/>
              <a:gd name="connsiteY7" fmla="*/ 190 h 242"/>
              <a:gd name="connsiteX8" fmla="*/ 11 w 137"/>
              <a:gd name="connsiteY8" fmla="*/ 184 h 242"/>
              <a:gd name="connsiteX9" fmla="*/ 16 w 137"/>
              <a:gd name="connsiteY9" fmla="*/ 179 h 242"/>
              <a:gd name="connsiteX10" fmla="*/ 27 w 137"/>
              <a:gd name="connsiteY10" fmla="*/ 174 h 242"/>
              <a:gd name="connsiteX11" fmla="*/ 37 w 137"/>
              <a:gd name="connsiteY11" fmla="*/ 163 h 242"/>
              <a:gd name="connsiteX12" fmla="*/ 48 w 137"/>
              <a:gd name="connsiteY12" fmla="*/ 153 h 242"/>
              <a:gd name="connsiteX13" fmla="*/ 53 w 137"/>
              <a:gd name="connsiteY13" fmla="*/ 137 h 242"/>
              <a:gd name="connsiteX14" fmla="*/ 63 w 137"/>
              <a:gd name="connsiteY14" fmla="*/ 121 h 242"/>
              <a:gd name="connsiteX15" fmla="*/ 63 w 137"/>
              <a:gd name="connsiteY15" fmla="*/ 100 h 242"/>
              <a:gd name="connsiteX16" fmla="*/ 69 w 137"/>
              <a:gd name="connsiteY16" fmla="*/ 89 h 242"/>
              <a:gd name="connsiteX17" fmla="*/ 69 w 137"/>
              <a:gd name="connsiteY17" fmla="*/ 74 h 242"/>
              <a:gd name="connsiteX18" fmla="*/ 69 w 137"/>
              <a:gd name="connsiteY18" fmla="*/ 63 h 242"/>
              <a:gd name="connsiteX19" fmla="*/ 63 w 137"/>
              <a:gd name="connsiteY19" fmla="*/ 47 h 242"/>
              <a:gd name="connsiteX20" fmla="*/ 58 w 137"/>
              <a:gd name="connsiteY20" fmla="*/ 42 h 242"/>
              <a:gd name="connsiteX21" fmla="*/ 53 w 137"/>
              <a:gd name="connsiteY21" fmla="*/ 37 h 242"/>
              <a:gd name="connsiteX22" fmla="*/ 48 w 137"/>
              <a:gd name="connsiteY22" fmla="*/ 32 h 242"/>
              <a:gd name="connsiteX23" fmla="*/ 48 w 137"/>
              <a:gd name="connsiteY23" fmla="*/ 26 h 242"/>
              <a:gd name="connsiteX24" fmla="*/ 48 w 137"/>
              <a:gd name="connsiteY24" fmla="*/ 16 h 242"/>
              <a:gd name="connsiteX25" fmla="*/ 48 w 137"/>
              <a:gd name="connsiteY25" fmla="*/ 10 h 242"/>
              <a:gd name="connsiteX26" fmla="*/ 53 w 137"/>
              <a:gd name="connsiteY26" fmla="*/ 5 h 242"/>
              <a:gd name="connsiteX27" fmla="*/ 58 w 137"/>
              <a:gd name="connsiteY27" fmla="*/ 5 h 242"/>
              <a:gd name="connsiteX28" fmla="*/ 69 w 137"/>
              <a:gd name="connsiteY28" fmla="*/ 0 h 242"/>
              <a:gd name="connsiteX29" fmla="*/ 74 w 137"/>
              <a:gd name="connsiteY29" fmla="*/ 5 h 242"/>
              <a:gd name="connsiteX30" fmla="*/ 84 w 137"/>
              <a:gd name="connsiteY30" fmla="*/ 5 h 242"/>
              <a:gd name="connsiteX31" fmla="*/ 95 w 137"/>
              <a:gd name="connsiteY31" fmla="*/ 10 h 242"/>
              <a:gd name="connsiteX32" fmla="*/ 105 w 137"/>
              <a:gd name="connsiteY32" fmla="*/ 16 h 242"/>
              <a:gd name="connsiteX33" fmla="*/ 116 w 137"/>
              <a:gd name="connsiteY33" fmla="*/ 26 h 242"/>
              <a:gd name="connsiteX34" fmla="*/ 127 w 137"/>
              <a:gd name="connsiteY34" fmla="*/ 32 h 242"/>
              <a:gd name="connsiteX35" fmla="*/ 132 w 137"/>
              <a:gd name="connsiteY35" fmla="*/ 37 h 242"/>
              <a:gd name="connsiteX36" fmla="*/ 137 w 137"/>
              <a:gd name="connsiteY36" fmla="*/ 42 h 242"/>
              <a:gd name="connsiteX37" fmla="*/ 137 w 137"/>
              <a:gd name="connsiteY37" fmla="*/ 47 h 242"/>
              <a:gd name="connsiteX38" fmla="*/ 137 w 137"/>
              <a:gd name="connsiteY38" fmla="*/ 53 h 242"/>
              <a:gd name="connsiteX39" fmla="*/ 137 w 137"/>
              <a:gd name="connsiteY39" fmla="*/ 58 h 242"/>
              <a:gd name="connsiteX40" fmla="*/ 137 w 137"/>
              <a:gd name="connsiteY40" fmla="*/ 63 h 242"/>
              <a:gd name="connsiteX41" fmla="*/ 137 w 137"/>
              <a:gd name="connsiteY41" fmla="*/ 68 h 242"/>
              <a:gd name="connsiteX42" fmla="*/ 132 w 137"/>
              <a:gd name="connsiteY42" fmla="*/ 79 h 242"/>
              <a:gd name="connsiteX43" fmla="*/ 132 w 137"/>
              <a:gd name="connsiteY43" fmla="*/ 89 h 242"/>
              <a:gd name="connsiteX44" fmla="*/ 127 w 137"/>
              <a:gd name="connsiteY44" fmla="*/ 100 h 242"/>
              <a:gd name="connsiteX45" fmla="*/ 121 w 137"/>
              <a:gd name="connsiteY45" fmla="*/ 111 h 242"/>
              <a:gd name="connsiteX46" fmla="*/ 116 w 137"/>
              <a:gd name="connsiteY46" fmla="*/ 121 h 242"/>
              <a:gd name="connsiteX47" fmla="*/ 116 w 137"/>
              <a:gd name="connsiteY47" fmla="*/ 132 h 242"/>
              <a:gd name="connsiteX48" fmla="*/ 111 w 137"/>
              <a:gd name="connsiteY48" fmla="*/ 137 h 242"/>
              <a:gd name="connsiteX49" fmla="*/ 111 w 137"/>
              <a:gd name="connsiteY49" fmla="*/ 147 h 242"/>
              <a:gd name="connsiteX50" fmla="*/ 111 w 137"/>
              <a:gd name="connsiteY50" fmla="*/ 153 h 242"/>
              <a:gd name="connsiteX51" fmla="*/ 111 w 137"/>
              <a:gd name="connsiteY51" fmla="*/ 158 h 242"/>
              <a:gd name="connsiteX52" fmla="*/ 111 w 137"/>
              <a:gd name="connsiteY52" fmla="*/ 158 h 242"/>
              <a:gd name="connsiteX53" fmla="*/ 111 w 137"/>
              <a:gd name="connsiteY53" fmla="*/ 163 h 242"/>
              <a:gd name="connsiteX54" fmla="*/ 116 w 137"/>
              <a:gd name="connsiteY54" fmla="*/ 163 h 242"/>
              <a:gd name="connsiteX55" fmla="*/ 116 w 137"/>
              <a:gd name="connsiteY55" fmla="*/ 163 h 242"/>
              <a:gd name="connsiteX56" fmla="*/ 121 w 137"/>
              <a:gd name="connsiteY56" fmla="*/ 163 h 242"/>
              <a:gd name="connsiteX0" fmla="*/ 37 w 137"/>
              <a:gd name="connsiteY0" fmla="*/ 232 h 232"/>
              <a:gd name="connsiteX1" fmla="*/ 27 w 137"/>
              <a:gd name="connsiteY1" fmla="*/ 226 h 232"/>
              <a:gd name="connsiteX2" fmla="*/ 16 w 137"/>
              <a:gd name="connsiteY2" fmla="*/ 216 h 232"/>
              <a:gd name="connsiteX3" fmla="*/ 11 w 137"/>
              <a:gd name="connsiteY3" fmla="*/ 211 h 232"/>
              <a:gd name="connsiteX4" fmla="*/ 6 w 137"/>
              <a:gd name="connsiteY4" fmla="*/ 200 h 232"/>
              <a:gd name="connsiteX5" fmla="*/ 0 w 137"/>
              <a:gd name="connsiteY5" fmla="*/ 195 h 232"/>
              <a:gd name="connsiteX6" fmla="*/ 6 w 137"/>
              <a:gd name="connsiteY6" fmla="*/ 190 h 232"/>
              <a:gd name="connsiteX7" fmla="*/ 11 w 137"/>
              <a:gd name="connsiteY7" fmla="*/ 184 h 232"/>
              <a:gd name="connsiteX8" fmla="*/ 16 w 137"/>
              <a:gd name="connsiteY8" fmla="*/ 179 h 232"/>
              <a:gd name="connsiteX9" fmla="*/ 27 w 137"/>
              <a:gd name="connsiteY9" fmla="*/ 174 h 232"/>
              <a:gd name="connsiteX10" fmla="*/ 37 w 137"/>
              <a:gd name="connsiteY10" fmla="*/ 163 h 232"/>
              <a:gd name="connsiteX11" fmla="*/ 48 w 137"/>
              <a:gd name="connsiteY11" fmla="*/ 153 h 232"/>
              <a:gd name="connsiteX12" fmla="*/ 53 w 137"/>
              <a:gd name="connsiteY12" fmla="*/ 137 h 232"/>
              <a:gd name="connsiteX13" fmla="*/ 63 w 137"/>
              <a:gd name="connsiteY13" fmla="*/ 121 h 232"/>
              <a:gd name="connsiteX14" fmla="*/ 63 w 137"/>
              <a:gd name="connsiteY14" fmla="*/ 100 h 232"/>
              <a:gd name="connsiteX15" fmla="*/ 69 w 137"/>
              <a:gd name="connsiteY15" fmla="*/ 89 h 232"/>
              <a:gd name="connsiteX16" fmla="*/ 69 w 137"/>
              <a:gd name="connsiteY16" fmla="*/ 74 h 232"/>
              <a:gd name="connsiteX17" fmla="*/ 69 w 137"/>
              <a:gd name="connsiteY17" fmla="*/ 63 h 232"/>
              <a:gd name="connsiteX18" fmla="*/ 63 w 137"/>
              <a:gd name="connsiteY18" fmla="*/ 47 h 232"/>
              <a:gd name="connsiteX19" fmla="*/ 58 w 137"/>
              <a:gd name="connsiteY19" fmla="*/ 42 h 232"/>
              <a:gd name="connsiteX20" fmla="*/ 53 w 137"/>
              <a:gd name="connsiteY20" fmla="*/ 37 h 232"/>
              <a:gd name="connsiteX21" fmla="*/ 48 w 137"/>
              <a:gd name="connsiteY21" fmla="*/ 32 h 232"/>
              <a:gd name="connsiteX22" fmla="*/ 48 w 137"/>
              <a:gd name="connsiteY22" fmla="*/ 26 h 232"/>
              <a:gd name="connsiteX23" fmla="*/ 48 w 137"/>
              <a:gd name="connsiteY23" fmla="*/ 16 h 232"/>
              <a:gd name="connsiteX24" fmla="*/ 48 w 137"/>
              <a:gd name="connsiteY24" fmla="*/ 10 h 232"/>
              <a:gd name="connsiteX25" fmla="*/ 53 w 137"/>
              <a:gd name="connsiteY25" fmla="*/ 5 h 232"/>
              <a:gd name="connsiteX26" fmla="*/ 58 w 137"/>
              <a:gd name="connsiteY26" fmla="*/ 5 h 232"/>
              <a:gd name="connsiteX27" fmla="*/ 69 w 137"/>
              <a:gd name="connsiteY27" fmla="*/ 0 h 232"/>
              <a:gd name="connsiteX28" fmla="*/ 74 w 137"/>
              <a:gd name="connsiteY28" fmla="*/ 5 h 232"/>
              <a:gd name="connsiteX29" fmla="*/ 84 w 137"/>
              <a:gd name="connsiteY29" fmla="*/ 5 h 232"/>
              <a:gd name="connsiteX30" fmla="*/ 95 w 137"/>
              <a:gd name="connsiteY30" fmla="*/ 10 h 232"/>
              <a:gd name="connsiteX31" fmla="*/ 105 w 137"/>
              <a:gd name="connsiteY31" fmla="*/ 16 h 232"/>
              <a:gd name="connsiteX32" fmla="*/ 116 w 137"/>
              <a:gd name="connsiteY32" fmla="*/ 26 h 232"/>
              <a:gd name="connsiteX33" fmla="*/ 127 w 137"/>
              <a:gd name="connsiteY33" fmla="*/ 32 h 232"/>
              <a:gd name="connsiteX34" fmla="*/ 132 w 137"/>
              <a:gd name="connsiteY34" fmla="*/ 37 h 232"/>
              <a:gd name="connsiteX35" fmla="*/ 137 w 137"/>
              <a:gd name="connsiteY35" fmla="*/ 42 h 232"/>
              <a:gd name="connsiteX36" fmla="*/ 137 w 137"/>
              <a:gd name="connsiteY36" fmla="*/ 47 h 232"/>
              <a:gd name="connsiteX37" fmla="*/ 137 w 137"/>
              <a:gd name="connsiteY37" fmla="*/ 53 h 232"/>
              <a:gd name="connsiteX38" fmla="*/ 137 w 137"/>
              <a:gd name="connsiteY38" fmla="*/ 58 h 232"/>
              <a:gd name="connsiteX39" fmla="*/ 137 w 137"/>
              <a:gd name="connsiteY39" fmla="*/ 63 h 232"/>
              <a:gd name="connsiteX40" fmla="*/ 137 w 137"/>
              <a:gd name="connsiteY40" fmla="*/ 68 h 232"/>
              <a:gd name="connsiteX41" fmla="*/ 132 w 137"/>
              <a:gd name="connsiteY41" fmla="*/ 79 h 232"/>
              <a:gd name="connsiteX42" fmla="*/ 132 w 137"/>
              <a:gd name="connsiteY42" fmla="*/ 89 h 232"/>
              <a:gd name="connsiteX43" fmla="*/ 127 w 137"/>
              <a:gd name="connsiteY43" fmla="*/ 100 h 232"/>
              <a:gd name="connsiteX44" fmla="*/ 121 w 137"/>
              <a:gd name="connsiteY44" fmla="*/ 111 h 232"/>
              <a:gd name="connsiteX45" fmla="*/ 116 w 137"/>
              <a:gd name="connsiteY45" fmla="*/ 121 h 232"/>
              <a:gd name="connsiteX46" fmla="*/ 116 w 137"/>
              <a:gd name="connsiteY46" fmla="*/ 132 h 232"/>
              <a:gd name="connsiteX47" fmla="*/ 111 w 137"/>
              <a:gd name="connsiteY47" fmla="*/ 137 h 232"/>
              <a:gd name="connsiteX48" fmla="*/ 111 w 137"/>
              <a:gd name="connsiteY48" fmla="*/ 147 h 232"/>
              <a:gd name="connsiteX49" fmla="*/ 111 w 137"/>
              <a:gd name="connsiteY49" fmla="*/ 153 h 232"/>
              <a:gd name="connsiteX50" fmla="*/ 111 w 137"/>
              <a:gd name="connsiteY50" fmla="*/ 158 h 232"/>
              <a:gd name="connsiteX51" fmla="*/ 111 w 137"/>
              <a:gd name="connsiteY51" fmla="*/ 158 h 232"/>
              <a:gd name="connsiteX52" fmla="*/ 111 w 137"/>
              <a:gd name="connsiteY52" fmla="*/ 163 h 232"/>
              <a:gd name="connsiteX53" fmla="*/ 116 w 137"/>
              <a:gd name="connsiteY53" fmla="*/ 163 h 232"/>
              <a:gd name="connsiteX54" fmla="*/ 116 w 137"/>
              <a:gd name="connsiteY54" fmla="*/ 163 h 232"/>
              <a:gd name="connsiteX55" fmla="*/ 121 w 137"/>
              <a:gd name="connsiteY55" fmla="*/ 163 h 232"/>
              <a:gd name="connsiteX0" fmla="*/ 27 w 137"/>
              <a:gd name="connsiteY0" fmla="*/ 226 h 226"/>
              <a:gd name="connsiteX1" fmla="*/ 16 w 137"/>
              <a:gd name="connsiteY1" fmla="*/ 216 h 226"/>
              <a:gd name="connsiteX2" fmla="*/ 11 w 137"/>
              <a:gd name="connsiteY2" fmla="*/ 211 h 226"/>
              <a:gd name="connsiteX3" fmla="*/ 6 w 137"/>
              <a:gd name="connsiteY3" fmla="*/ 200 h 226"/>
              <a:gd name="connsiteX4" fmla="*/ 0 w 137"/>
              <a:gd name="connsiteY4" fmla="*/ 195 h 226"/>
              <a:gd name="connsiteX5" fmla="*/ 6 w 137"/>
              <a:gd name="connsiteY5" fmla="*/ 190 h 226"/>
              <a:gd name="connsiteX6" fmla="*/ 11 w 137"/>
              <a:gd name="connsiteY6" fmla="*/ 184 h 226"/>
              <a:gd name="connsiteX7" fmla="*/ 16 w 137"/>
              <a:gd name="connsiteY7" fmla="*/ 179 h 226"/>
              <a:gd name="connsiteX8" fmla="*/ 27 w 137"/>
              <a:gd name="connsiteY8" fmla="*/ 174 h 226"/>
              <a:gd name="connsiteX9" fmla="*/ 37 w 137"/>
              <a:gd name="connsiteY9" fmla="*/ 163 h 226"/>
              <a:gd name="connsiteX10" fmla="*/ 48 w 137"/>
              <a:gd name="connsiteY10" fmla="*/ 153 h 226"/>
              <a:gd name="connsiteX11" fmla="*/ 53 w 137"/>
              <a:gd name="connsiteY11" fmla="*/ 137 h 226"/>
              <a:gd name="connsiteX12" fmla="*/ 63 w 137"/>
              <a:gd name="connsiteY12" fmla="*/ 121 h 226"/>
              <a:gd name="connsiteX13" fmla="*/ 63 w 137"/>
              <a:gd name="connsiteY13" fmla="*/ 100 h 226"/>
              <a:gd name="connsiteX14" fmla="*/ 69 w 137"/>
              <a:gd name="connsiteY14" fmla="*/ 89 h 226"/>
              <a:gd name="connsiteX15" fmla="*/ 69 w 137"/>
              <a:gd name="connsiteY15" fmla="*/ 74 h 226"/>
              <a:gd name="connsiteX16" fmla="*/ 69 w 137"/>
              <a:gd name="connsiteY16" fmla="*/ 63 h 226"/>
              <a:gd name="connsiteX17" fmla="*/ 63 w 137"/>
              <a:gd name="connsiteY17" fmla="*/ 47 h 226"/>
              <a:gd name="connsiteX18" fmla="*/ 58 w 137"/>
              <a:gd name="connsiteY18" fmla="*/ 42 h 226"/>
              <a:gd name="connsiteX19" fmla="*/ 53 w 137"/>
              <a:gd name="connsiteY19" fmla="*/ 37 h 226"/>
              <a:gd name="connsiteX20" fmla="*/ 48 w 137"/>
              <a:gd name="connsiteY20" fmla="*/ 32 h 226"/>
              <a:gd name="connsiteX21" fmla="*/ 48 w 137"/>
              <a:gd name="connsiteY21" fmla="*/ 26 h 226"/>
              <a:gd name="connsiteX22" fmla="*/ 48 w 137"/>
              <a:gd name="connsiteY22" fmla="*/ 16 h 226"/>
              <a:gd name="connsiteX23" fmla="*/ 48 w 137"/>
              <a:gd name="connsiteY23" fmla="*/ 10 h 226"/>
              <a:gd name="connsiteX24" fmla="*/ 53 w 137"/>
              <a:gd name="connsiteY24" fmla="*/ 5 h 226"/>
              <a:gd name="connsiteX25" fmla="*/ 58 w 137"/>
              <a:gd name="connsiteY25" fmla="*/ 5 h 226"/>
              <a:gd name="connsiteX26" fmla="*/ 69 w 137"/>
              <a:gd name="connsiteY26" fmla="*/ 0 h 226"/>
              <a:gd name="connsiteX27" fmla="*/ 74 w 137"/>
              <a:gd name="connsiteY27" fmla="*/ 5 h 226"/>
              <a:gd name="connsiteX28" fmla="*/ 84 w 137"/>
              <a:gd name="connsiteY28" fmla="*/ 5 h 226"/>
              <a:gd name="connsiteX29" fmla="*/ 95 w 137"/>
              <a:gd name="connsiteY29" fmla="*/ 10 h 226"/>
              <a:gd name="connsiteX30" fmla="*/ 105 w 137"/>
              <a:gd name="connsiteY30" fmla="*/ 16 h 226"/>
              <a:gd name="connsiteX31" fmla="*/ 116 w 137"/>
              <a:gd name="connsiteY31" fmla="*/ 26 h 226"/>
              <a:gd name="connsiteX32" fmla="*/ 127 w 137"/>
              <a:gd name="connsiteY32" fmla="*/ 32 h 226"/>
              <a:gd name="connsiteX33" fmla="*/ 132 w 137"/>
              <a:gd name="connsiteY33" fmla="*/ 37 h 226"/>
              <a:gd name="connsiteX34" fmla="*/ 137 w 137"/>
              <a:gd name="connsiteY34" fmla="*/ 42 h 226"/>
              <a:gd name="connsiteX35" fmla="*/ 137 w 137"/>
              <a:gd name="connsiteY35" fmla="*/ 47 h 226"/>
              <a:gd name="connsiteX36" fmla="*/ 137 w 137"/>
              <a:gd name="connsiteY36" fmla="*/ 53 h 226"/>
              <a:gd name="connsiteX37" fmla="*/ 137 w 137"/>
              <a:gd name="connsiteY37" fmla="*/ 58 h 226"/>
              <a:gd name="connsiteX38" fmla="*/ 137 w 137"/>
              <a:gd name="connsiteY38" fmla="*/ 63 h 226"/>
              <a:gd name="connsiteX39" fmla="*/ 137 w 137"/>
              <a:gd name="connsiteY39" fmla="*/ 68 h 226"/>
              <a:gd name="connsiteX40" fmla="*/ 132 w 137"/>
              <a:gd name="connsiteY40" fmla="*/ 79 h 226"/>
              <a:gd name="connsiteX41" fmla="*/ 132 w 137"/>
              <a:gd name="connsiteY41" fmla="*/ 89 h 226"/>
              <a:gd name="connsiteX42" fmla="*/ 127 w 137"/>
              <a:gd name="connsiteY42" fmla="*/ 100 h 226"/>
              <a:gd name="connsiteX43" fmla="*/ 121 w 137"/>
              <a:gd name="connsiteY43" fmla="*/ 111 h 226"/>
              <a:gd name="connsiteX44" fmla="*/ 116 w 137"/>
              <a:gd name="connsiteY44" fmla="*/ 121 h 226"/>
              <a:gd name="connsiteX45" fmla="*/ 116 w 137"/>
              <a:gd name="connsiteY45" fmla="*/ 132 h 226"/>
              <a:gd name="connsiteX46" fmla="*/ 111 w 137"/>
              <a:gd name="connsiteY46" fmla="*/ 137 h 226"/>
              <a:gd name="connsiteX47" fmla="*/ 111 w 137"/>
              <a:gd name="connsiteY47" fmla="*/ 147 h 226"/>
              <a:gd name="connsiteX48" fmla="*/ 111 w 137"/>
              <a:gd name="connsiteY48" fmla="*/ 153 h 226"/>
              <a:gd name="connsiteX49" fmla="*/ 111 w 137"/>
              <a:gd name="connsiteY49" fmla="*/ 158 h 226"/>
              <a:gd name="connsiteX50" fmla="*/ 111 w 137"/>
              <a:gd name="connsiteY50" fmla="*/ 158 h 226"/>
              <a:gd name="connsiteX51" fmla="*/ 111 w 137"/>
              <a:gd name="connsiteY51" fmla="*/ 163 h 226"/>
              <a:gd name="connsiteX52" fmla="*/ 116 w 137"/>
              <a:gd name="connsiteY52" fmla="*/ 163 h 226"/>
              <a:gd name="connsiteX53" fmla="*/ 116 w 137"/>
              <a:gd name="connsiteY53" fmla="*/ 163 h 226"/>
              <a:gd name="connsiteX54" fmla="*/ 121 w 137"/>
              <a:gd name="connsiteY54" fmla="*/ 163 h 226"/>
              <a:gd name="connsiteX0" fmla="*/ 16 w 137"/>
              <a:gd name="connsiteY0" fmla="*/ 216 h 216"/>
              <a:gd name="connsiteX1" fmla="*/ 11 w 137"/>
              <a:gd name="connsiteY1" fmla="*/ 211 h 216"/>
              <a:gd name="connsiteX2" fmla="*/ 6 w 137"/>
              <a:gd name="connsiteY2" fmla="*/ 200 h 216"/>
              <a:gd name="connsiteX3" fmla="*/ 0 w 137"/>
              <a:gd name="connsiteY3" fmla="*/ 195 h 216"/>
              <a:gd name="connsiteX4" fmla="*/ 6 w 137"/>
              <a:gd name="connsiteY4" fmla="*/ 190 h 216"/>
              <a:gd name="connsiteX5" fmla="*/ 11 w 137"/>
              <a:gd name="connsiteY5" fmla="*/ 184 h 216"/>
              <a:gd name="connsiteX6" fmla="*/ 16 w 137"/>
              <a:gd name="connsiteY6" fmla="*/ 179 h 216"/>
              <a:gd name="connsiteX7" fmla="*/ 27 w 137"/>
              <a:gd name="connsiteY7" fmla="*/ 174 h 216"/>
              <a:gd name="connsiteX8" fmla="*/ 37 w 137"/>
              <a:gd name="connsiteY8" fmla="*/ 163 h 216"/>
              <a:gd name="connsiteX9" fmla="*/ 48 w 137"/>
              <a:gd name="connsiteY9" fmla="*/ 153 h 216"/>
              <a:gd name="connsiteX10" fmla="*/ 53 w 137"/>
              <a:gd name="connsiteY10" fmla="*/ 137 h 216"/>
              <a:gd name="connsiteX11" fmla="*/ 63 w 137"/>
              <a:gd name="connsiteY11" fmla="*/ 121 h 216"/>
              <a:gd name="connsiteX12" fmla="*/ 63 w 137"/>
              <a:gd name="connsiteY12" fmla="*/ 100 h 216"/>
              <a:gd name="connsiteX13" fmla="*/ 69 w 137"/>
              <a:gd name="connsiteY13" fmla="*/ 89 h 216"/>
              <a:gd name="connsiteX14" fmla="*/ 69 w 137"/>
              <a:gd name="connsiteY14" fmla="*/ 74 h 216"/>
              <a:gd name="connsiteX15" fmla="*/ 69 w 137"/>
              <a:gd name="connsiteY15" fmla="*/ 63 h 216"/>
              <a:gd name="connsiteX16" fmla="*/ 63 w 137"/>
              <a:gd name="connsiteY16" fmla="*/ 47 h 216"/>
              <a:gd name="connsiteX17" fmla="*/ 58 w 137"/>
              <a:gd name="connsiteY17" fmla="*/ 42 h 216"/>
              <a:gd name="connsiteX18" fmla="*/ 53 w 137"/>
              <a:gd name="connsiteY18" fmla="*/ 37 h 216"/>
              <a:gd name="connsiteX19" fmla="*/ 48 w 137"/>
              <a:gd name="connsiteY19" fmla="*/ 32 h 216"/>
              <a:gd name="connsiteX20" fmla="*/ 48 w 137"/>
              <a:gd name="connsiteY20" fmla="*/ 26 h 216"/>
              <a:gd name="connsiteX21" fmla="*/ 48 w 137"/>
              <a:gd name="connsiteY21" fmla="*/ 16 h 216"/>
              <a:gd name="connsiteX22" fmla="*/ 48 w 137"/>
              <a:gd name="connsiteY22" fmla="*/ 10 h 216"/>
              <a:gd name="connsiteX23" fmla="*/ 53 w 137"/>
              <a:gd name="connsiteY23" fmla="*/ 5 h 216"/>
              <a:gd name="connsiteX24" fmla="*/ 58 w 137"/>
              <a:gd name="connsiteY24" fmla="*/ 5 h 216"/>
              <a:gd name="connsiteX25" fmla="*/ 69 w 137"/>
              <a:gd name="connsiteY25" fmla="*/ 0 h 216"/>
              <a:gd name="connsiteX26" fmla="*/ 74 w 137"/>
              <a:gd name="connsiteY26" fmla="*/ 5 h 216"/>
              <a:gd name="connsiteX27" fmla="*/ 84 w 137"/>
              <a:gd name="connsiteY27" fmla="*/ 5 h 216"/>
              <a:gd name="connsiteX28" fmla="*/ 95 w 137"/>
              <a:gd name="connsiteY28" fmla="*/ 10 h 216"/>
              <a:gd name="connsiteX29" fmla="*/ 105 w 137"/>
              <a:gd name="connsiteY29" fmla="*/ 16 h 216"/>
              <a:gd name="connsiteX30" fmla="*/ 116 w 137"/>
              <a:gd name="connsiteY30" fmla="*/ 26 h 216"/>
              <a:gd name="connsiteX31" fmla="*/ 127 w 137"/>
              <a:gd name="connsiteY31" fmla="*/ 32 h 216"/>
              <a:gd name="connsiteX32" fmla="*/ 132 w 137"/>
              <a:gd name="connsiteY32" fmla="*/ 37 h 216"/>
              <a:gd name="connsiteX33" fmla="*/ 137 w 137"/>
              <a:gd name="connsiteY33" fmla="*/ 42 h 216"/>
              <a:gd name="connsiteX34" fmla="*/ 137 w 137"/>
              <a:gd name="connsiteY34" fmla="*/ 47 h 216"/>
              <a:gd name="connsiteX35" fmla="*/ 137 w 137"/>
              <a:gd name="connsiteY35" fmla="*/ 53 h 216"/>
              <a:gd name="connsiteX36" fmla="*/ 137 w 137"/>
              <a:gd name="connsiteY36" fmla="*/ 58 h 216"/>
              <a:gd name="connsiteX37" fmla="*/ 137 w 137"/>
              <a:gd name="connsiteY37" fmla="*/ 63 h 216"/>
              <a:gd name="connsiteX38" fmla="*/ 137 w 137"/>
              <a:gd name="connsiteY38" fmla="*/ 68 h 216"/>
              <a:gd name="connsiteX39" fmla="*/ 132 w 137"/>
              <a:gd name="connsiteY39" fmla="*/ 79 h 216"/>
              <a:gd name="connsiteX40" fmla="*/ 132 w 137"/>
              <a:gd name="connsiteY40" fmla="*/ 89 h 216"/>
              <a:gd name="connsiteX41" fmla="*/ 127 w 137"/>
              <a:gd name="connsiteY41" fmla="*/ 100 h 216"/>
              <a:gd name="connsiteX42" fmla="*/ 121 w 137"/>
              <a:gd name="connsiteY42" fmla="*/ 111 h 216"/>
              <a:gd name="connsiteX43" fmla="*/ 116 w 137"/>
              <a:gd name="connsiteY43" fmla="*/ 121 h 216"/>
              <a:gd name="connsiteX44" fmla="*/ 116 w 137"/>
              <a:gd name="connsiteY44" fmla="*/ 132 h 216"/>
              <a:gd name="connsiteX45" fmla="*/ 111 w 137"/>
              <a:gd name="connsiteY45" fmla="*/ 137 h 216"/>
              <a:gd name="connsiteX46" fmla="*/ 111 w 137"/>
              <a:gd name="connsiteY46" fmla="*/ 147 h 216"/>
              <a:gd name="connsiteX47" fmla="*/ 111 w 137"/>
              <a:gd name="connsiteY47" fmla="*/ 153 h 216"/>
              <a:gd name="connsiteX48" fmla="*/ 111 w 137"/>
              <a:gd name="connsiteY48" fmla="*/ 158 h 216"/>
              <a:gd name="connsiteX49" fmla="*/ 111 w 137"/>
              <a:gd name="connsiteY49" fmla="*/ 158 h 216"/>
              <a:gd name="connsiteX50" fmla="*/ 111 w 137"/>
              <a:gd name="connsiteY50" fmla="*/ 163 h 216"/>
              <a:gd name="connsiteX51" fmla="*/ 116 w 137"/>
              <a:gd name="connsiteY51" fmla="*/ 163 h 216"/>
              <a:gd name="connsiteX52" fmla="*/ 116 w 137"/>
              <a:gd name="connsiteY52" fmla="*/ 163 h 216"/>
              <a:gd name="connsiteX53" fmla="*/ 121 w 137"/>
              <a:gd name="connsiteY53" fmla="*/ 163 h 216"/>
              <a:gd name="connsiteX0" fmla="*/ 16 w 137"/>
              <a:gd name="connsiteY0" fmla="*/ 216 h 216"/>
              <a:gd name="connsiteX1" fmla="*/ 6 w 137"/>
              <a:gd name="connsiteY1" fmla="*/ 200 h 216"/>
              <a:gd name="connsiteX2" fmla="*/ 0 w 137"/>
              <a:gd name="connsiteY2" fmla="*/ 195 h 216"/>
              <a:gd name="connsiteX3" fmla="*/ 6 w 137"/>
              <a:gd name="connsiteY3" fmla="*/ 190 h 216"/>
              <a:gd name="connsiteX4" fmla="*/ 11 w 137"/>
              <a:gd name="connsiteY4" fmla="*/ 184 h 216"/>
              <a:gd name="connsiteX5" fmla="*/ 16 w 137"/>
              <a:gd name="connsiteY5" fmla="*/ 179 h 216"/>
              <a:gd name="connsiteX6" fmla="*/ 27 w 137"/>
              <a:gd name="connsiteY6" fmla="*/ 174 h 216"/>
              <a:gd name="connsiteX7" fmla="*/ 37 w 137"/>
              <a:gd name="connsiteY7" fmla="*/ 163 h 216"/>
              <a:gd name="connsiteX8" fmla="*/ 48 w 137"/>
              <a:gd name="connsiteY8" fmla="*/ 153 h 216"/>
              <a:gd name="connsiteX9" fmla="*/ 53 w 137"/>
              <a:gd name="connsiteY9" fmla="*/ 137 h 216"/>
              <a:gd name="connsiteX10" fmla="*/ 63 w 137"/>
              <a:gd name="connsiteY10" fmla="*/ 121 h 216"/>
              <a:gd name="connsiteX11" fmla="*/ 63 w 137"/>
              <a:gd name="connsiteY11" fmla="*/ 100 h 216"/>
              <a:gd name="connsiteX12" fmla="*/ 69 w 137"/>
              <a:gd name="connsiteY12" fmla="*/ 89 h 216"/>
              <a:gd name="connsiteX13" fmla="*/ 69 w 137"/>
              <a:gd name="connsiteY13" fmla="*/ 74 h 216"/>
              <a:gd name="connsiteX14" fmla="*/ 69 w 137"/>
              <a:gd name="connsiteY14" fmla="*/ 63 h 216"/>
              <a:gd name="connsiteX15" fmla="*/ 63 w 137"/>
              <a:gd name="connsiteY15" fmla="*/ 47 h 216"/>
              <a:gd name="connsiteX16" fmla="*/ 58 w 137"/>
              <a:gd name="connsiteY16" fmla="*/ 42 h 216"/>
              <a:gd name="connsiteX17" fmla="*/ 53 w 137"/>
              <a:gd name="connsiteY17" fmla="*/ 37 h 216"/>
              <a:gd name="connsiteX18" fmla="*/ 48 w 137"/>
              <a:gd name="connsiteY18" fmla="*/ 32 h 216"/>
              <a:gd name="connsiteX19" fmla="*/ 48 w 137"/>
              <a:gd name="connsiteY19" fmla="*/ 26 h 216"/>
              <a:gd name="connsiteX20" fmla="*/ 48 w 137"/>
              <a:gd name="connsiteY20" fmla="*/ 16 h 216"/>
              <a:gd name="connsiteX21" fmla="*/ 48 w 137"/>
              <a:gd name="connsiteY21" fmla="*/ 10 h 216"/>
              <a:gd name="connsiteX22" fmla="*/ 53 w 137"/>
              <a:gd name="connsiteY22" fmla="*/ 5 h 216"/>
              <a:gd name="connsiteX23" fmla="*/ 58 w 137"/>
              <a:gd name="connsiteY23" fmla="*/ 5 h 216"/>
              <a:gd name="connsiteX24" fmla="*/ 69 w 137"/>
              <a:gd name="connsiteY24" fmla="*/ 0 h 216"/>
              <a:gd name="connsiteX25" fmla="*/ 74 w 137"/>
              <a:gd name="connsiteY25" fmla="*/ 5 h 216"/>
              <a:gd name="connsiteX26" fmla="*/ 84 w 137"/>
              <a:gd name="connsiteY26" fmla="*/ 5 h 216"/>
              <a:gd name="connsiteX27" fmla="*/ 95 w 137"/>
              <a:gd name="connsiteY27" fmla="*/ 10 h 216"/>
              <a:gd name="connsiteX28" fmla="*/ 105 w 137"/>
              <a:gd name="connsiteY28" fmla="*/ 16 h 216"/>
              <a:gd name="connsiteX29" fmla="*/ 116 w 137"/>
              <a:gd name="connsiteY29" fmla="*/ 26 h 216"/>
              <a:gd name="connsiteX30" fmla="*/ 127 w 137"/>
              <a:gd name="connsiteY30" fmla="*/ 32 h 216"/>
              <a:gd name="connsiteX31" fmla="*/ 132 w 137"/>
              <a:gd name="connsiteY31" fmla="*/ 37 h 216"/>
              <a:gd name="connsiteX32" fmla="*/ 137 w 137"/>
              <a:gd name="connsiteY32" fmla="*/ 42 h 216"/>
              <a:gd name="connsiteX33" fmla="*/ 137 w 137"/>
              <a:gd name="connsiteY33" fmla="*/ 47 h 216"/>
              <a:gd name="connsiteX34" fmla="*/ 137 w 137"/>
              <a:gd name="connsiteY34" fmla="*/ 53 h 216"/>
              <a:gd name="connsiteX35" fmla="*/ 137 w 137"/>
              <a:gd name="connsiteY35" fmla="*/ 58 h 216"/>
              <a:gd name="connsiteX36" fmla="*/ 137 w 137"/>
              <a:gd name="connsiteY36" fmla="*/ 63 h 216"/>
              <a:gd name="connsiteX37" fmla="*/ 137 w 137"/>
              <a:gd name="connsiteY37" fmla="*/ 68 h 216"/>
              <a:gd name="connsiteX38" fmla="*/ 132 w 137"/>
              <a:gd name="connsiteY38" fmla="*/ 79 h 216"/>
              <a:gd name="connsiteX39" fmla="*/ 132 w 137"/>
              <a:gd name="connsiteY39" fmla="*/ 89 h 216"/>
              <a:gd name="connsiteX40" fmla="*/ 127 w 137"/>
              <a:gd name="connsiteY40" fmla="*/ 100 h 216"/>
              <a:gd name="connsiteX41" fmla="*/ 121 w 137"/>
              <a:gd name="connsiteY41" fmla="*/ 111 h 216"/>
              <a:gd name="connsiteX42" fmla="*/ 116 w 137"/>
              <a:gd name="connsiteY42" fmla="*/ 121 h 216"/>
              <a:gd name="connsiteX43" fmla="*/ 116 w 137"/>
              <a:gd name="connsiteY43" fmla="*/ 132 h 216"/>
              <a:gd name="connsiteX44" fmla="*/ 111 w 137"/>
              <a:gd name="connsiteY44" fmla="*/ 137 h 216"/>
              <a:gd name="connsiteX45" fmla="*/ 111 w 137"/>
              <a:gd name="connsiteY45" fmla="*/ 147 h 216"/>
              <a:gd name="connsiteX46" fmla="*/ 111 w 137"/>
              <a:gd name="connsiteY46" fmla="*/ 153 h 216"/>
              <a:gd name="connsiteX47" fmla="*/ 111 w 137"/>
              <a:gd name="connsiteY47" fmla="*/ 158 h 216"/>
              <a:gd name="connsiteX48" fmla="*/ 111 w 137"/>
              <a:gd name="connsiteY48" fmla="*/ 158 h 216"/>
              <a:gd name="connsiteX49" fmla="*/ 111 w 137"/>
              <a:gd name="connsiteY49" fmla="*/ 163 h 216"/>
              <a:gd name="connsiteX50" fmla="*/ 116 w 137"/>
              <a:gd name="connsiteY50" fmla="*/ 163 h 216"/>
              <a:gd name="connsiteX51" fmla="*/ 116 w 137"/>
              <a:gd name="connsiteY51" fmla="*/ 163 h 216"/>
              <a:gd name="connsiteX52" fmla="*/ 121 w 137"/>
              <a:gd name="connsiteY52" fmla="*/ 163 h 216"/>
              <a:gd name="connsiteX0" fmla="*/ 6 w 137"/>
              <a:gd name="connsiteY0" fmla="*/ 200 h 200"/>
              <a:gd name="connsiteX1" fmla="*/ 0 w 137"/>
              <a:gd name="connsiteY1" fmla="*/ 195 h 200"/>
              <a:gd name="connsiteX2" fmla="*/ 6 w 137"/>
              <a:gd name="connsiteY2" fmla="*/ 190 h 200"/>
              <a:gd name="connsiteX3" fmla="*/ 11 w 137"/>
              <a:gd name="connsiteY3" fmla="*/ 184 h 200"/>
              <a:gd name="connsiteX4" fmla="*/ 16 w 137"/>
              <a:gd name="connsiteY4" fmla="*/ 179 h 200"/>
              <a:gd name="connsiteX5" fmla="*/ 27 w 137"/>
              <a:gd name="connsiteY5" fmla="*/ 174 h 200"/>
              <a:gd name="connsiteX6" fmla="*/ 37 w 137"/>
              <a:gd name="connsiteY6" fmla="*/ 163 h 200"/>
              <a:gd name="connsiteX7" fmla="*/ 48 w 137"/>
              <a:gd name="connsiteY7" fmla="*/ 153 h 200"/>
              <a:gd name="connsiteX8" fmla="*/ 53 w 137"/>
              <a:gd name="connsiteY8" fmla="*/ 137 h 200"/>
              <a:gd name="connsiteX9" fmla="*/ 63 w 137"/>
              <a:gd name="connsiteY9" fmla="*/ 121 h 200"/>
              <a:gd name="connsiteX10" fmla="*/ 63 w 137"/>
              <a:gd name="connsiteY10" fmla="*/ 100 h 200"/>
              <a:gd name="connsiteX11" fmla="*/ 69 w 137"/>
              <a:gd name="connsiteY11" fmla="*/ 89 h 200"/>
              <a:gd name="connsiteX12" fmla="*/ 69 w 137"/>
              <a:gd name="connsiteY12" fmla="*/ 74 h 200"/>
              <a:gd name="connsiteX13" fmla="*/ 69 w 137"/>
              <a:gd name="connsiteY13" fmla="*/ 63 h 200"/>
              <a:gd name="connsiteX14" fmla="*/ 63 w 137"/>
              <a:gd name="connsiteY14" fmla="*/ 47 h 200"/>
              <a:gd name="connsiteX15" fmla="*/ 58 w 137"/>
              <a:gd name="connsiteY15" fmla="*/ 42 h 200"/>
              <a:gd name="connsiteX16" fmla="*/ 53 w 137"/>
              <a:gd name="connsiteY16" fmla="*/ 37 h 200"/>
              <a:gd name="connsiteX17" fmla="*/ 48 w 137"/>
              <a:gd name="connsiteY17" fmla="*/ 32 h 200"/>
              <a:gd name="connsiteX18" fmla="*/ 48 w 137"/>
              <a:gd name="connsiteY18" fmla="*/ 26 h 200"/>
              <a:gd name="connsiteX19" fmla="*/ 48 w 137"/>
              <a:gd name="connsiteY19" fmla="*/ 16 h 200"/>
              <a:gd name="connsiteX20" fmla="*/ 48 w 137"/>
              <a:gd name="connsiteY20" fmla="*/ 10 h 200"/>
              <a:gd name="connsiteX21" fmla="*/ 53 w 137"/>
              <a:gd name="connsiteY21" fmla="*/ 5 h 200"/>
              <a:gd name="connsiteX22" fmla="*/ 58 w 137"/>
              <a:gd name="connsiteY22" fmla="*/ 5 h 200"/>
              <a:gd name="connsiteX23" fmla="*/ 69 w 137"/>
              <a:gd name="connsiteY23" fmla="*/ 0 h 200"/>
              <a:gd name="connsiteX24" fmla="*/ 74 w 137"/>
              <a:gd name="connsiteY24" fmla="*/ 5 h 200"/>
              <a:gd name="connsiteX25" fmla="*/ 84 w 137"/>
              <a:gd name="connsiteY25" fmla="*/ 5 h 200"/>
              <a:gd name="connsiteX26" fmla="*/ 95 w 137"/>
              <a:gd name="connsiteY26" fmla="*/ 10 h 200"/>
              <a:gd name="connsiteX27" fmla="*/ 105 w 137"/>
              <a:gd name="connsiteY27" fmla="*/ 16 h 200"/>
              <a:gd name="connsiteX28" fmla="*/ 116 w 137"/>
              <a:gd name="connsiteY28" fmla="*/ 26 h 200"/>
              <a:gd name="connsiteX29" fmla="*/ 127 w 137"/>
              <a:gd name="connsiteY29" fmla="*/ 32 h 200"/>
              <a:gd name="connsiteX30" fmla="*/ 132 w 137"/>
              <a:gd name="connsiteY30" fmla="*/ 37 h 200"/>
              <a:gd name="connsiteX31" fmla="*/ 137 w 137"/>
              <a:gd name="connsiteY31" fmla="*/ 42 h 200"/>
              <a:gd name="connsiteX32" fmla="*/ 137 w 137"/>
              <a:gd name="connsiteY32" fmla="*/ 47 h 200"/>
              <a:gd name="connsiteX33" fmla="*/ 137 w 137"/>
              <a:gd name="connsiteY33" fmla="*/ 53 h 200"/>
              <a:gd name="connsiteX34" fmla="*/ 137 w 137"/>
              <a:gd name="connsiteY34" fmla="*/ 58 h 200"/>
              <a:gd name="connsiteX35" fmla="*/ 137 w 137"/>
              <a:gd name="connsiteY35" fmla="*/ 63 h 200"/>
              <a:gd name="connsiteX36" fmla="*/ 137 w 137"/>
              <a:gd name="connsiteY36" fmla="*/ 68 h 200"/>
              <a:gd name="connsiteX37" fmla="*/ 132 w 137"/>
              <a:gd name="connsiteY37" fmla="*/ 79 h 200"/>
              <a:gd name="connsiteX38" fmla="*/ 132 w 137"/>
              <a:gd name="connsiteY38" fmla="*/ 89 h 200"/>
              <a:gd name="connsiteX39" fmla="*/ 127 w 137"/>
              <a:gd name="connsiteY39" fmla="*/ 100 h 200"/>
              <a:gd name="connsiteX40" fmla="*/ 121 w 137"/>
              <a:gd name="connsiteY40" fmla="*/ 111 h 200"/>
              <a:gd name="connsiteX41" fmla="*/ 116 w 137"/>
              <a:gd name="connsiteY41" fmla="*/ 121 h 200"/>
              <a:gd name="connsiteX42" fmla="*/ 116 w 137"/>
              <a:gd name="connsiteY42" fmla="*/ 132 h 200"/>
              <a:gd name="connsiteX43" fmla="*/ 111 w 137"/>
              <a:gd name="connsiteY43" fmla="*/ 137 h 200"/>
              <a:gd name="connsiteX44" fmla="*/ 111 w 137"/>
              <a:gd name="connsiteY44" fmla="*/ 147 h 200"/>
              <a:gd name="connsiteX45" fmla="*/ 111 w 137"/>
              <a:gd name="connsiteY45" fmla="*/ 153 h 200"/>
              <a:gd name="connsiteX46" fmla="*/ 111 w 137"/>
              <a:gd name="connsiteY46" fmla="*/ 158 h 200"/>
              <a:gd name="connsiteX47" fmla="*/ 111 w 137"/>
              <a:gd name="connsiteY47" fmla="*/ 158 h 200"/>
              <a:gd name="connsiteX48" fmla="*/ 111 w 137"/>
              <a:gd name="connsiteY48" fmla="*/ 163 h 200"/>
              <a:gd name="connsiteX49" fmla="*/ 116 w 137"/>
              <a:gd name="connsiteY49" fmla="*/ 163 h 200"/>
              <a:gd name="connsiteX50" fmla="*/ 116 w 137"/>
              <a:gd name="connsiteY50" fmla="*/ 163 h 200"/>
              <a:gd name="connsiteX51" fmla="*/ 121 w 137"/>
              <a:gd name="connsiteY51" fmla="*/ 163 h 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37" h="200">
                <a:moveTo>
                  <a:pt x="6" y="200"/>
                </a:moveTo>
                <a:cubicBezTo>
                  <a:pt x="4" y="198"/>
                  <a:pt x="2" y="197"/>
                  <a:pt x="0" y="195"/>
                </a:cubicBezTo>
                <a:cubicBezTo>
                  <a:pt x="2" y="193"/>
                  <a:pt x="4" y="192"/>
                  <a:pt x="6" y="190"/>
                </a:cubicBezTo>
                <a:cubicBezTo>
                  <a:pt x="8" y="188"/>
                  <a:pt x="9" y="186"/>
                  <a:pt x="11" y="184"/>
                </a:cubicBezTo>
                <a:lnTo>
                  <a:pt x="16" y="179"/>
                </a:lnTo>
                <a:cubicBezTo>
                  <a:pt x="20" y="177"/>
                  <a:pt x="23" y="176"/>
                  <a:pt x="27" y="174"/>
                </a:cubicBezTo>
                <a:cubicBezTo>
                  <a:pt x="30" y="170"/>
                  <a:pt x="34" y="167"/>
                  <a:pt x="37" y="163"/>
                </a:cubicBezTo>
                <a:cubicBezTo>
                  <a:pt x="41" y="160"/>
                  <a:pt x="44" y="156"/>
                  <a:pt x="48" y="153"/>
                </a:cubicBezTo>
                <a:cubicBezTo>
                  <a:pt x="50" y="148"/>
                  <a:pt x="51" y="142"/>
                  <a:pt x="53" y="137"/>
                </a:cubicBezTo>
                <a:cubicBezTo>
                  <a:pt x="56" y="132"/>
                  <a:pt x="60" y="126"/>
                  <a:pt x="63" y="121"/>
                </a:cubicBezTo>
                <a:lnTo>
                  <a:pt x="63" y="100"/>
                </a:lnTo>
                <a:cubicBezTo>
                  <a:pt x="65" y="96"/>
                  <a:pt x="67" y="93"/>
                  <a:pt x="69" y="89"/>
                </a:cubicBezTo>
                <a:lnTo>
                  <a:pt x="69" y="74"/>
                </a:lnTo>
                <a:lnTo>
                  <a:pt x="69" y="63"/>
                </a:lnTo>
                <a:cubicBezTo>
                  <a:pt x="67" y="58"/>
                  <a:pt x="65" y="52"/>
                  <a:pt x="63" y="47"/>
                </a:cubicBezTo>
                <a:lnTo>
                  <a:pt x="58" y="42"/>
                </a:lnTo>
                <a:lnTo>
                  <a:pt x="53" y="37"/>
                </a:lnTo>
                <a:lnTo>
                  <a:pt x="48" y="32"/>
                </a:lnTo>
                <a:lnTo>
                  <a:pt x="48" y="26"/>
                </a:lnTo>
                <a:lnTo>
                  <a:pt x="48" y="16"/>
                </a:lnTo>
                <a:lnTo>
                  <a:pt x="48" y="10"/>
                </a:lnTo>
                <a:lnTo>
                  <a:pt x="53" y="5"/>
                </a:lnTo>
                <a:lnTo>
                  <a:pt x="58" y="5"/>
                </a:lnTo>
                <a:cubicBezTo>
                  <a:pt x="62" y="3"/>
                  <a:pt x="65" y="2"/>
                  <a:pt x="69" y="0"/>
                </a:cubicBezTo>
                <a:lnTo>
                  <a:pt x="74" y="5"/>
                </a:lnTo>
                <a:lnTo>
                  <a:pt x="84" y="5"/>
                </a:lnTo>
                <a:cubicBezTo>
                  <a:pt x="88" y="7"/>
                  <a:pt x="91" y="8"/>
                  <a:pt x="95" y="10"/>
                </a:cubicBezTo>
                <a:cubicBezTo>
                  <a:pt x="98" y="12"/>
                  <a:pt x="102" y="14"/>
                  <a:pt x="105" y="16"/>
                </a:cubicBezTo>
                <a:cubicBezTo>
                  <a:pt x="109" y="19"/>
                  <a:pt x="112" y="23"/>
                  <a:pt x="116" y="26"/>
                </a:cubicBezTo>
                <a:cubicBezTo>
                  <a:pt x="120" y="28"/>
                  <a:pt x="123" y="30"/>
                  <a:pt x="127" y="32"/>
                </a:cubicBezTo>
                <a:lnTo>
                  <a:pt x="132" y="37"/>
                </a:lnTo>
                <a:lnTo>
                  <a:pt x="137" y="42"/>
                </a:lnTo>
                <a:lnTo>
                  <a:pt x="137" y="47"/>
                </a:lnTo>
                <a:lnTo>
                  <a:pt x="137" y="53"/>
                </a:lnTo>
                <a:lnTo>
                  <a:pt x="137" y="58"/>
                </a:lnTo>
                <a:lnTo>
                  <a:pt x="137" y="63"/>
                </a:lnTo>
                <a:lnTo>
                  <a:pt x="137" y="68"/>
                </a:lnTo>
                <a:cubicBezTo>
                  <a:pt x="135" y="72"/>
                  <a:pt x="134" y="75"/>
                  <a:pt x="132" y="79"/>
                </a:cubicBezTo>
                <a:lnTo>
                  <a:pt x="132" y="89"/>
                </a:lnTo>
                <a:cubicBezTo>
                  <a:pt x="130" y="93"/>
                  <a:pt x="129" y="96"/>
                  <a:pt x="127" y="100"/>
                </a:cubicBezTo>
                <a:cubicBezTo>
                  <a:pt x="125" y="104"/>
                  <a:pt x="123" y="107"/>
                  <a:pt x="121" y="111"/>
                </a:cubicBezTo>
                <a:cubicBezTo>
                  <a:pt x="119" y="114"/>
                  <a:pt x="118" y="118"/>
                  <a:pt x="116" y="121"/>
                </a:cubicBezTo>
                <a:lnTo>
                  <a:pt x="116" y="132"/>
                </a:lnTo>
                <a:lnTo>
                  <a:pt x="111" y="137"/>
                </a:lnTo>
                <a:lnTo>
                  <a:pt x="111" y="147"/>
                </a:lnTo>
                <a:lnTo>
                  <a:pt x="111" y="153"/>
                </a:lnTo>
                <a:lnTo>
                  <a:pt x="111" y="158"/>
                </a:lnTo>
                <a:lnTo>
                  <a:pt x="111" y="158"/>
                </a:lnTo>
                <a:lnTo>
                  <a:pt x="111" y="163"/>
                </a:lnTo>
                <a:lnTo>
                  <a:pt x="116" y="163"/>
                </a:lnTo>
                <a:lnTo>
                  <a:pt x="116" y="163"/>
                </a:lnTo>
                <a:lnTo>
                  <a:pt x="121" y="16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Freeform 28"/>
          <p:cNvSpPr>
            <a:spLocks/>
          </p:cNvSpPr>
          <p:nvPr/>
        </p:nvSpPr>
        <p:spPr bwMode="auto">
          <a:xfrm>
            <a:off x="5892800" y="3856038"/>
            <a:ext cx="998538" cy="188912"/>
          </a:xfrm>
          <a:custGeom>
            <a:avLst/>
            <a:gdLst>
              <a:gd name="connsiteX0" fmla="*/ 368 w 684"/>
              <a:gd name="connsiteY0" fmla="*/ 142 h 242"/>
              <a:gd name="connsiteX1" fmla="*/ 374 w 684"/>
              <a:gd name="connsiteY1" fmla="*/ 142 h 242"/>
              <a:gd name="connsiteX2" fmla="*/ 379 w 684"/>
              <a:gd name="connsiteY2" fmla="*/ 142 h 242"/>
              <a:gd name="connsiteX3" fmla="*/ 395 w 684"/>
              <a:gd name="connsiteY3" fmla="*/ 137 h 242"/>
              <a:gd name="connsiteX4" fmla="*/ 405 w 684"/>
              <a:gd name="connsiteY4" fmla="*/ 137 h 242"/>
              <a:gd name="connsiteX5" fmla="*/ 421 w 684"/>
              <a:gd name="connsiteY5" fmla="*/ 137 h 242"/>
              <a:gd name="connsiteX6" fmla="*/ 442 w 684"/>
              <a:gd name="connsiteY6" fmla="*/ 132 h 242"/>
              <a:gd name="connsiteX7" fmla="*/ 468 w 684"/>
              <a:gd name="connsiteY7" fmla="*/ 132 h 242"/>
              <a:gd name="connsiteX8" fmla="*/ 495 w 684"/>
              <a:gd name="connsiteY8" fmla="*/ 126 h 242"/>
              <a:gd name="connsiteX9" fmla="*/ 547 w 684"/>
              <a:gd name="connsiteY9" fmla="*/ 121 h 242"/>
              <a:gd name="connsiteX10" fmla="*/ 595 w 684"/>
              <a:gd name="connsiteY10" fmla="*/ 116 h 242"/>
              <a:gd name="connsiteX11" fmla="*/ 642 w 684"/>
              <a:gd name="connsiteY11" fmla="*/ 111 h 242"/>
              <a:gd name="connsiteX12" fmla="*/ 684 w 684"/>
              <a:gd name="connsiteY12" fmla="*/ 111 h 242"/>
              <a:gd name="connsiteX13" fmla="*/ 663 w 684"/>
              <a:gd name="connsiteY13" fmla="*/ 147 h 242"/>
              <a:gd name="connsiteX14" fmla="*/ 653 w 684"/>
              <a:gd name="connsiteY14" fmla="*/ 147 h 242"/>
              <a:gd name="connsiteX15" fmla="*/ 637 w 684"/>
              <a:gd name="connsiteY15" fmla="*/ 147 h 242"/>
              <a:gd name="connsiteX16" fmla="*/ 626 w 684"/>
              <a:gd name="connsiteY16" fmla="*/ 147 h 242"/>
              <a:gd name="connsiteX17" fmla="*/ 610 w 684"/>
              <a:gd name="connsiteY17" fmla="*/ 147 h 242"/>
              <a:gd name="connsiteX18" fmla="*/ 595 w 684"/>
              <a:gd name="connsiteY18" fmla="*/ 153 h 242"/>
              <a:gd name="connsiteX19" fmla="*/ 579 w 684"/>
              <a:gd name="connsiteY19" fmla="*/ 153 h 242"/>
              <a:gd name="connsiteX20" fmla="*/ 558 w 684"/>
              <a:gd name="connsiteY20" fmla="*/ 153 h 242"/>
              <a:gd name="connsiteX21" fmla="*/ 542 w 684"/>
              <a:gd name="connsiteY21" fmla="*/ 153 h 242"/>
              <a:gd name="connsiteX22" fmla="*/ 521 w 684"/>
              <a:gd name="connsiteY22" fmla="*/ 158 h 242"/>
              <a:gd name="connsiteX23" fmla="*/ 500 w 684"/>
              <a:gd name="connsiteY23" fmla="*/ 158 h 242"/>
              <a:gd name="connsiteX24" fmla="*/ 479 w 684"/>
              <a:gd name="connsiteY24" fmla="*/ 163 h 242"/>
              <a:gd name="connsiteX25" fmla="*/ 458 w 684"/>
              <a:gd name="connsiteY25" fmla="*/ 163 h 242"/>
              <a:gd name="connsiteX26" fmla="*/ 432 w 684"/>
              <a:gd name="connsiteY26" fmla="*/ 169 h 242"/>
              <a:gd name="connsiteX27" fmla="*/ 405 w 684"/>
              <a:gd name="connsiteY27" fmla="*/ 169 h 242"/>
              <a:gd name="connsiteX28" fmla="*/ 384 w 684"/>
              <a:gd name="connsiteY28" fmla="*/ 174 h 242"/>
              <a:gd name="connsiteX29" fmla="*/ 353 w 684"/>
              <a:gd name="connsiteY29" fmla="*/ 174 h 242"/>
              <a:gd name="connsiteX30" fmla="*/ 326 w 684"/>
              <a:gd name="connsiteY30" fmla="*/ 179 h 242"/>
              <a:gd name="connsiteX31" fmla="*/ 305 w 684"/>
              <a:gd name="connsiteY31" fmla="*/ 184 h 242"/>
              <a:gd name="connsiteX32" fmla="*/ 279 w 684"/>
              <a:gd name="connsiteY32" fmla="*/ 190 h 242"/>
              <a:gd name="connsiteX33" fmla="*/ 258 w 684"/>
              <a:gd name="connsiteY33" fmla="*/ 190 h 242"/>
              <a:gd name="connsiteX34" fmla="*/ 237 w 684"/>
              <a:gd name="connsiteY34" fmla="*/ 195 h 242"/>
              <a:gd name="connsiteX35" fmla="*/ 216 w 684"/>
              <a:gd name="connsiteY35" fmla="*/ 200 h 242"/>
              <a:gd name="connsiteX36" fmla="*/ 200 w 684"/>
              <a:gd name="connsiteY36" fmla="*/ 200 h 242"/>
              <a:gd name="connsiteX37" fmla="*/ 184 w 684"/>
              <a:gd name="connsiteY37" fmla="*/ 205 h 242"/>
              <a:gd name="connsiteX38" fmla="*/ 169 w 684"/>
              <a:gd name="connsiteY38" fmla="*/ 205 h 242"/>
              <a:gd name="connsiteX39" fmla="*/ 153 w 684"/>
              <a:gd name="connsiteY39" fmla="*/ 211 h 242"/>
              <a:gd name="connsiteX40" fmla="*/ 142 w 684"/>
              <a:gd name="connsiteY40" fmla="*/ 211 h 242"/>
              <a:gd name="connsiteX41" fmla="*/ 132 w 684"/>
              <a:gd name="connsiteY41" fmla="*/ 216 h 242"/>
              <a:gd name="connsiteX42" fmla="*/ 127 w 684"/>
              <a:gd name="connsiteY42" fmla="*/ 216 h 242"/>
              <a:gd name="connsiteX43" fmla="*/ 116 w 684"/>
              <a:gd name="connsiteY43" fmla="*/ 221 h 242"/>
              <a:gd name="connsiteX44" fmla="*/ 111 w 684"/>
              <a:gd name="connsiteY44" fmla="*/ 221 h 242"/>
              <a:gd name="connsiteX45" fmla="*/ 105 w 684"/>
              <a:gd name="connsiteY45" fmla="*/ 226 h 242"/>
              <a:gd name="connsiteX46" fmla="*/ 90 w 684"/>
              <a:gd name="connsiteY46" fmla="*/ 232 h 242"/>
              <a:gd name="connsiteX47" fmla="*/ 79 w 684"/>
              <a:gd name="connsiteY47" fmla="*/ 237 h 242"/>
              <a:gd name="connsiteX48" fmla="*/ 69 w 684"/>
              <a:gd name="connsiteY48" fmla="*/ 242 h 242"/>
              <a:gd name="connsiteX49" fmla="*/ 63 w 684"/>
              <a:gd name="connsiteY49" fmla="*/ 242 h 242"/>
              <a:gd name="connsiteX50" fmla="*/ 58 w 684"/>
              <a:gd name="connsiteY50" fmla="*/ 242 h 242"/>
              <a:gd name="connsiteX51" fmla="*/ 53 w 684"/>
              <a:gd name="connsiteY51" fmla="*/ 242 h 242"/>
              <a:gd name="connsiteX52" fmla="*/ 48 w 684"/>
              <a:gd name="connsiteY52" fmla="*/ 242 h 242"/>
              <a:gd name="connsiteX53" fmla="*/ 37 w 684"/>
              <a:gd name="connsiteY53" fmla="*/ 232 h 242"/>
              <a:gd name="connsiteX54" fmla="*/ 27 w 684"/>
              <a:gd name="connsiteY54" fmla="*/ 226 h 242"/>
              <a:gd name="connsiteX55" fmla="*/ 16 w 684"/>
              <a:gd name="connsiteY55" fmla="*/ 216 h 242"/>
              <a:gd name="connsiteX56" fmla="*/ 11 w 684"/>
              <a:gd name="connsiteY56" fmla="*/ 211 h 242"/>
              <a:gd name="connsiteX57" fmla="*/ 6 w 684"/>
              <a:gd name="connsiteY57" fmla="*/ 200 h 242"/>
              <a:gd name="connsiteX58" fmla="*/ 0 w 684"/>
              <a:gd name="connsiteY58" fmla="*/ 195 h 242"/>
              <a:gd name="connsiteX59" fmla="*/ 6 w 684"/>
              <a:gd name="connsiteY59" fmla="*/ 190 h 242"/>
              <a:gd name="connsiteX60" fmla="*/ 11 w 684"/>
              <a:gd name="connsiteY60" fmla="*/ 184 h 242"/>
              <a:gd name="connsiteX61" fmla="*/ 16 w 684"/>
              <a:gd name="connsiteY61" fmla="*/ 179 h 242"/>
              <a:gd name="connsiteX62" fmla="*/ 27 w 684"/>
              <a:gd name="connsiteY62" fmla="*/ 174 h 242"/>
              <a:gd name="connsiteX63" fmla="*/ 37 w 684"/>
              <a:gd name="connsiteY63" fmla="*/ 163 h 242"/>
              <a:gd name="connsiteX64" fmla="*/ 48 w 684"/>
              <a:gd name="connsiteY64" fmla="*/ 153 h 242"/>
              <a:gd name="connsiteX65" fmla="*/ 53 w 684"/>
              <a:gd name="connsiteY65" fmla="*/ 137 h 242"/>
              <a:gd name="connsiteX66" fmla="*/ 63 w 684"/>
              <a:gd name="connsiteY66" fmla="*/ 121 h 242"/>
              <a:gd name="connsiteX67" fmla="*/ 63 w 684"/>
              <a:gd name="connsiteY67" fmla="*/ 100 h 242"/>
              <a:gd name="connsiteX68" fmla="*/ 69 w 684"/>
              <a:gd name="connsiteY68" fmla="*/ 89 h 242"/>
              <a:gd name="connsiteX69" fmla="*/ 69 w 684"/>
              <a:gd name="connsiteY69" fmla="*/ 74 h 242"/>
              <a:gd name="connsiteX70" fmla="*/ 69 w 684"/>
              <a:gd name="connsiteY70" fmla="*/ 63 h 242"/>
              <a:gd name="connsiteX71" fmla="*/ 63 w 684"/>
              <a:gd name="connsiteY71" fmla="*/ 47 h 242"/>
              <a:gd name="connsiteX72" fmla="*/ 58 w 684"/>
              <a:gd name="connsiteY72" fmla="*/ 42 h 242"/>
              <a:gd name="connsiteX73" fmla="*/ 53 w 684"/>
              <a:gd name="connsiteY73" fmla="*/ 37 h 242"/>
              <a:gd name="connsiteX74" fmla="*/ 48 w 684"/>
              <a:gd name="connsiteY74" fmla="*/ 32 h 242"/>
              <a:gd name="connsiteX75" fmla="*/ 48 w 684"/>
              <a:gd name="connsiteY75" fmla="*/ 26 h 242"/>
              <a:gd name="connsiteX76" fmla="*/ 48 w 684"/>
              <a:gd name="connsiteY76" fmla="*/ 16 h 242"/>
              <a:gd name="connsiteX77" fmla="*/ 48 w 684"/>
              <a:gd name="connsiteY77" fmla="*/ 10 h 242"/>
              <a:gd name="connsiteX78" fmla="*/ 53 w 684"/>
              <a:gd name="connsiteY78" fmla="*/ 5 h 242"/>
              <a:gd name="connsiteX79" fmla="*/ 58 w 684"/>
              <a:gd name="connsiteY79" fmla="*/ 5 h 242"/>
              <a:gd name="connsiteX80" fmla="*/ 69 w 684"/>
              <a:gd name="connsiteY80" fmla="*/ 0 h 242"/>
              <a:gd name="connsiteX81" fmla="*/ 74 w 684"/>
              <a:gd name="connsiteY81" fmla="*/ 5 h 242"/>
              <a:gd name="connsiteX82" fmla="*/ 95 w 684"/>
              <a:gd name="connsiteY82" fmla="*/ 10 h 242"/>
              <a:gd name="connsiteX83" fmla="*/ 105 w 684"/>
              <a:gd name="connsiteY83" fmla="*/ 16 h 242"/>
              <a:gd name="connsiteX84" fmla="*/ 116 w 684"/>
              <a:gd name="connsiteY84" fmla="*/ 26 h 242"/>
              <a:gd name="connsiteX85" fmla="*/ 127 w 684"/>
              <a:gd name="connsiteY85" fmla="*/ 32 h 242"/>
              <a:gd name="connsiteX86" fmla="*/ 132 w 684"/>
              <a:gd name="connsiteY86" fmla="*/ 37 h 242"/>
              <a:gd name="connsiteX87" fmla="*/ 137 w 684"/>
              <a:gd name="connsiteY87" fmla="*/ 42 h 242"/>
              <a:gd name="connsiteX88" fmla="*/ 137 w 684"/>
              <a:gd name="connsiteY88" fmla="*/ 47 h 242"/>
              <a:gd name="connsiteX89" fmla="*/ 137 w 684"/>
              <a:gd name="connsiteY89" fmla="*/ 53 h 242"/>
              <a:gd name="connsiteX90" fmla="*/ 137 w 684"/>
              <a:gd name="connsiteY90" fmla="*/ 58 h 242"/>
              <a:gd name="connsiteX91" fmla="*/ 137 w 684"/>
              <a:gd name="connsiteY91" fmla="*/ 63 h 242"/>
              <a:gd name="connsiteX92" fmla="*/ 137 w 684"/>
              <a:gd name="connsiteY92" fmla="*/ 68 h 242"/>
              <a:gd name="connsiteX93" fmla="*/ 132 w 684"/>
              <a:gd name="connsiteY93" fmla="*/ 79 h 242"/>
              <a:gd name="connsiteX94" fmla="*/ 132 w 684"/>
              <a:gd name="connsiteY94" fmla="*/ 89 h 242"/>
              <a:gd name="connsiteX95" fmla="*/ 127 w 684"/>
              <a:gd name="connsiteY95" fmla="*/ 100 h 242"/>
              <a:gd name="connsiteX96" fmla="*/ 121 w 684"/>
              <a:gd name="connsiteY96" fmla="*/ 111 h 242"/>
              <a:gd name="connsiteX97" fmla="*/ 116 w 684"/>
              <a:gd name="connsiteY97" fmla="*/ 121 h 242"/>
              <a:gd name="connsiteX98" fmla="*/ 116 w 684"/>
              <a:gd name="connsiteY98" fmla="*/ 132 h 242"/>
              <a:gd name="connsiteX99" fmla="*/ 111 w 684"/>
              <a:gd name="connsiteY99" fmla="*/ 137 h 242"/>
              <a:gd name="connsiteX100" fmla="*/ 111 w 684"/>
              <a:gd name="connsiteY100" fmla="*/ 147 h 242"/>
              <a:gd name="connsiteX101" fmla="*/ 111 w 684"/>
              <a:gd name="connsiteY101" fmla="*/ 153 h 242"/>
              <a:gd name="connsiteX102" fmla="*/ 111 w 684"/>
              <a:gd name="connsiteY102" fmla="*/ 158 h 242"/>
              <a:gd name="connsiteX103" fmla="*/ 111 w 684"/>
              <a:gd name="connsiteY103" fmla="*/ 158 h 242"/>
              <a:gd name="connsiteX104" fmla="*/ 111 w 684"/>
              <a:gd name="connsiteY104" fmla="*/ 163 h 242"/>
              <a:gd name="connsiteX105" fmla="*/ 116 w 684"/>
              <a:gd name="connsiteY105" fmla="*/ 163 h 242"/>
              <a:gd name="connsiteX106" fmla="*/ 116 w 684"/>
              <a:gd name="connsiteY106" fmla="*/ 163 h 242"/>
              <a:gd name="connsiteX107" fmla="*/ 121 w 684"/>
              <a:gd name="connsiteY107" fmla="*/ 163 h 242"/>
              <a:gd name="connsiteX108" fmla="*/ 132 w 684"/>
              <a:gd name="connsiteY108" fmla="*/ 163 h 242"/>
              <a:gd name="connsiteX109" fmla="*/ 148 w 684"/>
              <a:gd name="connsiteY109" fmla="*/ 163 h 242"/>
              <a:gd name="connsiteX110" fmla="*/ 169 w 684"/>
              <a:gd name="connsiteY110" fmla="*/ 163 h 242"/>
              <a:gd name="connsiteX111" fmla="*/ 190 w 684"/>
              <a:gd name="connsiteY111" fmla="*/ 163 h 242"/>
              <a:gd name="connsiteX112" fmla="*/ 211 w 684"/>
              <a:gd name="connsiteY112" fmla="*/ 158 h 242"/>
              <a:gd name="connsiteX113" fmla="*/ 242 w 684"/>
              <a:gd name="connsiteY113" fmla="*/ 153 h 242"/>
              <a:gd name="connsiteX114" fmla="*/ 269 w 684"/>
              <a:gd name="connsiteY114" fmla="*/ 153 h 242"/>
              <a:gd name="connsiteX115" fmla="*/ 290 w 684"/>
              <a:gd name="connsiteY115" fmla="*/ 147 h 242"/>
              <a:gd name="connsiteX116" fmla="*/ 311 w 684"/>
              <a:gd name="connsiteY116" fmla="*/ 147 h 242"/>
              <a:gd name="connsiteX117" fmla="*/ 332 w 684"/>
              <a:gd name="connsiteY117" fmla="*/ 142 h 242"/>
              <a:gd name="connsiteX118" fmla="*/ 342 w 684"/>
              <a:gd name="connsiteY118" fmla="*/ 142 h 242"/>
              <a:gd name="connsiteX119" fmla="*/ 358 w 684"/>
              <a:gd name="connsiteY119" fmla="*/ 142 h 242"/>
              <a:gd name="connsiteX120" fmla="*/ 363 w 684"/>
              <a:gd name="connsiteY120" fmla="*/ 142 h 242"/>
              <a:gd name="connsiteX121" fmla="*/ 368 w 684"/>
              <a:gd name="connsiteY121" fmla="*/ 142 h 242"/>
              <a:gd name="connsiteX122" fmla="*/ 368 w 684"/>
              <a:gd name="connsiteY122" fmla="*/ 142 h 242"/>
              <a:gd name="connsiteX0" fmla="*/ 368 w 684"/>
              <a:gd name="connsiteY0" fmla="*/ 142 h 242"/>
              <a:gd name="connsiteX1" fmla="*/ 374 w 684"/>
              <a:gd name="connsiteY1" fmla="*/ 142 h 242"/>
              <a:gd name="connsiteX2" fmla="*/ 379 w 684"/>
              <a:gd name="connsiteY2" fmla="*/ 142 h 242"/>
              <a:gd name="connsiteX3" fmla="*/ 395 w 684"/>
              <a:gd name="connsiteY3" fmla="*/ 137 h 242"/>
              <a:gd name="connsiteX4" fmla="*/ 405 w 684"/>
              <a:gd name="connsiteY4" fmla="*/ 137 h 242"/>
              <a:gd name="connsiteX5" fmla="*/ 421 w 684"/>
              <a:gd name="connsiteY5" fmla="*/ 137 h 242"/>
              <a:gd name="connsiteX6" fmla="*/ 442 w 684"/>
              <a:gd name="connsiteY6" fmla="*/ 132 h 242"/>
              <a:gd name="connsiteX7" fmla="*/ 468 w 684"/>
              <a:gd name="connsiteY7" fmla="*/ 132 h 242"/>
              <a:gd name="connsiteX8" fmla="*/ 495 w 684"/>
              <a:gd name="connsiteY8" fmla="*/ 126 h 242"/>
              <a:gd name="connsiteX9" fmla="*/ 547 w 684"/>
              <a:gd name="connsiteY9" fmla="*/ 121 h 242"/>
              <a:gd name="connsiteX10" fmla="*/ 595 w 684"/>
              <a:gd name="connsiteY10" fmla="*/ 116 h 242"/>
              <a:gd name="connsiteX11" fmla="*/ 642 w 684"/>
              <a:gd name="connsiteY11" fmla="*/ 111 h 242"/>
              <a:gd name="connsiteX12" fmla="*/ 684 w 684"/>
              <a:gd name="connsiteY12" fmla="*/ 111 h 242"/>
              <a:gd name="connsiteX13" fmla="*/ 663 w 684"/>
              <a:gd name="connsiteY13" fmla="*/ 147 h 242"/>
              <a:gd name="connsiteX14" fmla="*/ 653 w 684"/>
              <a:gd name="connsiteY14" fmla="*/ 147 h 242"/>
              <a:gd name="connsiteX15" fmla="*/ 637 w 684"/>
              <a:gd name="connsiteY15" fmla="*/ 147 h 242"/>
              <a:gd name="connsiteX16" fmla="*/ 626 w 684"/>
              <a:gd name="connsiteY16" fmla="*/ 147 h 242"/>
              <a:gd name="connsiteX17" fmla="*/ 610 w 684"/>
              <a:gd name="connsiteY17" fmla="*/ 147 h 242"/>
              <a:gd name="connsiteX18" fmla="*/ 595 w 684"/>
              <a:gd name="connsiteY18" fmla="*/ 153 h 242"/>
              <a:gd name="connsiteX19" fmla="*/ 579 w 684"/>
              <a:gd name="connsiteY19" fmla="*/ 153 h 242"/>
              <a:gd name="connsiteX20" fmla="*/ 558 w 684"/>
              <a:gd name="connsiteY20" fmla="*/ 153 h 242"/>
              <a:gd name="connsiteX21" fmla="*/ 542 w 684"/>
              <a:gd name="connsiteY21" fmla="*/ 153 h 242"/>
              <a:gd name="connsiteX22" fmla="*/ 521 w 684"/>
              <a:gd name="connsiteY22" fmla="*/ 158 h 242"/>
              <a:gd name="connsiteX23" fmla="*/ 500 w 684"/>
              <a:gd name="connsiteY23" fmla="*/ 158 h 242"/>
              <a:gd name="connsiteX24" fmla="*/ 479 w 684"/>
              <a:gd name="connsiteY24" fmla="*/ 163 h 242"/>
              <a:gd name="connsiteX25" fmla="*/ 458 w 684"/>
              <a:gd name="connsiteY25" fmla="*/ 163 h 242"/>
              <a:gd name="connsiteX26" fmla="*/ 432 w 684"/>
              <a:gd name="connsiteY26" fmla="*/ 169 h 242"/>
              <a:gd name="connsiteX27" fmla="*/ 405 w 684"/>
              <a:gd name="connsiteY27" fmla="*/ 169 h 242"/>
              <a:gd name="connsiteX28" fmla="*/ 384 w 684"/>
              <a:gd name="connsiteY28" fmla="*/ 174 h 242"/>
              <a:gd name="connsiteX29" fmla="*/ 353 w 684"/>
              <a:gd name="connsiteY29" fmla="*/ 174 h 242"/>
              <a:gd name="connsiteX30" fmla="*/ 326 w 684"/>
              <a:gd name="connsiteY30" fmla="*/ 179 h 242"/>
              <a:gd name="connsiteX31" fmla="*/ 305 w 684"/>
              <a:gd name="connsiteY31" fmla="*/ 184 h 242"/>
              <a:gd name="connsiteX32" fmla="*/ 279 w 684"/>
              <a:gd name="connsiteY32" fmla="*/ 190 h 242"/>
              <a:gd name="connsiteX33" fmla="*/ 258 w 684"/>
              <a:gd name="connsiteY33" fmla="*/ 190 h 242"/>
              <a:gd name="connsiteX34" fmla="*/ 237 w 684"/>
              <a:gd name="connsiteY34" fmla="*/ 195 h 242"/>
              <a:gd name="connsiteX35" fmla="*/ 216 w 684"/>
              <a:gd name="connsiteY35" fmla="*/ 200 h 242"/>
              <a:gd name="connsiteX36" fmla="*/ 200 w 684"/>
              <a:gd name="connsiteY36" fmla="*/ 200 h 242"/>
              <a:gd name="connsiteX37" fmla="*/ 184 w 684"/>
              <a:gd name="connsiteY37" fmla="*/ 205 h 242"/>
              <a:gd name="connsiteX38" fmla="*/ 169 w 684"/>
              <a:gd name="connsiteY38" fmla="*/ 205 h 242"/>
              <a:gd name="connsiteX39" fmla="*/ 153 w 684"/>
              <a:gd name="connsiteY39" fmla="*/ 211 h 242"/>
              <a:gd name="connsiteX40" fmla="*/ 142 w 684"/>
              <a:gd name="connsiteY40" fmla="*/ 211 h 242"/>
              <a:gd name="connsiteX41" fmla="*/ 132 w 684"/>
              <a:gd name="connsiteY41" fmla="*/ 216 h 242"/>
              <a:gd name="connsiteX42" fmla="*/ 127 w 684"/>
              <a:gd name="connsiteY42" fmla="*/ 216 h 242"/>
              <a:gd name="connsiteX43" fmla="*/ 116 w 684"/>
              <a:gd name="connsiteY43" fmla="*/ 221 h 242"/>
              <a:gd name="connsiteX44" fmla="*/ 111 w 684"/>
              <a:gd name="connsiteY44" fmla="*/ 221 h 242"/>
              <a:gd name="connsiteX45" fmla="*/ 105 w 684"/>
              <a:gd name="connsiteY45" fmla="*/ 226 h 242"/>
              <a:gd name="connsiteX46" fmla="*/ 90 w 684"/>
              <a:gd name="connsiteY46" fmla="*/ 232 h 242"/>
              <a:gd name="connsiteX47" fmla="*/ 79 w 684"/>
              <a:gd name="connsiteY47" fmla="*/ 237 h 242"/>
              <a:gd name="connsiteX48" fmla="*/ 69 w 684"/>
              <a:gd name="connsiteY48" fmla="*/ 242 h 242"/>
              <a:gd name="connsiteX49" fmla="*/ 63 w 684"/>
              <a:gd name="connsiteY49" fmla="*/ 242 h 242"/>
              <a:gd name="connsiteX50" fmla="*/ 58 w 684"/>
              <a:gd name="connsiteY50" fmla="*/ 242 h 242"/>
              <a:gd name="connsiteX51" fmla="*/ 53 w 684"/>
              <a:gd name="connsiteY51" fmla="*/ 242 h 242"/>
              <a:gd name="connsiteX52" fmla="*/ 48 w 684"/>
              <a:gd name="connsiteY52" fmla="*/ 242 h 242"/>
              <a:gd name="connsiteX53" fmla="*/ 37 w 684"/>
              <a:gd name="connsiteY53" fmla="*/ 232 h 242"/>
              <a:gd name="connsiteX54" fmla="*/ 27 w 684"/>
              <a:gd name="connsiteY54" fmla="*/ 226 h 242"/>
              <a:gd name="connsiteX55" fmla="*/ 16 w 684"/>
              <a:gd name="connsiteY55" fmla="*/ 216 h 242"/>
              <a:gd name="connsiteX56" fmla="*/ 11 w 684"/>
              <a:gd name="connsiteY56" fmla="*/ 211 h 242"/>
              <a:gd name="connsiteX57" fmla="*/ 6 w 684"/>
              <a:gd name="connsiteY57" fmla="*/ 200 h 242"/>
              <a:gd name="connsiteX58" fmla="*/ 0 w 684"/>
              <a:gd name="connsiteY58" fmla="*/ 195 h 242"/>
              <a:gd name="connsiteX59" fmla="*/ 6 w 684"/>
              <a:gd name="connsiteY59" fmla="*/ 190 h 242"/>
              <a:gd name="connsiteX60" fmla="*/ 11 w 684"/>
              <a:gd name="connsiteY60" fmla="*/ 184 h 242"/>
              <a:gd name="connsiteX61" fmla="*/ 16 w 684"/>
              <a:gd name="connsiteY61" fmla="*/ 179 h 242"/>
              <a:gd name="connsiteX62" fmla="*/ 27 w 684"/>
              <a:gd name="connsiteY62" fmla="*/ 174 h 242"/>
              <a:gd name="connsiteX63" fmla="*/ 37 w 684"/>
              <a:gd name="connsiteY63" fmla="*/ 163 h 242"/>
              <a:gd name="connsiteX64" fmla="*/ 48 w 684"/>
              <a:gd name="connsiteY64" fmla="*/ 153 h 242"/>
              <a:gd name="connsiteX65" fmla="*/ 53 w 684"/>
              <a:gd name="connsiteY65" fmla="*/ 137 h 242"/>
              <a:gd name="connsiteX66" fmla="*/ 63 w 684"/>
              <a:gd name="connsiteY66" fmla="*/ 121 h 242"/>
              <a:gd name="connsiteX67" fmla="*/ 63 w 684"/>
              <a:gd name="connsiteY67" fmla="*/ 100 h 242"/>
              <a:gd name="connsiteX68" fmla="*/ 69 w 684"/>
              <a:gd name="connsiteY68" fmla="*/ 89 h 242"/>
              <a:gd name="connsiteX69" fmla="*/ 69 w 684"/>
              <a:gd name="connsiteY69" fmla="*/ 74 h 242"/>
              <a:gd name="connsiteX70" fmla="*/ 69 w 684"/>
              <a:gd name="connsiteY70" fmla="*/ 63 h 242"/>
              <a:gd name="connsiteX71" fmla="*/ 63 w 684"/>
              <a:gd name="connsiteY71" fmla="*/ 47 h 242"/>
              <a:gd name="connsiteX72" fmla="*/ 58 w 684"/>
              <a:gd name="connsiteY72" fmla="*/ 42 h 242"/>
              <a:gd name="connsiteX73" fmla="*/ 53 w 684"/>
              <a:gd name="connsiteY73" fmla="*/ 37 h 242"/>
              <a:gd name="connsiteX74" fmla="*/ 48 w 684"/>
              <a:gd name="connsiteY74" fmla="*/ 32 h 242"/>
              <a:gd name="connsiteX75" fmla="*/ 48 w 684"/>
              <a:gd name="connsiteY75" fmla="*/ 26 h 242"/>
              <a:gd name="connsiteX76" fmla="*/ 48 w 684"/>
              <a:gd name="connsiteY76" fmla="*/ 16 h 242"/>
              <a:gd name="connsiteX77" fmla="*/ 48 w 684"/>
              <a:gd name="connsiteY77" fmla="*/ 10 h 242"/>
              <a:gd name="connsiteX78" fmla="*/ 53 w 684"/>
              <a:gd name="connsiteY78" fmla="*/ 5 h 242"/>
              <a:gd name="connsiteX79" fmla="*/ 58 w 684"/>
              <a:gd name="connsiteY79" fmla="*/ 5 h 242"/>
              <a:gd name="connsiteX80" fmla="*/ 69 w 684"/>
              <a:gd name="connsiteY80" fmla="*/ 0 h 242"/>
              <a:gd name="connsiteX81" fmla="*/ 95 w 684"/>
              <a:gd name="connsiteY81" fmla="*/ 10 h 242"/>
              <a:gd name="connsiteX82" fmla="*/ 105 w 684"/>
              <a:gd name="connsiteY82" fmla="*/ 16 h 242"/>
              <a:gd name="connsiteX83" fmla="*/ 116 w 684"/>
              <a:gd name="connsiteY83" fmla="*/ 26 h 242"/>
              <a:gd name="connsiteX84" fmla="*/ 127 w 684"/>
              <a:gd name="connsiteY84" fmla="*/ 32 h 242"/>
              <a:gd name="connsiteX85" fmla="*/ 132 w 684"/>
              <a:gd name="connsiteY85" fmla="*/ 37 h 242"/>
              <a:gd name="connsiteX86" fmla="*/ 137 w 684"/>
              <a:gd name="connsiteY86" fmla="*/ 42 h 242"/>
              <a:gd name="connsiteX87" fmla="*/ 137 w 684"/>
              <a:gd name="connsiteY87" fmla="*/ 47 h 242"/>
              <a:gd name="connsiteX88" fmla="*/ 137 w 684"/>
              <a:gd name="connsiteY88" fmla="*/ 53 h 242"/>
              <a:gd name="connsiteX89" fmla="*/ 137 w 684"/>
              <a:gd name="connsiteY89" fmla="*/ 58 h 242"/>
              <a:gd name="connsiteX90" fmla="*/ 137 w 684"/>
              <a:gd name="connsiteY90" fmla="*/ 63 h 242"/>
              <a:gd name="connsiteX91" fmla="*/ 137 w 684"/>
              <a:gd name="connsiteY91" fmla="*/ 68 h 242"/>
              <a:gd name="connsiteX92" fmla="*/ 132 w 684"/>
              <a:gd name="connsiteY92" fmla="*/ 79 h 242"/>
              <a:gd name="connsiteX93" fmla="*/ 132 w 684"/>
              <a:gd name="connsiteY93" fmla="*/ 89 h 242"/>
              <a:gd name="connsiteX94" fmla="*/ 127 w 684"/>
              <a:gd name="connsiteY94" fmla="*/ 100 h 242"/>
              <a:gd name="connsiteX95" fmla="*/ 121 w 684"/>
              <a:gd name="connsiteY95" fmla="*/ 111 h 242"/>
              <a:gd name="connsiteX96" fmla="*/ 116 w 684"/>
              <a:gd name="connsiteY96" fmla="*/ 121 h 242"/>
              <a:gd name="connsiteX97" fmla="*/ 116 w 684"/>
              <a:gd name="connsiteY97" fmla="*/ 132 h 242"/>
              <a:gd name="connsiteX98" fmla="*/ 111 w 684"/>
              <a:gd name="connsiteY98" fmla="*/ 137 h 242"/>
              <a:gd name="connsiteX99" fmla="*/ 111 w 684"/>
              <a:gd name="connsiteY99" fmla="*/ 147 h 242"/>
              <a:gd name="connsiteX100" fmla="*/ 111 w 684"/>
              <a:gd name="connsiteY100" fmla="*/ 153 h 242"/>
              <a:gd name="connsiteX101" fmla="*/ 111 w 684"/>
              <a:gd name="connsiteY101" fmla="*/ 158 h 242"/>
              <a:gd name="connsiteX102" fmla="*/ 111 w 684"/>
              <a:gd name="connsiteY102" fmla="*/ 158 h 242"/>
              <a:gd name="connsiteX103" fmla="*/ 111 w 684"/>
              <a:gd name="connsiteY103" fmla="*/ 163 h 242"/>
              <a:gd name="connsiteX104" fmla="*/ 116 w 684"/>
              <a:gd name="connsiteY104" fmla="*/ 163 h 242"/>
              <a:gd name="connsiteX105" fmla="*/ 116 w 684"/>
              <a:gd name="connsiteY105" fmla="*/ 163 h 242"/>
              <a:gd name="connsiteX106" fmla="*/ 121 w 684"/>
              <a:gd name="connsiteY106" fmla="*/ 163 h 242"/>
              <a:gd name="connsiteX107" fmla="*/ 132 w 684"/>
              <a:gd name="connsiteY107" fmla="*/ 163 h 242"/>
              <a:gd name="connsiteX108" fmla="*/ 148 w 684"/>
              <a:gd name="connsiteY108" fmla="*/ 163 h 242"/>
              <a:gd name="connsiteX109" fmla="*/ 169 w 684"/>
              <a:gd name="connsiteY109" fmla="*/ 163 h 242"/>
              <a:gd name="connsiteX110" fmla="*/ 190 w 684"/>
              <a:gd name="connsiteY110" fmla="*/ 163 h 242"/>
              <a:gd name="connsiteX111" fmla="*/ 211 w 684"/>
              <a:gd name="connsiteY111" fmla="*/ 158 h 242"/>
              <a:gd name="connsiteX112" fmla="*/ 242 w 684"/>
              <a:gd name="connsiteY112" fmla="*/ 153 h 242"/>
              <a:gd name="connsiteX113" fmla="*/ 269 w 684"/>
              <a:gd name="connsiteY113" fmla="*/ 153 h 242"/>
              <a:gd name="connsiteX114" fmla="*/ 290 w 684"/>
              <a:gd name="connsiteY114" fmla="*/ 147 h 242"/>
              <a:gd name="connsiteX115" fmla="*/ 311 w 684"/>
              <a:gd name="connsiteY115" fmla="*/ 147 h 242"/>
              <a:gd name="connsiteX116" fmla="*/ 332 w 684"/>
              <a:gd name="connsiteY116" fmla="*/ 142 h 242"/>
              <a:gd name="connsiteX117" fmla="*/ 342 w 684"/>
              <a:gd name="connsiteY117" fmla="*/ 142 h 242"/>
              <a:gd name="connsiteX118" fmla="*/ 358 w 684"/>
              <a:gd name="connsiteY118" fmla="*/ 142 h 242"/>
              <a:gd name="connsiteX119" fmla="*/ 363 w 684"/>
              <a:gd name="connsiteY119" fmla="*/ 142 h 242"/>
              <a:gd name="connsiteX120" fmla="*/ 368 w 684"/>
              <a:gd name="connsiteY120" fmla="*/ 142 h 242"/>
              <a:gd name="connsiteX121" fmla="*/ 368 w 684"/>
              <a:gd name="connsiteY121" fmla="*/ 142 h 242"/>
              <a:gd name="connsiteX0" fmla="*/ 368 w 684"/>
              <a:gd name="connsiteY0" fmla="*/ 137 h 237"/>
              <a:gd name="connsiteX1" fmla="*/ 374 w 684"/>
              <a:gd name="connsiteY1" fmla="*/ 137 h 237"/>
              <a:gd name="connsiteX2" fmla="*/ 379 w 684"/>
              <a:gd name="connsiteY2" fmla="*/ 137 h 237"/>
              <a:gd name="connsiteX3" fmla="*/ 395 w 684"/>
              <a:gd name="connsiteY3" fmla="*/ 132 h 237"/>
              <a:gd name="connsiteX4" fmla="*/ 405 w 684"/>
              <a:gd name="connsiteY4" fmla="*/ 132 h 237"/>
              <a:gd name="connsiteX5" fmla="*/ 421 w 684"/>
              <a:gd name="connsiteY5" fmla="*/ 132 h 237"/>
              <a:gd name="connsiteX6" fmla="*/ 442 w 684"/>
              <a:gd name="connsiteY6" fmla="*/ 127 h 237"/>
              <a:gd name="connsiteX7" fmla="*/ 468 w 684"/>
              <a:gd name="connsiteY7" fmla="*/ 127 h 237"/>
              <a:gd name="connsiteX8" fmla="*/ 495 w 684"/>
              <a:gd name="connsiteY8" fmla="*/ 121 h 237"/>
              <a:gd name="connsiteX9" fmla="*/ 547 w 684"/>
              <a:gd name="connsiteY9" fmla="*/ 116 h 237"/>
              <a:gd name="connsiteX10" fmla="*/ 595 w 684"/>
              <a:gd name="connsiteY10" fmla="*/ 111 h 237"/>
              <a:gd name="connsiteX11" fmla="*/ 642 w 684"/>
              <a:gd name="connsiteY11" fmla="*/ 106 h 237"/>
              <a:gd name="connsiteX12" fmla="*/ 684 w 684"/>
              <a:gd name="connsiteY12" fmla="*/ 106 h 237"/>
              <a:gd name="connsiteX13" fmla="*/ 663 w 684"/>
              <a:gd name="connsiteY13" fmla="*/ 142 h 237"/>
              <a:gd name="connsiteX14" fmla="*/ 653 w 684"/>
              <a:gd name="connsiteY14" fmla="*/ 142 h 237"/>
              <a:gd name="connsiteX15" fmla="*/ 637 w 684"/>
              <a:gd name="connsiteY15" fmla="*/ 142 h 237"/>
              <a:gd name="connsiteX16" fmla="*/ 626 w 684"/>
              <a:gd name="connsiteY16" fmla="*/ 142 h 237"/>
              <a:gd name="connsiteX17" fmla="*/ 610 w 684"/>
              <a:gd name="connsiteY17" fmla="*/ 142 h 237"/>
              <a:gd name="connsiteX18" fmla="*/ 595 w 684"/>
              <a:gd name="connsiteY18" fmla="*/ 148 h 237"/>
              <a:gd name="connsiteX19" fmla="*/ 579 w 684"/>
              <a:gd name="connsiteY19" fmla="*/ 148 h 237"/>
              <a:gd name="connsiteX20" fmla="*/ 558 w 684"/>
              <a:gd name="connsiteY20" fmla="*/ 148 h 237"/>
              <a:gd name="connsiteX21" fmla="*/ 542 w 684"/>
              <a:gd name="connsiteY21" fmla="*/ 148 h 237"/>
              <a:gd name="connsiteX22" fmla="*/ 521 w 684"/>
              <a:gd name="connsiteY22" fmla="*/ 153 h 237"/>
              <a:gd name="connsiteX23" fmla="*/ 500 w 684"/>
              <a:gd name="connsiteY23" fmla="*/ 153 h 237"/>
              <a:gd name="connsiteX24" fmla="*/ 479 w 684"/>
              <a:gd name="connsiteY24" fmla="*/ 158 h 237"/>
              <a:gd name="connsiteX25" fmla="*/ 458 w 684"/>
              <a:gd name="connsiteY25" fmla="*/ 158 h 237"/>
              <a:gd name="connsiteX26" fmla="*/ 432 w 684"/>
              <a:gd name="connsiteY26" fmla="*/ 164 h 237"/>
              <a:gd name="connsiteX27" fmla="*/ 405 w 684"/>
              <a:gd name="connsiteY27" fmla="*/ 164 h 237"/>
              <a:gd name="connsiteX28" fmla="*/ 384 w 684"/>
              <a:gd name="connsiteY28" fmla="*/ 169 h 237"/>
              <a:gd name="connsiteX29" fmla="*/ 353 w 684"/>
              <a:gd name="connsiteY29" fmla="*/ 169 h 237"/>
              <a:gd name="connsiteX30" fmla="*/ 326 w 684"/>
              <a:gd name="connsiteY30" fmla="*/ 174 h 237"/>
              <a:gd name="connsiteX31" fmla="*/ 305 w 684"/>
              <a:gd name="connsiteY31" fmla="*/ 179 h 237"/>
              <a:gd name="connsiteX32" fmla="*/ 279 w 684"/>
              <a:gd name="connsiteY32" fmla="*/ 185 h 237"/>
              <a:gd name="connsiteX33" fmla="*/ 258 w 684"/>
              <a:gd name="connsiteY33" fmla="*/ 185 h 237"/>
              <a:gd name="connsiteX34" fmla="*/ 237 w 684"/>
              <a:gd name="connsiteY34" fmla="*/ 190 h 237"/>
              <a:gd name="connsiteX35" fmla="*/ 216 w 684"/>
              <a:gd name="connsiteY35" fmla="*/ 195 h 237"/>
              <a:gd name="connsiteX36" fmla="*/ 200 w 684"/>
              <a:gd name="connsiteY36" fmla="*/ 195 h 237"/>
              <a:gd name="connsiteX37" fmla="*/ 184 w 684"/>
              <a:gd name="connsiteY37" fmla="*/ 200 h 237"/>
              <a:gd name="connsiteX38" fmla="*/ 169 w 684"/>
              <a:gd name="connsiteY38" fmla="*/ 200 h 237"/>
              <a:gd name="connsiteX39" fmla="*/ 153 w 684"/>
              <a:gd name="connsiteY39" fmla="*/ 206 h 237"/>
              <a:gd name="connsiteX40" fmla="*/ 142 w 684"/>
              <a:gd name="connsiteY40" fmla="*/ 206 h 237"/>
              <a:gd name="connsiteX41" fmla="*/ 132 w 684"/>
              <a:gd name="connsiteY41" fmla="*/ 211 h 237"/>
              <a:gd name="connsiteX42" fmla="*/ 127 w 684"/>
              <a:gd name="connsiteY42" fmla="*/ 211 h 237"/>
              <a:gd name="connsiteX43" fmla="*/ 116 w 684"/>
              <a:gd name="connsiteY43" fmla="*/ 216 h 237"/>
              <a:gd name="connsiteX44" fmla="*/ 111 w 684"/>
              <a:gd name="connsiteY44" fmla="*/ 216 h 237"/>
              <a:gd name="connsiteX45" fmla="*/ 105 w 684"/>
              <a:gd name="connsiteY45" fmla="*/ 221 h 237"/>
              <a:gd name="connsiteX46" fmla="*/ 90 w 684"/>
              <a:gd name="connsiteY46" fmla="*/ 227 h 237"/>
              <a:gd name="connsiteX47" fmla="*/ 79 w 684"/>
              <a:gd name="connsiteY47" fmla="*/ 232 h 237"/>
              <a:gd name="connsiteX48" fmla="*/ 69 w 684"/>
              <a:gd name="connsiteY48" fmla="*/ 237 h 237"/>
              <a:gd name="connsiteX49" fmla="*/ 63 w 684"/>
              <a:gd name="connsiteY49" fmla="*/ 237 h 237"/>
              <a:gd name="connsiteX50" fmla="*/ 58 w 684"/>
              <a:gd name="connsiteY50" fmla="*/ 237 h 237"/>
              <a:gd name="connsiteX51" fmla="*/ 53 w 684"/>
              <a:gd name="connsiteY51" fmla="*/ 237 h 237"/>
              <a:gd name="connsiteX52" fmla="*/ 48 w 684"/>
              <a:gd name="connsiteY52" fmla="*/ 237 h 237"/>
              <a:gd name="connsiteX53" fmla="*/ 37 w 684"/>
              <a:gd name="connsiteY53" fmla="*/ 227 h 237"/>
              <a:gd name="connsiteX54" fmla="*/ 27 w 684"/>
              <a:gd name="connsiteY54" fmla="*/ 221 h 237"/>
              <a:gd name="connsiteX55" fmla="*/ 16 w 684"/>
              <a:gd name="connsiteY55" fmla="*/ 211 h 237"/>
              <a:gd name="connsiteX56" fmla="*/ 11 w 684"/>
              <a:gd name="connsiteY56" fmla="*/ 206 h 237"/>
              <a:gd name="connsiteX57" fmla="*/ 6 w 684"/>
              <a:gd name="connsiteY57" fmla="*/ 195 h 237"/>
              <a:gd name="connsiteX58" fmla="*/ 0 w 684"/>
              <a:gd name="connsiteY58" fmla="*/ 190 h 237"/>
              <a:gd name="connsiteX59" fmla="*/ 6 w 684"/>
              <a:gd name="connsiteY59" fmla="*/ 185 h 237"/>
              <a:gd name="connsiteX60" fmla="*/ 11 w 684"/>
              <a:gd name="connsiteY60" fmla="*/ 179 h 237"/>
              <a:gd name="connsiteX61" fmla="*/ 16 w 684"/>
              <a:gd name="connsiteY61" fmla="*/ 174 h 237"/>
              <a:gd name="connsiteX62" fmla="*/ 27 w 684"/>
              <a:gd name="connsiteY62" fmla="*/ 169 h 237"/>
              <a:gd name="connsiteX63" fmla="*/ 37 w 684"/>
              <a:gd name="connsiteY63" fmla="*/ 158 h 237"/>
              <a:gd name="connsiteX64" fmla="*/ 48 w 684"/>
              <a:gd name="connsiteY64" fmla="*/ 148 h 237"/>
              <a:gd name="connsiteX65" fmla="*/ 53 w 684"/>
              <a:gd name="connsiteY65" fmla="*/ 132 h 237"/>
              <a:gd name="connsiteX66" fmla="*/ 63 w 684"/>
              <a:gd name="connsiteY66" fmla="*/ 116 h 237"/>
              <a:gd name="connsiteX67" fmla="*/ 63 w 684"/>
              <a:gd name="connsiteY67" fmla="*/ 95 h 237"/>
              <a:gd name="connsiteX68" fmla="*/ 69 w 684"/>
              <a:gd name="connsiteY68" fmla="*/ 84 h 237"/>
              <a:gd name="connsiteX69" fmla="*/ 69 w 684"/>
              <a:gd name="connsiteY69" fmla="*/ 69 h 237"/>
              <a:gd name="connsiteX70" fmla="*/ 69 w 684"/>
              <a:gd name="connsiteY70" fmla="*/ 58 h 237"/>
              <a:gd name="connsiteX71" fmla="*/ 63 w 684"/>
              <a:gd name="connsiteY71" fmla="*/ 42 h 237"/>
              <a:gd name="connsiteX72" fmla="*/ 58 w 684"/>
              <a:gd name="connsiteY72" fmla="*/ 37 h 237"/>
              <a:gd name="connsiteX73" fmla="*/ 53 w 684"/>
              <a:gd name="connsiteY73" fmla="*/ 32 h 237"/>
              <a:gd name="connsiteX74" fmla="*/ 48 w 684"/>
              <a:gd name="connsiteY74" fmla="*/ 27 h 237"/>
              <a:gd name="connsiteX75" fmla="*/ 48 w 684"/>
              <a:gd name="connsiteY75" fmla="*/ 21 h 237"/>
              <a:gd name="connsiteX76" fmla="*/ 48 w 684"/>
              <a:gd name="connsiteY76" fmla="*/ 11 h 237"/>
              <a:gd name="connsiteX77" fmla="*/ 48 w 684"/>
              <a:gd name="connsiteY77" fmla="*/ 5 h 237"/>
              <a:gd name="connsiteX78" fmla="*/ 53 w 684"/>
              <a:gd name="connsiteY78" fmla="*/ 0 h 237"/>
              <a:gd name="connsiteX79" fmla="*/ 58 w 684"/>
              <a:gd name="connsiteY79" fmla="*/ 0 h 237"/>
              <a:gd name="connsiteX80" fmla="*/ 95 w 684"/>
              <a:gd name="connsiteY80" fmla="*/ 5 h 237"/>
              <a:gd name="connsiteX81" fmla="*/ 105 w 684"/>
              <a:gd name="connsiteY81" fmla="*/ 11 h 237"/>
              <a:gd name="connsiteX82" fmla="*/ 116 w 684"/>
              <a:gd name="connsiteY82" fmla="*/ 21 h 237"/>
              <a:gd name="connsiteX83" fmla="*/ 127 w 684"/>
              <a:gd name="connsiteY83" fmla="*/ 27 h 237"/>
              <a:gd name="connsiteX84" fmla="*/ 132 w 684"/>
              <a:gd name="connsiteY84" fmla="*/ 32 h 237"/>
              <a:gd name="connsiteX85" fmla="*/ 137 w 684"/>
              <a:gd name="connsiteY85" fmla="*/ 37 h 237"/>
              <a:gd name="connsiteX86" fmla="*/ 137 w 684"/>
              <a:gd name="connsiteY86" fmla="*/ 42 h 237"/>
              <a:gd name="connsiteX87" fmla="*/ 137 w 684"/>
              <a:gd name="connsiteY87" fmla="*/ 48 h 237"/>
              <a:gd name="connsiteX88" fmla="*/ 137 w 684"/>
              <a:gd name="connsiteY88" fmla="*/ 53 h 237"/>
              <a:gd name="connsiteX89" fmla="*/ 137 w 684"/>
              <a:gd name="connsiteY89" fmla="*/ 58 h 237"/>
              <a:gd name="connsiteX90" fmla="*/ 137 w 684"/>
              <a:gd name="connsiteY90" fmla="*/ 63 h 237"/>
              <a:gd name="connsiteX91" fmla="*/ 132 w 684"/>
              <a:gd name="connsiteY91" fmla="*/ 74 h 237"/>
              <a:gd name="connsiteX92" fmla="*/ 132 w 684"/>
              <a:gd name="connsiteY92" fmla="*/ 84 h 237"/>
              <a:gd name="connsiteX93" fmla="*/ 127 w 684"/>
              <a:gd name="connsiteY93" fmla="*/ 95 h 237"/>
              <a:gd name="connsiteX94" fmla="*/ 121 w 684"/>
              <a:gd name="connsiteY94" fmla="*/ 106 h 237"/>
              <a:gd name="connsiteX95" fmla="*/ 116 w 684"/>
              <a:gd name="connsiteY95" fmla="*/ 116 h 237"/>
              <a:gd name="connsiteX96" fmla="*/ 116 w 684"/>
              <a:gd name="connsiteY96" fmla="*/ 127 h 237"/>
              <a:gd name="connsiteX97" fmla="*/ 111 w 684"/>
              <a:gd name="connsiteY97" fmla="*/ 132 h 237"/>
              <a:gd name="connsiteX98" fmla="*/ 111 w 684"/>
              <a:gd name="connsiteY98" fmla="*/ 142 h 237"/>
              <a:gd name="connsiteX99" fmla="*/ 111 w 684"/>
              <a:gd name="connsiteY99" fmla="*/ 148 h 237"/>
              <a:gd name="connsiteX100" fmla="*/ 111 w 684"/>
              <a:gd name="connsiteY100" fmla="*/ 153 h 237"/>
              <a:gd name="connsiteX101" fmla="*/ 111 w 684"/>
              <a:gd name="connsiteY101" fmla="*/ 153 h 237"/>
              <a:gd name="connsiteX102" fmla="*/ 111 w 684"/>
              <a:gd name="connsiteY102" fmla="*/ 158 h 237"/>
              <a:gd name="connsiteX103" fmla="*/ 116 w 684"/>
              <a:gd name="connsiteY103" fmla="*/ 158 h 237"/>
              <a:gd name="connsiteX104" fmla="*/ 116 w 684"/>
              <a:gd name="connsiteY104" fmla="*/ 158 h 237"/>
              <a:gd name="connsiteX105" fmla="*/ 121 w 684"/>
              <a:gd name="connsiteY105" fmla="*/ 158 h 237"/>
              <a:gd name="connsiteX106" fmla="*/ 132 w 684"/>
              <a:gd name="connsiteY106" fmla="*/ 158 h 237"/>
              <a:gd name="connsiteX107" fmla="*/ 148 w 684"/>
              <a:gd name="connsiteY107" fmla="*/ 158 h 237"/>
              <a:gd name="connsiteX108" fmla="*/ 169 w 684"/>
              <a:gd name="connsiteY108" fmla="*/ 158 h 237"/>
              <a:gd name="connsiteX109" fmla="*/ 190 w 684"/>
              <a:gd name="connsiteY109" fmla="*/ 158 h 237"/>
              <a:gd name="connsiteX110" fmla="*/ 211 w 684"/>
              <a:gd name="connsiteY110" fmla="*/ 153 h 237"/>
              <a:gd name="connsiteX111" fmla="*/ 242 w 684"/>
              <a:gd name="connsiteY111" fmla="*/ 148 h 237"/>
              <a:gd name="connsiteX112" fmla="*/ 269 w 684"/>
              <a:gd name="connsiteY112" fmla="*/ 148 h 237"/>
              <a:gd name="connsiteX113" fmla="*/ 290 w 684"/>
              <a:gd name="connsiteY113" fmla="*/ 142 h 237"/>
              <a:gd name="connsiteX114" fmla="*/ 311 w 684"/>
              <a:gd name="connsiteY114" fmla="*/ 142 h 237"/>
              <a:gd name="connsiteX115" fmla="*/ 332 w 684"/>
              <a:gd name="connsiteY115" fmla="*/ 137 h 237"/>
              <a:gd name="connsiteX116" fmla="*/ 342 w 684"/>
              <a:gd name="connsiteY116" fmla="*/ 137 h 237"/>
              <a:gd name="connsiteX117" fmla="*/ 358 w 684"/>
              <a:gd name="connsiteY117" fmla="*/ 137 h 237"/>
              <a:gd name="connsiteX118" fmla="*/ 363 w 684"/>
              <a:gd name="connsiteY118" fmla="*/ 137 h 237"/>
              <a:gd name="connsiteX119" fmla="*/ 368 w 684"/>
              <a:gd name="connsiteY119" fmla="*/ 137 h 237"/>
              <a:gd name="connsiteX120" fmla="*/ 368 w 684"/>
              <a:gd name="connsiteY120" fmla="*/ 137 h 237"/>
              <a:gd name="connsiteX0" fmla="*/ 368 w 684"/>
              <a:gd name="connsiteY0" fmla="*/ 137 h 237"/>
              <a:gd name="connsiteX1" fmla="*/ 374 w 684"/>
              <a:gd name="connsiteY1" fmla="*/ 137 h 237"/>
              <a:gd name="connsiteX2" fmla="*/ 379 w 684"/>
              <a:gd name="connsiteY2" fmla="*/ 137 h 237"/>
              <a:gd name="connsiteX3" fmla="*/ 395 w 684"/>
              <a:gd name="connsiteY3" fmla="*/ 132 h 237"/>
              <a:gd name="connsiteX4" fmla="*/ 405 w 684"/>
              <a:gd name="connsiteY4" fmla="*/ 132 h 237"/>
              <a:gd name="connsiteX5" fmla="*/ 421 w 684"/>
              <a:gd name="connsiteY5" fmla="*/ 132 h 237"/>
              <a:gd name="connsiteX6" fmla="*/ 442 w 684"/>
              <a:gd name="connsiteY6" fmla="*/ 127 h 237"/>
              <a:gd name="connsiteX7" fmla="*/ 468 w 684"/>
              <a:gd name="connsiteY7" fmla="*/ 127 h 237"/>
              <a:gd name="connsiteX8" fmla="*/ 495 w 684"/>
              <a:gd name="connsiteY8" fmla="*/ 121 h 237"/>
              <a:gd name="connsiteX9" fmla="*/ 547 w 684"/>
              <a:gd name="connsiteY9" fmla="*/ 116 h 237"/>
              <a:gd name="connsiteX10" fmla="*/ 595 w 684"/>
              <a:gd name="connsiteY10" fmla="*/ 111 h 237"/>
              <a:gd name="connsiteX11" fmla="*/ 642 w 684"/>
              <a:gd name="connsiteY11" fmla="*/ 106 h 237"/>
              <a:gd name="connsiteX12" fmla="*/ 684 w 684"/>
              <a:gd name="connsiteY12" fmla="*/ 106 h 237"/>
              <a:gd name="connsiteX13" fmla="*/ 663 w 684"/>
              <a:gd name="connsiteY13" fmla="*/ 142 h 237"/>
              <a:gd name="connsiteX14" fmla="*/ 653 w 684"/>
              <a:gd name="connsiteY14" fmla="*/ 142 h 237"/>
              <a:gd name="connsiteX15" fmla="*/ 637 w 684"/>
              <a:gd name="connsiteY15" fmla="*/ 142 h 237"/>
              <a:gd name="connsiteX16" fmla="*/ 626 w 684"/>
              <a:gd name="connsiteY16" fmla="*/ 142 h 237"/>
              <a:gd name="connsiteX17" fmla="*/ 610 w 684"/>
              <a:gd name="connsiteY17" fmla="*/ 142 h 237"/>
              <a:gd name="connsiteX18" fmla="*/ 595 w 684"/>
              <a:gd name="connsiteY18" fmla="*/ 148 h 237"/>
              <a:gd name="connsiteX19" fmla="*/ 579 w 684"/>
              <a:gd name="connsiteY19" fmla="*/ 148 h 237"/>
              <a:gd name="connsiteX20" fmla="*/ 558 w 684"/>
              <a:gd name="connsiteY20" fmla="*/ 148 h 237"/>
              <a:gd name="connsiteX21" fmla="*/ 542 w 684"/>
              <a:gd name="connsiteY21" fmla="*/ 148 h 237"/>
              <a:gd name="connsiteX22" fmla="*/ 521 w 684"/>
              <a:gd name="connsiteY22" fmla="*/ 153 h 237"/>
              <a:gd name="connsiteX23" fmla="*/ 500 w 684"/>
              <a:gd name="connsiteY23" fmla="*/ 153 h 237"/>
              <a:gd name="connsiteX24" fmla="*/ 479 w 684"/>
              <a:gd name="connsiteY24" fmla="*/ 158 h 237"/>
              <a:gd name="connsiteX25" fmla="*/ 458 w 684"/>
              <a:gd name="connsiteY25" fmla="*/ 158 h 237"/>
              <a:gd name="connsiteX26" fmla="*/ 432 w 684"/>
              <a:gd name="connsiteY26" fmla="*/ 164 h 237"/>
              <a:gd name="connsiteX27" fmla="*/ 405 w 684"/>
              <a:gd name="connsiteY27" fmla="*/ 164 h 237"/>
              <a:gd name="connsiteX28" fmla="*/ 384 w 684"/>
              <a:gd name="connsiteY28" fmla="*/ 169 h 237"/>
              <a:gd name="connsiteX29" fmla="*/ 353 w 684"/>
              <a:gd name="connsiteY29" fmla="*/ 169 h 237"/>
              <a:gd name="connsiteX30" fmla="*/ 326 w 684"/>
              <a:gd name="connsiteY30" fmla="*/ 174 h 237"/>
              <a:gd name="connsiteX31" fmla="*/ 305 w 684"/>
              <a:gd name="connsiteY31" fmla="*/ 179 h 237"/>
              <a:gd name="connsiteX32" fmla="*/ 279 w 684"/>
              <a:gd name="connsiteY32" fmla="*/ 185 h 237"/>
              <a:gd name="connsiteX33" fmla="*/ 258 w 684"/>
              <a:gd name="connsiteY33" fmla="*/ 185 h 237"/>
              <a:gd name="connsiteX34" fmla="*/ 237 w 684"/>
              <a:gd name="connsiteY34" fmla="*/ 190 h 237"/>
              <a:gd name="connsiteX35" fmla="*/ 216 w 684"/>
              <a:gd name="connsiteY35" fmla="*/ 195 h 237"/>
              <a:gd name="connsiteX36" fmla="*/ 200 w 684"/>
              <a:gd name="connsiteY36" fmla="*/ 195 h 237"/>
              <a:gd name="connsiteX37" fmla="*/ 184 w 684"/>
              <a:gd name="connsiteY37" fmla="*/ 200 h 237"/>
              <a:gd name="connsiteX38" fmla="*/ 169 w 684"/>
              <a:gd name="connsiteY38" fmla="*/ 200 h 237"/>
              <a:gd name="connsiteX39" fmla="*/ 153 w 684"/>
              <a:gd name="connsiteY39" fmla="*/ 206 h 237"/>
              <a:gd name="connsiteX40" fmla="*/ 142 w 684"/>
              <a:gd name="connsiteY40" fmla="*/ 206 h 237"/>
              <a:gd name="connsiteX41" fmla="*/ 132 w 684"/>
              <a:gd name="connsiteY41" fmla="*/ 211 h 237"/>
              <a:gd name="connsiteX42" fmla="*/ 127 w 684"/>
              <a:gd name="connsiteY42" fmla="*/ 211 h 237"/>
              <a:gd name="connsiteX43" fmla="*/ 116 w 684"/>
              <a:gd name="connsiteY43" fmla="*/ 216 h 237"/>
              <a:gd name="connsiteX44" fmla="*/ 111 w 684"/>
              <a:gd name="connsiteY44" fmla="*/ 216 h 237"/>
              <a:gd name="connsiteX45" fmla="*/ 105 w 684"/>
              <a:gd name="connsiteY45" fmla="*/ 221 h 237"/>
              <a:gd name="connsiteX46" fmla="*/ 90 w 684"/>
              <a:gd name="connsiteY46" fmla="*/ 227 h 237"/>
              <a:gd name="connsiteX47" fmla="*/ 79 w 684"/>
              <a:gd name="connsiteY47" fmla="*/ 232 h 237"/>
              <a:gd name="connsiteX48" fmla="*/ 69 w 684"/>
              <a:gd name="connsiteY48" fmla="*/ 237 h 237"/>
              <a:gd name="connsiteX49" fmla="*/ 63 w 684"/>
              <a:gd name="connsiteY49" fmla="*/ 237 h 237"/>
              <a:gd name="connsiteX50" fmla="*/ 58 w 684"/>
              <a:gd name="connsiteY50" fmla="*/ 237 h 237"/>
              <a:gd name="connsiteX51" fmla="*/ 53 w 684"/>
              <a:gd name="connsiteY51" fmla="*/ 237 h 237"/>
              <a:gd name="connsiteX52" fmla="*/ 48 w 684"/>
              <a:gd name="connsiteY52" fmla="*/ 237 h 237"/>
              <a:gd name="connsiteX53" fmla="*/ 37 w 684"/>
              <a:gd name="connsiteY53" fmla="*/ 227 h 237"/>
              <a:gd name="connsiteX54" fmla="*/ 27 w 684"/>
              <a:gd name="connsiteY54" fmla="*/ 221 h 237"/>
              <a:gd name="connsiteX55" fmla="*/ 16 w 684"/>
              <a:gd name="connsiteY55" fmla="*/ 211 h 237"/>
              <a:gd name="connsiteX56" fmla="*/ 11 w 684"/>
              <a:gd name="connsiteY56" fmla="*/ 206 h 237"/>
              <a:gd name="connsiteX57" fmla="*/ 6 w 684"/>
              <a:gd name="connsiteY57" fmla="*/ 195 h 237"/>
              <a:gd name="connsiteX58" fmla="*/ 0 w 684"/>
              <a:gd name="connsiteY58" fmla="*/ 190 h 237"/>
              <a:gd name="connsiteX59" fmla="*/ 6 w 684"/>
              <a:gd name="connsiteY59" fmla="*/ 185 h 237"/>
              <a:gd name="connsiteX60" fmla="*/ 11 w 684"/>
              <a:gd name="connsiteY60" fmla="*/ 179 h 237"/>
              <a:gd name="connsiteX61" fmla="*/ 16 w 684"/>
              <a:gd name="connsiteY61" fmla="*/ 174 h 237"/>
              <a:gd name="connsiteX62" fmla="*/ 27 w 684"/>
              <a:gd name="connsiteY62" fmla="*/ 169 h 237"/>
              <a:gd name="connsiteX63" fmla="*/ 37 w 684"/>
              <a:gd name="connsiteY63" fmla="*/ 158 h 237"/>
              <a:gd name="connsiteX64" fmla="*/ 48 w 684"/>
              <a:gd name="connsiteY64" fmla="*/ 148 h 237"/>
              <a:gd name="connsiteX65" fmla="*/ 53 w 684"/>
              <a:gd name="connsiteY65" fmla="*/ 132 h 237"/>
              <a:gd name="connsiteX66" fmla="*/ 63 w 684"/>
              <a:gd name="connsiteY66" fmla="*/ 116 h 237"/>
              <a:gd name="connsiteX67" fmla="*/ 63 w 684"/>
              <a:gd name="connsiteY67" fmla="*/ 95 h 237"/>
              <a:gd name="connsiteX68" fmla="*/ 69 w 684"/>
              <a:gd name="connsiteY68" fmla="*/ 84 h 237"/>
              <a:gd name="connsiteX69" fmla="*/ 69 w 684"/>
              <a:gd name="connsiteY69" fmla="*/ 69 h 237"/>
              <a:gd name="connsiteX70" fmla="*/ 69 w 684"/>
              <a:gd name="connsiteY70" fmla="*/ 58 h 237"/>
              <a:gd name="connsiteX71" fmla="*/ 63 w 684"/>
              <a:gd name="connsiteY71" fmla="*/ 42 h 237"/>
              <a:gd name="connsiteX72" fmla="*/ 58 w 684"/>
              <a:gd name="connsiteY72" fmla="*/ 37 h 237"/>
              <a:gd name="connsiteX73" fmla="*/ 53 w 684"/>
              <a:gd name="connsiteY73" fmla="*/ 32 h 237"/>
              <a:gd name="connsiteX74" fmla="*/ 48 w 684"/>
              <a:gd name="connsiteY74" fmla="*/ 27 h 237"/>
              <a:gd name="connsiteX75" fmla="*/ 48 w 684"/>
              <a:gd name="connsiteY75" fmla="*/ 21 h 237"/>
              <a:gd name="connsiteX76" fmla="*/ 48 w 684"/>
              <a:gd name="connsiteY76" fmla="*/ 11 h 237"/>
              <a:gd name="connsiteX77" fmla="*/ 48 w 684"/>
              <a:gd name="connsiteY77" fmla="*/ 5 h 237"/>
              <a:gd name="connsiteX78" fmla="*/ 53 w 684"/>
              <a:gd name="connsiteY78" fmla="*/ 0 h 237"/>
              <a:gd name="connsiteX79" fmla="*/ 95 w 684"/>
              <a:gd name="connsiteY79" fmla="*/ 5 h 237"/>
              <a:gd name="connsiteX80" fmla="*/ 105 w 684"/>
              <a:gd name="connsiteY80" fmla="*/ 11 h 237"/>
              <a:gd name="connsiteX81" fmla="*/ 116 w 684"/>
              <a:gd name="connsiteY81" fmla="*/ 21 h 237"/>
              <a:gd name="connsiteX82" fmla="*/ 127 w 684"/>
              <a:gd name="connsiteY82" fmla="*/ 27 h 237"/>
              <a:gd name="connsiteX83" fmla="*/ 132 w 684"/>
              <a:gd name="connsiteY83" fmla="*/ 32 h 237"/>
              <a:gd name="connsiteX84" fmla="*/ 137 w 684"/>
              <a:gd name="connsiteY84" fmla="*/ 37 h 237"/>
              <a:gd name="connsiteX85" fmla="*/ 137 w 684"/>
              <a:gd name="connsiteY85" fmla="*/ 42 h 237"/>
              <a:gd name="connsiteX86" fmla="*/ 137 w 684"/>
              <a:gd name="connsiteY86" fmla="*/ 48 h 237"/>
              <a:gd name="connsiteX87" fmla="*/ 137 w 684"/>
              <a:gd name="connsiteY87" fmla="*/ 53 h 237"/>
              <a:gd name="connsiteX88" fmla="*/ 137 w 684"/>
              <a:gd name="connsiteY88" fmla="*/ 58 h 237"/>
              <a:gd name="connsiteX89" fmla="*/ 137 w 684"/>
              <a:gd name="connsiteY89" fmla="*/ 63 h 237"/>
              <a:gd name="connsiteX90" fmla="*/ 132 w 684"/>
              <a:gd name="connsiteY90" fmla="*/ 74 h 237"/>
              <a:gd name="connsiteX91" fmla="*/ 132 w 684"/>
              <a:gd name="connsiteY91" fmla="*/ 84 h 237"/>
              <a:gd name="connsiteX92" fmla="*/ 127 w 684"/>
              <a:gd name="connsiteY92" fmla="*/ 95 h 237"/>
              <a:gd name="connsiteX93" fmla="*/ 121 w 684"/>
              <a:gd name="connsiteY93" fmla="*/ 106 h 237"/>
              <a:gd name="connsiteX94" fmla="*/ 116 w 684"/>
              <a:gd name="connsiteY94" fmla="*/ 116 h 237"/>
              <a:gd name="connsiteX95" fmla="*/ 116 w 684"/>
              <a:gd name="connsiteY95" fmla="*/ 127 h 237"/>
              <a:gd name="connsiteX96" fmla="*/ 111 w 684"/>
              <a:gd name="connsiteY96" fmla="*/ 132 h 237"/>
              <a:gd name="connsiteX97" fmla="*/ 111 w 684"/>
              <a:gd name="connsiteY97" fmla="*/ 142 h 237"/>
              <a:gd name="connsiteX98" fmla="*/ 111 w 684"/>
              <a:gd name="connsiteY98" fmla="*/ 148 h 237"/>
              <a:gd name="connsiteX99" fmla="*/ 111 w 684"/>
              <a:gd name="connsiteY99" fmla="*/ 153 h 237"/>
              <a:gd name="connsiteX100" fmla="*/ 111 w 684"/>
              <a:gd name="connsiteY100" fmla="*/ 153 h 237"/>
              <a:gd name="connsiteX101" fmla="*/ 111 w 684"/>
              <a:gd name="connsiteY101" fmla="*/ 158 h 237"/>
              <a:gd name="connsiteX102" fmla="*/ 116 w 684"/>
              <a:gd name="connsiteY102" fmla="*/ 158 h 237"/>
              <a:gd name="connsiteX103" fmla="*/ 116 w 684"/>
              <a:gd name="connsiteY103" fmla="*/ 158 h 237"/>
              <a:gd name="connsiteX104" fmla="*/ 121 w 684"/>
              <a:gd name="connsiteY104" fmla="*/ 158 h 237"/>
              <a:gd name="connsiteX105" fmla="*/ 132 w 684"/>
              <a:gd name="connsiteY105" fmla="*/ 158 h 237"/>
              <a:gd name="connsiteX106" fmla="*/ 148 w 684"/>
              <a:gd name="connsiteY106" fmla="*/ 158 h 237"/>
              <a:gd name="connsiteX107" fmla="*/ 169 w 684"/>
              <a:gd name="connsiteY107" fmla="*/ 158 h 237"/>
              <a:gd name="connsiteX108" fmla="*/ 190 w 684"/>
              <a:gd name="connsiteY108" fmla="*/ 158 h 237"/>
              <a:gd name="connsiteX109" fmla="*/ 211 w 684"/>
              <a:gd name="connsiteY109" fmla="*/ 153 h 237"/>
              <a:gd name="connsiteX110" fmla="*/ 242 w 684"/>
              <a:gd name="connsiteY110" fmla="*/ 148 h 237"/>
              <a:gd name="connsiteX111" fmla="*/ 269 w 684"/>
              <a:gd name="connsiteY111" fmla="*/ 148 h 237"/>
              <a:gd name="connsiteX112" fmla="*/ 290 w 684"/>
              <a:gd name="connsiteY112" fmla="*/ 142 h 237"/>
              <a:gd name="connsiteX113" fmla="*/ 311 w 684"/>
              <a:gd name="connsiteY113" fmla="*/ 142 h 237"/>
              <a:gd name="connsiteX114" fmla="*/ 332 w 684"/>
              <a:gd name="connsiteY114" fmla="*/ 137 h 237"/>
              <a:gd name="connsiteX115" fmla="*/ 342 w 684"/>
              <a:gd name="connsiteY115" fmla="*/ 137 h 237"/>
              <a:gd name="connsiteX116" fmla="*/ 358 w 684"/>
              <a:gd name="connsiteY116" fmla="*/ 137 h 237"/>
              <a:gd name="connsiteX117" fmla="*/ 363 w 684"/>
              <a:gd name="connsiteY117" fmla="*/ 137 h 237"/>
              <a:gd name="connsiteX118" fmla="*/ 368 w 684"/>
              <a:gd name="connsiteY118" fmla="*/ 137 h 237"/>
              <a:gd name="connsiteX119" fmla="*/ 368 w 684"/>
              <a:gd name="connsiteY119" fmla="*/ 137 h 237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16 h 232"/>
              <a:gd name="connsiteX76" fmla="*/ 48 w 684"/>
              <a:gd name="connsiteY76" fmla="*/ 6 h 232"/>
              <a:gd name="connsiteX77" fmla="*/ 48 w 684"/>
              <a:gd name="connsiteY77" fmla="*/ 0 h 232"/>
              <a:gd name="connsiteX78" fmla="*/ 95 w 684"/>
              <a:gd name="connsiteY78" fmla="*/ 0 h 232"/>
              <a:gd name="connsiteX79" fmla="*/ 105 w 684"/>
              <a:gd name="connsiteY79" fmla="*/ 6 h 232"/>
              <a:gd name="connsiteX80" fmla="*/ 116 w 684"/>
              <a:gd name="connsiteY80" fmla="*/ 16 h 232"/>
              <a:gd name="connsiteX81" fmla="*/ 127 w 684"/>
              <a:gd name="connsiteY81" fmla="*/ 22 h 232"/>
              <a:gd name="connsiteX82" fmla="*/ 132 w 684"/>
              <a:gd name="connsiteY82" fmla="*/ 27 h 232"/>
              <a:gd name="connsiteX83" fmla="*/ 137 w 684"/>
              <a:gd name="connsiteY83" fmla="*/ 32 h 232"/>
              <a:gd name="connsiteX84" fmla="*/ 137 w 684"/>
              <a:gd name="connsiteY84" fmla="*/ 37 h 232"/>
              <a:gd name="connsiteX85" fmla="*/ 137 w 684"/>
              <a:gd name="connsiteY85" fmla="*/ 43 h 232"/>
              <a:gd name="connsiteX86" fmla="*/ 137 w 684"/>
              <a:gd name="connsiteY86" fmla="*/ 48 h 232"/>
              <a:gd name="connsiteX87" fmla="*/ 137 w 684"/>
              <a:gd name="connsiteY87" fmla="*/ 53 h 232"/>
              <a:gd name="connsiteX88" fmla="*/ 137 w 684"/>
              <a:gd name="connsiteY88" fmla="*/ 58 h 232"/>
              <a:gd name="connsiteX89" fmla="*/ 132 w 684"/>
              <a:gd name="connsiteY89" fmla="*/ 69 h 232"/>
              <a:gd name="connsiteX90" fmla="*/ 132 w 684"/>
              <a:gd name="connsiteY90" fmla="*/ 79 h 232"/>
              <a:gd name="connsiteX91" fmla="*/ 127 w 684"/>
              <a:gd name="connsiteY91" fmla="*/ 90 h 232"/>
              <a:gd name="connsiteX92" fmla="*/ 121 w 684"/>
              <a:gd name="connsiteY92" fmla="*/ 101 h 232"/>
              <a:gd name="connsiteX93" fmla="*/ 116 w 684"/>
              <a:gd name="connsiteY93" fmla="*/ 111 h 232"/>
              <a:gd name="connsiteX94" fmla="*/ 116 w 684"/>
              <a:gd name="connsiteY94" fmla="*/ 122 h 232"/>
              <a:gd name="connsiteX95" fmla="*/ 111 w 684"/>
              <a:gd name="connsiteY95" fmla="*/ 127 h 232"/>
              <a:gd name="connsiteX96" fmla="*/ 111 w 684"/>
              <a:gd name="connsiteY96" fmla="*/ 137 h 232"/>
              <a:gd name="connsiteX97" fmla="*/ 111 w 684"/>
              <a:gd name="connsiteY97" fmla="*/ 143 h 232"/>
              <a:gd name="connsiteX98" fmla="*/ 111 w 684"/>
              <a:gd name="connsiteY98" fmla="*/ 148 h 232"/>
              <a:gd name="connsiteX99" fmla="*/ 111 w 684"/>
              <a:gd name="connsiteY99" fmla="*/ 148 h 232"/>
              <a:gd name="connsiteX100" fmla="*/ 111 w 684"/>
              <a:gd name="connsiteY100" fmla="*/ 153 h 232"/>
              <a:gd name="connsiteX101" fmla="*/ 116 w 684"/>
              <a:gd name="connsiteY101" fmla="*/ 153 h 232"/>
              <a:gd name="connsiteX102" fmla="*/ 116 w 684"/>
              <a:gd name="connsiteY102" fmla="*/ 153 h 232"/>
              <a:gd name="connsiteX103" fmla="*/ 121 w 684"/>
              <a:gd name="connsiteY103" fmla="*/ 153 h 232"/>
              <a:gd name="connsiteX104" fmla="*/ 132 w 684"/>
              <a:gd name="connsiteY104" fmla="*/ 153 h 232"/>
              <a:gd name="connsiteX105" fmla="*/ 148 w 684"/>
              <a:gd name="connsiteY105" fmla="*/ 153 h 232"/>
              <a:gd name="connsiteX106" fmla="*/ 169 w 684"/>
              <a:gd name="connsiteY106" fmla="*/ 153 h 232"/>
              <a:gd name="connsiteX107" fmla="*/ 190 w 684"/>
              <a:gd name="connsiteY107" fmla="*/ 153 h 232"/>
              <a:gd name="connsiteX108" fmla="*/ 211 w 684"/>
              <a:gd name="connsiteY108" fmla="*/ 148 h 232"/>
              <a:gd name="connsiteX109" fmla="*/ 242 w 684"/>
              <a:gd name="connsiteY109" fmla="*/ 143 h 232"/>
              <a:gd name="connsiteX110" fmla="*/ 269 w 684"/>
              <a:gd name="connsiteY110" fmla="*/ 143 h 232"/>
              <a:gd name="connsiteX111" fmla="*/ 290 w 684"/>
              <a:gd name="connsiteY111" fmla="*/ 137 h 232"/>
              <a:gd name="connsiteX112" fmla="*/ 311 w 684"/>
              <a:gd name="connsiteY112" fmla="*/ 137 h 232"/>
              <a:gd name="connsiteX113" fmla="*/ 332 w 684"/>
              <a:gd name="connsiteY113" fmla="*/ 132 h 232"/>
              <a:gd name="connsiteX114" fmla="*/ 342 w 684"/>
              <a:gd name="connsiteY114" fmla="*/ 132 h 232"/>
              <a:gd name="connsiteX115" fmla="*/ 358 w 684"/>
              <a:gd name="connsiteY115" fmla="*/ 132 h 232"/>
              <a:gd name="connsiteX116" fmla="*/ 363 w 684"/>
              <a:gd name="connsiteY116" fmla="*/ 132 h 232"/>
              <a:gd name="connsiteX117" fmla="*/ 368 w 684"/>
              <a:gd name="connsiteY117" fmla="*/ 132 h 232"/>
              <a:gd name="connsiteX118" fmla="*/ 368 w 684"/>
              <a:gd name="connsiteY118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16 h 232"/>
              <a:gd name="connsiteX76" fmla="*/ 48 w 684"/>
              <a:gd name="connsiteY76" fmla="*/ 6 h 232"/>
              <a:gd name="connsiteX77" fmla="*/ 95 w 684"/>
              <a:gd name="connsiteY77" fmla="*/ 0 h 232"/>
              <a:gd name="connsiteX78" fmla="*/ 105 w 684"/>
              <a:gd name="connsiteY78" fmla="*/ 6 h 232"/>
              <a:gd name="connsiteX79" fmla="*/ 116 w 684"/>
              <a:gd name="connsiteY79" fmla="*/ 16 h 232"/>
              <a:gd name="connsiteX80" fmla="*/ 127 w 684"/>
              <a:gd name="connsiteY80" fmla="*/ 22 h 232"/>
              <a:gd name="connsiteX81" fmla="*/ 132 w 684"/>
              <a:gd name="connsiteY81" fmla="*/ 27 h 232"/>
              <a:gd name="connsiteX82" fmla="*/ 137 w 684"/>
              <a:gd name="connsiteY82" fmla="*/ 32 h 232"/>
              <a:gd name="connsiteX83" fmla="*/ 137 w 684"/>
              <a:gd name="connsiteY83" fmla="*/ 37 h 232"/>
              <a:gd name="connsiteX84" fmla="*/ 137 w 684"/>
              <a:gd name="connsiteY84" fmla="*/ 43 h 232"/>
              <a:gd name="connsiteX85" fmla="*/ 137 w 684"/>
              <a:gd name="connsiteY85" fmla="*/ 48 h 232"/>
              <a:gd name="connsiteX86" fmla="*/ 137 w 684"/>
              <a:gd name="connsiteY86" fmla="*/ 53 h 232"/>
              <a:gd name="connsiteX87" fmla="*/ 137 w 684"/>
              <a:gd name="connsiteY87" fmla="*/ 58 h 232"/>
              <a:gd name="connsiteX88" fmla="*/ 132 w 684"/>
              <a:gd name="connsiteY88" fmla="*/ 69 h 232"/>
              <a:gd name="connsiteX89" fmla="*/ 132 w 684"/>
              <a:gd name="connsiteY89" fmla="*/ 79 h 232"/>
              <a:gd name="connsiteX90" fmla="*/ 127 w 684"/>
              <a:gd name="connsiteY90" fmla="*/ 90 h 232"/>
              <a:gd name="connsiteX91" fmla="*/ 121 w 684"/>
              <a:gd name="connsiteY91" fmla="*/ 101 h 232"/>
              <a:gd name="connsiteX92" fmla="*/ 116 w 684"/>
              <a:gd name="connsiteY92" fmla="*/ 111 h 232"/>
              <a:gd name="connsiteX93" fmla="*/ 116 w 684"/>
              <a:gd name="connsiteY93" fmla="*/ 122 h 232"/>
              <a:gd name="connsiteX94" fmla="*/ 111 w 684"/>
              <a:gd name="connsiteY94" fmla="*/ 127 h 232"/>
              <a:gd name="connsiteX95" fmla="*/ 111 w 684"/>
              <a:gd name="connsiteY95" fmla="*/ 137 h 232"/>
              <a:gd name="connsiteX96" fmla="*/ 111 w 684"/>
              <a:gd name="connsiteY96" fmla="*/ 143 h 232"/>
              <a:gd name="connsiteX97" fmla="*/ 111 w 684"/>
              <a:gd name="connsiteY97" fmla="*/ 148 h 232"/>
              <a:gd name="connsiteX98" fmla="*/ 111 w 684"/>
              <a:gd name="connsiteY98" fmla="*/ 148 h 232"/>
              <a:gd name="connsiteX99" fmla="*/ 111 w 684"/>
              <a:gd name="connsiteY99" fmla="*/ 153 h 232"/>
              <a:gd name="connsiteX100" fmla="*/ 116 w 684"/>
              <a:gd name="connsiteY100" fmla="*/ 153 h 232"/>
              <a:gd name="connsiteX101" fmla="*/ 116 w 684"/>
              <a:gd name="connsiteY101" fmla="*/ 153 h 232"/>
              <a:gd name="connsiteX102" fmla="*/ 121 w 684"/>
              <a:gd name="connsiteY102" fmla="*/ 153 h 232"/>
              <a:gd name="connsiteX103" fmla="*/ 132 w 684"/>
              <a:gd name="connsiteY103" fmla="*/ 153 h 232"/>
              <a:gd name="connsiteX104" fmla="*/ 148 w 684"/>
              <a:gd name="connsiteY104" fmla="*/ 153 h 232"/>
              <a:gd name="connsiteX105" fmla="*/ 169 w 684"/>
              <a:gd name="connsiteY105" fmla="*/ 153 h 232"/>
              <a:gd name="connsiteX106" fmla="*/ 190 w 684"/>
              <a:gd name="connsiteY106" fmla="*/ 153 h 232"/>
              <a:gd name="connsiteX107" fmla="*/ 211 w 684"/>
              <a:gd name="connsiteY107" fmla="*/ 148 h 232"/>
              <a:gd name="connsiteX108" fmla="*/ 242 w 684"/>
              <a:gd name="connsiteY108" fmla="*/ 143 h 232"/>
              <a:gd name="connsiteX109" fmla="*/ 269 w 684"/>
              <a:gd name="connsiteY109" fmla="*/ 143 h 232"/>
              <a:gd name="connsiteX110" fmla="*/ 290 w 684"/>
              <a:gd name="connsiteY110" fmla="*/ 137 h 232"/>
              <a:gd name="connsiteX111" fmla="*/ 311 w 684"/>
              <a:gd name="connsiteY111" fmla="*/ 137 h 232"/>
              <a:gd name="connsiteX112" fmla="*/ 332 w 684"/>
              <a:gd name="connsiteY112" fmla="*/ 132 h 232"/>
              <a:gd name="connsiteX113" fmla="*/ 342 w 684"/>
              <a:gd name="connsiteY113" fmla="*/ 132 h 232"/>
              <a:gd name="connsiteX114" fmla="*/ 358 w 684"/>
              <a:gd name="connsiteY114" fmla="*/ 132 h 232"/>
              <a:gd name="connsiteX115" fmla="*/ 363 w 684"/>
              <a:gd name="connsiteY115" fmla="*/ 132 h 232"/>
              <a:gd name="connsiteX116" fmla="*/ 368 w 684"/>
              <a:gd name="connsiteY116" fmla="*/ 132 h 232"/>
              <a:gd name="connsiteX117" fmla="*/ 368 w 684"/>
              <a:gd name="connsiteY117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48 w 684"/>
              <a:gd name="connsiteY75" fmla="*/ 6 h 232"/>
              <a:gd name="connsiteX76" fmla="*/ 95 w 684"/>
              <a:gd name="connsiteY76" fmla="*/ 0 h 232"/>
              <a:gd name="connsiteX77" fmla="*/ 105 w 684"/>
              <a:gd name="connsiteY77" fmla="*/ 6 h 232"/>
              <a:gd name="connsiteX78" fmla="*/ 116 w 684"/>
              <a:gd name="connsiteY78" fmla="*/ 16 h 232"/>
              <a:gd name="connsiteX79" fmla="*/ 127 w 684"/>
              <a:gd name="connsiteY79" fmla="*/ 22 h 232"/>
              <a:gd name="connsiteX80" fmla="*/ 132 w 684"/>
              <a:gd name="connsiteY80" fmla="*/ 27 h 232"/>
              <a:gd name="connsiteX81" fmla="*/ 137 w 684"/>
              <a:gd name="connsiteY81" fmla="*/ 32 h 232"/>
              <a:gd name="connsiteX82" fmla="*/ 137 w 684"/>
              <a:gd name="connsiteY82" fmla="*/ 37 h 232"/>
              <a:gd name="connsiteX83" fmla="*/ 137 w 684"/>
              <a:gd name="connsiteY83" fmla="*/ 43 h 232"/>
              <a:gd name="connsiteX84" fmla="*/ 137 w 684"/>
              <a:gd name="connsiteY84" fmla="*/ 48 h 232"/>
              <a:gd name="connsiteX85" fmla="*/ 137 w 684"/>
              <a:gd name="connsiteY85" fmla="*/ 53 h 232"/>
              <a:gd name="connsiteX86" fmla="*/ 137 w 684"/>
              <a:gd name="connsiteY86" fmla="*/ 58 h 232"/>
              <a:gd name="connsiteX87" fmla="*/ 132 w 684"/>
              <a:gd name="connsiteY87" fmla="*/ 69 h 232"/>
              <a:gd name="connsiteX88" fmla="*/ 132 w 684"/>
              <a:gd name="connsiteY88" fmla="*/ 79 h 232"/>
              <a:gd name="connsiteX89" fmla="*/ 127 w 684"/>
              <a:gd name="connsiteY89" fmla="*/ 90 h 232"/>
              <a:gd name="connsiteX90" fmla="*/ 121 w 684"/>
              <a:gd name="connsiteY90" fmla="*/ 101 h 232"/>
              <a:gd name="connsiteX91" fmla="*/ 116 w 684"/>
              <a:gd name="connsiteY91" fmla="*/ 111 h 232"/>
              <a:gd name="connsiteX92" fmla="*/ 116 w 684"/>
              <a:gd name="connsiteY92" fmla="*/ 122 h 232"/>
              <a:gd name="connsiteX93" fmla="*/ 111 w 684"/>
              <a:gd name="connsiteY93" fmla="*/ 127 h 232"/>
              <a:gd name="connsiteX94" fmla="*/ 111 w 684"/>
              <a:gd name="connsiteY94" fmla="*/ 137 h 232"/>
              <a:gd name="connsiteX95" fmla="*/ 111 w 684"/>
              <a:gd name="connsiteY95" fmla="*/ 143 h 232"/>
              <a:gd name="connsiteX96" fmla="*/ 111 w 684"/>
              <a:gd name="connsiteY96" fmla="*/ 148 h 232"/>
              <a:gd name="connsiteX97" fmla="*/ 111 w 684"/>
              <a:gd name="connsiteY97" fmla="*/ 148 h 232"/>
              <a:gd name="connsiteX98" fmla="*/ 111 w 684"/>
              <a:gd name="connsiteY98" fmla="*/ 153 h 232"/>
              <a:gd name="connsiteX99" fmla="*/ 116 w 684"/>
              <a:gd name="connsiteY99" fmla="*/ 153 h 232"/>
              <a:gd name="connsiteX100" fmla="*/ 116 w 684"/>
              <a:gd name="connsiteY100" fmla="*/ 153 h 232"/>
              <a:gd name="connsiteX101" fmla="*/ 121 w 684"/>
              <a:gd name="connsiteY101" fmla="*/ 153 h 232"/>
              <a:gd name="connsiteX102" fmla="*/ 132 w 684"/>
              <a:gd name="connsiteY102" fmla="*/ 153 h 232"/>
              <a:gd name="connsiteX103" fmla="*/ 148 w 684"/>
              <a:gd name="connsiteY103" fmla="*/ 153 h 232"/>
              <a:gd name="connsiteX104" fmla="*/ 169 w 684"/>
              <a:gd name="connsiteY104" fmla="*/ 153 h 232"/>
              <a:gd name="connsiteX105" fmla="*/ 190 w 684"/>
              <a:gd name="connsiteY105" fmla="*/ 153 h 232"/>
              <a:gd name="connsiteX106" fmla="*/ 211 w 684"/>
              <a:gd name="connsiteY106" fmla="*/ 148 h 232"/>
              <a:gd name="connsiteX107" fmla="*/ 242 w 684"/>
              <a:gd name="connsiteY107" fmla="*/ 143 h 232"/>
              <a:gd name="connsiteX108" fmla="*/ 269 w 684"/>
              <a:gd name="connsiteY108" fmla="*/ 143 h 232"/>
              <a:gd name="connsiteX109" fmla="*/ 290 w 684"/>
              <a:gd name="connsiteY109" fmla="*/ 137 h 232"/>
              <a:gd name="connsiteX110" fmla="*/ 311 w 684"/>
              <a:gd name="connsiteY110" fmla="*/ 137 h 232"/>
              <a:gd name="connsiteX111" fmla="*/ 332 w 684"/>
              <a:gd name="connsiteY111" fmla="*/ 132 h 232"/>
              <a:gd name="connsiteX112" fmla="*/ 342 w 684"/>
              <a:gd name="connsiteY112" fmla="*/ 132 h 232"/>
              <a:gd name="connsiteX113" fmla="*/ 358 w 684"/>
              <a:gd name="connsiteY113" fmla="*/ 132 h 232"/>
              <a:gd name="connsiteX114" fmla="*/ 363 w 684"/>
              <a:gd name="connsiteY114" fmla="*/ 132 h 232"/>
              <a:gd name="connsiteX115" fmla="*/ 368 w 684"/>
              <a:gd name="connsiteY115" fmla="*/ 132 h 232"/>
              <a:gd name="connsiteX116" fmla="*/ 368 w 684"/>
              <a:gd name="connsiteY116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53 w 684"/>
              <a:gd name="connsiteY73" fmla="*/ 27 h 232"/>
              <a:gd name="connsiteX74" fmla="*/ 48 w 684"/>
              <a:gd name="connsiteY74" fmla="*/ 22 h 232"/>
              <a:gd name="connsiteX75" fmla="*/ 95 w 684"/>
              <a:gd name="connsiteY75" fmla="*/ 0 h 232"/>
              <a:gd name="connsiteX76" fmla="*/ 105 w 684"/>
              <a:gd name="connsiteY76" fmla="*/ 6 h 232"/>
              <a:gd name="connsiteX77" fmla="*/ 116 w 684"/>
              <a:gd name="connsiteY77" fmla="*/ 16 h 232"/>
              <a:gd name="connsiteX78" fmla="*/ 127 w 684"/>
              <a:gd name="connsiteY78" fmla="*/ 22 h 232"/>
              <a:gd name="connsiteX79" fmla="*/ 132 w 684"/>
              <a:gd name="connsiteY79" fmla="*/ 27 h 232"/>
              <a:gd name="connsiteX80" fmla="*/ 137 w 684"/>
              <a:gd name="connsiteY80" fmla="*/ 32 h 232"/>
              <a:gd name="connsiteX81" fmla="*/ 137 w 684"/>
              <a:gd name="connsiteY81" fmla="*/ 37 h 232"/>
              <a:gd name="connsiteX82" fmla="*/ 137 w 684"/>
              <a:gd name="connsiteY82" fmla="*/ 43 h 232"/>
              <a:gd name="connsiteX83" fmla="*/ 137 w 684"/>
              <a:gd name="connsiteY83" fmla="*/ 48 h 232"/>
              <a:gd name="connsiteX84" fmla="*/ 137 w 684"/>
              <a:gd name="connsiteY84" fmla="*/ 53 h 232"/>
              <a:gd name="connsiteX85" fmla="*/ 137 w 684"/>
              <a:gd name="connsiteY85" fmla="*/ 58 h 232"/>
              <a:gd name="connsiteX86" fmla="*/ 132 w 684"/>
              <a:gd name="connsiteY86" fmla="*/ 69 h 232"/>
              <a:gd name="connsiteX87" fmla="*/ 132 w 684"/>
              <a:gd name="connsiteY87" fmla="*/ 79 h 232"/>
              <a:gd name="connsiteX88" fmla="*/ 127 w 684"/>
              <a:gd name="connsiteY88" fmla="*/ 90 h 232"/>
              <a:gd name="connsiteX89" fmla="*/ 121 w 684"/>
              <a:gd name="connsiteY89" fmla="*/ 101 h 232"/>
              <a:gd name="connsiteX90" fmla="*/ 116 w 684"/>
              <a:gd name="connsiteY90" fmla="*/ 111 h 232"/>
              <a:gd name="connsiteX91" fmla="*/ 116 w 684"/>
              <a:gd name="connsiteY91" fmla="*/ 122 h 232"/>
              <a:gd name="connsiteX92" fmla="*/ 111 w 684"/>
              <a:gd name="connsiteY92" fmla="*/ 127 h 232"/>
              <a:gd name="connsiteX93" fmla="*/ 111 w 684"/>
              <a:gd name="connsiteY93" fmla="*/ 137 h 232"/>
              <a:gd name="connsiteX94" fmla="*/ 111 w 684"/>
              <a:gd name="connsiteY94" fmla="*/ 143 h 232"/>
              <a:gd name="connsiteX95" fmla="*/ 111 w 684"/>
              <a:gd name="connsiteY95" fmla="*/ 148 h 232"/>
              <a:gd name="connsiteX96" fmla="*/ 111 w 684"/>
              <a:gd name="connsiteY96" fmla="*/ 148 h 232"/>
              <a:gd name="connsiteX97" fmla="*/ 111 w 684"/>
              <a:gd name="connsiteY97" fmla="*/ 153 h 232"/>
              <a:gd name="connsiteX98" fmla="*/ 116 w 684"/>
              <a:gd name="connsiteY98" fmla="*/ 153 h 232"/>
              <a:gd name="connsiteX99" fmla="*/ 116 w 684"/>
              <a:gd name="connsiteY99" fmla="*/ 153 h 232"/>
              <a:gd name="connsiteX100" fmla="*/ 121 w 684"/>
              <a:gd name="connsiteY100" fmla="*/ 153 h 232"/>
              <a:gd name="connsiteX101" fmla="*/ 132 w 684"/>
              <a:gd name="connsiteY101" fmla="*/ 153 h 232"/>
              <a:gd name="connsiteX102" fmla="*/ 148 w 684"/>
              <a:gd name="connsiteY102" fmla="*/ 153 h 232"/>
              <a:gd name="connsiteX103" fmla="*/ 169 w 684"/>
              <a:gd name="connsiteY103" fmla="*/ 153 h 232"/>
              <a:gd name="connsiteX104" fmla="*/ 190 w 684"/>
              <a:gd name="connsiteY104" fmla="*/ 153 h 232"/>
              <a:gd name="connsiteX105" fmla="*/ 211 w 684"/>
              <a:gd name="connsiteY105" fmla="*/ 148 h 232"/>
              <a:gd name="connsiteX106" fmla="*/ 242 w 684"/>
              <a:gd name="connsiteY106" fmla="*/ 143 h 232"/>
              <a:gd name="connsiteX107" fmla="*/ 269 w 684"/>
              <a:gd name="connsiteY107" fmla="*/ 143 h 232"/>
              <a:gd name="connsiteX108" fmla="*/ 290 w 684"/>
              <a:gd name="connsiteY108" fmla="*/ 137 h 232"/>
              <a:gd name="connsiteX109" fmla="*/ 311 w 684"/>
              <a:gd name="connsiteY109" fmla="*/ 137 h 232"/>
              <a:gd name="connsiteX110" fmla="*/ 332 w 684"/>
              <a:gd name="connsiteY110" fmla="*/ 132 h 232"/>
              <a:gd name="connsiteX111" fmla="*/ 342 w 684"/>
              <a:gd name="connsiteY111" fmla="*/ 132 h 232"/>
              <a:gd name="connsiteX112" fmla="*/ 358 w 684"/>
              <a:gd name="connsiteY112" fmla="*/ 132 h 232"/>
              <a:gd name="connsiteX113" fmla="*/ 363 w 684"/>
              <a:gd name="connsiteY113" fmla="*/ 132 h 232"/>
              <a:gd name="connsiteX114" fmla="*/ 368 w 684"/>
              <a:gd name="connsiteY114" fmla="*/ 132 h 232"/>
              <a:gd name="connsiteX115" fmla="*/ 368 w 684"/>
              <a:gd name="connsiteY115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48 w 684"/>
              <a:gd name="connsiteY73" fmla="*/ 22 h 232"/>
              <a:gd name="connsiteX74" fmla="*/ 95 w 684"/>
              <a:gd name="connsiteY74" fmla="*/ 0 h 232"/>
              <a:gd name="connsiteX75" fmla="*/ 105 w 684"/>
              <a:gd name="connsiteY75" fmla="*/ 6 h 232"/>
              <a:gd name="connsiteX76" fmla="*/ 116 w 684"/>
              <a:gd name="connsiteY76" fmla="*/ 16 h 232"/>
              <a:gd name="connsiteX77" fmla="*/ 127 w 684"/>
              <a:gd name="connsiteY77" fmla="*/ 22 h 232"/>
              <a:gd name="connsiteX78" fmla="*/ 132 w 684"/>
              <a:gd name="connsiteY78" fmla="*/ 27 h 232"/>
              <a:gd name="connsiteX79" fmla="*/ 137 w 684"/>
              <a:gd name="connsiteY79" fmla="*/ 32 h 232"/>
              <a:gd name="connsiteX80" fmla="*/ 137 w 684"/>
              <a:gd name="connsiteY80" fmla="*/ 37 h 232"/>
              <a:gd name="connsiteX81" fmla="*/ 137 w 684"/>
              <a:gd name="connsiteY81" fmla="*/ 43 h 232"/>
              <a:gd name="connsiteX82" fmla="*/ 137 w 684"/>
              <a:gd name="connsiteY82" fmla="*/ 48 h 232"/>
              <a:gd name="connsiteX83" fmla="*/ 137 w 684"/>
              <a:gd name="connsiteY83" fmla="*/ 53 h 232"/>
              <a:gd name="connsiteX84" fmla="*/ 137 w 684"/>
              <a:gd name="connsiteY84" fmla="*/ 58 h 232"/>
              <a:gd name="connsiteX85" fmla="*/ 132 w 684"/>
              <a:gd name="connsiteY85" fmla="*/ 69 h 232"/>
              <a:gd name="connsiteX86" fmla="*/ 132 w 684"/>
              <a:gd name="connsiteY86" fmla="*/ 79 h 232"/>
              <a:gd name="connsiteX87" fmla="*/ 127 w 684"/>
              <a:gd name="connsiteY87" fmla="*/ 90 h 232"/>
              <a:gd name="connsiteX88" fmla="*/ 121 w 684"/>
              <a:gd name="connsiteY88" fmla="*/ 101 h 232"/>
              <a:gd name="connsiteX89" fmla="*/ 116 w 684"/>
              <a:gd name="connsiteY89" fmla="*/ 111 h 232"/>
              <a:gd name="connsiteX90" fmla="*/ 116 w 684"/>
              <a:gd name="connsiteY90" fmla="*/ 122 h 232"/>
              <a:gd name="connsiteX91" fmla="*/ 111 w 684"/>
              <a:gd name="connsiteY91" fmla="*/ 127 h 232"/>
              <a:gd name="connsiteX92" fmla="*/ 111 w 684"/>
              <a:gd name="connsiteY92" fmla="*/ 137 h 232"/>
              <a:gd name="connsiteX93" fmla="*/ 111 w 684"/>
              <a:gd name="connsiteY93" fmla="*/ 143 h 232"/>
              <a:gd name="connsiteX94" fmla="*/ 111 w 684"/>
              <a:gd name="connsiteY94" fmla="*/ 148 h 232"/>
              <a:gd name="connsiteX95" fmla="*/ 111 w 684"/>
              <a:gd name="connsiteY95" fmla="*/ 148 h 232"/>
              <a:gd name="connsiteX96" fmla="*/ 111 w 684"/>
              <a:gd name="connsiteY96" fmla="*/ 153 h 232"/>
              <a:gd name="connsiteX97" fmla="*/ 116 w 684"/>
              <a:gd name="connsiteY97" fmla="*/ 153 h 232"/>
              <a:gd name="connsiteX98" fmla="*/ 116 w 684"/>
              <a:gd name="connsiteY98" fmla="*/ 153 h 232"/>
              <a:gd name="connsiteX99" fmla="*/ 121 w 684"/>
              <a:gd name="connsiteY99" fmla="*/ 153 h 232"/>
              <a:gd name="connsiteX100" fmla="*/ 132 w 684"/>
              <a:gd name="connsiteY100" fmla="*/ 153 h 232"/>
              <a:gd name="connsiteX101" fmla="*/ 148 w 684"/>
              <a:gd name="connsiteY101" fmla="*/ 153 h 232"/>
              <a:gd name="connsiteX102" fmla="*/ 169 w 684"/>
              <a:gd name="connsiteY102" fmla="*/ 153 h 232"/>
              <a:gd name="connsiteX103" fmla="*/ 190 w 684"/>
              <a:gd name="connsiteY103" fmla="*/ 153 h 232"/>
              <a:gd name="connsiteX104" fmla="*/ 211 w 684"/>
              <a:gd name="connsiteY104" fmla="*/ 148 h 232"/>
              <a:gd name="connsiteX105" fmla="*/ 242 w 684"/>
              <a:gd name="connsiteY105" fmla="*/ 143 h 232"/>
              <a:gd name="connsiteX106" fmla="*/ 269 w 684"/>
              <a:gd name="connsiteY106" fmla="*/ 143 h 232"/>
              <a:gd name="connsiteX107" fmla="*/ 290 w 684"/>
              <a:gd name="connsiteY107" fmla="*/ 137 h 232"/>
              <a:gd name="connsiteX108" fmla="*/ 311 w 684"/>
              <a:gd name="connsiteY108" fmla="*/ 137 h 232"/>
              <a:gd name="connsiteX109" fmla="*/ 332 w 684"/>
              <a:gd name="connsiteY109" fmla="*/ 132 h 232"/>
              <a:gd name="connsiteX110" fmla="*/ 342 w 684"/>
              <a:gd name="connsiteY110" fmla="*/ 132 h 232"/>
              <a:gd name="connsiteX111" fmla="*/ 358 w 684"/>
              <a:gd name="connsiteY111" fmla="*/ 132 h 232"/>
              <a:gd name="connsiteX112" fmla="*/ 363 w 684"/>
              <a:gd name="connsiteY112" fmla="*/ 132 h 232"/>
              <a:gd name="connsiteX113" fmla="*/ 368 w 684"/>
              <a:gd name="connsiteY113" fmla="*/ 132 h 232"/>
              <a:gd name="connsiteX114" fmla="*/ 368 w 684"/>
              <a:gd name="connsiteY114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63 w 684"/>
              <a:gd name="connsiteY71" fmla="*/ 37 h 232"/>
              <a:gd name="connsiteX72" fmla="*/ 58 w 684"/>
              <a:gd name="connsiteY72" fmla="*/ 32 h 232"/>
              <a:gd name="connsiteX73" fmla="*/ 95 w 684"/>
              <a:gd name="connsiteY73" fmla="*/ 0 h 232"/>
              <a:gd name="connsiteX74" fmla="*/ 105 w 684"/>
              <a:gd name="connsiteY74" fmla="*/ 6 h 232"/>
              <a:gd name="connsiteX75" fmla="*/ 116 w 684"/>
              <a:gd name="connsiteY75" fmla="*/ 16 h 232"/>
              <a:gd name="connsiteX76" fmla="*/ 127 w 684"/>
              <a:gd name="connsiteY76" fmla="*/ 22 h 232"/>
              <a:gd name="connsiteX77" fmla="*/ 132 w 684"/>
              <a:gd name="connsiteY77" fmla="*/ 27 h 232"/>
              <a:gd name="connsiteX78" fmla="*/ 137 w 684"/>
              <a:gd name="connsiteY78" fmla="*/ 32 h 232"/>
              <a:gd name="connsiteX79" fmla="*/ 137 w 684"/>
              <a:gd name="connsiteY79" fmla="*/ 37 h 232"/>
              <a:gd name="connsiteX80" fmla="*/ 137 w 684"/>
              <a:gd name="connsiteY80" fmla="*/ 43 h 232"/>
              <a:gd name="connsiteX81" fmla="*/ 137 w 684"/>
              <a:gd name="connsiteY81" fmla="*/ 48 h 232"/>
              <a:gd name="connsiteX82" fmla="*/ 137 w 684"/>
              <a:gd name="connsiteY82" fmla="*/ 53 h 232"/>
              <a:gd name="connsiteX83" fmla="*/ 137 w 684"/>
              <a:gd name="connsiteY83" fmla="*/ 58 h 232"/>
              <a:gd name="connsiteX84" fmla="*/ 132 w 684"/>
              <a:gd name="connsiteY84" fmla="*/ 69 h 232"/>
              <a:gd name="connsiteX85" fmla="*/ 132 w 684"/>
              <a:gd name="connsiteY85" fmla="*/ 79 h 232"/>
              <a:gd name="connsiteX86" fmla="*/ 127 w 684"/>
              <a:gd name="connsiteY86" fmla="*/ 90 h 232"/>
              <a:gd name="connsiteX87" fmla="*/ 121 w 684"/>
              <a:gd name="connsiteY87" fmla="*/ 101 h 232"/>
              <a:gd name="connsiteX88" fmla="*/ 116 w 684"/>
              <a:gd name="connsiteY88" fmla="*/ 111 h 232"/>
              <a:gd name="connsiteX89" fmla="*/ 116 w 684"/>
              <a:gd name="connsiteY89" fmla="*/ 122 h 232"/>
              <a:gd name="connsiteX90" fmla="*/ 111 w 684"/>
              <a:gd name="connsiteY90" fmla="*/ 127 h 232"/>
              <a:gd name="connsiteX91" fmla="*/ 111 w 684"/>
              <a:gd name="connsiteY91" fmla="*/ 137 h 232"/>
              <a:gd name="connsiteX92" fmla="*/ 111 w 684"/>
              <a:gd name="connsiteY92" fmla="*/ 143 h 232"/>
              <a:gd name="connsiteX93" fmla="*/ 111 w 684"/>
              <a:gd name="connsiteY93" fmla="*/ 148 h 232"/>
              <a:gd name="connsiteX94" fmla="*/ 111 w 684"/>
              <a:gd name="connsiteY94" fmla="*/ 148 h 232"/>
              <a:gd name="connsiteX95" fmla="*/ 111 w 684"/>
              <a:gd name="connsiteY95" fmla="*/ 153 h 232"/>
              <a:gd name="connsiteX96" fmla="*/ 116 w 684"/>
              <a:gd name="connsiteY96" fmla="*/ 153 h 232"/>
              <a:gd name="connsiteX97" fmla="*/ 116 w 684"/>
              <a:gd name="connsiteY97" fmla="*/ 153 h 232"/>
              <a:gd name="connsiteX98" fmla="*/ 121 w 684"/>
              <a:gd name="connsiteY98" fmla="*/ 153 h 232"/>
              <a:gd name="connsiteX99" fmla="*/ 132 w 684"/>
              <a:gd name="connsiteY99" fmla="*/ 153 h 232"/>
              <a:gd name="connsiteX100" fmla="*/ 148 w 684"/>
              <a:gd name="connsiteY100" fmla="*/ 153 h 232"/>
              <a:gd name="connsiteX101" fmla="*/ 169 w 684"/>
              <a:gd name="connsiteY101" fmla="*/ 153 h 232"/>
              <a:gd name="connsiteX102" fmla="*/ 190 w 684"/>
              <a:gd name="connsiteY102" fmla="*/ 153 h 232"/>
              <a:gd name="connsiteX103" fmla="*/ 211 w 684"/>
              <a:gd name="connsiteY103" fmla="*/ 148 h 232"/>
              <a:gd name="connsiteX104" fmla="*/ 242 w 684"/>
              <a:gd name="connsiteY104" fmla="*/ 143 h 232"/>
              <a:gd name="connsiteX105" fmla="*/ 269 w 684"/>
              <a:gd name="connsiteY105" fmla="*/ 143 h 232"/>
              <a:gd name="connsiteX106" fmla="*/ 290 w 684"/>
              <a:gd name="connsiteY106" fmla="*/ 137 h 232"/>
              <a:gd name="connsiteX107" fmla="*/ 311 w 684"/>
              <a:gd name="connsiteY107" fmla="*/ 137 h 232"/>
              <a:gd name="connsiteX108" fmla="*/ 332 w 684"/>
              <a:gd name="connsiteY108" fmla="*/ 132 h 232"/>
              <a:gd name="connsiteX109" fmla="*/ 342 w 684"/>
              <a:gd name="connsiteY109" fmla="*/ 132 h 232"/>
              <a:gd name="connsiteX110" fmla="*/ 358 w 684"/>
              <a:gd name="connsiteY110" fmla="*/ 132 h 232"/>
              <a:gd name="connsiteX111" fmla="*/ 363 w 684"/>
              <a:gd name="connsiteY111" fmla="*/ 132 h 232"/>
              <a:gd name="connsiteX112" fmla="*/ 368 w 684"/>
              <a:gd name="connsiteY112" fmla="*/ 132 h 232"/>
              <a:gd name="connsiteX113" fmla="*/ 368 w 684"/>
              <a:gd name="connsiteY113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58 w 684"/>
              <a:gd name="connsiteY71" fmla="*/ 32 h 232"/>
              <a:gd name="connsiteX72" fmla="*/ 95 w 684"/>
              <a:gd name="connsiteY72" fmla="*/ 0 h 232"/>
              <a:gd name="connsiteX73" fmla="*/ 105 w 684"/>
              <a:gd name="connsiteY73" fmla="*/ 6 h 232"/>
              <a:gd name="connsiteX74" fmla="*/ 116 w 684"/>
              <a:gd name="connsiteY74" fmla="*/ 16 h 232"/>
              <a:gd name="connsiteX75" fmla="*/ 127 w 684"/>
              <a:gd name="connsiteY75" fmla="*/ 22 h 232"/>
              <a:gd name="connsiteX76" fmla="*/ 132 w 684"/>
              <a:gd name="connsiteY76" fmla="*/ 27 h 232"/>
              <a:gd name="connsiteX77" fmla="*/ 137 w 684"/>
              <a:gd name="connsiteY77" fmla="*/ 32 h 232"/>
              <a:gd name="connsiteX78" fmla="*/ 137 w 684"/>
              <a:gd name="connsiteY78" fmla="*/ 37 h 232"/>
              <a:gd name="connsiteX79" fmla="*/ 137 w 684"/>
              <a:gd name="connsiteY79" fmla="*/ 43 h 232"/>
              <a:gd name="connsiteX80" fmla="*/ 137 w 684"/>
              <a:gd name="connsiteY80" fmla="*/ 48 h 232"/>
              <a:gd name="connsiteX81" fmla="*/ 137 w 684"/>
              <a:gd name="connsiteY81" fmla="*/ 53 h 232"/>
              <a:gd name="connsiteX82" fmla="*/ 137 w 684"/>
              <a:gd name="connsiteY82" fmla="*/ 58 h 232"/>
              <a:gd name="connsiteX83" fmla="*/ 132 w 684"/>
              <a:gd name="connsiteY83" fmla="*/ 69 h 232"/>
              <a:gd name="connsiteX84" fmla="*/ 132 w 684"/>
              <a:gd name="connsiteY84" fmla="*/ 79 h 232"/>
              <a:gd name="connsiteX85" fmla="*/ 127 w 684"/>
              <a:gd name="connsiteY85" fmla="*/ 90 h 232"/>
              <a:gd name="connsiteX86" fmla="*/ 121 w 684"/>
              <a:gd name="connsiteY86" fmla="*/ 101 h 232"/>
              <a:gd name="connsiteX87" fmla="*/ 116 w 684"/>
              <a:gd name="connsiteY87" fmla="*/ 111 h 232"/>
              <a:gd name="connsiteX88" fmla="*/ 116 w 684"/>
              <a:gd name="connsiteY88" fmla="*/ 122 h 232"/>
              <a:gd name="connsiteX89" fmla="*/ 111 w 684"/>
              <a:gd name="connsiteY89" fmla="*/ 127 h 232"/>
              <a:gd name="connsiteX90" fmla="*/ 111 w 684"/>
              <a:gd name="connsiteY90" fmla="*/ 137 h 232"/>
              <a:gd name="connsiteX91" fmla="*/ 111 w 684"/>
              <a:gd name="connsiteY91" fmla="*/ 143 h 232"/>
              <a:gd name="connsiteX92" fmla="*/ 111 w 684"/>
              <a:gd name="connsiteY92" fmla="*/ 148 h 232"/>
              <a:gd name="connsiteX93" fmla="*/ 111 w 684"/>
              <a:gd name="connsiteY93" fmla="*/ 148 h 232"/>
              <a:gd name="connsiteX94" fmla="*/ 111 w 684"/>
              <a:gd name="connsiteY94" fmla="*/ 153 h 232"/>
              <a:gd name="connsiteX95" fmla="*/ 116 w 684"/>
              <a:gd name="connsiteY95" fmla="*/ 153 h 232"/>
              <a:gd name="connsiteX96" fmla="*/ 116 w 684"/>
              <a:gd name="connsiteY96" fmla="*/ 153 h 232"/>
              <a:gd name="connsiteX97" fmla="*/ 121 w 684"/>
              <a:gd name="connsiteY97" fmla="*/ 153 h 232"/>
              <a:gd name="connsiteX98" fmla="*/ 132 w 684"/>
              <a:gd name="connsiteY98" fmla="*/ 153 h 232"/>
              <a:gd name="connsiteX99" fmla="*/ 148 w 684"/>
              <a:gd name="connsiteY99" fmla="*/ 153 h 232"/>
              <a:gd name="connsiteX100" fmla="*/ 169 w 684"/>
              <a:gd name="connsiteY100" fmla="*/ 153 h 232"/>
              <a:gd name="connsiteX101" fmla="*/ 190 w 684"/>
              <a:gd name="connsiteY101" fmla="*/ 153 h 232"/>
              <a:gd name="connsiteX102" fmla="*/ 211 w 684"/>
              <a:gd name="connsiteY102" fmla="*/ 148 h 232"/>
              <a:gd name="connsiteX103" fmla="*/ 242 w 684"/>
              <a:gd name="connsiteY103" fmla="*/ 143 h 232"/>
              <a:gd name="connsiteX104" fmla="*/ 269 w 684"/>
              <a:gd name="connsiteY104" fmla="*/ 143 h 232"/>
              <a:gd name="connsiteX105" fmla="*/ 290 w 684"/>
              <a:gd name="connsiteY105" fmla="*/ 137 h 232"/>
              <a:gd name="connsiteX106" fmla="*/ 311 w 684"/>
              <a:gd name="connsiteY106" fmla="*/ 137 h 232"/>
              <a:gd name="connsiteX107" fmla="*/ 332 w 684"/>
              <a:gd name="connsiteY107" fmla="*/ 132 h 232"/>
              <a:gd name="connsiteX108" fmla="*/ 342 w 684"/>
              <a:gd name="connsiteY108" fmla="*/ 132 h 232"/>
              <a:gd name="connsiteX109" fmla="*/ 358 w 684"/>
              <a:gd name="connsiteY109" fmla="*/ 132 h 232"/>
              <a:gd name="connsiteX110" fmla="*/ 363 w 684"/>
              <a:gd name="connsiteY110" fmla="*/ 132 h 232"/>
              <a:gd name="connsiteX111" fmla="*/ 368 w 684"/>
              <a:gd name="connsiteY111" fmla="*/ 132 h 232"/>
              <a:gd name="connsiteX112" fmla="*/ 368 w 684"/>
              <a:gd name="connsiteY112" fmla="*/ 132 h 232"/>
              <a:gd name="connsiteX0" fmla="*/ 368 w 684"/>
              <a:gd name="connsiteY0" fmla="*/ 132 h 232"/>
              <a:gd name="connsiteX1" fmla="*/ 374 w 684"/>
              <a:gd name="connsiteY1" fmla="*/ 132 h 232"/>
              <a:gd name="connsiteX2" fmla="*/ 379 w 684"/>
              <a:gd name="connsiteY2" fmla="*/ 132 h 232"/>
              <a:gd name="connsiteX3" fmla="*/ 395 w 684"/>
              <a:gd name="connsiteY3" fmla="*/ 127 h 232"/>
              <a:gd name="connsiteX4" fmla="*/ 405 w 684"/>
              <a:gd name="connsiteY4" fmla="*/ 127 h 232"/>
              <a:gd name="connsiteX5" fmla="*/ 421 w 684"/>
              <a:gd name="connsiteY5" fmla="*/ 127 h 232"/>
              <a:gd name="connsiteX6" fmla="*/ 442 w 684"/>
              <a:gd name="connsiteY6" fmla="*/ 122 h 232"/>
              <a:gd name="connsiteX7" fmla="*/ 468 w 684"/>
              <a:gd name="connsiteY7" fmla="*/ 122 h 232"/>
              <a:gd name="connsiteX8" fmla="*/ 495 w 684"/>
              <a:gd name="connsiteY8" fmla="*/ 116 h 232"/>
              <a:gd name="connsiteX9" fmla="*/ 547 w 684"/>
              <a:gd name="connsiteY9" fmla="*/ 111 h 232"/>
              <a:gd name="connsiteX10" fmla="*/ 595 w 684"/>
              <a:gd name="connsiteY10" fmla="*/ 106 h 232"/>
              <a:gd name="connsiteX11" fmla="*/ 642 w 684"/>
              <a:gd name="connsiteY11" fmla="*/ 101 h 232"/>
              <a:gd name="connsiteX12" fmla="*/ 684 w 684"/>
              <a:gd name="connsiteY12" fmla="*/ 101 h 232"/>
              <a:gd name="connsiteX13" fmla="*/ 663 w 684"/>
              <a:gd name="connsiteY13" fmla="*/ 137 h 232"/>
              <a:gd name="connsiteX14" fmla="*/ 653 w 684"/>
              <a:gd name="connsiteY14" fmla="*/ 137 h 232"/>
              <a:gd name="connsiteX15" fmla="*/ 637 w 684"/>
              <a:gd name="connsiteY15" fmla="*/ 137 h 232"/>
              <a:gd name="connsiteX16" fmla="*/ 626 w 684"/>
              <a:gd name="connsiteY16" fmla="*/ 137 h 232"/>
              <a:gd name="connsiteX17" fmla="*/ 610 w 684"/>
              <a:gd name="connsiteY17" fmla="*/ 137 h 232"/>
              <a:gd name="connsiteX18" fmla="*/ 595 w 684"/>
              <a:gd name="connsiteY18" fmla="*/ 143 h 232"/>
              <a:gd name="connsiteX19" fmla="*/ 579 w 684"/>
              <a:gd name="connsiteY19" fmla="*/ 143 h 232"/>
              <a:gd name="connsiteX20" fmla="*/ 558 w 684"/>
              <a:gd name="connsiteY20" fmla="*/ 143 h 232"/>
              <a:gd name="connsiteX21" fmla="*/ 542 w 684"/>
              <a:gd name="connsiteY21" fmla="*/ 143 h 232"/>
              <a:gd name="connsiteX22" fmla="*/ 521 w 684"/>
              <a:gd name="connsiteY22" fmla="*/ 148 h 232"/>
              <a:gd name="connsiteX23" fmla="*/ 500 w 684"/>
              <a:gd name="connsiteY23" fmla="*/ 148 h 232"/>
              <a:gd name="connsiteX24" fmla="*/ 479 w 684"/>
              <a:gd name="connsiteY24" fmla="*/ 153 h 232"/>
              <a:gd name="connsiteX25" fmla="*/ 458 w 684"/>
              <a:gd name="connsiteY25" fmla="*/ 153 h 232"/>
              <a:gd name="connsiteX26" fmla="*/ 432 w 684"/>
              <a:gd name="connsiteY26" fmla="*/ 159 h 232"/>
              <a:gd name="connsiteX27" fmla="*/ 405 w 684"/>
              <a:gd name="connsiteY27" fmla="*/ 159 h 232"/>
              <a:gd name="connsiteX28" fmla="*/ 384 w 684"/>
              <a:gd name="connsiteY28" fmla="*/ 164 h 232"/>
              <a:gd name="connsiteX29" fmla="*/ 353 w 684"/>
              <a:gd name="connsiteY29" fmla="*/ 164 h 232"/>
              <a:gd name="connsiteX30" fmla="*/ 326 w 684"/>
              <a:gd name="connsiteY30" fmla="*/ 169 h 232"/>
              <a:gd name="connsiteX31" fmla="*/ 305 w 684"/>
              <a:gd name="connsiteY31" fmla="*/ 174 h 232"/>
              <a:gd name="connsiteX32" fmla="*/ 279 w 684"/>
              <a:gd name="connsiteY32" fmla="*/ 180 h 232"/>
              <a:gd name="connsiteX33" fmla="*/ 258 w 684"/>
              <a:gd name="connsiteY33" fmla="*/ 180 h 232"/>
              <a:gd name="connsiteX34" fmla="*/ 237 w 684"/>
              <a:gd name="connsiteY34" fmla="*/ 185 h 232"/>
              <a:gd name="connsiteX35" fmla="*/ 216 w 684"/>
              <a:gd name="connsiteY35" fmla="*/ 190 h 232"/>
              <a:gd name="connsiteX36" fmla="*/ 200 w 684"/>
              <a:gd name="connsiteY36" fmla="*/ 190 h 232"/>
              <a:gd name="connsiteX37" fmla="*/ 184 w 684"/>
              <a:gd name="connsiteY37" fmla="*/ 195 h 232"/>
              <a:gd name="connsiteX38" fmla="*/ 169 w 684"/>
              <a:gd name="connsiteY38" fmla="*/ 195 h 232"/>
              <a:gd name="connsiteX39" fmla="*/ 153 w 684"/>
              <a:gd name="connsiteY39" fmla="*/ 201 h 232"/>
              <a:gd name="connsiteX40" fmla="*/ 142 w 684"/>
              <a:gd name="connsiteY40" fmla="*/ 201 h 232"/>
              <a:gd name="connsiteX41" fmla="*/ 132 w 684"/>
              <a:gd name="connsiteY41" fmla="*/ 206 h 232"/>
              <a:gd name="connsiteX42" fmla="*/ 127 w 684"/>
              <a:gd name="connsiteY42" fmla="*/ 206 h 232"/>
              <a:gd name="connsiteX43" fmla="*/ 116 w 684"/>
              <a:gd name="connsiteY43" fmla="*/ 211 h 232"/>
              <a:gd name="connsiteX44" fmla="*/ 111 w 684"/>
              <a:gd name="connsiteY44" fmla="*/ 211 h 232"/>
              <a:gd name="connsiteX45" fmla="*/ 105 w 684"/>
              <a:gd name="connsiteY45" fmla="*/ 216 h 232"/>
              <a:gd name="connsiteX46" fmla="*/ 90 w 684"/>
              <a:gd name="connsiteY46" fmla="*/ 222 h 232"/>
              <a:gd name="connsiteX47" fmla="*/ 79 w 684"/>
              <a:gd name="connsiteY47" fmla="*/ 227 h 232"/>
              <a:gd name="connsiteX48" fmla="*/ 69 w 684"/>
              <a:gd name="connsiteY48" fmla="*/ 232 h 232"/>
              <a:gd name="connsiteX49" fmla="*/ 63 w 684"/>
              <a:gd name="connsiteY49" fmla="*/ 232 h 232"/>
              <a:gd name="connsiteX50" fmla="*/ 58 w 684"/>
              <a:gd name="connsiteY50" fmla="*/ 232 h 232"/>
              <a:gd name="connsiteX51" fmla="*/ 53 w 684"/>
              <a:gd name="connsiteY51" fmla="*/ 232 h 232"/>
              <a:gd name="connsiteX52" fmla="*/ 48 w 684"/>
              <a:gd name="connsiteY52" fmla="*/ 232 h 232"/>
              <a:gd name="connsiteX53" fmla="*/ 37 w 684"/>
              <a:gd name="connsiteY53" fmla="*/ 222 h 232"/>
              <a:gd name="connsiteX54" fmla="*/ 27 w 684"/>
              <a:gd name="connsiteY54" fmla="*/ 216 h 232"/>
              <a:gd name="connsiteX55" fmla="*/ 16 w 684"/>
              <a:gd name="connsiteY55" fmla="*/ 206 h 232"/>
              <a:gd name="connsiteX56" fmla="*/ 11 w 684"/>
              <a:gd name="connsiteY56" fmla="*/ 201 h 232"/>
              <a:gd name="connsiteX57" fmla="*/ 6 w 684"/>
              <a:gd name="connsiteY57" fmla="*/ 190 h 232"/>
              <a:gd name="connsiteX58" fmla="*/ 0 w 684"/>
              <a:gd name="connsiteY58" fmla="*/ 185 h 232"/>
              <a:gd name="connsiteX59" fmla="*/ 6 w 684"/>
              <a:gd name="connsiteY59" fmla="*/ 180 h 232"/>
              <a:gd name="connsiteX60" fmla="*/ 11 w 684"/>
              <a:gd name="connsiteY60" fmla="*/ 174 h 232"/>
              <a:gd name="connsiteX61" fmla="*/ 16 w 684"/>
              <a:gd name="connsiteY61" fmla="*/ 169 h 232"/>
              <a:gd name="connsiteX62" fmla="*/ 27 w 684"/>
              <a:gd name="connsiteY62" fmla="*/ 164 h 232"/>
              <a:gd name="connsiteX63" fmla="*/ 37 w 684"/>
              <a:gd name="connsiteY63" fmla="*/ 153 h 232"/>
              <a:gd name="connsiteX64" fmla="*/ 48 w 684"/>
              <a:gd name="connsiteY64" fmla="*/ 143 h 232"/>
              <a:gd name="connsiteX65" fmla="*/ 53 w 684"/>
              <a:gd name="connsiteY65" fmla="*/ 127 h 232"/>
              <a:gd name="connsiteX66" fmla="*/ 63 w 684"/>
              <a:gd name="connsiteY66" fmla="*/ 111 h 232"/>
              <a:gd name="connsiteX67" fmla="*/ 63 w 684"/>
              <a:gd name="connsiteY67" fmla="*/ 90 h 232"/>
              <a:gd name="connsiteX68" fmla="*/ 69 w 684"/>
              <a:gd name="connsiteY68" fmla="*/ 79 h 232"/>
              <a:gd name="connsiteX69" fmla="*/ 69 w 684"/>
              <a:gd name="connsiteY69" fmla="*/ 64 h 232"/>
              <a:gd name="connsiteX70" fmla="*/ 69 w 684"/>
              <a:gd name="connsiteY70" fmla="*/ 53 h 232"/>
              <a:gd name="connsiteX71" fmla="*/ 58 w 684"/>
              <a:gd name="connsiteY71" fmla="*/ 32 h 232"/>
              <a:gd name="connsiteX72" fmla="*/ 95 w 684"/>
              <a:gd name="connsiteY72" fmla="*/ 0 h 232"/>
              <a:gd name="connsiteX73" fmla="*/ 105 w 684"/>
              <a:gd name="connsiteY73" fmla="*/ 6 h 232"/>
              <a:gd name="connsiteX74" fmla="*/ 116 w 684"/>
              <a:gd name="connsiteY74" fmla="*/ 16 h 232"/>
              <a:gd name="connsiteX75" fmla="*/ 132 w 684"/>
              <a:gd name="connsiteY75" fmla="*/ 27 h 232"/>
              <a:gd name="connsiteX76" fmla="*/ 137 w 684"/>
              <a:gd name="connsiteY76" fmla="*/ 32 h 232"/>
              <a:gd name="connsiteX77" fmla="*/ 137 w 684"/>
              <a:gd name="connsiteY77" fmla="*/ 37 h 232"/>
              <a:gd name="connsiteX78" fmla="*/ 137 w 684"/>
              <a:gd name="connsiteY78" fmla="*/ 43 h 232"/>
              <a:gd name="connsiteX79" fmla="*/ 137 w 684"/>
              <a:gd name="connsiteY79" fmla="*/ 48 h 232"/>
              <a:gd name="connsiteX80" fmla="*/ 137 w 684"/>
              <a:gd name="connsiteY80" fmla="*/ 53 h 232"/>
              <a:gd name="connsiteX81" fmla="*/ 137 w 684"/>
              <a:gd name="connsiteY81" fmla="*/ 58 h 232"/>
              <a:gd name="connsiteX82" fmla="*/ 132 w 684"/>
              <a:gd name="connsiteY82" fmla="*/ 69 h 232"/>
              <a:gd name="connsiteX83" fmla="*/ 132 w 684"/>
              <a:gd name="connsiteY83" fmla="*/ 79 h 232"/>
              <a:gd name="connsiteX84" fmla="*/ 127 w 684"/>
              <a:gd name="connsiteY84" fmla="*/ 90 h 232"/>
              <a:gd name="connsiteX85" fmla="*/ 121 w 684"/>
              <a:gd name="connsiteY85" fmla="*/ 101 h 232"/>
              <a:gd name="connsiteX86" fmla="*/ 116 w 684"/>
              <a:gd name="connsiteY86" fmla="*/ 111 h 232"/>
              <a:gd name="connsiteX87" fmla="*/ 116 w 684"/>
              <a:gd name="connsiteY87" fmla="*/ 122 h 232"/>
              <a:gd name="connsiteX88" fmla="*/ 111 w 684"/>
              <a:gd name="connsiteY88" fmla="*/ 127 h 232"/>
              <a:gd name="connsiteX89" fmla="*/ 111 w 684"/>
              <a:gd name="connsiteY89" fmla="*/ 137 h 232"/>
              <a:gd name="connsiteX90" fmla="*/ 111 w 684"/>
              <a:gd name="connsiteY90" fmla="*/ 143 h 232"/>
              <a:gd name="connsiteX91" fmla="*/ 111 w 684"/>
              <a:gd name="connsiteY91" fmla="*/ 148 h 232"/>
              <a:gd name="connsiteX92" fmla="*/ 111 w 684"/>
              <a:gd name="connsiteY92" fmla="*/ 148 h 232"/>
              <a:gd name="connsiteX93" fmla="*/ 111 w 684"/>
              <a:gd name="connsiteY93" fmla="*/ 153 h 232"/>
              <a:gd name="connsiteX94" fmla="*/ 116 w 684"/>
              <a:gd name="connsiteY94" fmla="*/ 153 h 232"/>
              <a:gd name="connsiteX95" fmla="*/ 116 w 684"/>
              <a:gd name="connsiteY95" fmla="*/ 153 h 232"/>
              <a:gd name="connsiteX96" fmla="*/ 121 w 684"/>
              <a:gd name="connsiteY96" fmla="*/ 153 h 232"/>
              <a:gd name="connsiteX97" fmla="*/ 132 w 684"/>
              <a:gd name="connsiteY97" fmla="*/ 153 h 232"/>
              <a:gd name="connsiteX98" fmla="*/ 148 w 684"/>
              <a:gd name="connsiteY98" fmla="*/ 153 h 232"/>
              <a:gd name="connsiteX99" fmla="*/ 169 w 684"/>
              <a:gd name="connsiteY99" fmla="*/ 153 h 232"/>
              <a:gd name="connsiteX100" fmla="*/ 190 w 684"/>
              <a:gd name="connsiteY100" fmla="*/ 153 h 232"/>
              <a:gd name="connsiteX101" fmla="*/ 211 w 684"/>
              <a:gd name="connsiteY101" fmla="*/ 148 h 232"/>
              <a:gd name="connsiteX102" fmla="*/ 242 w 684"/>
              <a:gd name="connsiteY102" fmla="*/ 143 h 232"/>
              <a:gd name="connsiteX103" fmla="*/ 269 w 684"/>
              <a:gd name="connsiteY103" fmla="*/ 143 h 232"/>
              <a:gd name="connsiteX104" fmla="*/ 290 w 684"/>
              <a:gd name="connsiteY104" fmla="*/ 137 h 232"/>
              <a:gd name="connsiteX105" fmla="*/ 311 w 684"/>
              <a:gd name="connsiteY105" fmla="*/ 137 h 232"/>
              <a:gd name="connsiteX106" fmla="*/ 332 w 684"/>
              <a:gd name="connsiteY106" fmla="*/ 132 h 232"/>
              <a:gd name="connsiteX107" fmla="*/ 342 w 684"/>
              <a:gd name="connsiteY107" fmla="*/ 132 h 232"/>
              <a:gd name="connsiteX108" fmla="*/ 358 w 684"/>
              <a:gd name="connsiteY108" fmla="*/ 132 h 232"/>
              <a:gd name="connsiteX109" fmla="*/ 363 w 684"/>
              <a:gd name="connsiteY109" fmla="*/ 132 h 232"/>
              <a:gd name="connsiteX110" fmla="*/ 368 w 684"/>
              <a:gd name="connsiteY110" fmla="*/ 132 h 232"/>
              <a:gd name="connsiteX111" fmla="*/ 368 w 684"/>
              <a:gd name="connsiteY111" fmla="*/ 132 h 232"/>
              <a:gd name="connsiteX0" fmla="*/ 368 w 684"/>
              <a:gd name="connsiteY0" fmla="*/ 135 h 235"/>
              <a:gd name="connsiteX1" fmla="*/ 374 w 684"/>
              <a:gd name="connsiteY1" fmla="*/ 135 h 235"/>
              <a:gd name="connsiteX2" fmla="*/ 379 w 684"/>
              <a:gd name="connsiteY2" fmla="*/ 135 h 235"/>
              <a:gd name="connsiteX3" fmla="*/ 395 w 684"/>
              <a:gd name="connsiteY3" fmla="*/ 130 h 235"/>
              <a:gd name="connsiteX4" fmla="*/ 405 w 684"/>
              <a:gd name="connsiteY4" fmla="*/ 130 h 235"/>
              <a:gd name="connsiteX5" fmla="*/ 421 w 684"/>
              <a:gd name="connsiteY5" fmla="*/ 130 h 235"/>
              <a:gd name="connsiteX6" fmla="*/ 442 w 684"/>
              <a:gd name="connsiteY6" fmla="*/ 125 h 235"/>
              <a:gd name="connsiteX7" fmla="*/ 468 w 684"/>
              <a:gd name="connsiteY7" fmla="*/ 125 h 235"/>
              <a:gd name="connsiteX8" fmla="*/ 495 w 684"/>
              <a:gd name="connsiteY8" fmla="*/ 119 h 235"/>
              <a:gd name="connsiteX9" fmla="*/ 547 w 684"/>
              <a:gd name="connsiteY9" fmla="*/ 114 h 235"/>
              <a:gd name="connsiteX10" fmla="*/ 595 w 684"/>
              <a:gd name="connsiteY10" fmla="*/ 109 h 235"/>
              <a:gd name="connsiteX11" fmla="*/ 642 w 684"/>
              <a:gd name="connsiteY11" fmla="*/ 104 h 235"/>
              <a:gd name="connsiteX12" fmla="*/ 684 w 684"/>
              <a:gd name="connsiteY12" fmla="*/ 104 h 235"/>
              <a:gd name="connsiteX13" fmla="*/ 663 w 684"/>
              <a:gd name="connsiteY13" fmla="*/ 140 h 235"/>
              <a:gd name="connsiteX14" fmla="*/ 653 w 684"/>
              <a:gd name="connsiteY14" fmla="*/ 140 h 235"/>
              <a:gd name="connsiteX15" fmla="*/ 637 w 684"/>
              <a:gd name="connsiteY15" fmla="*/ 140 h 235"/>
              <a:gd name="connsiteX16" fmla="*/ 626 w 684"/>
              <a:gd name="connsiteY16" fmla="*/ 140 h 235"/>
              <a:gd name="connsiteX17" fmla="*/ 610 w 684"/>
              <a:gd name="connsiteY17" fmla="*/ 140 h 235"/>
              <a:gd name="connsiteX18" fmla="*/ 595 w 684"/>
              <a:gd name="connsiteY18" fmla="*/ 146 h 235"/>
              <a:gd name="connsiteX19" fmla="*/ 579 w 684"/>
              <a:gd name="connsiteY19" fmla="*/ 146 h 235"/>
              <a:gd name="connsiteX20" fmla="*/ 558 w 684"/>
              <a:gd name="connsiteY20" fmla="*/ 146 h 235"/>
              <a:gd name="connsiteX21" fmla="*/ 542 w 684"/>
              <a:gd name="connsiteY21" fmla="*/ 146 h 235"/>
              <a:gd name="connsiteX22" fmla="*/ 521 w 684"/>
              <a:gd name="connsiteY22" fmla="*/ 151 h 235"/>
              <a:gd name="connsiteX23" fmla="*/ 500 w 684"/>
              <a:gd name="connsiteY23" fmla="*/ 151 h 235"/>
              <a:gd name="connsiteX24" fmla="*/ 479 w 684"/>
              <a:gd name="connsiteY24" fmla="*/ 156 h 235"/>
              <a:gd name="connsiteX25" fmla="*/ 458 w 684"/>
              <a:gd name="connsiteY25" fmla="*/ 156 h 235"/>
              <a:gd name="connsiteX26" fmla="*/ 432 w 684"/>
              <a:gd name="connsiteY26" fmla="*/ 162 h 235"/>
              <a:gd name="connsiteX27" fmla="*/ 405 w 684"/>
              <a:gd name="connsiteY27" fmla="*/ 162 h 235"/>
              <a:gd name="connsiteX28" fmla="*/ 384 w 684"/>
              <a:gd name="connsiteY28" fmla="*/ 167 h 235"/>
              <a:gd name="connsiteX29" fmla="*/ 353 w 684"/>
              <a:gd name="connsiteY29" fmla="*/ 167 h 235"/>
              <a:gd name="connsiteX30" fmla="*/ 326 w 684"/>
              <a:gd name="connsiteY30" fmla="*/ 172 h 235"/>
              <a:gd name="connsiteX31" fmla="*/ 305 w 684"/>
              <a:gd name="connsiteY31" fmla="*/ 177 h 235"/>
              <a:gd name="connsiteX32" fmla="*/ 279 w 684"/>
              <a:gd name="connsiteY32" fmla="*/ 183 h 235"/>
              <a:gd name="connsiteX33" fmla="*/ 258 w 684"/>
              <a:gd name="connsiteY33" fmla="*/ 183 h 235"/>
              <a:gd name="connsiteX34" fmla="*/ 237 w 684"/>
              <a:gd name="connsiteY34" fmla="*/ 188 h 235"/>
              <a:gd name="connsiteX35" fmla="*/ 216 w 684"/>
              <a:gd name="connsiteY35" fmla="*/ 193 h 235"/>
              <a:gd name="connsiteX36" fmla="*/ 200 w 684"/>
              <a:gd name="connsiteY36" fmla="*/ 193 h 235"/>
              <a:gd name="connsiteX37" fmla="*/ 184 w 684"/>
              <a:gd name="connsiteY37" fmla="*/ 198 h 235"/>
              <a:gd name="connsiteX38" fmla="*/ 169 w 684"/>
              <a:gd name="connsiteY38" fmla="*/ 198 h 235"/>
              <a:gd name="connsiteX39" fmla="*/ 153 w 684"/>
              <a:gd name="connsiteY39" fmla="*/ 204 h 235"/>
              <a:gd name="connsiteX40" fmla="*/ 142 w 684"/>
              <a:gd name="connsiteY40" fmla="*/ 204 h 235"/>
              <a:gd name="connsiteX41" fmla="*/ 132 w 684"/>
              <a:gd name="connsiteY41" fmla="*/ 209 h 235"/>
              <a:gd name="connsiteX42" fmla="*/ 127 w 684"/>
              <a:gd name="connsiteY42" fmla="*/ 209 h 235"/>
              <a:gd name="connsiteX43" fmla="*/ 116 w 684"/>
              <a:gd name="connsiteY43" fmla="*/ 214 h 235"/>
              <a:gd name="connsiteX44" fmla="*/ 111 w 684"/>
              <a:gd name="connsiteY44" fmla="*/ 214 h 235"/>
              <a:gd name="connsiteX45" fmla="*/ 105 w 684"/>
              <a:gd name="connsiteY45" fmla="*/ 219 h 235"/>
              <a:gd name="connsiteX46" fmla="*/ 90 w 684"/>
              <a:gd name="connsiteY46" fmla="*/ 225 h 235"/>
              <a:gd name="connsiteX47" fmla="*/ 79 w 684"/>
              <a:gd name="connsiteY47" fmla="*/ 230 h 235"/>
              <a:gd name="connsiteX48" fmla="*/ 69 w 684"/>
              <a:gd name="connsiteY48" fmla="*/ 235 h 235"/>
              <a:gd name="connsiteX49" fmla="*/ 63 w 684"/>
              <a:gd name="connsiteY49" fmla="*/ 235 h 235"/>
              <a:gd name="connsiteX50" fmla="*/ 58 w 684"/>
              <a:gd name="connsiteY50" fmla="*/ 235 h 235"/>
              <a:gd name="connsiteX51" fmla="*/ 53 w 684"/>
              <a:gd name="connsiteY51" fmla="*/ 235 h 235"/>
              <a:gd name="connsiteX52" fmla="*/ 48 w 684"/>
              <a:gd name="connsiteY52" fmla="*/ 235 h 235"/>
              <a:gd name="connsiteX53" fmla="*/ 37 w 684"/>
              <a:gd name="connsiteY53" fmla="*/ 225 h 235"/>
              <a:gd name="connsiteX54" fmla="*/ 27 w 684"/>
              <a:gd name="connsiteY54" fmla="*/ 219 h 235"/>
              <a:gd name="connsiteX55" fmla="*/ 16 w 684"/>
              <a:gd name="connsiteY55" fmla="*/ 209 h 235"/>
              <a:gd name="connsiteX56" fmla="*/ 11 w 684"/>
              <a:gd name="connsiteY56" fmla="*/ 204 h 235"/>
              <a:gd name="connsiteX57" fmla="*/ 6 w 684"/>
              <a:gd name="connsiteY57" fmla="*/ 193 h 235"/>
              <a:gd name="connsiteX58" fmla="*/ 0 w 684"/>
              <a:gd name="connsiteY58" fmla="*/ 188 h 235"/>
              <a:gd name="connsiteX59" fmla="*/ 6 w 684"/>
              <a:gd name="connsiteY59" fmla="*/ 183 h 235"/>
              <a:gd name="connsiteX60" fmla="*/ 11 w 684"/>
              <a:gd name="connsiteY60" fmla="*/ 177 h 235"/>
              <a:gd name="connsiteX61" fmla="*/ 16 w 684"/>
              <a:gd name="connsiteY61" fmla="*/ 172 h 235"/>
              <a:gd name="connsiteX62" fmla="*/ 27 w 684"/>
              <a:gd name="connsiteY62" fmla="*/ 167 h 235"/>
              <a:gd name="connsiteX63" fmla="*/ 37 w 684"/>
              <a:gd name="connsiteY63" fmla="*/ 156 h 235"/>
              <a:gd name="connsiteX64" fmla="*/ 48 w 684"/>
              <a:gd name="connsiteY64" fmla="*/ 146 h 235"/>
              <a:gd name="connsiteX65" fmla="*/ 53 w 684"/>
              <a:gd name="connsiteY65" fmla="*/ 130 h 235"/>
              <a:gd name="connsiteX66" fmla="*/ 63 w 684"/>
              <a:gd name="connsiteY66" fmla="*/ 114 h 235"/>
              <a:gd name="connsiteX67" fmla="*/ 63 w 684"/>
              <a:gd name="connsiteY67" fmla="*/ 93 h 235"/>
              <a:gd name="connsiteX68" fmla="*/ 69 w 684"/>
              <a:gd name="connsiteY68" fmla="*/ 82 h 235"/>
              <a:gd name="connsiteX69" fmla="*/ 69 w 684"/>
              <a:gd name="connsiteY69" fmla="*/ 67 h 235"/>
              <a:gd name="connsiteX70" fmla="*/ 69 w 684"/>
              <a:gd name="connsiteY70" fmla="*/ 56 h 235"/>
              <a:gd name="connsiteX71" fmla="*/ 58 w 684"/>
              <a:gd name="connsiteY71" fmla="*/ 35 h 235"/>
              <a:gd name="connsiteX72" fmla="*/ 95 w 684"/>
              <a:gd name="connsiteY72" fmla="*/ 3 h 235"/>
              <a:gd name="connsiteX73" fmla="*/ 116 w 684"/>
              <a:gd name="connsiteY73" fmla="*/ 19 h 235"/>
              <a:gd name="connsiteX74" fmla="*/ 132 w 684"/>
              <a:gd name="connsiteY74" fmla="*/ 30 h 235"/>
              <a:gd name="connsiteX75" fmla="*/ 137 w 684"/>
              <a:gd name="connsiteY75" fmla="*/ 35 h 235"/>
              <a:gd name="connsiteX76" fmla="*/ 137 w 684"/>
              <a:gd name="connsiteY76" fmla="*/ 40 h 235"/>
              <a:gd name="connsiteX77" fmla="*/ 137 w 684"/>
              <a:gd name="connsiteY77" fmla="*/ 46 h 235"/>
              <a:gd name="connsiteX78" fmla="*/ 137 w 684"/>
              <a:gd name="connsiteY78" fmla="*/ 51 h 235"/>
              <a:gd name="connsiteX79" fmla="*/ 137 w 684"/>
              <a:gd name="connsiteY79" fmla="*/ 56 h 235"/>
              <a:gd name="connsiteX80" fmla="*/ 137 w 684"/>
              <a:gd name="connsiteY80" fmla="*/ 61 h 235"/>
              <a:gd name="connsiteX81" fmla="*/ 132 w 684"/>
              <a:gd name="connsiteY81" fmla="*/ 72 h 235"/>
              <a:gd name="connsiteX82" fmla="*/ 132 w 684"/>
              <a:gd name="connsiteY82" fmla="*/ 82 h 235"/>
              <a:gd name="connsiteX83" fmla="*/ 127 w 684"/>
              <a:gd name="connsiteY83" fmla="*/ 93 h 235"/>
              <a:gd name="connsiteX84" fmla="*/ 121 w 684"/>
              <a:gd name="connsiteY84" fmla="*/ 104 h 235"/>
              <a:gd name="connsiteX85" fmla="*/ 116 w 684"/>
              <a:gd name="connsiteY85" fmla="*/ 114 h 235"/>
              <a:gd name="connsiteX86" fmla="*/ 116 w 684"/>
              <a:gd name="connsiteY86" fmla="*/ 125 h 235"/>
              <a:gd name="connsiteX87" fmla="*/ 111 w 684"/>
              <a:gd name="connsiteY87" fmla="*/ 130 h 235"/>
              <a:gd name="connsiteX88" fmla="*/ 111 w 684"/>
              <a:gd name="connsiteY88" fmla="*/ 140 h 235"/>
              <a:gd name="connsiteX89" fmla="*/ 111 w 684"/>
              <a:gd name="connsiteY89" fmla="*/ 146 h 235"/>
              <a:gd name="connsiteX90" fmla="*/ 111 w 684"/>
              <a:gd name="connsiteY90" fmla="*/ 151 h 235"/>
              <a:gd name="connsiteX91" fmla="*/ 111 w 684"/>
              <a:gd name="connsiteY91" fmla="*/ 151 h 235"/>
              <a:gd name="connsiteX92" fmla="*/ 111 w 684"/>
              <a:gd name="connsiteY92" fmla="*/ 156 h 235"/>
              <a:gd name="connsiteX93" fmla="*/ 116 w 684"/>
              <a:gd name="connsiteY93" fmla="*/ 156 h 235"/>
              <a:gd name="connsiteX94" fmla="*/ 116 w 684"/>
              <a:gd name="connsiteY94" fmla="*/ 156 h 235"/>
              <a:gd name="connsiteX95" fmla="*/ 121 w 684"/>
              <a:gd name="connsiteY95" fmla="*/ 156 h 235"/>
              <a:gd name="connsiteX96" fmla="*/ 132 w 684"/>
              <a:gd name="connsiteY96" fmla="*/ 156 h 235"/>
              <a:gd name="connsiteX97" fmla="*/ 148 w 684"/>
              <a:gd name="connsiteY97" fmla="*/ 156 h 235"/>
              <a:gd name="connsiteX98" fmla="*/ 169 w 684"/>
              <a:gd name="connsiteY98" fmla="*/ 156 h 235"/>
              <a:gd name="connsiteX99" fmla="*/ 190 w 684"/>
              <a:gd name="connsiteY99" fmla="*/ 156 h 235"/>
              <a:gd name="connsiteX100" fmla="*/ 211 w 684"/>
              <a:gd name="connsiteY100" fmla="*/ 151 h 235"/>
              <a:gd name="connsiteX101" fmla="*/ 242 w 684"/>
              <a:gd name="connsiteY101" fmla="*/ 146 h 235"/>
              <a:gd name="connsiteX102" fmla="*/ 269 w 684"/>
              <a:gd name="connsiteY102" fmla="*/ 146 h 235"/>
              <a:gd name="connsiteX103" fmla="*/ 290 w 684"/>
              <a:gd name="connsiteY103" fmla="*/ 140 h 235"/>
              <a:gd name="connsiteX104" fmla="*/ 311 w 684"/>
              <a:gd name="connsiteY104" fmla="*/ 140 h 235"/>
              <a:gd name="connsiteX105" fmla="*/ 332 w 684"/>
              <a:gd name="connsiteY105" fmla="*/ 135 h 235"/>
              <a:gd name="connsiteX106" fmla="*/ 342 w 684"/>
              <a:gd name="connsiteY106" fmla="*/ 135 h 235"/>
              <a:gd name="connsiteX107" fmla="*/ 358 w 684"/>
              <a:gd name="connsiteY107" fmla="*/ 135 h 235"/>
              <a:gd name="connsiteX108" fmla="*/ 363 w 684"/>
              <a:gd name="connsiteY108" fmla="*/ 135 h 235"/>
              <a:gd name="connsiteX109" fmla="*/ 368 w 684"/>
              <a:gd name="connsiteY109" fmla="*/ 135 h 235"/>
              <a:gd name="connsiteX110" fmla="*/ 368 w 684"/>
              <a:gd name="connsiteY110" fmla="*/ 135 h 235"/>
              <a:gd name="connsiteX0" fmla="*/ 368 w 684"/>
              <a:gd name="connsiteY0" fmla="*/ 133 h 233"/>
              <a:gd name="connsiteX1" fmla="*/ 374 w 684"/>
              <a:gd name="connsiteY1" fmla="*/ 133 h 233"/>
              <a:gd name="connsiteX2" fmla="*/ 379 w 684"/>
              <a:gd name="connsiteY2" fmla="*/ 133 h 233"/>
              <a:gd name="connsiteX3" fmla="*/ 395 w 684"/>
              <a:gd name="connsiteY3" fmla="*/ 128 h 233"/>
              <a:gd name="connsiteX4" fmla="*/ 405 w 684"/>
              <a:gd name="connsiteY4" fmla="*/ 128 h 233"/>
              <a:gd name="connsiteX5" fmla="*/ 421 w 684"/>
              <a:gd name="connsiteY5" fmla="*/ 128 h 233"/>
              <a:gd name="connsiteX6" fmla="*/ 442 w 684"/>
              <a:gd name="connsiteY6" fmla="*/ 123 h 233"/>
              <a:gd name="connsiteX7" fmla="*/ 468 w 684"/>
              <a:gd name="connsiteY7" fmla="*/ 123 h 233"/>
              <a:gd name="connsiteX8" fmla="*/ 495 w 684"/>
              <a:gd name="connsiteY8" fmla="*/ 117 h 233"/>
              <a:gd name="connsiteX9" fmla="*/ 547 w 684"/>
              <a:gd name="connsiteY9" fmla="*/ 112 h 233"/>
              <a:gd name="connsiteX10" fmla="*/ 595 w 684"/>
              <a:gd name="connsiteY10" fmla="*/ 107 h 233"/>
              <a:gd name="connsiteX11" fmla="*/ 642 w 684"/>
              <a:gd name="connsiteY11" fmla="*/ 102 h 233"/>
              <a:gd name="connsiteX12" fmla="*/ 684 w 684"/>
              <a:gd name="connsiteY12" fmla="*/ 102 h 233"/>
              <a:gd name="connsiteX13" fmla="*/ 663 w 684"/>
              <a:gd name="connsiteY13" fmla="*/ 138 h 233"/>
              <a:gd name="connsiteX14" fmla="*/ 653 w 684"/>
              <a:gd name="connsiteY14" fmla="*/ 138 h 233"/>
              <a:gd name="connsiteX15" fmla="*/ 637 w 684"/>
              <a:gd name="connsiteY15" fmla="*/ 138 h 233"/>
              <a:gd name="connsiteX16" fmla="*/ 626 w 684"/>
              <a:gd name="connsiteY16" fmla="*/ 138 h 233"/>
              <a:gd name="connsiteX17" fmla="*/ 610 w 684"/>
              <a:gd name="connsiteY17" fmla="*/ 138 h 233"/>
              <a:gd name="connsiteX18" fmla="*/ 595 w 684"/>
              <a:gd name="connsiteY18" fmla="*/ 144 h 233"/>
              <a:gd name="connsiteX19" fmla="*/ 579 w 684"/>
              <a:gd name="connsiteY19" fmla="*/ 144 h 233"/>
              <a:gd name="connsiteX20" fmla="*/ 558 w 684"/>
              <a:gd name="connsiteY20" fmla="*/ 144 h 233"/>
              <a:gd name="connsiteX21" fmla="*/ 542 w 684"/>
              <a:gd name="connsiteY21" fmla="*/ 144 h 233"/>
              <a:gd name="connsiteX22" fmla="*/ 521 w 684"/>
              <a:gd name="connsiteY22" fmla="*/ 149 h 233"/>
              <a:gd name="connsiteX23" fmla="*/ 500 w 684"/>
              <a:gd name="connsiteY23" fmla="*/ 149 h 233"/>
              <a:gd name="connsiteX24" fmla="*/ 479 w 684"/>
              <a:gd name="connsiteY24" fmla="*/ 154 h 233"/>
              <a:gd name="connsiteX25" fmla="*/ 458 w 684"/>
              <a:gd name="connsiteY25" fmla="*/ 154 h 233"/>
              <a:gd name="connsiteX26" fmla="*/ 432 w 684"/>
              <a:gd name="connsiteY26" fmla="*/ 160 h 233"/>
              <a:gd name="connsiteX27" fmla="*/ 405 w 684"/>
              <a:gd name="connsiteY27" fmla="*/ 160 h 233"/>
              <a:gd name="connsiteX28" fmla="*/ 384 w 684"/>
              <a:gd name="connsiteY28" fmla="*/ 165 h 233"/>
              <a:gd name="connsiteX29" fmla="*/ 353 w 684"/>
              <a:gd name="connsiteY29" fmla="*/ 165 h 233"/>
              <a:gd name="connsiteX30" fmla="*/ 326 w 684"/>
              <a:gd name="connsiteY30" fmla="*/ 170 h 233"/>
              <a:gd name="connsiteX31" fmla="*/ 305 w 684"/>
              <a:gd name="connsiteY31" fmla="*/ 175 h 233"/>
              <a:gd name="connsiteX32" fmla="*/ 279 w 684"/>
              <a:gd name="connsiteY32" fmla="*/ 181 h 233"/>
              <a:gd name="connsiteX33" fmla="*/ 258 w 684"/>
              <a:gd name="connsiteY33" fmla="*/ 181 h 233"/>
              <a:gd name="connsiteX34" fmla="*/ 237 w 684"/>
              <a:gd name="connsiteY34" fmla="*/ 186 h 233"/>
              <a:gd name="connsiteX35" fmla="*/ 216 w 684"/>
              <a:gd name="connsiteY35" fmla="*/ 191 h 233"/>
              <a:gd name="connsiteX36" fmla="*/ 200 w 684"/>
              <a:gd name="connsiteY36" fmla="*/ 191 h 233"/>
              <a:gd name="connsiteX37" fmla="*/ 184 w 684"/>
              <a:gd name="connsiteY37" fmla="*/ 196 h 233"/>
              <a:gd name="connsiteX38" fmla="*/ 169 w 684"/>
              <a:gd name="connsiteY38" fmla="*/ 196 h 233"/>
              <a:gd name="connsiteX39" fmla="*/ 153 w 684"/>
              <a:gd name="connsiteY39" fmla="*/ 202 h 233"/>
              <a:gd name="connsiteX40" fmla="*/ 142 w 684"/>
              <a:gd name="connsiteY40" fmla="*/ 202 h 233"/>
              <a:gd name="connsiteX41" fmla="*/ 132 w 684"/>
              <a:gd name="connsiteY41" fmla="*/ 207 h 233"/>
              <a:gd name="connsiteX42" fmla="*/ 127 w 684"/>
              <a:gd name="connsiteY42" fmla="*/ 207 h 233"/>
              <a:gd name="connsiteX43" fmla="*/ 116 w 684"/>
              <a:gd name="connsiteY43" fmla="*/ 212 h 233"/>
              <a:gd name="connsiteX44" fmla="*/ 111 w 684"/>
              <a:gd name="connsiteY44" fmla="*/ 212 h 233"/>
              <a:gd name="connsiteX45" fmla="*/ 105 w 684"/>
              <a:gd name="connsiteY45" fmla="*/ 217 h 233"/>
              <a:gd name="connsiteX46" fmla="*/ 90 w 684"/>
              <a:gd name="connsiteY46" fmla="*/ 223 h 233"/>
              <a:gd name="connsiteX47" fmla="*/ 79 w 684"/>
              <a:gd name="connsiteY47" fmla="*/ 228 h 233"/>
              <a:gd name="connsiteX48" fmla="*/ 69 w 684"/>
              <a:gd name="connsiteY48" fmla="*/ 233 h 233"/>
              <a:gd name="connsiteX49" fmla="*/ 63 w 684"/>
              <a:gd name="connsiteY49" fmla="*/ 233 h 233"/>
              <a:gd name="connsiteX50" fmla="*/ 58 w 684"/>
              <a:gd name="connsiteY50" fmla="*/ 233 h 233"/>
              <a:gd name="connsiteX51" fmla="*/ 53 w 684"/>
              <a:gd name="connsiteY51" fmla="*/ 233 h 233"/>
              <a:gd name="connsiteX52" fmla="*/ 48 w 684"/>
              <a:gd name="connsiteY52" fmla="*/ 233 h 233"/>
              <a:gd name="connsiteX53" fmla="*/ 37 w 684"/>
              <a:gd name="connsiteY53" fmla="*/ 223 h 233"/>
              <a:gd name="connsiteX54" fmla="*/ 27 w 684"/>
              <a:gd name="connsiteY54" fmla="*/ 217 h 233"/>
              <a:gd name="connsiteX55" fmla="*/ 16 w 684"/>
              <a:gd name="connsiteY55" fmla="*/ 207 h 233"/>
              <a:gd name="connsiteX56" fmla="*/ 11 w 684"/>
              <a:gd name="connsiteY56" fmla="*/ 202 h 233"/>
              <a:gd name="connsiteX57" fmla="*/ 6 w 684"/>
              <a:gd name="connsiteY57" fmla="*/ 191 h 233"/>
              <a:gd name="connsiteX58" fmla="*/ 0 w 684"/>
              <a:gd name="connsiteY58" fmla="*/ 186 h 233"/>
              <a:gd name="connsiteX59" fmla="*/ 6 w 684"/>
              <a:gd name="connsiteY59" fmla="*/ 181 h 233"/>
              <a:gd name="connsiteX60" fmla="*/ 11 w 684"/>
              <a:gd name="connsiteY60" fmla="*/ 175 h 233"/>
              <a:gd name="connsiteX61" fmla="*/ 16 w 684"/>
              <a:gd name="connsiteY61" fmla="*/ 170 h 233"/>
              <a:gd name="connsiteX62" fmla="*/ 27 w 684"/>
              <a:gd name="connsiteY62" fmla="*/ 165 h 233"/>
              <a:gd name="connsiteX63" fmla="*/ 37 w 684"/>
              <a:gd name="connsiteY63" fmla="*/ 154 h 233"/>
              <a:gd name="connsiteX64" fmla="*/ 48 w 684"/>
              <a:gd name="connsiteY64" fmla="*/ 144 h 233"/>
              <a:gd name="connsiteX65" fmla="*/ 53 w 684"/>
              <a:gd name="connsiteY65" fmla="*/ 128 h 233"/>
              <a:gd name="connsiteX66" fmla="*/ 63 w 684"/>
              <a:gd name="connsiteY66" fmla="*/ 112 h 233"/>
              <a:gd name="connsiteX67" fmla="*/ 63 w 684"/>
              <a:gd name="connsiteY67" fmla="*/ 91 h 233"/>
              <a:gd name="connsiteX68" fmla="*/ 69 w 684"/>
              <a:gd name="connsiteY68" fmla="*/ 80 h 233"/>
              <a:gd name="connsiteX69" fmla="*/ 69 w 684"/>
              <a:gd name="connsiteY69" fmla="*/ 65 h 233"/>
              <a:gd name="connsiteX70" fmla="*/ 69 w 684"/>
              <a:gd name="connsiteY70" fmla="*/ 54 h 233"/>
              <a:gd name="connsiteX71" fmla="*/ 58 w 684"/>
              <a:gd name="connsiteY71" fmla="*/ 33 h 233"/>
              <a:gd name="connsiteX72" fmla="*/ 95 w 684"/>
              <a:gd name="connsiteY72" fmla="*/ 1 h 233"/>
              <a:gd name="connsiteX73" fmla="*/ 132 w 684"/>
              <a:gd name="connsiteY73" fmla="*/ 28 h 233"/>
              <a:gd name="connsiteX74" fmla="*/ 137 w 684"/>
              <a:gd name="connsiteY74" fmla="*/ 33 h 233"/>
              <a:gd name="connsiteX75" fmla="*/ 137 w 684"/>
              <a:gd name="connsiteY75" fmla="*/ 38 h 233"/>
              <a:gd name="connsiteX76" fmla="*/ 137 w 684"/>
              <a:gd name="connsiteY76" fmla="*/ 44 h 233"/>
              <a:gd name="connsiteX77" fmla="*/ 137 w 684"/>
              <a:gd name="connsiteY77" fmla="*/ 49 h 233"/>
              <a:gd name="connsiteX78" fmla="*/ 137 w 684"/>
              <a:gd name="connsiteY78" fmla="*/ 54 h 233"/>
              <a:gd name="connsiteX79" fmla="*/ 137 w 684"/>
              <a:gd name="connsiteY79" fmla="*/ 59 h 233"/>
              <a:gd name="connsiteX80" fmla="*/ 132 w 684"/>
              <a:gd name="connsiteY80" fmla="*/ 70 h 233"/>
              <a:gd name="connsiteX81" fmla="*/ 132 w 684"/>
              <a:gd name="connsiteY81" fmla="*/ 80 h 233"/>
              <a:gd name="connsiteX82" fmla="*/ 127 w 684"/>
              <a:gd name="connsiteY82" fmla="*/ 91 h 233"/>
              <a:gd name="connsiteX83" fmla="*/ 121 w 684"/>
              <a:gd name="connsiteY83" fmla="*/ 102 h 233"/>
              <a:gd name="connsiteX84" fmla="*/ 116 w 684"/>
              <a:gd name="connsiteY84" fmla="*/ 112 h 233"/>
              <a:gd name="connsiteX85" fmla="*/ 116 w 684"/>
              <a:gd name="connsiteY85" fmla="*/ 123 h 233"/>
              <a:gd name="connsiteX86" fmla="*/ 111 w 684"/>
              <a:gd name="connsiteY86" fmla="*/ 128 h 233"/>
              <a:gd name="connsiteX87" fmla="*/ 111 w 684"/>
              <a:gd name="connsiteY87" fmla="*/ 138 h 233"/>
              <a:gd name="connsiteX88" fmla="*/ 111 w 684"/>
              <a:gd name="connsiteY88" fmla="*/ 144 h 233"/>
              <a:gd name="connsiteX89" fmla="*/ 111 w 684"/>
              <a:gd name="connsiteY89" fmla="*/ 149 h 233"/>
              <a:gd name="connsiteX90" fmla="*/ 111 w 684"/>
              <a:gd name="connsiteY90" fmla="*/ 149 h 233"/>
              <a:gd name="connsiteX91" fmla="*/ 111 w 684"/>
              <a:gd name="connsiteY91" fmla="*/ 154 h 233"/>
              <a:gd name="connsiteX92" fmla="*/ 116 w 684"/>
              <a:gd name="connsiteY92" fmla="*/ 154 h 233"/>
              <a:gd name="connsiteX93" fmla="*/ 116 w 684"/>
              <a:gd name="connsiteY93" fmla="*/ 154 h 233"/>
              <a:gd name="connsiteX94" fmla="*/ 121 w 684"/>
              <a:gd name="connsiteY94" fmla="*/ 154 h 233"/>
              <a:gd name="connsiteX95" fmla="*/ 132 w 684"/>
              <a:gd name="connsiteY95" fmla="*/ 154 h 233"/>
              <a:gd name="connsiteX96" fmla="*/ 148 w 684"/>
              <a:gd name="connsiteY96" fmla="*/ 154 h 233"/>
              <a:gd name="connsiteX97" fmla="*/ 169 w 684"/>
              <a:gd name="connsiteY97" fmla="*/ 154 h 233"/>
              <a:gd name="connsiteX98" fmla="*/ 190 w 684"/>
              <a:gd name="connsiteY98" fmla="*/ 154 h 233"/>
              <a:gd name="connsiteX99" fmla="*/ 211 w 684"/>
              <a:gd name="connsiteY99" fmla="*/ 149 h 233"/>
              <a:gd name="connsiteX100" fmla="*/ 242 w 684"/>
              <a:gd name="connsiteY100" fmla="*/ 144 h 233"/>
              <a:gd name="connsiteX101" fmla="*/ 269 w 684"/>
              <a:gd name="connsiteY101" fmla="*/ 144 h 233"/>
              <a:gd name="connsiteX102" fmla="*/ 290 w 684"/>
              <a:gd name="connsiteY102" fmla="*/ 138 h 233"/>
              <a:gd name="connsiteX103" fmla="*/ 311 w 684"/>
              <a:gd name="connsiteY103" fmla="*/ 138 h 233"/>
              <a:gd name="connsiteX104" fmla="*/ 332 w 684"/>
              <a:gd name="connsiteY104" fmla="*/ 133 h 233"/>
              <a:gd name="connsiteX105" fmla="*/ 342 w 684"/>
              <a:gd name="connsiteY105" fmla="*/ 133 h 233"/>
              <a:gd name="connsiteX106" fmla="*/ 358 w 684"/>
              <a:gd name="connsiteY106" fmla="*/ 133 h 233"/>
              <a:gd name="connsiteX107" fmla="*/ 363 w 684"/>
              <a:gd name="connsiteY107" fmla="*/ 133 h 233"/>
              <a:gd name="connsiteX108" fmla="*/ 368 w 684"/>
              <a:gd name="connsiteY108" fmla="*/ 133 h 233"/>
              <a:gd name="connsiteX109" fmla="*/ 368 w 684"/>
              <a:gd name="connsiteY109" fmla="*/ 133 h 233"/>
              <a:gd name="connsiteX0" fmla="*/ 368 w 684"/>
              <a:gd name="connsiteY0" fmla="*/ 105 h 205"/>
              <a:gd name="connsiteX1" fmla="*/ 374 w 684"/>
              <a:gd name="connsiteY1" fmla="*/ 105 h 205"/>
              <a:gd name="connsiteX2" fmla="*/ 379 w 684"/>
              <a:gd name="connsiteY2" fmla="*/ 105 h 205"/>
              <a:gd name="connsiteX3" fmla="*/ 395 w 684"/>
              <a:gd name="connsiteY3" fmla="*/ 100 h 205"/>
              <a:gd name="connsiteX4" fmla="*/ 405 w 684"/>
              <a:gd name="connsiteY4" fmla="*/ 100 h 205"/>
              <a:gd name="connsiteX5" fmla="*/ 421 w 684"/>
              <a:gd name="connsiteY5" fmla="*/ 100 h 205"/>
              <a:gd name="connsiteX6" fmla="*/ 442 w 684"/>
              <a:gd name="connsiteY6" fmla="*/ 95 h 205"/>
              <a:gd name="connsiteX7" fmla="*/ 468 w 684"/>
              <a:gd name="connsiteY7" fmla="*/ 95 h 205"/>
              <a:gd name="connsiteX8" fmla="*/ 495 w 684"/>
              <a:gd name="connsiteY8" fmla="*/ 89 h 205"/>
              <a:gd name="connsiteX9" fmla="*/ 547 w 684"/>
              <a:gd name="connsiteY9" fmla="*/ 84 h 205"/>
              <a:gd name="connsiteX10" fmla="*/ 595 w 684"/>
              <a:gd name="connsiteY10" fmla="*/ 79 h 205"/>
              <a:gd name="connsiteX11" fmla="*/ 642 w 684"/>
              <a:gd name="connsiteY11" fmla="*/ 74 h 205"/>
              <a:gd name="connsiteX12" fmla="*/ 684 w 684"/>
              <a:gd name="connsiteY12" fmla="*/ 74 h 205"/>
              <a:gd name="connsiteX13" fmla="*/ 663 w 684"/>
              <a:gd name="connsiteY13" fmla="*/ 110 h 205"/>
              <a:gd name="connsiteX14" fmla="*/ 653 w 684"/>
              <a:gd name="connsiteY14" fmla="*/ 110 h 205"/>
              <a:gd name="connsiteX15" fmla="*/ 637 w 684"/>
              <a:gd name="connsiteY15" fmla="*/ 110 h 205"/>
              <a:gd name="connsiteX16" fmla="*/ 626 w 684"/>
              <a:gd name="connsiteY16" fmla="*/ 110 h 205"/>
              <a:gd name="connsiteX17" fmla="*/ 610 w 684"/>
              <a:gd name="connsiteY17" fmla="*/ 110 h 205"/>
              <a:gd name="connsiteX18" fmla="*/ 595 w 684"/>
              <a:gd name="connsiteY18" fmla="*/ 116 h 205"/>
              <a:gd name="connsiteX19" fmla="*/ 579 w 684"/>
              <a:gd name="connsiteY19" fmla="*/ 116 h 205"/>
              <a:gd name="connsiteX20" fmla="*/ 558 w 684"/>
              <a:gd name="connsiteY20" fmla="*/ 116 h 205"/>
              <a:gd name="connsiteX21" fmla="*/ 542 w 684"/>
              <a:gd name="connsiteY21" fmla="*/ 116 h 205"/>
              <a:gd name="connsiteX22" fmla="*/ 521 w 684"/>
              <a:gd name="connsiteY22" fmla="*/ 121 h 205"/>
              <a:gd name="connsiteX23" fmla="*/ 500 w 684"/>
              <a:gd name="connsiteY23" fmla="*/ 121 h 205"/>
              <a:gd name="connsiteX24" fmla="*/ 479 w 684"/>
              <a:gd name="connsiteY24" fmla="*/ 126 h 205"/>
              <a:gd name="connsiteX25" fmla="*/ 458 w 684"/>
              <a:gd name="connsiteY25" fmla="*/ 126 h 205"/>
              <a:gd name="connsiteX26" fmla="*/ 432 w 684"/>
              <a:gd name="connsiteY26" fmla="*/ 132 h 205"/>
              <a:gd name="connsiteX27" fmla="*/ 405 w 684"/>
              <a:gd name="connsiteY27" fmla="*/ 132 h 205"/>
              <a:gd name="connsiteX28" fmla="*/ 384 w 684"/>
              <a:gd name="connsiteY28" fmla="*/ 137 h 205"/>
              <a:gd name="connsiteX29" fmla="*/ 353 w 684"/>
              <a:gd name="connsiteY29" fmla="*/ 137 h 205"/>
              <a:gd name="connsiteX30" fmla="*/ 326 w 684"/>
              <a:gd name="connsiteY30" fmla="*/ 142 h 205"/>
              <a:gd name="connsiteX31" fmla="*/ 305 w 684"/>
              <a:gd name="connsiteY31" fmla="*/ 147 h 205"/>
              <a:gd name="connsiteX32" fmla="*/ 279 w 684"/>
              <a:gd name="connsiteY32" fmla="*/ 153 h 205"/>
              <a:gd name="connsiteX33" fmla="*/ 258 w 684"/>
              <a:gd name="connsiteY33" fmla="*/ 153 h 205"/>
              <a:gd name="connsiteX34" fmla="*/ 237 w 684"/>
              <a:gd name="connsiteY34" fmla="*/ 158 h 205"/>
              <a:gd name="connsiteX35" fmla="*/ 216 w 684"/>
              <a:gd name="connsiteY35" fmla="*/ 163 h 205"/>
              <a:gd name="connsiteX36" fmla="*/ 200 w 684"/>
              <a:gd name="connsiteY36" fmla="*/ 163 h 205"/>
              <a:gd name="connsiteX37" fmla="*/ 184 w 684"/>
              <a:gd name="connsiteY37" fmla="*/ 168 h 205"/>
              <a:gd name="connsiteX38" fmla="*/ 169 w 684"/>
              <a:gd name="connsiteY38" fmla="*/ 168 h 205"/>
              <a:gd name="connsiteX39" fmla="*/ 153 w 684"/>
              <a:gd name="connsiteY39" fmla="*/ 174 h 205"/>
              <a:gd name="connsiteX40" fmla="*/ 142 w 684"/>
              <a:gd name="connsiteY40" fmla="*/ 174 h 205"/>
              <a:gd name="connsiteX41" fmla="*/ 132 w 684"/>
              <a:gd name="connsiteY41" fmla="*/ 179 h 205"/>
              <a:gd name="connsiteX42" fmla="*/ 127 w 684"/>
              <a:gd name="connsiteY42" fmla="*/ 179 h 205"/>
              <a:gd name="connsiteX43" fmla="*/ 116 w 684"/>
              <a:gd name="connsiteY43" fmla="*/ 184 h 205"/>
              <a:gd name="connsiteX44" fmla="*/ 111 w 684"/>
              <a:gd name="connsiteY44" fmla="*/ 184 h 205"/>
              <a:gd name="connsiteX45" fmla="*/ 105 w 684"/>
              <a:gd name="connsiteY45" fmla="*/ 189 h 205"/>
              <a:gd name="connsiteX46" fmla="*/ 90 w 684"/>
              <a:gd name="connsiteY46" fmla="*/ 195 h 205"/>
              <a:gd name="connsiteX47" fmla="*/ 79 w 684"/>
              <a:gd name="connsiteY47" fmla="*/ 200 h 205"/>
              <a:gd name="connsiteX48" fmla="*/ 69 w 684"/>
              <a:gd name="connsiteY48" fmla="*/ 205 h 205"/>
              <a:gd name="connsiteX49" fmla="*/ 63 w 684"/>
              <a:gd name="connsiteY49" fmla="*/ 205 h 205"/>
              <a:gd name="connsiteX50" fmla="*/ 58 w 684"/>
              <a:gd name="connsiteY50" fmla="*/ 205 h 205"/>
              <a:gd name="connsiteX51" fmla="*/ 53 w 684"/>
              <a:gd name="connsiteY51" fmla="*/ 205 h 205"/>
              <a:gd name="connsiteX52" fmla="*/ 48 w 684"/>
              <a:gd name="connsiteY52" fmla="*/ 205 h 205"/>
              <a:gd name="connsiteX53" fmla="*/ 37 w 684"/>
              <a:gd name="connsiteY53" fmla="*/ 195 h 205"/>
              <a:gd name="connsiteX54" fmla="*/ 27 w 684"/>
              <a:gd name="connsiteY54" fmla="*/ 189 h 205"/>
              <a:gd name="connsiteX55" fmla="*/ 16 w 684"/>
              <a:gd name="connsiteY55" fmla="*/ 179 h 205"/>
              <a:gd name="connsiteX56" fmla="*/ 11 w 684"/>
              <a:gd name="connsiteY56" fmla="*/ 174 h 205"/>
              <a:gd name="connsiteX57" fmla="*/ 6 w 684"/>
              <a:gd name="connsiteY57" fmla="*/ 163 h 205"/>
              <a:gd name="connsiteX58" fmla="*/ 0 w 684"/>
              <a:gd name="connsiteY58" fmla="*/ 158 h 205"/>
              <a:gd name="connsiteX59" fmla="*/ 6 w 684"/>
              <a:gd name="connsiteY59" fmla="*/ 153 h 205"/>
              <a:gd name="connsiteX60" fmla="*/ 11 w 684"/>
              <a:gd name="connsiteY60" fmla="*/ 147 h 205"/>
              <a:gd name="connsiteX61" fmla="*/ 16 w 684"/>
              <a:gd name="connsiteY61" fmla="*/ 142 h 205"/>
              <a:gd name="connsiteX62" fmla="*/ 27 w 684"/>
              <a:gd name="connsiteY62" fmla="*/ 137 h 205"/>
              <a:gd name="connsiteX63" fmla="*/ 37 w 684"/>
              <a:gd name="connsiteY63" fmla="*/ 126 h 205"/>
              <a:gd name="connsiteX64" fmla="*/ 48 w 684"/>
              <a:gd name="connsiteY64" fmla="*/ 116 h 205"/>
              <a:gd name="connsiteX65" fmla="*/ 53 w 684"/>
              <a:gd name="connsiteY65" fmla="*/ 100 h 205"/>
              <a:gd name="connsiteX66" fmla="*/ 63 w 684"/>
              <a:gd name="connsiteY66" fmla="*/ 84 h 205"/>
              <a:gd name="connsiteX67" fmla="*/ 63 w 684"/>
              <a:gd name="connsiteY67" fmla="*/ 63 h 205"/>
              <a:gd name="connsiteX68" fmla="*/ 69 w 684"/>
              <a:gd name="connsiteY68" fmla="*/ 52 h 205"/>
              <a:gd name="connsiteX69" fmla="*/ 69 w 684"/>
              <a:gd name="connsiteY69" fmla="*/ 37 h 205"/>
              <a:gd name="connsiteX70" fmla="*/ 69 w 684"/>
              <a:gd name="connsiteY70" fmla="*/ 26 h 205"/>
              <a:gd name="connsiteX71" fmla="*/ 58 w 684"/>
              <a:gd name="connsiteY71" fmla="*/ 5 h 205"/>
              <a:gd name="connsiteX72" fmla="*/ 132 w 684"/>
              <a:gd name="connsiteY72" fmla="*/ 0 h 205"/>
              <a:gd name="connsiteX73" fmla="*/ 137 w 684"/>
              <a:gd name="connsiteY73" fmla="*/ 5 h 205"/>
              <a:gd name="connsiteX74" fmla="*/ 137 w 684"/>
              <a:gd name="connsiteY74" fmla="*/ 10 h 205"/>
              <a:gd name="connsiteX75" fmla="*/ 137 w 684"/>
              <a:gd name="connsiteY75" fmla="*/ 16 h 205"/>
              <a:gd name="connsiteX76" fmla="*/ 137 w 684"/>
              <a:gd name="connsiteY76" fmla="*/ 21 h 205"/>
              <a:gd name="connsiteX77" fmla="*/ 137 w 684"/>
              <a:gd name="connsiteY77" fmla="*/ 26 h 205"/>
              <a:gd name="connsiteX78" fmla="*/ 137 w 684"/>
              <a:gd name="connsiteY78" fmla="*/ 31 h 205"/>
              <a:gd name="connsiteX79" fmla="*/ 132 w 684"/>
              <a:gd name="connsiteY79" fmla="*/ 42 h 205"/>
              <a:gd name="connsiteX80" fmla="*/ 132 w 684"/>
              <a:gd name="connsiteY80" fmla="*/ 52 h 205"/>
              <a:gd name="connsiteX81" fmla="*/ 127 w 684"/>
              <a:gd name="connsiteY81" fmla="*/ 63 h 205"/>
              <a:gd name="connsiteX82" fmla="*/ 121 w 684"/>
              <a:gd name="connsiteY82" fmla="*/ 74 h 205"/>
              <a:gd name="connsiteX83" fmla="*/ 116 w 684"/>
              <a:gd name="connsiteY83" fmla="*/ 84 h 205"/>
              <a:gd name="connsiteX84" fmla="*/ 116 w 684"/>
              <a:gd name="connsiteY84" fmla="*/ 95 h 205"/>
              <a:gd name="connsiteX85" fmla="*/ 111 w 684"/>
              <a:gd name="connsiteY85" fmla="*/ 100 h 205"/>
              <a:gd name="connsiteX86" fmla="*/ 111 w 684"/>
              <a:gd name="connsiteY86" fmla="*/ 110 h 205"/>
              <a:gd name="connsiteX87" fmla="*/ 111 w 684"/>
              <a:gd name="connsiteY87" fmla="*/ 116 h 205"/>
              <a:gd name="connsiteX88" fmla="*/ 111 w 684"/>
              <a:gd name="connsiteY88" fmla="*/ 121 h 205"/>
              <a:gd name="connsiteX89" fmla="*/ 111 w 684"/>
              <a:gd name="connsiteY89" fmla="*/ 121 h 205"/>
              <a:gd name="connsiteX90" fmla="*/ 111 w 684"/>
              <a:gd name="connsiteY90" fmla="*/ 126 h 205"/>
              <a:gd name="connsiteX91" fmla="*/ 116 w 684"/>
              <a:gd name="connsiteY91" fmla="*/ 126 h 205"/>
              <a:gd name="connsiteX92" fmla="*/ 116 w 684"/>
              <a:gd name="connsiteY92" fmla="*/ 126 h 205"/>
              <a:gd name="connsiteX93" fmla="*/ 121 w 684"/>
              <a:gd name="connsiteY93" fmla="*/ 126 h 205"/>
              <a:gd name="connsiteX94" fmla="*/ 132 w 684"/>
              <a:gd name="connsiteY94" fmla="*/ 126 h 205"/>
              <a:gd name="connsiteX95" fmla="*/ 148 w 684"/>
              <a:gd name="connsiteY95" fmla="*/ 126 h 205"/>
              <a:gd name="connsiteX96" fmla="*/ 169 w 684"/>
              <a:gd name="connsiteY96" fmla="*/ 126 h 205"/>
              <a:gd name="connsiteX97" fmla="*/ 190 w 684"/>
              <a:gd name="connsiteY97" fmla="*/ 126 h 205"/>
              <a:gd name="connsiteX98" fmla="*/ 211 w 684"/>
              <a:gd name="connsiteY98" fmla="*/ 121 h 205"/>
              <a:gd name="connsiteX99" fmla="*/ 242 w 684"/>
              <a:gd name="connsiteY99" fmla="*/ 116 h 205"/>
              <a:gd name="connsiteX100" fmla="*/ 269 w 684"/>
              <a:gd name="connsiteY100" fmla="*/ 116 h 205"/>
              <a:gd name="connsiteX101" fmla="*/ 290 w 684"/>
              <a:gd name="connsiteY101" fmla="*/ 110 h 205"/>
              <a:gd name="connsiteX102" fmla="*/ 311 w 684"/>
              <a:gd name="connsiteY102" fmla="*/ 110 h 205"/>
              <a:gd name="connsiteX103" fmla="*/ 332 w 684"/>
              <a:gd name="connsiteY103" fmla="*/ 105 h 205"/>
              <a:gd name="connsiteX104" fmla="*/ 342 w 684"/>
              <a:gd name="connsiteY104" fmla="*/ 105 h 205"/>
              <a:gd name="connsiteX105" fmla="*/ 358 w 684"/>
              <a:gd name="connsiteY105" fmla="*/ 105 h 205"/>
              <a:gd name="connsiteX106" fmla="*/ 363 w 684"/>
              <a:gd name="connsiteY106" fmla="*/ 105 h 205"/>
              <a:gd name="connsiteX107" fmla="*/ 368 w 684"/>
              <a:gd name="connsiteY107" fmla="*/ 105 h 205"/>
              <a:gd name="connsiteX108" fmla="*/ 368 w 684"/>
              <a:gd name="connsiteY108" fmla="*/ 105 h 205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8 h 203"/>
              <a:gd name="connsiteX74" fmla="*/ 137 w 684"/>
              <a:gd name="connsiteY74" fmla="*/ 14 h 203"/>
              <a:gd name="connsiteX75" fmla="*/ 137 w 684"/>
              <a:gd name="connsiteY75" fmla="*/ 19 h 203"/>
              <a:gd name="connsiteX76" fmla="*/ 137 w 684"/>
              <a:gd name="connsiteY76" fmla="*/ 24 h 203"/>
              <a:gd name="connsiteX77" fmla="*/ 137 w 684"/>
              <a:gd name="connsiteY77" fmla="*/ 29 h 203"/>
              <a:gd name="connsiteX78" fmla="*/ 132 w 684"/>
              <a:gd name="connsiteY78" fmla="*/ 40 h 203"/>
              <a:gd name="connsiteX79" fmla="*/ 132 w 684"/>
              <a:gd name="connsiteY79" fmla="*/ 50 h 203"/>
              <a:gd name="connsiteX80" fmla="*/ 127 w 684"/>
              <a:gd name="connsiteY80" fmla="*/ 61 h 203"/>
              <a:gd name="connsiteX81" fmla="*/ 121 w 684"/>
              <a:gd name="connsiteY81" fmla="*/ 72 h 203"/>
              <a:gd name="connsiteX82" fmla="*/ 116 w 684"/>
              <a:gd name="connsiteY82" fmla="*/ 82 h 203"/>
              <a:gd name="connsiteX83" fmla="*/ 116 w 684"/>
              <a:gd name="connsiteY83" fmla="*/ 93 h 203"/>
              <a:gd name="connsiteX84" fmla="*/ 111 w 684"/>
              <a:gd name="connsiteY84" fmla="*/ 98 h 203"/>
              <a:gd name="connsiteX85" fmla="*/ 111 w 684"/>
              <a:gd name="connsiteY85" fmla="*/ 108 h 203"/>
              <a:gd name="connsiteX86" fmla="*/ 111 w 684"/>
              <a:gd name="connsiteY86" fmla="*/ 114 h 203"/>
              <a:gd name="connsiteX87" fmla="*/ 111 w 684"/>
              <a:gd name="connsiteY87" fmla="*/ 119 h 203"/>
              <a:gd name="connsiteX88" fmla="*/ 111 w 684"/>
              <a:gd name="connsiteY88" fmla="*/ 119 h 203"/>
              <a:gd name="connsiteX89" fmla="*/ 111 w 684"/>
              <a:gd name="connsiteY89" fmla="*/ 124 h 203"/>
              <a:gd name="connsiteX90" fmla="*/ 116 w 684"/>
              <a:gd name="connsiteY90" fmla="*/ 124 h 203"/>
              <a:gd name="connsiteX91" fmla="*/ 116 w 684"/>
              <a:gd name="connsiteY91" fmla="*/ 124 h 203"/>
              <a:gd name="connsiteX92" fmla="*/ 121 w 684"/>
              <a:gd name="connsiteY92" fmla="*/ 124 h 203"/>
              <a:gd name="connsiteX93" fmla="*/ 132 w 684"/>
              <a:gd name="connsiteY93" fmla="*/ 124 h 203"/>
              <a:gd name="connsiteX94" fmla="*/ 148 w 684"/>
              <a:gd name="connsiteY94" fmla="*/ 124 h 203"/>
              <a:gd name="connsiteX95" fmla="*/ 169 w 684"/>
              <a:gd name="connsiteY95" fmla="*/ 124 h 203"/>
              <a:gd name="connsiteX96" fmla="*/ 190 w 684"/>
              <a:gd name="connsiteY96" fmla="*/ 124 h 203"/>
              <a:gd name="connsiteX97" fmla="*/ 211 w 684"/>
              <a:gd name="connsiteY97" fmla="*/ 119 h 203"/>
              <a:gd name="connsiteX98" fmla="*/ 242 w 684"/>
              <a:gd name="connsiteY98" fmla="*/ 114 h 203"/>
              <a:gd name="connsiteX99" fmla="*/ 269 w 684"/>
              <a:gd name="connsiteY99" fmla="*/ 114 h 203"/>
              <a:gd name="connsiteX100" fmla="*/ 290 w 684"/>
              <a:gd name="connsiteY100" fmla="*/ 108 h 203"/>
              <a:gd name="connsiteX101" fmla="*/ 311 w 684"/>
              <a:gd name="connsiteY101" fmla="*/ 108 h 203"/>
              <a:gd name="connsiteX102" fmla="*/ 332 w 684"/>
              <a:gd name="connsiteY102" fmla="*/ 103 h 203"/>
              <a:gd name="connsiteX103" fmla="*/ 342 w 684"/>
              <a:gd name="connsiteY103" fmla="*/ 103 h 203"/>
              <a:gd name="connsiteX104" fmla="*/ 358 w 684"/>
              <a:gd name="connsiteY104" fmla="*/ 103 h 203"/>
              <a:gd name="connsiteX105" fmla="*/ 363 w 684"/>
              <a:gd name="connsiteY105" fmla="*/ 103 h 203"/>
              <a:gd name="connsiteX106" fmla="*/ 368 w 684"/>
              <a:gd name="connsiteY106" fmla="*/ 103 h 203"/>
              <a:gd name="connsiteX107" fmla="*/ 368 w 684"/>
              <a:gd name="connsiteY107" fmla="*/ 103 h 203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14 h 203"/>
              <a:gd name="connsiteX74" fmla="*/ 137 w 684"/>
              <a:gd name="connsiteY74" fmla="*/ 19 h 203"/>
              <a:gd name="connsiteX75" fmla="*/ 137 w 684"/>
              <a:gd name="connsiteY75" fmla="*/ 24 h 203"/>
              <a:gd name="connsiteX76" fmla="*/ 137 w 684"/>
              <a:gd name="connsiteY76" fmla="*/ 29 h 203"/>
              <a:gd name="connsiteX77" fmla="*/ 132 w 684"/>
              <a:gd name="connsiteY77" fmla="*/ 40 h 203"/>
              <a:gd name="connsiteX78" fmla="*/ 132 w 684"/>
              <a:gd name="connsiteY78" fmla="*/ 50 h 203"/>
              <a:gd name="connsiteX79" fmla="*/ 127 w 684"/>
              <a:gd name="connsiteY79" fmla="*/ 61 h 203"/>
              <a:gd name="connsiteX80" fmla="*/ 121 w 684"/>
              <a:gd name="connsiteY80" fmla="*/ 72 h 203"/>
              <a:gd name="connsiteX81" fmla="*/ 116 w 684"/>
              <a:gd name="connsiteY81" fmla="*/ 82 h 203"/>
              <a:gd name="connsiteX82" fmla="*/ 116 w 684"/>
              <a:gd name="connsiteY82" fmla="*/ 93 h 203"/>
              <a:gd name="connsiteX83" fmla="*/ 111 w 684"/>
              <a:gd name="connsiteY83" fmla="*/ 98 h 203"/>
              <a:gd name="connsiteX84" fmla="*/ 111 w 684"/>
              <a:gd name="connsiteY84" fmla="*/ 108 h 203"/>
              <a:gd name="connsiteX85" fmla="*/ 111 w 684"/>
              <a:gd name="connsiteY85" fmla="*/ 114 h 203"/>
              <a:gd name="connsiteX86" fmla="*/ 111 w 684"/>
              <a:gd name="connsiteY86" fmla="*/ 119 h 203"/>
              <a:gd name="connsiteX87" fmla="*/ 111 w 684"/>
              <a:gd name="connsiteY87" fmla="*/ 119 h 203"/>
              <a:gd name="connsiteX88" fmla="*/ 111 w 684"/>
              <a:gd name="connsiteY88" fmla="*/ 124 h 203"/>
              <a:gd name="connsiteX89" fmla="*/ 116 w 684"/>
              <a:gd name="connsiteY89" fmla="*/ 124 h 203"/>
              <a:gd name="connsiteX90" fmla="*/ 116 w 684"/>
              <a:gd name="connsiteY90" fmla="*/ 124 h 203"/>
              <a:gd name="connsiteX91" fmla="*/ 121 w 684"/>
              <a:gd name="connsiteY91" fmla="*/ 124 h 203"/>
              <a:gd name="connsiteX92" fmla="*/ 132 w 684"/>
              <a:gd name="connsiteY92" fmla="*/ 124 h 203"/>
              <a:gd name="connsiteX93" fmla="*/ 148 w 684"/>
              <a:gd name="connsiteY93" fmla="*/ 124 h 203"/>
              <a:gd name="connsiteX94" fmla="*/ 169 w 684"/>
              <a:gd name="connsiteY94" fmla="*/ 124 h 203"/>
              <a:gd name="connsiteX95" fmla="*/ 190 w 684"/>
              <a:gd name="connsiteY95" fmla="*/ 124 h 203"/>
              <a:gd name="connsiteX96" fmla="*/ 211 w 684"/>
              <a:gd name="connsiteY96" fmla="*/ 119 h 203"/>
              <a:gd name="connsiteX97" fmla="*/ 242 w 684"/>
              <a:gd name="connsiteY97" fmla="*/ 114 h 203"/>
              <a:gd name="connsiteX98" fmla="*/ 269 w 684"/>
              <a:gd name="connsiteY98" fmla="*/ 114 h 203"/>
              <a:gd name="connsiteX99" fmla="*/ 290 w 684"/>
              <a:gd name="connsiteY99" fmla="*/ 108 h 203"/>
              <a:gd name="connsiteX100" fmla="*/ 311 w 684"/>
              <a:gd name="connsiteY100" fmla="*/ 108 h 203"/>
              <a:gd name="connsiteX101" fmla="*/ 332 w 684"/>
              <a:gd name="connsiteY101" fmla="*/ 103 h 203"/>
              <a:gd name="connsiteX102" fmla="*/ 342 w 684"/>
              <a:gd name="connsiteY102" fmla="*/ 103 h 203"/>
              <a:gd name="connsiteX103" fmla="*/ 358 w 684"/>
              <a:gd name="connsiteY103" fmla="*/ 103 h 203"/>
              <a:gd name="connsiteX104" fmla="*/ 363 w 684"/>
              <a:gd name="connsiteY104" fmla="*/ 103 h 203"/>
              <a:gd name="connsiteX105" fmla="*/ 368 w 684"/>
              <a:gd name="connsiteY105" fmla="*/ 103 h 203"/>
              <a:gd name="connsiteX106" fmla="*/ 368 w 684"/>
              <a:gd name="connsiteY106" fmla="*/ 103 h 203"/>
              <a:gd name="connsiteX0" fmla="*/ 368 w 684"/>
              <a:gd name="connsiteY0" fmla="*/ 103 h 203"/>
              <a:gd name="connsiteX1" fmla="*/ 374 w 684"/>
              <a:gd name="connsiteY1" fmla="*/ 103 h 203"/>
              <a:gd name="connsiteX2" fmla="*/ 379 w 684"/>
              <a:gd name="connsiteY2" fmla="*/ 103 h 203"/>
              <a:gd name="connsiteX3" fmla="*/ 395 w 684"/>
              <a:gd name="connsiteY3" fmla="*/ 98 h 203"/>
              <a:gd name="connsiteX4" fmla="*/ 405 w 684"/>
              <a:gd name="connsiteY4" fmla="*/ 98 h 203"/>
              <a:gd name="connsiteX5" fmla="*/ 421 w 684"/>
              <a:gd name="connsiteY5" fmla="*/ 98 h 203"/>
              <a:gd name="connsiteX6" fmla="*/ 442 w 684"/>
              <a:gd name="connsiteY6" fmla="*/ 93 h 203"/>
              <a:gd name="connsiteX7" fmla="*/ 468 w 684"/>
              <a:gd name="connsiteY7" fmla="*/ 93 h 203"/>
              <a:gd name="connsiteX8" fmla="*/ 495 w 684"/>
              <a:gd name="connsiteY8" fmla="*/ 87 h 203"/>
              <a:gd name="connsiteX9" fmla="*/ 547 w 684"/>
              <a:gd name="connsiteY9" fmla="*/ 82 h 203"/>
              <a:gd name="connsiteX10" fmla="*/ 595 w 684"/>
              <a:gd name="connsiteY10" fmla="*/ 77 h 203"/>
              <a:gd name="connsiteX11" fmla="*/ 642 w 684"/>
              <a:gd name="connsiteY11" fmla="*/ 72 h 203"/>
              <a:gd name="connsiteX12" fmla="*/ 684 w 684"/>
              <a:gd name="connsiteY12" fmla="*/ 72 h 203"/>
              <a:gd name="connsiteX13" fmla="*/ 663 w 684"/>
              <a:gd name="connsiteY13" fmla="*/ 108 h 203"/>
              <a:gd name="connsiteX14" fmla="*/ 653 w 684"/>
              <a:gd name="connsiteY14" fmla="*/ 108 h 203"/>
              <a:gd name="connsiteX15" fmla="*/ 637 w 684"/>
              <a:gd name="connsiteY15" fmla="*/ 108 h 203"/>
              <a:gd name="connsiteX16" fmla="*/ 626 w 684"/>
              <a:gd name="connsiteY16" fmla="*/ 108 h 203"/>
              <a:gd name="connsiteX17" fmla="*/ 610 w 684"/>
              <a:gd name="connsiteY17" fmla="*/ 108 h 203"/>
              <a:gd name="connsiteX18" fmla="*/ 595 w 684"/>
              <a:gd name="connsiteY18" fmla="*/ 114 h 203"/>
              <a:gd name="connsiteX19" fmla="*/ 579 w 684"/>
              <a:gd name="connsiteY19" fmla="*/ 114 h 203"/>
              <a:gd name="connsiteX20" fmla="*/ 558 w 684"/>
              <a:gd name="connsiteY20" fmla="*/ 114 h 203"/>
              <a:gd name="connsiteX21" fmla="*/ 542 w 684"/>
              <a:gd name="connsiteY21" fmla="*/ 114 h 203"/>
              <a:gd name="connsiteX22" fmla="*/ 521 w 684"/>
              <a:gd name="connsiteY22" fmla="*/ 119 h 203"/>
              <a:gd name="connsiteX23" fmla="*/ 500 w 684"/>
              <a:gd name="connsiteY23" fmla="*/ 119 h 203"/>
              <a:gd name="connsiteX24" fmla="*/ 479 w 684"/>
              <a:gd name="connsiteY24" fmla="*/ 124 h 203"/>
              <a:gd name="connsiteX25" fmla="*/ 458 w 684"/>
              <a:gd name="connsiteY25" fmla="*/ 124 h 203"/>
              <a:gd name="connsiteX26" fmla="*/ 432 w 684"/>
              <a:gd name="connsiteY26" fmla="*/ 130 h 203"/>
              <a:gd name="connsiteX27" fmla="*/ 405 w 684"/>
              <a:gd name="connsiteY27" fmla="*/ 130 h 203"/>
              <a:gd name="connsiteX28" fmla="*/ 384 w 684"/>
              <a:gd name="connsiteY28" fmla="*/ 135 h 203"/>
              <a:gd name="connsiteX29" fmla="*/ 353 w 684"/>
              <a:gd name="connsiteY29" fmla="*/ 135 h 203"/>
              <a:gd name="connsiteX30" fmla="*/ 326 w 684"/>
              <a:gd name="connsiteY30" fmla="*/ 140 h 203"/>
              <a:gd name="connsiteX31" fmla="*/ 305 w 684"/>
              <a:gd name="connsiteY31" fmla="*/ 145 h 203"/>
              <a:gd name="connsiteX32" fmla="*/ 279 w 684"/>
              <a:gd name="connsiteY32" fmla="*/ 151 h 203"/>
              <a:gd name="connsiteX33" fmla="*/ 258 w 684"/>
              <a:gd name="connsiteY33" fmla="*/ 151 h 203"/>
              <a:gd name="connsiteX34" fmla="*/ 237 w 684"/>
              <a:gd name="connsiteY34" fmla="*/ 156 h 203"/>
              <a:gd name="connsiteX35" fmla="*/ 216 w 684"/>
              <a:gd name="connsiteY35" fmla="*/ 161 h 203"/>
              <a:gd name="connsiteX36" fmla="*/ 200 w 684"/>
              <a:gd name="connsiteY36" fmla="*/ 161 h 203"/>
              <a:gd name="connsiteX37" fmla="*/ 184 w 684"/>
              <a:gd name="connsiteY37" fmla="*/ 166 h 203"/>
              <a:gd name="connsiteX38" fmla="*/ 169 w 684"/>
              <a:gd name="connsiteY38" fmla="*/ 166 h 203"/>
              <a:gd name="connsiteX39" fmla="*/ 153 w 684"/>
              <a:gd name="connsiteY39" fmla="*/ 172 h 203"/>
              <a:gd name="connsiteX40" fmla="*/ 142 w 684"/>
              <a:gd name="connsiteY40" fmla="*/ 172 h 203"/>
              <a:gd name="connsiteX41" fmla="*/ 132 w 684"/>
              <a:gd name="connsiteY41" fmla="*/ 177 h 203"/>
              <a:gd name="connsiteX42" fmla="*/ 127 w 684"/>
              <a:gd name="connsiteY42" fmla="*/ 177 h 203"/>
              <a:gd name="connsiteX43" fmla="*/ 116 w 684"/>
              <a:gd name="connsiteY43" fmla="*/ 182 h 203"/>
              <a:gd name="connsiteX44" fmla="*/ 111 w 684"/>
              <a:gd name="connsiteY44" fmla="*/ 182 h 203"/>
              <a:gd name="connsiteX45" fmla="*/ 105 w 684"/>
              <a:gd name="connsiteY45" fmla="*/ 187 h 203"/>
              <a:gd name="connsiteX46" fmla="*/ 90 w 684"/>
              <a:gd name="connsiteY46" fmla="*/ 193 h 203"/>
              <a:gd name="connsiteX47" fmla="*/ 79 w 684"/>
              <a:gd name="connsiteY47" fmla="*/ 198 h 203"/>
              <a:gd name="connsiteX48" fmla="*/ 69 w 684"/>
              <a:gd name="connsiteY48" fmla="*/ 203 h 203"/>
              <a:gd name="connsiteX49" fmla="*/ 63 w 684"/>
              <a:gd name="connsiteY49" fmla="*/ 203 h 203"/>
              <a:gd name="connsiteX50" fmla="*/ 58 w 684"/>
              <a:gd name="connsiteY50" fmla="*/ 203 h 203"/>
              <a:gd name="connsiteX51" fmla="*/ 53 w 684"/>
              <a:gd name="connsiteY51" fmla="*/ 203 h 203"/>
              <a:gd name="connsiteX52" fmla="*/ 48 w 684"/>
              <a:gd name="connsiteY52" fmla="*/ 203 h 203"/>
              <a:gd name="connsiteX53" fmla="*/ 37 w 684"/>
              <a:gd name="connsiteY53" fmla="*/ 193 h 203"/>
              <a:gd name="connsiteX54" fmla="*/ 27 w 684"/>
              <a:gd name="connsiteY54" fmla="*/ 187 h 203"/>
              <a:gd name="connsiteX55" fmla="*/ 16 w 684"/>
              <a:gd name="connsiteY55" fmla="*/ 177 h 203"/>
              <a:gd name="connsiteX56" fmla="*/ 11 w 684"/>
              <a:gd name="connsiteY56" fmla="*/ 172 h 203"/>
              <a:gd name="connsiteX57" fmla="*/ 6 w 684"/>
              <a:gd name="connsiteY57" fmla="*/ 161 h 203"/>
              <a:gd name="connsiteX58" fmla="*/ 0 w 684"/>
              <a:gd name="connsiteY58" fmla="*/ 156 h 203"/>
              <a:gd name="connsiteX59" fmla="*/ 6 w 684"/>
              <a:gd name="connsiteY59" fmla="*/ 151 h 203"/>
              <a:gd name="connsiteX60" fmla="*/ 11 w 684"/>
              <a:gd name="connsiteY60" fmla="*/ 145 h 203"/>
              <a:gd name="connsiteX61" fmla="*/ 16 w 684"/>
              <a:gd name="connsiteY61" fmla="*/ 140 h 203"/>
              <a:gd name="connsiteX62" fmla="*/ 27 w 684"/>
              <a:gd name="connsiteY62" fmla="*/ 135 h 203"/>
              <a:gd name="connsiteX63" fmla="*/ 37 w 684"/>
              <a:gd name="connsiteY63" fmla="*/ 124 h 203"/>
              <a:gd name="connsiteX64" fmla="*/ 48 w 684"/>
              <a:gd name="connsiteY64" fmla="*/ 114 h 203"/>
              <a:gd name="connsiteX65" fmla="*/ 53 w 684"/>
              <a:gd name="connsiteY65" fmla="*/ 98 h 203"/>
              <a:gd name="connsiteX66" fmla="*/ 63 w 684"/>
              <a:gd name="connsiteY66" fmla="*/ 82 h 203"/>
              <a:gd name="connsiteX67" fmla="*/ 63 w 684"/>
              <a:gd name="connsiteY67" fmla="*/ 61 h 203"/>
              <a:gd name="connsiteX68" fmla="*/ 69 w 684"/>
              <a:gd name="connsiteY68" fmla="*/ 50 h 203"/>
              <a:gd name="connsiteX69" fmla="*/ 69 w 684"/>
              <a:gd name="connsiteY69" fmla="*/ 35 h 203"/>
              <a:gd name="connsiteX70" fmla="*/ 69 w 684"/>
              <a:gd name="connsiteY70" fmla="*/ 24 h 203"/>
              <a:gd name="connsiteX71" fmla="*/ 58 w 684"/>
              <a:gd name="connsiteY71" fmla="*/ 3 h 203"/>
              <a:gd name="connsiteX72" fmla="*/ 137 w 684"/>
              <a:gd name="connsiteY72" fmla="*/ 3 h 203"/>
              <a:gd name="connsiteX73" fmla="*/ 137 w 684"/>
              <a:gd name="connsiteY73" fmla="*/ 14 h 203"/>
              <a:gd name="connsiteX74" fmla="*/ 137 w 684"/>
              <a:gd name="connsiteY74" fmla="*/ 19 h 203"/>
              <a:gd name="connsiteX75" fmla="*/ 137 w 684"/>
              <a:gd name="connsiteY75" fmla="*/ 29 h 203"/>
              <a:gd name="connsiteX76" fmla="*/ 132 w 684"/>
              <a:gd name="connsiteY76" fmla="*/ 40 h 203"/>
              <a:gd name="connsiteX77" fmla="*/ 132 w 684"/>
              <a:gd name="connsiteY77" fmla="*/ 50 h 203"/>
              <a:gd name="connsiteX78" fmla="*/ 127 w 684"/>
              <a:gd name="connsiteY78" fmla="*/ 61 h 203"/>
              <a:gd name="connsiteX79" fmla="*/ 121 w 684"/>
              <a:gd name="connsiteY79" fmla="*/ 72 h 203"/>
              <a:gd name="connsiteX80" fmla="*/ 116 w 684"/>
              <a:gd name="connsiteY80" fmla="*/ 82 h 203"/>
              <a:gd name="connsiteX81" fmla="*/ 116 w 684"/>
              <a:gd name="connsiteY81" fmla="*/ 93 h 203"/>
              <a:gd name="connsiteX82" fmla="*/ 111 w 684"/>
              <a:gd name="connsiteY82" fmla="*/ 98 h 203"/>
              <a:gd name="connsiteX83" fmla="*/ 111 w 684"/>
              <a:gd name="connsiteY83" fmla="*/ 108 h 203"/>
              <a:gd name="connsiteX84" fmla="*/ 111 w 684"/>
              <a:gd name="connsiteY84" fmla="*/ 114 h 203"/>
              <a:gd name="connsiteX85" fmla="*/ 111 w 684"/>
              <a:gd name="connsiteY85" fmla="*/ 119 h 203"/>
              <a:gd name="connsiteX86" fmla="*/ 111 w 684"/>
              <a:gd name="connsiteY86" fmla="*/ 119 h 203"/>
              <a:gd name="connsiteX87" fmla="*/ 111 w 684"/>
              <a:gd name="connsiteY87" fmla="*/ 124 h 203"/>
              <a:gd name="connsiteX88" fmla="*/ 116 w 684"/>
              <a:gd name="connsiteY88" fmla="*/ 124 h 203"/>
              <a:gd name="connsiteX89" fmla="*/ 116 w 684"/>
              <a:gd name="connsiteY89" fmla="*/ 124 h 203"/>
              <a:gd name="connsiteX90" fmla="*/ 121 w 684"/>
              <a:gd name="connsiteY90" fmla="*/ 124 h 203"/>
              <a:gd name="connsiteX91" fmla="*/ 132 w 684"/>
              <a:gd name="connsiteY91" fmla="*/ 124 h 203"/>
              <a:gd name="connsiteX92" fmla="*/ 148 w 684"/>
              <a:gd name="connsiteY92" fmla="*/ 124 h 203"/>
              <a:gd name="connsiteX93" fmla="*/ 169 w 684"/>
              <a:gd name="connsiteY93" fmla="*/ 124 h 203"/>
              <a:gd name="connsiteX94" fmla="*/ 190 w 684"/>
              <a:gd name="connsiteY94" fmla="*/ 124 h 203"/>
              <a:gd name="connsiteX95" fmla="*/ 211 w 684"/>
              <a:gd name="connsiteY95" fmla="*/ 119 h 203"/>
              <a:gd name="connsiteX96" fmla="*/ 242 w 684"/>
              <a:gd name="connsiteY96" fmla="*/ 114 h 203"/>
              <a:gd name="connsiteX97" fmla="*/ 269 w 684"/>
              <a:gd name="connsiteY97" fmla="*/ 114 h 203"/>
              <a:gd name="connsiteX98" fmla="*/ 290 w 684"/>
              <a:gd name="connsiteY98" fmla="*/ 108 h 203"/>
              <a:gd name="connsiteX99" fmla="*/ 311 w 684"/>
              <a:gd name="connsiteY99" fmla="*/ 108 h 203"/>
              <a:gd name="connsiteX100" fmla="*/ 332 w 684"/>
              <a:gd name="connsiteY100" fmla="*/ 103 h 203"/>
              <a:gd name="connsiteX101" fmla="*/ 342 w 684"/>
              <a:gd name="connsiteY101" fmla="*/ 103 h 203"/>
              <a:gd name="connsiteX102" fmla="*/ 358 w 684"/>
              <a:gd name="connsiteY102" fmla="*/ 103 h 203"/>
              <a:gd name="connsiteX103" fmla="*/ 363 w 684"/>
              <a:gd name="connsiteY103" fmla="*/ 103 h 203"/>
              <a:gd name="connsiteX104" fmla="*/ 368 w 684"/>
              <a:gd name="connsiteY104" fmla="*/ 103 h 203"/>
              <a:gd name="connsiteX105" fmla="*/ 368 w 684"/>
              <a:gd name="connsiteY105" fmla="*/ 103 h 203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7 w 684"/>
              <a:gd name="connsiteY74" fmla="*/ 28 h 202"/>
              <a:gd name="connsiteX75" fmla="*/ 132 w 684"/>
              <a:gd name="connsiteY75" fmla="*/ 39 h 202"/>
              <a:gd name="connsiteX76" fmla="*/ 132 w 684"/>
              <a:gd name="connsiteY76" fmla="*/ 49 h 202"/>
              <a:gd name="connsiteX77" fmla="*/ 127 w 684"/>
              <a:gd name="connsiteY77" fmla="*/ 60 h 202"/>
              <a:gd name="connsiteX78" fmla="*/ 121 w 684"/>
              <a:gd name="connsiteY78" fmla="*/ 71 h 202"/>
              <a:gd name="connsiteX79" fmla="*/ 116 w 684"/>
              <a:gd name="connsiteY79" fmla="*/ 81 h 202"/>
              <a:gd name="connsiteX80" fmla="*/ 116 w 684"/>
              <a:gd name="connsiteY80" fmla="*/ 92 h 202"/>
              <a:gd name="connsiteX81" fmla="*/ 111 w 684"/>
              <a:gd name="connsiteY81" fmla="*/ 97 h 202"/>
              <a:gd name="connsiteX82" fmla="*/ 111 w 684"/>
              <a:gd name="connsiteY82" fmla="*/ 107 h 202"/>
              <a:gd name="connsiteX83" fmla="*/ 111 w 684"/>
              <a:gd name="connsiteY83" fmla="*/ 113 h 202"/>
              <a:gd name="connsiteX84" fmla="*/ 111 w 684"/>
              <a:gd name="connsiteY84" fmla="*/ 118 h 202"/>
              <a:gd name="connsiteX85" fmla="*/ 111 w 684"/>
              <a:gd name="connsiteY85" fmla="*/ 118 h 202"/>
              <a:gd name="connsiteX86" fmla="*/ 111 w 684"/>
              <a:gd name="connsiteY86" fmla="*/ 123 h 202"/>
              <a:gd name="connsiteX87" fmla="*/ 116 w 684"/>
              <a:gd name="connsiteY87" fmla="*/ 123 h 202"/>
              <a:gd name="connsiteX88" fmla="*/ 116 w 684"/>
              <a:gd name="connsiteY88" fmla="*/ 123 h 202"/>
              <a:gd name="connsiteX89" fmla="*/ 121 w 684"/>
              <a:gd name="connsiteY89" fmla="*/ 123 h 202"/>
              <a:gd name="connsiteX90" fmla="*/ 132 w 684"/>
              <a:gd name="connsiteY90" fmla="*/ 123 h 202"/>
              <a:gd name="connsiteX91" fmla="*/ 148 w 684"/>
              <a:gd name="connsiteY91" fmla="*/ 123 h 202"/>
              <a:gd name="connsiteX92" fmla="*/ 169 w 684"/>
              <a:gd name="connsiteY92" fmla="*/ 123 h 202"/>
              <a:gd name="connsiteX93" fmla="*/ 190 w 684"/>
              <a:gd name="connsiteY93" fmla="*/ 123 h 202"/>
              <a:gd name="connsiteX94" fmla="*/ 211 w 684"/>
              <a:gd name="connsiteY94" fmla="*/ 118 h 202"/>
              <a:gd name="connsiteX95" fmla="*/ 242 w 684"/>
              <a:gd name="connsiteY95" fmla="*/ 113 h 202"/>
              <a:gd name="connsiteX96" fmla="*/ 269 w 684"/>
              <a:gd name="connsiteY96" fmla="*/ 113 h 202"/>
              <a:gd name="connsiteX97" fmla="*/ 290 w 684"/>
              <a:gd name="connsiteY97" fmla="*/ 107 h 202"/>
              <a:gd name="connsiteX98" fmla="*/ 311 w 684"/>
              <a:gd name="connsiteY98" fmla="*/ 107 h 202"/>
              <a:gd name="connsiteX99" fmla="*/ 332 w 684"/>
              <a:gd name="connsiteY99" fmla="*/ 102 h 202"/>
              <a:gd name="connsiteX100" fmla="*/ 342 w 684"/>
              <a:gd name="connsiteY100" fmla="*/ 102 h 202"/>
              <a:gd name="connsiteX101" fmla="*/ 358 w 684"/>
              <a:gd name="connsiteY101" fmla="*/ 102 h 202"/>
              <a:gd name="connsiteX102" fmla="*/ 363 w 684"/>
              <a:gd name="connsiteY102" fmla="*/ 102 h 202"/>
              <a:gd name="connsiteX103" fmla="*/ 368 w 684"/>
              <a:gd name="connsiteY103" fmla="*/ 102 h 202"/>
              <a:gd name="connsiteX104" fmla="*/ 368 w 684"/>
              <a:gd name="connsiteY104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2 w 684"/>
              <a:gd name="connsiteY74" fmla="*/ 39 h 202"/>
              <a:gd name="connsiteX75" fmla="*/ 132 w 684"/>
              <a:gd name="connsiteY75" fmla="*/ 49 h 202"/>
              <a:gd name="connsiteX76" fmla="*/ 127 w 684"/>
              <a:gd name="connsiteY76" fmla="*/ 60 h 202"/>
              <a:gd name="connsiteX77" fmla="*/ 121 w 684"/>
              <a:gd name="connsiteY77" fmla="*/ 71 h 202"/>
              <a:gd name="connsiteX78" fmla="*/ 116 w 684"/>
              <a:gd name="connsiteY78" fmla="*/ 81 h 202"/>
              <a:gd name="connsiteX79" fmla="*/ 116 w 684"/>
              <a:gd name="connsiteY79" fmla="*/ 92 h 202"/>
              <a:gd name="connsiteX80" fmla="*/ 111 w 684"/>
              <a:gd name="connsiteY80" fmla="*/ 97 h 202"/>
              <a:gd name="connsiteX81" fmla="*/ 111 w 684"/>
              <a:gd name="connsiteY81" fmla="*/ 107 h 202"/>
              <a:gd name="connsiteX82" fmla="*/ 111 w 684"/>
              <a:gd name="connsiteY82" fmla="*/ 113 h 202"/>
              <a:gd name="connsiteX83" fmla="*/ 111 w 684"/>
              <a:gd name="connsiteY83" fmla="*/ 118 h 202"/>
              <a:gd name="connsiteX84" fmla="*/ 111 w 684"/>
              <a:gd name="connsiteY84" fmla="*/ 118 h 202"/>
              <a:gd name="connsiteX85" fmla="*/ 111 w 684"/>
              <a:gd name="connsiteY85" fmla="*/ 123 h 202"/>
              <a:gd name="connsiteX86" fmla="*/ 116 w 684"/>
              <a:gd name="connsiteY86" fmla="*/ 123 h 202"/>
              <a:gd name="connsiteX87" fmla="*/ 116 w 684"/>
              <a:gd name="connsiteY87" fmla="*/ 123 h 202"/>
              <a:gd name="connsiteX88" fmla="*/ 121 w 684"/>
              <a:gd name="connsiteY88" fmla="*/ 123 h 202"/>
              <a:gd name="connsiteX89" fmla="*/ 132 w 684"/>
              <a:gd name="connsiteY89" fmla="*/ 123 h 202"/>
              <a:gd name="connsiteX90" fmla="*/ 148 w 684"/>
              <a:gd name="connsiteY90" fmla="*/ 123 h 202"/>
              <a:gd name="connsiteX91" fmla="*/ 169 w 684"/>
              <a:gd name="connsiteY91" fmla="*/ 123 h 202"/>
              <a:gd name="connsiteX92" fmla="*/ 190 w 684"/>
              <a:gd name="connsiteY92" fmla="*/ 123 h 202"/>
              <a:gd name="connsiteX93" fmla="*/ 211 w 684"/>
              <a:gd name="connsiteY93" fmla="*/ 118 h 202"/>
              <a:gd name="connsiteX94" fmla="*/ 242 w 684"/>
              <a:gd name="connsiteY94" fmla="*/ 113 h 202"/>
              <a:gd name="connsiteX95" fmla="*/ 269 w 684"/>
              <a:gd name="connsiteY95" fmla="*/ 113 h 202"/>
              <a:gd name="connsiteX96" fmla="*/ 290 w 684"/>
              <a:gd name="connsiteY96" fmla="*/ 107 h 202"/>
              <a:gd name="connsiteX97" fmla="*/ 311 w 684"/>
              <a:gd name="connsiteY97" fmla="*/ 107 h 202"/>
              <a:gd name="connsiteX98" fmla="*/ 332 w 684"/>
              <a:gd name="connsiteY98" fmla="*/ 102 h 202"/>
              <a:gd name="connsiteX99" fmla="*/ 342 w 684"/>
              <a:gd name="connsiteY99" fmla="*/ 102 h 202"/>
              <a:gd name="connsiteX100" fmla="*/ 358 w 684"/>
              <a:gd name="connsiteY100" fmla="*/ 102 h 202"/>
              <a:gd name="connsiteX101" fmla="*/ 363 w 684"/>
              <a:gd name="connsiteY101" fmla="*/ 102 h 202"/>
              <a:gd name="connsiteX102" fmla="*/ 368 w 684"/>
              <a:gd name="connsiteY102" fmla="*/ 102 h 202"/>
              <a:gd name="connsiteX103" fmla="*/ 368 w 684"/>
              <a:gd name="connsiteY103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7 w 684"/>
              <a:gd name="connsiteY73" fmla="*/ 18 h 202"/>
              <a:gd name="connsiteX74" fmla="*/ 132 w 684"/>
              <a:gd name="connsiteY74" fmla="*/ 39 h 202"/>
              <a:gd name="connsiteX75" fmla="*/ 127 w 684"/>
              <a:gd name="connsiteY75" fmla="*/ 60 h 202"/>
              <a:gd name="connsiteX76" fmla="*/ 121 w 684"/>
              <a:gd name="connsiteY76" fmla="*/ 71 h 202"/>
              <a:gd name="connsiteX77" fmla="*/ 116 w 684"/>
              <a:gd name="connsiteY77" fmla="*/ 81 h 202"/>
              <a:gd name="connsiteX78" fmla="*/ 116 w 684"/>
              <a:gd name="connsiteY78" fmla="*/ 92 h 202"/>
              <a:gd name="connsiteX79" fmla="*/ 111 w 684"/>
              <a:gd name="connsiteY79" fmla="*/ 97 h 202"/>
              <a:gd name="connsiteX80" fmla="*/ 111 w 684"/>
              <a:gd name="connsiteY80" fmla="*/ 107 h 202"/>
              <a:gd name="connsiteX81" fmla="*/ 111 w 684"/>
              <a:gd name="connsiteY81" fmla="*/ 113 h 202"/>
              <a:gd name="connsiteX82" fmla="*/ 111 w 684"/>
              <a:gd name="connsiteY82" fmla="*/ 118 h 202"/>
              <a:gd name="connsiteX83" fmla="*/ 111 w 684"/>
              <a:gd name="connsiteY83" fmla="*/ 118 h 202"/>
              <a:gd name="connsiteX84" fmla="*/ 111 w 684"/>
              <a:gd name="connsiteY84" fmla="*/ 123 h 202"/>
              <a:gd name="connsiteX85" fmla="*/ 116 w 684"/>
              <a:gd name="connsiteY85" fmla="*/ 123 h 202"/>
              <a:gd name="connsiteX86" fmla="*/ 116 w 684"/>
              <a:gd name="connsiteY86" fmla="*/ 123 h 202"/>
              <a:gd name="connsiteX87" fmla="*/ 121 w 684"/>
              <a:gd name="connsiteY87" fmla="*/ 123 h 202"/>
              <a:gd name="connsiteX88" fmla="*/ 132 w 684"/>
              <a:gd name="connsiteY88" fmla="*/ 123 h 202"/>
              <a:gd name="connsiteX89" fmla="*/ 148 w 684"/>
              <a:gd name="connsiteY89" fmla="*/ 123 h 202"/>
              <a:gd name="connsiteX90" fmla="*/ 169 w 684"/>
              <a:gd name="connsiteY90" fmla="*/ 123 h 202"/>
              <a:gd name="connsiteX91" fmla="*/ 190 w 684"/>
              <a:gd name="connsiteY91" fmla="*/ 123 h 202"/>
              <a:gd name="connsiteX92" fmla="*/ 211 w 684"/>
              <a:gd name="connsiteY92" fmla="*/ 118 h 202"/>
              <a:gd name="connsiteX93" fmla="*/ 242 w 684"/>
              <a:gd name="connsiteY93" fmla="*/ 113 h 202"/>
              <a:gd name="connsiteX94" fmla="*/ 269 w 684"/>
              <a:gd name="connsiteY94" fmla="*/ 113 h 202"/>
              <a:gd name="connsiteX95" fmla="*/ 290 w 684"/>
              <a:gd name="connsiteY95" fmla="*/ 107 h 202"/>
              <a:gd name="connsiteX96" fmla="*/ 311 w 684"/>
              <a:gd name="connsiteY96" fmla="*/ 107 h 202"/>
              <a:gd name="connsiteX97" fmla="*/ 332 w 684"/>
              <a:gd name="connsiteY97" fmla="*/ 102 h 202"/>
              <a:gd name="connsiteX98" fmla="*/ 342 w 684"/>
              <a:gd name="connsiteY98" fmla="*/ 102 h 202"/>
              <a:gd name="connsiteX99" fmla="*/ 358 w 684"/>
              <a:gd name="connsiteY99" fmla="*/ 102 h 202"/>
              <a:gd name="connsiteX100" fmla="*/ 363 w 684"/>
              <a:gd name="connsiteY100" fmla="*/ 102 h 202"/>
              <a:gd name="connsiteX101" fmla="*/ 368 w 684"/>
              <a:gd name="connsiteY101" fmla="*/ 102 h 202"/>
              <a:gd name="connsiteX102" fmla="*/ 368 w 684"/>
              <a:gd name="connsiteY102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32 w 684"/>
              <a:gd name="connsiteY73" fmla="*/ 39 h 202"/>
              <a:gd name="connsiteX74" fmla="*/ 127 w 684"/>
              <a:gd name="connsiteY74" fmla="*/ 60 h 202"/>
              <a:gd name="connsiteX75" fmla="*/ 121 w 684"/>
              <a:gd name="connsiteY75" fmla="*/ 71 h 202"/>
              <a:gd name="connsiteX76" fmla="*/ 116 w 684"/>
              <a:gd name="connsiteY76" fmla="*/ 81 h 202"/>
              <a:gd name="connsiteX77" fmla="*/ 116 w 684"/>
              <a:gd name="connsiteY77" fmla="*/ 92 h 202"/>
              <a:gd name="connsiteX78" fmla="*/ 111 w 684"/>
              <a:gd name="connsiteY78" fmla="*/ 97 h 202"/>
              <a:gd name="connsiteX79" fmla="*/ 111 w 684"/>
              <a:gd name="connsiteY79" fmla="*/ 107 h 202"/>
              <a:gd name="connsiteX80" fmla="*/ 111 w 684"/>
              <a:gd name="connsiteY80" fmla="*/ 113 h 202"/>
              <a:gd name="connsiteX81" fmla="*/ 111 w 684"/>
              <a:gd name="connsiteY81" fmla="*/ 118 h 202"/>
              <a:gd name="connsiteX82" fmla="*/ 111 w 684"/>
              <a:gd name="connsiteY82" fmla="*/ 118 h 202"/>
              <a:gd name="connsiteX83" fmla="*/ 111 w 684"/>
              <a:gd name="connsiteY83" fmla="*/ 123 h 202"/>
              <a:gd name="connsiteX84" fmla="*/ 116 w 684"/>
              <a:gd name="connsiteY84" fmla="*/ 123 h 202"/>
              <a:gd name="connsiteX85" fmla="*/ 116 w 684"/>
              <a:gd name="connsiteY85" fmla="*/ 123 h 202"/>
              <a:gd name="connsiteX86" fmla="*/ 121 w 684"/>
              <a:gd name="connsiteY86" fmla="*/ 123 h 202"/>
              <a:gd name="connsiteX87" fmla="*/ 132 w 684"/>
              <a:gd name="connsiteY87" fmla="*/ 123 h 202"/>
              <a:gd name="connsiteX88" fmla="*/ 148 w 684"/>
              <a:gd name="connsiteY88" fmla="*/ 123 h 202"/>
              <a:gd name="connsiteX89" fmla="*/ 169 w 684"/>
              <a:gd name="connsiteY89" fmla="*/ 123 h 202"/>
              <a:gd name="connsiteX90" fmla="*/ 190 w 684"/>
              <a:gd name="connsiteY90" fmla="*/ 123 h 202"/>
              <a:gd name="connsiteX91" fmla="*/ 211 w 684"/>
              <a:gd name="connsiteY91" fmla="*/ 118 h 202"/>
              <a:gd name="connsiteX92" fmla="*/ 242 w 684"/>
              <a:gd name="connsiteY92" fmla="*/ 113 h 202"/>
              <a:gd name="connsiteX93" fmla="*/ 269 w 684"/>
              <a:gd name="connsiteY93" fmla="*/ 113 h 202"/>
              <a:gd name="connsiteX94" fmla="*/ 290 w 684"/>
              <a:gd name="connsiteY94" fmla="*/ 107 h 202"/>
              <a:gd name="connsiteX95" fmla="*/ 311 w 684"/>
              <a:gd name="connsiteY95" fmla="*/ 107 h 202"/>
              <a:gd name="connsiteX96" fmla="*/ 332 w 684"/>
              <a:gd name="connsiteY96" fmla="*/ 102 h 202"/>
              <a:gd name="connsiteX97" fmla="*/ 342 w 684"/>
              <a:gd name="connsiteY97" fmla="*/ 102 h 202"/>
              <a:gd name="connsiteX98" fmla="*/ 358 w 684"/>
              <a:gd name="connsiteY98" fmla="*/ 102 h 202"/>
              <a:gd name="connsiteX99" fmla="*/ 363 w 684"/>
              <a:gd name="connsiteY99" fmla="*/ 102 h 202"/>
              <a:gd name="connsiteX100" fmla="*/ 368 w 684"/>
              <a:gd name="connsiteY100" fmla="*/ 102 h 202"/>
              <a:gd name="connsiteX101" fmla="*/ 368 w 684"/>
              <a:gd name="connsiteY101" fmla="*/ 102 h 202"/>
              <a:gd name="connsiteX0" fmla="*/ 368 w 684"/>
              <a:gd name="connsiteY0" fmla="*/ 102 h 202"/>
              <a:gd name="connsiteX1" fmla="*/ 374 w 684"/>
              <a:gd name="connsiteY1" fmla="*/ 102 h 202"/>
              <a:gd name="connsiteX2" fmla="*/ 379 w 684"/>
              <a:gd name="connsiteY2" fmla="*/ 102 h 202"/>
              <a:gd name="connsiteX3" fmla="*/ 395 w 684"/>
              <a:gd name="connsiteY3" fmla="*/ 97 h 202"/>
              <a:gd name="connsiteX4" fmla="*/ 405 w 684"/>
              <a:gd name="connsiteY4" fmla="*/ 97 h 202"/>
              <a:gd name="connsiteX5" fmla="*/ 421 w 684"/>
              <a:gd name="connsiteY5" fmla="*/ 97 h 202"/>
              <a:gd name="connsiteX6" fmla="*/ 442 w 684"/>
              <a:gd name="connsiteY6" fmla="*/ 92 h 202"/>
              <a:gd name="connsiteX7" fmla="*/ 468 w 684"/>
              <a:gd name="connsiteY7" fmla="*/ 92 h 202"/>
              <a:gd name="connsiteX8" fmla="*/ 495 w 684"/>
              <a:gd name="connsiteY8" fmla="*/ 86 h 202"/>
              <a:gd name="connsiteX9" fmla="*/ 547 w 684"/>
              <a:gd name="connsiteY9" fmla="*/ 81 h 202"/>
              <a:gd name="connsiteX10" fmla="*/ 595 w 684"/>
              <a:gd name="connsiteY10" fmla="*/ 76 h 202"/>
              <a:gd name="connsiteX11" fmla="*/ 642 w 684"/>
              <a:gd name="connsiteY11" fmla="*/ 71 h 202"/>
              <a:gd name="connsiteX12" fmla="*/ 684 w 684"/>
              <a:gd name="connsiteY12" fmla="*/ 71 h 202"/>
              <a:gd name="connsiteX13" fmla="*/ 663 w 684"/>
              <a:gd name="connsiteY13" fmla="*/ 107 h 202"/>
              <a:gd name="connsiteX14" fmla="*/ 653 w 684"/>
              <a:gd name="connsiteY14" fmla="*/ 107 h 202"/>
              <a:gd name="connsiteX15" fmla="*/ 637 w 684"/>
              <a:gd name="connsiteY15" fmla="*/ 107 h 202"/>
              <a:gd name="connsiteX16" fmla="*/ 626 w 684"/>
              <a:gd name="connsiteY16" fmla="*/ 107 h 202"/>
              <a:gd name="connsiteX17" fmla="*/ 610 w 684"/>
              <a:gd name="connsiteY17" fmla="*/ 107 h 202"/>
              <a:gd name="connsiteX18" fmla="*/ 595 w 684"/>
              <a:gd name="connsiteY18" fmla="*/ 113 h 202"/>
              <a:gd name="connsiteX19" fmla="*/ 579 w 684"/>
              <a:gd name="connsiteY19" fmla="*/ 113 h 202"/>
              <a:gd name="connsiteX20" fmla="*/ 558 w 684"/>
              <a:gd name="connsiteY20" fmla="*/ 113 h 202"/>
              <a:gd name="connsiteX21" fmla="*/ 542 w 684"/>
              <a:gd name="connsiteY21" fmla="*/ 113 h 202"/>
              <a:gd name="connsiteX22" fmla="*/ 521 w 684"/>
              <a:gd name="connsiteY22" fmla="*/ 118 h 202"/>
              <a:gd name="connsiteX23" fmla="*/ 500 w 684"/>
              <a:gd name="connsiteY23" fmla="*/ 118 h 202"/>
              <a:gd name="connsiteX24" fmla="*/ 479 w 684"/>
              <a:gd name="connsiteY24" fmla="*/ 123 h 202"/>
              <a:gd name="connsiteX25" fmla="*/ 458 w 684"/>
              <a:gd name="connsiteY25" fmla="*/ 123 h 202"/>
              <a:gd name="connsiteX26" fmla="*/ 432 w 684"/>
              <a:gd name="connsiteY26" fmla="*/ 129 h 202"/>
              <a:gd name="connsiteX27" fmla="*/ 405 w 684"/>
              <a:gd name="connsiteY27" fmla="*/ 129 h 202"/>
              <a:gd name="connsiteX28" fmla="*/ 384 w 684"/>
              <a:gd name="connsiteY28" fmla="*/ 134 h 202"/>
              <a:gd name="connsiteX29" fmla="*/ 353 w 684"/>
              <a:gd name="connsiteY29" fmla="*/ 134 h 202"/>
              <a:gd name="connsiteX30" fmla="*/ 326 w 684"/>
              <a:gd name="connsiteY30" fmla="*/ 139 h 202"/>
              <a:gd name="connsiteX31" fmla="*/ 305 w 684"/>
              <a:gd name="connsiteY31" fmla="*/ 144 h 202"/>
              <a:gd name="connsiteX32" fmla="*/ 279 w 684"/>
              <a:gd name="connsiteY32" fmla="*/ 150 h 202"/>
              <a:gd name="connsiteX33" fmla="*/ 258 w 684"/>
              <a:gd name="connsiteY33" fmla="*/ 150 h 202"/>
              <a:gd name="connsiteX34" fmla="*/ 237 w 684"/>
              <a:gd name="connsiteY34" fmla="*/ 155 h 202"/>
              <a:gd name="connsiteX35" fmla="*/ 216 w 684"/>
              <a:gd name="connsiteY35" fmla="*/ 160 h 202"/>
              <a:gd name="connsiteX36" fmla="*/ 200 w 684"/>
              <a:gd name="connsiteY36" fmla="*/ 160 h 202"/>
              <a:gd name="connsiteX37" fmla="*/ 184 w 684"/>
              <a:gd name="connsiteY37" fmla="*/ 165 h 202"/>
              <a:gd name="connsiteX38" fmla="*/ 169 w 684"/>
              <a:gd name="connsiteY38" fmla="*/ 165 h 202"/>
              <a:gd name="connsiteX39" fmla="*/ 153 w 684"/>
              <a:gd name="connsiteY39" fmla="*/ 171 h 202"/>
              <a:gd name="connsiteX40" fmla="*/ 142 w 684"/>
              <a:gd name="connsiteY40" fmla="*/ 171 h 202"/>
              <a:gd name="connsiteX41" fmla="*/ 132 w 684"/>
              <a:gd name="connsiteY41" fmla="*/ 176 h 202"/>
              <a:gd name="connsiteX42" fmla="*/ 127 w 684"/>
              <a:gd name="connsiteY42" fmla="*/ 176 h 202"/>
              <a:gd name="connsiteX43" fmla="*/ 116 w 684"/>
              <a:gd name="connsiteY43" fmla="*/ 181 h 202"/>
              <a:gd name="connsiteX44" fmla="*/ 111 w 684"/>
              <a:gd name="connsiteY44" fmla="*/ 181 h 202"/>
              <a:gd name="connsiteX45" fmla="*/ 105 w 684"/>
              <a:gd name="connsiteY45" fmla="*/ 186 h 202"/>
              <a:gd name="connsiteX46" fmla="*/ 90 w 684"/>
              <a:gd name="connsiteY46" fmla="*/ 192 h 202"/>
              <a:gd name="connsiteX47" fmla="*/ 79 w 684"/>
              <a:gd name="connsiteY47" fmla="*/ 197 h 202"/>
              <a:gd name="connsiteX48" fmla="*/ 69 w 684"/>
              <a:gd name="connsiteY48" fmla="*/ 202 h 202"/>
              <a:gd name="connsiteX49" fmla="*/ 63 w 684"/>
              <a:gd name="connsiteY49" fmla="*/ 202 h 202"/>
              <a:gd name="connsiteX50" fmla="*/ 58 w 684"/>
              <a:gd name="connsiteY50" fmla="*/ 202 h 202"/>
              <a:gd name="connsiteX51" fmla="*/ 53 w 684"/>
              <a:gd name="connsiteY51" fmla="*/ 202 h 202"/>
              <a:gd name="connsiteX52" fmla="*/ 48 w 684"/>
              <a:gd name="connsiteY52" fmla="*/ 202 h 202"/>
              <a:gd name="connsiteX53" fmla="*/ 37 w 684"/>
              <a:gd name="connsiteY53" fmla="*/ 192 h 202"/>
              <a:gd name="connsiteX54" fmla="*/ 27 w 684"/>
              <a:gd name="connsiteY54" fmla="*/ 186 h 202"/>
              <a:gd name="connsiteX55" fmla="*/ 16 w 684"/>
              <a:gd name="connsiteY55" fmla="*/ 176 h 202"/>
              <a:gd name="connsiteX56" fmla="*/ 11 w 684"/>
              <a:gd name="connsiteY56" fmla="*/ 171 h 202"/>
              <a:gd name="connsiteX57" fmla="*/ 6 w 684"/>
              <a:gd name="connsiteY57" fmla="*/ 160 h 202"/>
              <a:gd name="connsiteX58" fmla="*/ 0 w 684"/>
              <a:gd name="connsiteY58" fmla="*/ 155 h 202"/>
              <a:gd name="connsiteX59" fmla="*/ 6 w 684"/>
              <a:gd name="connsiteY59" fmla="*/ 150 h 202"/>
              <a:gd name="connsiteX60" fmla="*/ 11 w 684"/>
              <a:gd name="connsiteY60" fmla="*/ 144 h 202"/>
              <a:gd name="connsiteX61" fmla="*/ 16 w 684"/>
              <a:gd name="connsiteY61" fmla="*/ 139 h 202"/>
              <a:gd name="connsiteX62" fmla="*/ 27 w 684"/>
              <a:gd name="connsiteY62" fmla="*/ 134 h 202"/>
              <a:gd name="connsiteX63" fmla="*/ 37 w 684"/>
              <a:gd name="connsiteY63" fmla="*/ 123 h 202"/>
              <a:gd name="connsiteX64" fmla="*/ 48 w 684"/>
              <a:gd name="connsiteY64" fmla="*/ 113 h 202"/>
              <a:gd name="connsiteX65" fmla="*/ 53 w 684"/>
              <a:gd name="connsiteY65" fmla="*/ 97 h 202"/>
              <a:gd name="connsiteX66" fmla="*/ 63 w 684"/>
              <a:gd name="connsiteY66" fmla="*/ 81 h 202"/>
              <a:gd name="connsiteX67" fmla="*/ 63 w 684"/>
              <a:gd name="connsiteY67" fmla="*/ 60 h 202"/>
              <a:gd name="connsiteX68" fmla="*/ 69 w 684"/>
              <a:gd name="connsiteY68" fmla="*/ 49 h 202"/>
              <a:gd name="connsiteX69" fmla="*/ 69 w 684"/>
              <a:gd name="connsiteY69" fmla="*/ 34 h 202"/>
              <a:gd name="connsiteX70" fmla="*/ 69 w 684"/>
              <a:gd name="connsiteY70" fmla="*/ 23 h 202"/>
              <a:gd name="connsiteX71" fmla="*/ 58 w 684"/>
              <a:gd name="connsiteY71" fmla="*/ 2 h 202"/>
              <a:gd name="connsiteX72" fmla="*/ 137 w 684"/>
              <a:gd name="connsiteY72" fmla="*/ 13 h 202"/>
              <a:gd name="connsiteX73" fmla="*/ 127 w 684"/>
              <a:gd name="connsiteY73" fmla="*/ 60 h 202"/>
              <a:gd name="connsiteX74" fmla="*/ 121 w 684"/>
              <a:gd name="connsiteY74" fmla="*/ 71 h 202"/>
              <a:gd name="connsiteX75" fmla="*/ 116 w 684"/>
              <a:gd name="connsiteY75" fmla="*/ 81 h 202"/>
              <a:gd name="connsiteX76" fmla="*/ 116 w 684"/>
              <a:gd name="connsiteY76" fmla="*/ 92 h 202"/>
              <a:gd name="connsiteX77" fmla="*/ 111 w 684"/>
              <a:gd name="connsiteY77" fmla="*/ 97 h 202"/>
              <a:gd name="connsiteX78" fmla="*/ 111 w 684"/>
              <a:gd name="connsiteY78" fmla="*/ 107 h 202"/>
              <a:gd name="connsiteX79" fmla="*/ 111 w 684"/>
              <a:gd name="connsiteY79" fmla="*/ 113 h 202"/>
              <a:gd name="connsiteX80" fmla="*/ 111 w 684"/>
              <a:gd name="connsiteY80" fmla="*/ 118 h 202"/>
              <a:gd name="connsiteX81" fmla="*/ 111 w 684"/>
              <a:gd name="connsiteY81" fmla="*/ 118 h 202"/>
              <a:gd name="connsiteX82" fmla="*/ 111 w 684"/>
              <a:gd name="connsiteY82" fmla="*/ 123 h 202"/>
              <a:gd name="connsiteX83" fmla="*/ 116 w 684"/>
              <a:gd name="connsiteY83" fmla="*/ 123 h 202"/>
              <a:gd name="connsiteX84" fmla="*/ 116 w 684"/>
              <a:gd name="connsiteY84" fmla="*/ 123 h 202"/>
              <a:gd name="connsiteX85" fmla="*/ 121 w 684"/>
              <a:gd name="connsiteY85" fmla="*/ 123 h 202"/>
              <a:gd name="connsiteX86" fmla="*/ 132 w 684"/>
              <a:gd name="connsiteY86" fmla="*/ 123 h 202"/>
              <a:gd name="connsiteX87" fmla="*/ 148 w 684"/>
              <a:gd name="connsiteY87" fmla="*/ 123 h 202"/>
              <a:gd name="connsiteX88" fmla="*/ 169 w 684"/>
              <a:gd name="connsiteY88" fmla="*/ 123 h 202"/>
              <a:gd name="connsiteX89" fmla="*/ 190 w 684"/>
              <a:gd name="connsiteY89" fmla="*/ 123 h 202"/>
              <a:gd name="connsiteX90" fmla="*/ 211 w 684"/>
              <a:gd name="connsiteY90" fmla="*/ 118 h 202"/>
              <a:gd name="connsiteX91" fmla="*/ 242 w 684"/>
              <a:gd name="connsiteY91" fmla="*/ 113 h 202"/>
              <a:gd name="connsiteX92" fmla="*/ 269 w 684"/>
              <a:gd name="connsiteY92" fmla="*/ 113 h 202"/>
              <a:gd name="connsiteX93" fmla="*/ 290 w 684"/>
              <a:gd name="connsiteY93" fmla="*/ 107 h 202"/>
              <a:gd name="connsiteX94" fmla="*/ 311 w 684"/>
              <a:gd name="connsiteY94" fmla="*/ 107 h 202"/>
              <a:gd name="connsiteX95" fmla="*/ 332 w 684"/>
              <a:gd name="connsiteY95" fmla="*/ 102 h 202"/>
              <a:gd name="connsiteX96" fmla="*/ 342 w 684"/>
              <a:gd name="connsiteY96" fmla="*/ 102 h 202"/>
              <a:gd name="connsiteX97" fmla="*/ 358 w 684"/>
              <a:gd name="connsiteY97" fmla="*/ 102 h 202"/>
              <a:gd name="connsiteX98" fmla="*/ 363 w 684"/>
              <a:gd name="connsiteY98" fmla="*/ 102 h 202"/>
              <a:gd name="connsiteX99" fmla="*/ 368 w 684"/>
              <a:gd name="connsiteY99" fmla="*/ 102 h 202"/>
              <a:gd name="connsiteX100" fmla="*/ 368 w 684"/>
              <a:gd name="connsiteY100" fmla="*/ 102 h 202"/>
              <a:gd name="connsiteX0" fmla="*/ 368 w 684"/>
              <a:gd name="connsiteY0" fmla="*/ 100 h 200"/>
              <a:gd name="connsiteX1" fmla="*/ 374 w 684"/>
              <a:gd name="connsiteY1" fmla="*/ 100 h 200"/>
              <a:gd name="connsiteX2" fmla="*/ 379 w 684"/>
              <a:gd name="connsiteY2" fmla="*/ 100 h 200"/>
              <a:gd name="connsiteX3" fmla="*/ 395 w 684"/>
              <a:gd name="connsiteY3" fmla="*/ 95 h 200"/>
              <a:gd name="connsiteX4" fmla="*/ 405 w 684"/>
              <a:gd name="connsiteY4" fmla="*/ 95 h 200"/>
              <a:gd name="connsiteX5" fmla="*/ 421 w 684"/>
              <a:gd name="connsiteY5" fmla="*/ 95 h 200"/>
              <a:gd name="connsiteX6" fmla="*/ 442 w 684"/>
              <a:gd name="connsiteY6" fmla="*/ 90 h 200"/>
              <a:gd name="connsiteX7" fmla="*/ 468 w 684"/>
              <a:gd name="connsiteY7" fmla="*/ 90 h 200"/>
              <a:gd name="connsiteX8" fmla="*/ 495 w 684"/>
              <a:gd name="connsiteY8" fmla="*/ 84 h 200"/>
              <a:gd name="connsiteX9" fmla="*/ 547 w 684"/>
              <a:gd name="connsiteY9" fmla="*/ 79 h 200"/>
              <a:gd name="connsiteX10" fmla="*/ 595 w 684"/>
              <a:gd name="connsiteY10" fmla="*/ 74 h 200"/>
              <a:gd name="connsiteX11" fmla="*/ 642 w 684"/>
              <a:gd name="connsiteY11" fmla="*/ 69 h 200"/>
              <a:gd name="connsiteX12" fmla="*/ 684 w 684"/>
              <a:gd name="connsiteY12" fmla="*/ 69 h 200"/>
              <a:gd name="connsiteX13" fmla="*/ 663 w 684"/>
              <a:gd name="connsiteY13" fmla="*/ 105 h 200"/>
              <a:gd name="connsiteX14" fmla="*/ 653 w 684"/>
              <a:gd name="connsiteY14" fmla="*/ 105 h 200"/>
              <a:gd name="connsiteX15" fmla="*/ 637 w 684"/>
              <a:gd name="connsiteY15" fmla="*/ 105 h 200"/>
              <a:gd name="connsiteX16" fmla="*/ 626 w 684"/>
              <a:gd name="connsiteY16" fmla="*/ 105 h 200"/>
              <a:gd name="connsiteX17" fmla="*/ 610 w 684"/>
              <a:gd name="connsiteY17" fmla="*/ 105 h 200"/>
              <a:gd name="connsiteX18" fmla="*/ 595 w 684"/>
              <a:gd name="connsiteY18" fmla="*/ 111 h 200"/>
              <a:gd name="connsiteX19" fmla="*/ 579 w 684"/>
              <a:gd name="connsiteY19" fmla="*/ 111 h 200"/>
              <a:gd name="connsiteX20" fmla="*/ 558 w 684"/>
              <a:gd name="connsiteY20" fmla="*/ 111 h 200"/>
              <a:gd name="connsiteX21" fmla="*/ 542 w 684"/>
              <a:gd name="connsiteY21" fmla="*/ 111 h 200"/>
              <a:gd name="connsiteX22" fmla="*/ 521 w 684"/>
              <a:gd name="connsiteY22" fmla="*/ 116 h 200"/>
              <a:gd name="connsiteX23" fmla="*/ 500 w 684"/>
              <a:gd name="connsiteY23" fmla="*/ 116 h 200"/>
              <a:gd name="connsiteX24" fmla="*/ 479 w 684"/>
              <a:gd name="connsiteY24" fmla="*/ 121 h 200"/>
              <a:gd name="connsiteX25" fmla="*/ 458 w 684"/>
              <a:gd name="connsiteY25" fmla="*/ 121 h 200"/>
              <a:gd name="connsiteX26" fmla="*/ 432 w 684"/>
              <a:gd name="connsiteY26" fmla="*/ 127 h 200"/>
              <a:gd name="connsiteX27" fmla="*/ 405 w 684"/>
              <a:gd name="connsiteY27" fmla="*/ 127 h 200"/>
              <a:gd name="connsiteX28" fmla="*/ 384 w 684"/>
              <a:gd name="connsiteY28" fmla="*/ 132 h 200"/>
              <a:gd name="connsiteX29" fmla="*/ 353 w 684"/>
              <a:gd name="connsiteY29" fmla="*/ 132 h 200"/>
              <a:gd name="connsiteX30" fmla="*/ 326 w 684"/>
              <a:gd name="connsiteY30" fmla="*/ 137 h 200"/>
              <a:gd name="connsiteX31" fmla="*/ 305 w 684"/>
              <a:gd name="connsiteY31" fmla="*/ 142 h 200"/>
              <a:gd name="connsiteX32" fmla="*/ 279 w 684"/>
              <a:gd name="connsiteY32" fmla="*/ 148 h 200"/>
              <a:gd name="connsiteX33" fmla="*/ 258 w 684"/>
              <a:gd name="connsiteY33" fmla="*/ 148 h 200"/>
              <a:gd name="connsiteX34" fmla="*/ 237 w 684"/>
              <a:gd name="connsiteY34" fmla="*/ 153 h 200"/>
              <a:gd name="connsiteX35" fmla="*/ 216 w 684"/>
              <a:gd name="connsiteY35" fmla="*/ 158 h 200"/>
              <a:gd name="connsiteX36" fmla="*/ 200 w 684"/>
              <a:gd name="connsiteY36" fmla="*/ 158 h 200"/>
              <a:gd name="connsiteX37" fmla="*/ 184 w 684"/>
              <a:gd name="connsiteY37" fmla="*/ 163 h 200"/>
              <a:gd name="connsiteX38" fmla="*/ 169 w 684"/>
              <a:gd name="connsiteY38" fmla="*/ 163 h 200"/>
              <a:gd name="connsiteX39" fmla="*/ 153 w 684"/>
              <a:gd name="connsiteY39" fmla="*/ 169 h 200"/>
              <a:gd name="connsiteX40" fmla="*/ 142 w 684"/>
              <a:gd name="connsiteY40" fmla="*/ 169 h 200"/>
              <a:gd name="connsiteX41" fmla="*/ 132 w 684"/>
              <a:gd name="connsiteY41" fmla="*/ 174 h 200"/>
              <a:gd name="connsiteX42" fmla="*/ 127 w 684"/>
              <a:gd name="connsiteY42" fmla="*/ 174 h 200"/>
              <a:gd name="connsiteX43" fmla="*/ 116 w 684"/>
              <a:gd name="connsiteY43" fmla="*/ 179 h 200"/>
              <a:gd name="connsiteX44" fmla="*/ 111 w 684"/>
              <a:gd name="connsiteY44" fmla="*/ 179 h 200"/>
              <a:gd name="connsiteX45" fmla="*/ 105 w 684"/>
              <a:gd name="connsiteY45" fmla="*/ 184 h 200"/>
              <a:gd name="connsiteX46" fmla="*/ 90 w 684"/>
              <a:gd name="connsiteY46" fmla="*/ 190 h 200"/>
              <a:gd name="connsiteX47" fmla="*/ 79 w 684"/>
              <a:gd name="connsiteY47" fmla="*/ 195 h 200"/>
              <a:gd name="connsiteX48" fmla="*/ 69 w 684"/>
              <a:gd name="connsiteY48" fmla="*/ 200 h 200"/>
              <a:gd name="connsiteX49" fmla="*/ 63 w 684"/>
              <a:gd name="connsiteY49" fmla="*/ 200 h 200"/>
              <a:gd name="connsiteX50" fmla="*/ 58 w 684"/>
              <a:gd name="connsiteY50" fmla="*/ 200 h 200"/>
              <a:gd name="connsiteX51" fmla="*/ 53 w 684"/>
              <a:gd name="connsiteY51" fmla="*/ 200 h 200"/>
              <a:gd name="connsiteX52" fmla="*/ 48 w 684"/>
              <a:gd name="connsiteY52" fmla="*/ 200 h 200"/>
              <a:gd name="connsiteX53" fmla="*/ 37 w 684"/>
              <a:gd name="connsiteY53" fmla="*/ 190 h 200"/>
              <a:gd name="connsiteX54" fmla="*/ 27 w 684"/>
              <a:gd name="connsiteY54" fmla="*/ 184 h 200"/>
              <a:gd name="connsiteX55" fmla="*/ 16 w 684"/>
              <a:gd name="connsiteY55" fmla="*/ 174 h 200"/>
              <a:gd name="connsiteX56" fmla="*/ 11 w 684"/>
              <a:gd name="connsiteY56" fmla="*/ 169 h 200"/>
              <a:gd name="connsiteX57" fmla="*/ 6 w 684"/>
              <a:gd name="connsiteY57" fmla="*/ 158 h 200"/>
              <a:gd name="connsiteX58" fmla="*/ 0 w 684"/>
              <a:gd name="connsiteY58" fmla="*/ 153 h 200"/>
              <a:gd name="connsiteX59" fmla="*/ 6 w 684"/>
              <a:gd name="connsiteY59" fmla="*/ 148 h 200"/>
              <a:gd name="connsiteX60" fmla="*/ 11 w 684"/>
              <a:gd name="connsiteY60" fmla="*/ 142 h 200"/>
              <a:gd name="connsiteX61" fmla="*/ 16 w 684"/>
              <a:gd name="connsiteY61" fmla="*/ 137 h 200"/>
              <a:gd name="connsiteX62" fmla="*/ 27 w 684"/>
              <a:gd name="connsiteY62" fmla="*/ 132 h 200"/>
              <a:gd name="connsiteX63" fmla="*/ 37 w 684"/>
              <a:gd name="connsiteY63" fmla="*/ 121 h 200"/>
              <a:gd name="connsiteX64" fmla="*/ 48 w 684"/>
              <a:gd name="connsiteY64" fmla="*/ 111 h 200"/>
              <a:gd name="connsiteX65" fmla="*/ 53 w 684"/>
              <a:gd name="connsiteY65" fmla="*/ 95 h 200"/>
              <a:gd name="connsiteX66" fmla="*/ 63 w 684"/>
              <a:gd name="connsiteY66" fmla="*/ 79 h 200"/>
              <a:gd name="connsiteX67" fmla="*/ 63 w 684"/>
              <a:gd name="connsiteY67" fmla="*/ 58 h 200"/>
              <a:gd name="connsiteX68" fmla="*/ 69 w 684"/>
              <a:gd name="connsiteY68" fmla="*/ 47 h 200"/>
              <a:gd name="connsiteX69" fmla="*/ 69 w 684"/>
              <a:gd name="connsiteY69" fmla="*/ 32 h 200"/>
              <a:gd name="connsiteX70" fmla="*/ 69 w 684"/>
              <a:gd name="connsiteY70" fmla="*/ 21 h 200"/>
              <a:gd name="connsiteX71" fmla="*/ 58 w 684"/>
              <a:gd name="connsiteY71" fmla="*/ 0 h 200"/>
              <a:gd name="connsiteX72" fmla="*/ 127 w 684"/>
              <a:gd name="connsiteY72" fmla="*/ 58 h 200"/>
              <a:gd name="connsiteX73" fmla="*/ 121 w 684"/>
              <a:gd name="connsiteY73" fmla="*/ 69 h 200"/>
              <a:gd name="connsiteX74" fmla="*/ 116 w 684"/>
              <a:gd name="connsiteY74" fmla="*/ 79 h 200"/>
              <a:gd name="connsiteX75" fmla="*/ 116 w 684"/>
              <a:gd name="connsiteY75" fmla="*/ 90 h 200"/>
              <a:gd name="connsiteX76" fmla="*/ 111 w 684"/>
              <a:gd name="connsiteY76" fmla="*/ 95 h 200"/>
              <a:gd name="connsiteX77" fmla="*/ 111 w 684"/>
              <a:gd name="connsiteY77" fmla="*/ 105 h 200"/>
              <a:gd name="connsiteX78" fmla="*/ 111 w 684"/>
              <a:gd name="connsiteY78" fmla="*/ 111 h 200"/>
              <a:gd name="connsiteX79" fmla="*/ 111 w 684"/>
              <a:gd name="connsiteY79" fmla="*/ 116 h 200"/>
              <a:gd name="connsiteX80" fmla="*/ 111 w 684"/>
              <a:gd name="connsiteY80" fmla="*/ 116 h 200"/>
              <a:gd name="connsiteX81" fmla="*/ 111 w 684"/>
              <a:gd name="connsiteY81" fmla="*/ 121 h 200"/>
              <a:gd name="connsiteX82" fmla="*/ 116 w 684"/>
              <a:gd name="connsiteY82" fmla="*/ 121 h 200"/>
              <a:gd name="connsiteX83" fmla="*/ 116 w 684"/>
              <a:gd name="connsiteY83" fmla="*/ 121 h 200"/>
              <a:gd name="connsiteX84" fmla="*/ 121 w 684"/>
              <a:gd name="connsiteY84" fmla="*/ 121 h 200"/>
              <a:gd name="connsiteX85" fmla="*/ 132 w 684"/>
              <a:gd name="connsiteY85" fmla="*/ 121 h 200"/>
              <a:gd name="connsiteX86" fmla="*/ 148 w 684"/>
              <a:gd name="connsiteY86" fmla="*/ 121 h 200"/>
              <a:gd name="connsiteX87" fmla="*/ 169 w 684"/>
              <a:gd name="connsiteY87" fmla="*/ 121 h 200"/>
              <a:gd name="connsiteX88" fmla="*/ 190 w 684"/>
              <a:gd name="connsiteY88" fmla="*/ 121 h 200"/>
              <a:gd name="connsiteX89" fmla="*/ 211 w 684"/>
              <a:gd name="connsiteY89" fmla="*/ 116 h 200"/>
              <a:gd name="connsiteX90" fmla="*/ 242 w 684"/>
              <a:gd name="connsiteY90" fmla="*/ 111 h 200"/>
              <a:gd name="connsiteX91" fmla="*/ 269 w 684"/>
              <a:gd name="connsiteY91" fmla="*/ 111 h 200"/>
              <a:gd name="connsiteX92" fmla="*/ 290 w 684"/>
              <a:gd name="connsiteY92" fmla="*/ 105 h 200"/>
              <a:gd name="connsiteX93" fmla="*/ 311 w 684"/>
              <a:gd name="connsiteY93" fmla="*/ 105 h 200"/>
              <a:gd name="connsiteX94" fmla="*/ 332 w 684"/>
              <a:gd name="connsiteY94" fmla="*/ 100 h 200"/>
              <a:gd name="connsiteX95" fmla="*/ 342 w 684"/>
              <a:gd name="connsiteY95" fmla="*/ 100 h 200"/>
              <a:gd name="connsiteX96" fmla="*/ 358 w 684"/>
              <a:gd name="connsiteY96" fmla="*/ 100 h 200"/>
              <a:gd name="connsiteX97" fmla="*/ 363 w 684"/>
              <a:gd name="connsiteY97" fmla="*/ 100 h 200"/>
              <a:gd name="connsiteX98" fmla="*/ 368 w 684"/>
              <a:gd name="connsiteY98" fmla="*/ 100 h 200"/>
              <a:gd name="connsiteX99" fmla="*/ 368 w 684"/>
              <a:gd name="connsiteY99" fmla="*/ 100 h 200"/>
              <a:gd name="connsiteX0" fmla="*/ 368 w 684"/>
              <a:gd name="connsiteY0" fmla="*/ 79 h 179"/>
              <a:gd name="connsiteX1" fmla="*/ 374 w 684"/>
              <a:gd name="connsiteY1" fmla="*/ 79 h 179"/>
              <a:gd name="connsiteX2" fmla="*/ 379 w 684"/>
              <a:gd name="connsiteY2" fmla="*/ 79 h 179"/>
              <a:gd name="connsiteX3" fmla="*/ 395 w 684"/>
              <a:gd name="connsiteY3" fmla="*/ 74 h 179"/>
              <a:gd name="connsiteX4" fmla="*/ 405 w 684"/>
              <a:gd name="connsiteY4" fmla="*/ 74 h 179"/>
              <a:gd name="connsiteX5" fmla="*/ 421 w 684"/>
              <a:gd name="connsiteY5" fmla="*/ 74 h 179"/>
              <a:gd name="connsiteX6" fmla="*/ 442 w 684"/>
              <a:gd name="connsiteY6" fmla="*/ 69 h 179"/>
              <a:gd name="connsiteX7" fmla="*/ 468 w 684"/>
              <a:gd name="connsiteY7" fmla="*/ 69 h 179"/>
              <a:gd name="connsiteX8" fmla="*/ 495 w 684"/>
              <a:gd name="connsiteY8" fmla="*/ 63 h 179"/>
              <a:gd name="connsiteX9" fmla="*/ 547 w 684"/>
              <a:gd name="connsiteY9" fmla="*/ 58 h 179"/>
              <a:gd name="connsiteX10" fmla="*/ 595 w 684"/>
              <a:gd name="connsiteY10" fmla="*/ 53 h 179"/>
              <a:gd name="connsiteX11" fmla="*/ 642 w 684"/>
              <a:gd name="connsiteY11" fmla="*/ 48 h 179"/>
              <a:gd name="connsiteX12" fmla="*/ 684 w 684"/>
              <a:gd name="connsiteY12" fmla="*/ 48 h 179"/>
              <a:gd name="connsiteX13" fmla="*/ 663 w 684"/>
              <a:gd name="connsiteY13" fmla="*/ 84 h 179"/>
              <a:gd name="connsiteX14" fmla="*/ 653 w 684"/>
              <a:gd name="connsiteY14" fmla="*/ 84 h 179"/>
              <a:gd name="connsiteX15" fmla="*/ 637 w 684"/>
              <a:gd name="connsiteY15" fmla="*/ 84 h 179"/>
              <a:gd name="connsiteX16" fmla="*/ 626 w 684"/>
              <a:gd name="connsiteY16" fmla="*/ 84 h 179"/>
              <a:gd name="connsiteX17" fmla="*/ 610 w 684"/>
              <a:gd name="connsiteY17" fmla="*/ 84 h 179"/>
              <a:gd name="connsiteX18" fmla="*/ 595 w 684"/>
              <a:gd name="connsiteY18" fmla="*/ 90 h 179"/>
              <a:gd name="connsiteX19" fmla="*/ 579 w 684"/>
              <a:gd name="connsiteY19" fmla="*/ 90 h 179"/>
              <a:gd name="connsiteX20" fmla="*/ 558 w 684"/>
              <a:gd name="connsiteY20" fmla="*/ 90 h 179"/>
              <a:gd name="connsiteX21" fmla="*/ 542 w 684"/>
              <a:gd name="connsiteY21" fmla="*/ 90 h 179"/>
              <a:gd name="connsiteX22" fmla="*/ 521 w 684"/>
              <a:gd name="connsiteY22" fmla="*/ 95 h 179"/>
              <a:gd name="connsiteX23" fmla="*/ 500 w 684"/>
              <a:gd name="connsiteY23" fmla="*/ 95 h 179"/>
              <a:gd name="connsiteX24" fmla="*/ 479 w 684"/>
              <a:gd name="connsiteY24" fmla="*/ 100 h 179"/>
              <a:gd name="connsiteX25" fmla="*/ 458 w 684"/>
              <a:gd name="connsiteY25" fmla="*/ 100 h 179"/>
              <a:gd name="connsiteX26" fmla="*/ 432 w 684"/>
              <a:gd name="connsiteY26" fmla="*/ 106 h 179"/>
              <a:gd name="connsiteX27" fmla="*/ 405 w 684"/>
              <a:gd name="connsiteY27" fmla="*/ 106 h 179"/>
              <a:gd name="connsiteX28" fmla="*/ 384 w 684"/>
              <a:gd name="connsiteY28" fmla="*/ 111 h 179"/>
              <a:gd name="connsiteX29" fmla="*/ 353 w 684"/>
              <a:gd name="connsiteY29" fmla="*/ 111 h 179"/>
              <a:gd name="connsiteX30" fmla="*/ 326 w 684"/>
              <a:gd name="connsiteY30" fmla="*/ 116 h 179"/>
              <a:gd name="connsiteX31" fmla="*/ 305 w 684"/>
              <a:gd name="connsiteY31" fmla="*/ 121 h 179"/>
              <a:gd name="connsiteX32" fmla="*/ 279 w 684"/>
              <a:gd name="connsiteY32" fmla="*/ 127 h 179"/>
              <a:gd name="connsiteX33" fmla="*/ 258 w 684"/>
              <a:gd name="connsiteY33" fmla="*/ 127 h 179"/>
              <a:gd name="connsiteX34" fmla="*/ 237 w 684"/>
              <a:gd name="connsiteY34" fmla="*/ 132 h 179"/>
              <a:gd name="connsiteX35" fmla="*/ 216 w 684"/>
              <a:gd name="connsiteY35" fmla="*/ 137 h 179"/>
              <a:gd name="connsiteX36" fmla="*/ 200 w 684"/>
              <a:gd name="connsiteY36" fmla="*/ 137 h 179"/>
              <a:gd name="connsiteX37" fmla="*/ 184 w 684"/>
              <a:gd name="connsiteY37" fmla="*/ 142 h 179"/>
              <a:gd name="connsiteX38" fmla="*/ 169 w 684"/>
              <a:gd name="connsiteY38" fmla="*/ 142 h 179"/>
              <a:gd name="connsiteX39" fmla="*/ 153 w 684"/>
              <a:gd name="connsiteY39" fmla="*/ 148 h 179"/>
              <a:gd name="connsiteX40" fmla="*/ 142 w 684"/>
              <a:gd name="connsiteY40" fmla="*/ 148 h 179"/>
              <a:gd name="connsiteX41" fmla="*/ 132 w 684"/>
              <a:gd name="connsiteY41" fmla="*/ 153 h 179"/>
              <a:gd name="connsiteX42" fmla="*/ 127 w 684"/>
              <a:gd name="connsiteY42" fmla="*/ 153 h 179"/>
              <a:gd name="connsiteX43" fmla="*/ 116 w 684"/>
              <a:gd name="connsiteY43" fmla="*/ 158 h 179"/>
              <a:gd name="connsiteX44" fmla="*/ 111 w 684"/>
              <a:gd name="connsiteY44" fmla="*/ 158 h 179"/>
              <a:gd name="connsiteX45" fmla="*/ 105 w 684"/>
              <a:gd name="connsiteY45" fmla="*/ 163 h 179"/>
              <a:gd name="connsiteX46" fmla="*/ 90 w 684"/>
              <a:gd name="connsiteY46" fmla="*/ 169 h 179"/>
              <a:gd name="connsiteX47" fmla="*/ 79 w 684"/>
              <a:gd name="connsiteY47" fmla="*/ 174 h 179"/>
              <a:gd name="connsiteX48" fmla="*/ 69 w 684"/>
              <a:gd name="connsiteY48" fmla="*/ 179 h 179"/>
              <a:gd name="connsiteX49" fmla="*/ 63 w 684"/>
              <a:gd name="connsiteY49" fmla="*/ 179 h 179"/>
              <a:gd name="connsiteX50" fmla="*/ 58 w 684"/>
              <a:gd name="connsiteY50" fmla="*/ 179 h 179"/>
              <a:gd name="connsiteX51" fmla="*/ 53 w 684"/>
              <a:gd name="connsiteY51" fmla="*/ 179 h 179"/>
              <a:gd name="connsiteX52" fmla="*/ 48 w 684"/>
              <a:gd name="connsiteY52" fmla="*/ 179 h 179"/>
              <a:gd name="connsiteX53" fmla="*/ 37 w 684"/>
              <a:gd name="connsiteY53" fmla="*/ 169 h 179"/>
              <a:gd name="connsiteX54" fmla="*/ 27 w 684"/>
              <a:gd name="connsiteY54" fmla="*/ 163 h 179"/>
              <a:gd name="connsiteX55" fmla="*/ 16 w 684"/>
              <a:gd name="connsiteY55" fmla="*/ 153 h 179"/>
              <a:gd name="connsiteX56" fmla="*/ 11 w 684"/>
              <a:gd name="connsiteY56" fmla="*/ 148 h 179"/>
              <a:gd name="connsiteX57" fmla="*/ 6 w 684"/>
              <a:gd name="connsiteY57" fmla="*/ 137 h 179"/>
              <a:gd name="connsiteX58" fmla="*/ 0 w 684"/>
              <a:gd name="connsiteY58" fmla="*/ 132 h 179"/>
              <a:gd name="connsiteX59" fmla="*/ 6 w 684"/>
              <a:gd name="connsiteY59" fmla="*/ 127 h 179"/>
              <a:gd name="connsiteX60" fmla="*/ 11 w 684"/>
              <a:gd name="connsiteY60" fmla="*/ 121 h 179"/>
              <a:gd name="connsiteX61" fmla="*/ 16 w 684"/>
              <a:gd name="connsiteY61" fmla="*/ 116 h 179"/>
              <a:gd name="connsiteX62" fmla="*/ 27 w 684"/>
              <a:gd name="connsiteY62" fmla="*/ 111 h 179"/>
              <a:gd name="connsiteX63" fmla="*/ 37 w 684"/>
              <a:gd name="connsiteY63" fmla="*/ 100 h 179"/>
              <a:gd name="connsiteX64" fmla="*/ 48 w 684"/>
              <a:gd name="connsiteY64" fmla="*/ 90 h 179"/>
              <a:gd name="connsiteX65" fmla="*/ 53 w 684"/>
              <a:gd name="connsiteY65" fmla="*/ 74 h 179"/>
              <a:gd name="connsiteX66" fmla="*/ 63 w 684"/>
              <a:gd name="connsiteY66" fmla="*/ 58 h 179"/>
              <a:gd name="connsiteX67" fmla="*/ 63 w 684"/>
              <a:gd name="connsiteY67" fmla="*/ 37 h 179"/>
              <a:gd name="connsiteX68" fmla="*/ 69 w 684"/>
              <a:gd name="connsiteY68" fmla="*/ 26 h 179"/>
              <a:gd name="connsiteX69" fmla="*/ 69 w 684"/>
              <a:gd name="connsiteY69" fmla="*/ 11 h 179"/>
              <a:gd name="connsiteX70" fmla="*/ 69 w 684"/>
              <a:gd name="connsiteY70" fmla="*/ 0 h 179"/>
              <a:gd name="connsiteX71" fmla="*/ 127 w 684"/>
              <a:gd name="connsiteY71" fmla="*/ 37 h 179"/>
              <a:gd name="connsiteX72" fmla="*/ 121 w 684"/>
              <a:gd name="connsiteY72" fmla="*/ 48 h 179"/>
              <a:gd name="connsiteX73" fmla="*/ 116 w 684"/>
              <a:gd name="connsiteY73" fmla="*/ 58 h 179"/>
              <a:gd name="connsiteX74" fmla="*/ 116 w 684"/>
              <a:gd name="connsiteY74" fmla="*/ 69 h 179"/>
              <a:gd name="connsiteX75" fmla="*/ 111 w 684"/>
              <a:gd name="connsiteY75" fmla="*/ 74 h 179"/>
              <a:gd name="connsiteX76" fmla="*/ 111 w 684"/>
              <a:gd name="connsiteY76" fmla="*/ 84 h 179"/>
              <a:gd name="connsiteX77" fmla="*/ 111 w 684"/>
              <a:gd name="connsiteY77" fmla="*/ 90 h 179"/>
              <a:gd name="connsiteX78" fmla="*/ 111 w 684"/>
              <a:gd name="connsiteY78" fmla="*/ 95 h 179"/>
              <a:gd name="connsiteX79" fmla="*/ 111 w 684"/>
              <a:gd name="connsiteY79" fmla="*/ 95 h 179"/>
              <a:gd name="connsiteX80" fmla="*/ 111 w 684"/>
              <a:gd name="connsiteY80" fmla="*/ 100 h 179"/>
              <a:gd name="connsiteX81" fmla="*/ 116 w 684"/>
              <a:gd name="connsiteY81" fmla="*/ 100 h 179"/>
              <a:gd name="connsiteX82" fmla="*/ 116 w 684"/>
              <a:gd name="connsiteY82" fmla="*/ 100 h 179"/>
              <a:gd name="connsiteX83" fmla="*/ 121 w 684"/>
              <a:gd name="connsiteY83" fmla="*/ 100 h 179"/>
              <a:gd name="connsiteX84" fmla="*/ 132 w 684"/>
              <a:gd name="connsiteY84" fmla="*/ 100 h 179"/>
              <a:gd name="connsiteX85" fmla="*/ 148 w 684"/>
              <a:gd name="connsiteY85" fmla="*/ 100 h 179"/>
              <a:gd name="connsiteX86" fmla="*/ 169 w 684"/>
              <a:gd name="connsiteY86" fmla="*/ 100 h 179"/>
              <a:gd name="connsiteX87" fmla="*/ 190 w 684"/>
              <a:gd name="connsiteY87" fmla="*/ 100 h 179"/>
              <a:gd name="connsiteX88" fmla="*/ 211 w 684"/>
              <a:gd name="connsiteY88" fmla="*/ 95 h 179"/>
              <a:gd name="connsiteX89" fmla="*/ 242 w 684"/>
              <a:gd name="connsiteY89" fmla="*/ 90 h 179"/>
              <a:gd name="connsiteX90" fmla="*/ 269 w 684"/>
              <a:gd name="connsiteY90" fmla="*/ 90 h 179"/>
              <a:gd name="connsiteX91" fmla="*/ 290 w 684"/>
              <a:gd name="connsiteY91" fmla="*/ 84 h 179"/>
              <a:gd name="connsiteX92" fmla="*/ 311 w 684"/>
              <a:gd name="connsiteY92" fmla="*/ 84 h 179"/>
              <a:gd name="connsiteX93" fmla="*/ 332 w 684"/>
              <a:gd name="connsiteY93" fmla="*/ 79 h 179"/>
              <a:gd name="connsiteX94" fmla="*/ 342 w 684"/>
              <a:gd name="connsiteY94" fmla="*/ 79 h 179"/>
              <a:gd name="connsiteX95" fmla="*/ 358 w 684"/>
              <a:gd name="connsiteY95" fmla="*/ 79 h 179"/>
              <a:gd name="connsiteX96" fmla="*/ 363 w 684"/>
              <a:gd name="connsiteY96" fmla="*/ 79 h 179"/>
              <a:gd name="connsiteX97" fmla="*/ 368 w 684"/>
              <a:gd name="connsiteY97" fmla="*/ 79 h 179"/>
              <a:gd name="connsiteX98" fmla="*/ 368 w 684"/>
              <a:gd name="connsiteY98" fmla="*/ 79 h 179"/>
              <a:gd name="connsiteX0" fmla="*/ 368 w 684"/>
              <a:gd name="connsiteY0" fmla="*/ 68 h 168"/>
              <a:gd name="connsiteX1" fmla="*/ 374 w 684"/>
              <a:gd name="connsiteY1" fmla="*/ 68 h 168"/>
              <a:gd name="connsiteX2" fmla="*/ 379 w 684"/>
              <a:gd name="connsiteY2" fmla="*/ 68 h 168"/>
              <a:gd name="connsiteX3" fmla="*/ 395 w 684"/>
              <a:gd name="connsiteY3" fmla="*/ 63 h 168"/>
              <a:gd name="connsiteX4" fmla="*/ 405 w 684"/>
              <a:gd name="connsiteY4" fmla="*/ 63 h 168"/>
              <a:gd name="connsiteX5" fmla="*/ 421 w 684"/>
              <a:gd name="connsiteY5" fmla="*/ 63 h 168"/>
              <a:gd name="connsiteX6" fmla="*/ 442 w 684"/>
              <a:gd name="connsiteY6" fmla="*/ 58 h 168"/>
              <a:gd name="connsiteX7" fmla="*/ 468 w 684"/>
              <a:gd name="connsiteY7" fmla="*/ 58 h 168"/>
              <a:gd name="connsiteX8" fmla="*/ 495 w 684"/>
              <a:gd name="connsiteY8" fmla="*/ 52 h 168"/>
              <a:gd name="connsiteX9" fmla="*/ 547 w 684"/>
              <a:gd name="connsiteY9" fmla="*/ 47 h 168"/>
              <a:gd name="connsiteX10" fmla="*/ 595 w 684"/>
              <a:gd name="connsiteY10" fmla="*/ 42 h 168"/>
              <a:gd name="connsiteX11" fmla="*/ 642 w 684"/>
              <a:gd name="connsiteY11" fmla="*/ 37 h 168"/>
              <a:gd name="connsiteX12" fmla="*/ 684 w 684"/>
              <a:gd name="connsiteY12" fmla="*/ 37 h 168"/>
              <a:gd name="connsiteX13" fmla="*/ 663 w 684"/>
              <a:gd name="connsiteY13" fmla="*/ 73 h 168"/>
              <a:gd name="connsiteX14" fmla="*/ 653 w 684"/>
              <a:gd name="connsiteY14" fmla="*/ 73 h 168"/>
              <a:gd name="connsiteX15" fmla="*/ 637 w 684"/>
              <a:gd name="connsiteY15" fmla="*/ 73 h 168"/>
              <a:gd name="connsiteX16" fmla="*/ 626 w 684"/>
              <a:gd name="connsiteY16" fmla="*/ 73 h 168"/>
              <a:gd name="connsiteX17" fmla="*/ 610 w 684"/>
              <a:gd name="connsiteY17" fmla="*/ 73 h 168"/>
              <a:gd name="connsiteX18" fmla="*/ 595 w 684"/>
              <a:gd name="connsiteY18" fmla="*/ 79 h 168"/>
              <a:gd name="connsiteX19" fmla="*/ 579 w 684"/>
              <a:gd name="connsiteY19" fmla="*/ 79 h 168"/>
              <a:gd name="connsiteX20" fmla="*/ 558 w 684"/>
              <a:gd name="connsiteY20" fmla="*/ 79 h 168"/>
              <a:gd name="connsiteX21" fmla="*/ 542 w 684"/>
              <a:gd name="connsiteY21" fmla="*/ 79 h 168"/>
              <a:gd name="connsiteX22" fmla="*/ 521 w 684"/>
              <a:gd name="connsiteY22" fmla="*/ 84 h 168"/>
              <a:gd name="connsiteX23" fmla="*/ 500 w 684"/>
              <a:gd name="connsiteY23" fmla="*/ 84 h 168"/>
              <a:gd name="connsiteX24" fmla="*/ 479 w 684"/>
              <a:gd name="connsiteY24" fmla="*/ 89 h 168"/>
              <a:gd name="connsiteX25" fmla="*/ 458 w 684"/>
              <a:gd name="connsiteY25" fmla="*/ 89 h 168"/>
              <a:gd name="connsiteX26" fmla="*/ 432 w 684"/>
              <a:gd name="connsiteY26" fmla="*/ 95 h 168"/>
              <a:gd name="connsiteX27" fmla="*/ 405 w 684"/>
              <a:gd name="connsiteY27" fmla="*/ 95 h 168"/>
              <a:gd name="connsiteX28" fmla="*/ 384 w 684"/>
              <a:gd name="connsiteY28" fmla="*/ 100 h 168"/>
              <a:gd name="connsiteX29" fmla="*/ 353 w 684"/>
              <a:gd name="connsiteY29" fmla="*/ 100 h 168"/>
              <a:gd name="connsiteX30" fmla="*/ 326 w 684"/>
              <a:gd name="connsiteY30" fmla="*/ 105 h 168"/>
              <a:gd name="connsiteX31" fmla="*/ 305 w 684"/>
              <a:gd name="connsiteY31" fmla="*/ 110 h 168"/>
              <a:gd name="connsiteX32" fmla="*/ 279 w 684"/>
              <a:gd name="connsiteY32" fmla="*/ 116 h 168"/>
              <a:gd name="connsiteX33" fmla="*/ 258 w 684"/>
              <a:gd name="connsiteY33" fmla="*/ 116 h 168"/>
              <a:gd name="connsiteX34" fmla="*/ 237 w 684"/>
              <a:gd name="connsiteY34" fmla="*/ 121 h 168"/>
              <a:gd name="connsiteX35" fmla="*/ 216 w 684"/>
              <a:gd name="connsiteY35" fmla="*/ 126 h 168"/>
              <a:gd name="connsiteX36" fmla="*/ 200 w 684"/>
              <a:gd name="connsiteY36" fmla="*/ 126 h 168"/>
              <a:gd name="connsiteX37" fmla="*/ 184 w 684"/>
              <a:gd name="connsiteY37" fmla="*/ 131 h 168"/>
              <a:gd name="connsiteX38" fmla="*/ 169 w 684"/>
              <a:gd name="connsiteY38" fmla="*/ 131 h 168"/>
              <a:gd name="connsiteX39" fmla="*/ 153 w 684"/>
              <a:gd name="connsiteY39" fmla="*/ 137 h 168"/>
              <a:gd name="connsiteX40" fmla="*/ 142 w 684"/>
              <a:gd name="connsiteY40" fmla="*/ 137 h 168"/>
              <a:gd name="connsiteX41" fmla="*/ 132 w 684"/>
              <a:gd name="connsiteY41" fmla="*/ 142 h 168"/>
              <a:gd name="connsiteX42" fmla="*/ 127 w 684"/>
              <a:gd name="connsiteY42" fmla="*/ 142 h 168"/>
              <a:gd name="connsiteX43" fmla="*/ 116 w 684"/>
              <a:gd name="connsiteY43" fmla="*/ 147 h 168"/>
              <a:gd name="connsiteX44" fmla="*/ 111 w 684"/>
              <a:gd name="connsiteY44" fmla="*/ 147 h 168"/>
              <a:gd name="connsiteX45" fmla="*/ 105 w 684"/>
              <a:gd name="connsiteY45" fmla="*/ 152 h 168"/>
              <a:gd name="connsiteX46" fmla="*/ 90 w 684"/>
              <a:gd name="connsiteY46" fmla="*/ 158 h 168"/>
              <a:gd name="connsiteX47" fmla="*/ 79 w 684"/>
              <a:gd name="connsiteY47" fmla="*/ 163 h 168"/>
              <a:gd name="connsiteX48" fmla="*/ 69 w 684"/>
              <a:gd name="connsiteY48" fmla="*/ 168 h 168"/>
              <a:gd name="connsiteX49" fmla="*/ 63 w 684"/>
              <a:gd name="connsiteY49" fmla="*/ 168 h 168"/>
              <a:gd name="connsiteX50" fmla="*/ 58 w 684"/>
              <a:gd name="connsiteY50" fmla="*/ 168 h 168"/>
              <a:gd name="connsiteX51" fmla="*/ 53 w 684"/>
              <a:gd name="connsiteY51" fmla="*/ 168 h 168"/>
              <a:gd name="connsiteX52" fmla="*/ 48 w 684"/>
              <a:gd name="connsiteY52" fmla="*/ 168 h 168"/>
              <a:gd name="connsiteX53" fmla="*/ 37 w 684"/>
              <a:gd name="connsiteY53" fmla="*/ 158 h 168"/>
              <a:gd name="connsiteX54" fmla="*/ 27 w 684"/>
              <a:gd name="connsiteY54" fmla="*/ 152 h 168"/>
              <a:gd name="connsiteX55" fmla="*/ 16 w 684"/>
              <a:gd name="connsiteY55" fmla="*/ 142 h 168"/>
              <a:gd name="connsiteX56" fmla="*/ 11 w 684"/>
              <a:gd name="connsiteY56" fmla="*/ 137 h 168"/>
              <a:gd name="connsiteX57" fmla="*/ 6 w 684"/>
              <a:gd name="connsiteY57" fmla="*/ 126 h 168"/>
              <a:gd name="connsiteX58" fmla="*/ 0 w 684"/>
              <a:gd name="connsiteY58" fmla="*/ 121 h 168"/>
              <a:gd name="connsiteX59" fmla="*/ 6 w 684"/>
              <a:gd name="connsiteY59" fmla="*/ 116 h 168"/>
              <a:gd name="connsiteX60" fmla="*/ 11 w 684"/>
              <a:gd name="connsiteY60" fmla="*/ 110 h 168"/>
              <a:gd name="connsiteX61" fmla="*/ 16 w 684"/>
              <a:gd name="connsiteY61" fmla="*/ 105 h 168"/>
              <a:gd name="connsiteX62" fmla="*/ 27 w 684"/>
              <a:gd name="connsiteY62" fmla="*/ 100 h 168"/>
              <a:gd name="connsiteX63" fmla="*/ 37 w 684"/>
              <a:gd name="connsiteY63" fmla="*/ 89 h 168"/>
              <a:gd name="connsiteX64" fmla="*/ 48 w 684"/>
              <a:gd name="connsiteY64" fmla="*/ 79 h 168"/>
              <a:gd name="connsiteX65" fmla="*/ 53 w 684"/>
              <a:gd name="connsiteY65" fmla="*/ 63 h 168"/>
              <a:gd name="connsiteX66" fmla="*/ 63 w 684"/>
              <a:gd name="connsiteY66" fmla="*/ 47 h 168"/>
              <a:gd name="connsiteX67" fmla="*/ 63 w 684"/>
              <a:gd name="connsiteY67" fmla="*/ 26 h 168"/>
              <a:gd name="connsiteX68" fmla="*/ 69 w 684"/>
              <a:gd name="connsiteY68" fmla="*/ 15 h 168"/>
              <a:gd name="connsiteX69" fmla="*/ 69 w 684"/>
              <a:gd name="connsiteY69" fmla="*/ 0 h 168"/>
              <a:gd name="connsiteX70" fmla="*/ 127 w 684"/>
              <a:gd name="connsiteY70" fmla="*/ 26 h 168"/>
              <a:gd name="connsiteX71" fmla="*/ 121 w 684"/>
              <a:gd name="connsiteY71" fmla="*/ 37 h 168"/>
              <a:gd name="connsiteX72" fmla="*/ 116 w 684"/>
              <a:gd name="connsiteY72" fmla="*/ 47 h 168"/>
              <a:gd name="connsiteX73" fmla="*/ 116 w 684"/>
              <a:gd name="connsiteY73" fmla="*/ 58 h 168"/>
              <a:gd name="connsiteX74" fmla="*/ 111 w 684"/>
              <a:gd name="connsiteY74" fmla="*/ 63 h 168"/>
              <a:gd name="connsiteX75" fmla="*/ 111 w 684"/>
              <a:gd name="connsiteY75" fmla="*/ 73 h 168"/>
              <a:gd name="connsiteX76" fmla="*/ 111 w 684"/>
              <a:gd name="connsiteY76" fmla="*/ 79 h 168"/>
              <a:gd name="connsiteX77" fmla="*/ 111 w 684"/>
              <a:gd name="connsiteY77" fmla="*/ 84 h 168"/>
              <a:gd name="connsiteX78" fmla="*/ 111 w 684"/>
              <a:gd name="connsiteY78" fmla="*/ 84 h 168"/>
              <a:gd name="connsiteX79" fmla="*/ 111 w 684"/>
              <a:gd name="connsiteY79" fmla="*/ 89 h 168"/>
              <a:gd name="connsiteX80" fmla="*/ 116 w 684"/>
              <a:gd name="connsiteY80" fmla="*/ 89 h 168"/>
              <a:gd name="connsiteX81" fmla="*/ 116 w 684"/>
              <a:gd name="connsiteY81" fmla="*/ 89 h 168"/>
              <a:gd name="connsiteX82" fmla="*/ 121 w 684"/>
              <a:gd name="connsiteY82" fmla="*/ 89 h 168"/>
              <a:gd name="connsiteX83" fmla="*/ 132 w 684"/>
              <a:gd name="connsiteY83" fmla="*/ 89 h 168"/>
              <a:gd name="connsiteX84" fmla="*/ 148 w 684"/>
              <a:gd name="connsiteY84" fmla="*/ 89 h 168"/>
              <a:gd name="connsiteX85" fmla="*/ 169 w 684"/>
              <a:gd name="connsiteY85" fmla="*/ 89 h 168"/>
              <a:gd name="connsiteX86" fmla="*/ 190 w 684"/>
              <a:gd name="connsiteY86" fmla="*/ 89 h 168"/>
              <a:gd name="connsiteX87" fmla="*/ 211 w 684"/>
              <a:gd name="connsiteY87" fmla="*/ 84 h 168"/>
              <a:gd name="connsiteX88" fmla="*/ 242 w 684"/>
              <a:gd name="connsiteY88" fmla="*/ 79 h 168"/>
              <a:gd name="connsiteX89" fmla="*/ 269 w 684"/>
              <a:gd name="connsiteY89" fmla="*/ 79 h 168"/>
              <a:gd name="connsiteX90" fmla="*/ 290 w 684"/>
              <a:gd name="connsiteY90" fmla="*/ 73 h 168"/>
              <a:gd name="connsiteX91" fmla="*/ 311 w 684"/>
              <a:gd name="connsiteY91" fmla="*/ 73 h 168"/>
              <a:gd name="connsiteX92" fmla="*/ 332 w 684"/>
              <a:gd name="connsiteY92" fmla="*/ 68 h 168"/>
              <a:gd name="connsiteX93" fmla="*/ 342 w 684"/>
              <a:gd name="connsiteY93" fmla="*/ 68 h 168"/>
              <a:gd name="connsiteX94" fmla="*/ 358 w 684"/>
              <a:gd name="connsiteY94" fmla="*/ 68 h 168"/>
              <a:gd name="connsiteX95" fmla="*/ 363 w 684"/>
              <a:gd name="connsiteY95" fmla="*/ 68 h 168"/>
              <a:gd name="connsiteX96" fmla="*/ 368 w 684"/>
              <a:gd name="connsiteY96" fmla="*/ 68 h 168"/>
              <a:gd name="connsiteX97" fmla="*/ 368 w 684"/>
              <a:gd name="connsiteY97" fmla="*/ 68 h 168"/>
              <a:gd name="connsiteX0" fmla="*/ 368 w 684"/>
              <a:gd name="connsiteY0" fmla="*/ 68 h 168"/>
              <a:gd name="connsiteX1" fmla="*/ 374 w 684"/>
              <a:gd name="connsiteY1" fmla="*/ 68 h 168"/>
              <a:gd name="connsiteX2" fmla="*/ 379 w 684"/>
              <a:gd name="connsiteY2" fmla="*/ 68 h 168"/>
              <a:gd name="connsiteX3" fmla="*/ 395 w 684"/>
              <a:gd name="connsiteY3" fmla="*/ 63 h 168"/>
              <a:gd name="connsiteX4" fmla="*/ 405 w 684"/>
              <a:gd name="connsiteY4" fmla="*/ 63 h 168"/>
              <a:gd name="connsiteX5" fmla="*/ 421 w 684"/>
              <a:gd name="connsiteY5" fmla="*/ 63 h 168"/>
              <a:gd name="connsiteX6" fmla="*/ 442 w 684"/>
              <a:gd name="connsiteY6" fmla="*/ 58 h 168"/>
              <a:gd name="connsiteX7" fmla="*/ 468 w 684"/>
              <a:gd name="connsiteY7" fmla="*/ 58 h 168"/>
              <a:gd name="connsiteX8" fmla="*/ 495 w 684"/>
              <a:gd name="connsiteY8" fmla="*/ 52 h 168"/>
              <a:gd name="connsiteX9" fmla="*/ 547 w 684"/>
              <a:gd name="connsiteY9" fmla="*/ 47 h 168"/>
              <a:gd name="connsiteX10" fmla="*/ 595 w 684"/>
              <a:gd name="connsiteY10" fmla="*/ 42 h 168"/>
              <a:gd name="connsiteX11" fmla="*/ 642 w 684"/>
              <a:gd name="connsiteY11" fmla="*/ 37 h 168"/>
              <a:gd name="connsiteX12" fmla="*/ 684 w 684"/>
              <a:gd name="connsiteY12" fmla="*/ 37 h 168"/>
              <a:gd name="connsiteX13" fmla="*/ 663 w 684"/>
              <a:gd name="connsiteY13" fmla="*/ 73 h 168"/>
              <a:gd name="connsiteX14" fmla="*/ 653 w 684"/>
              <a:gd name="connsiteY14" fmla="*/ 73 h 168"/>
              <a:gd name="connsiteX15" fmla="*/ 637 w 684"/>
              <a:gd name="connsiteY15" fmla="*/ 73 h 168"/>
              <a:gd name="connsiteX16" fmla="*/ 626 w 684"/>
              <a:gd name="connsiteY16" fmla="*/ 73 h 168"/>
              <a:gd name="connsiteX17" fmla="*/ 610 w 684"/>
              <a:gd name="connsiteY17" fmla="*/ 73 h 168"/>
              <a:gd name="connsiteX18" fmla="*/ 595 w 684"/>
              <a:gd name="connsiteY18" fmla="*/ 79 h 168"/>
              <a:gd name="connsiteX19" fmla="*/ 579 w 684"/>
              <a:gd name="connsiteY19" fmla="*/ 79 h 168"/>
              <a:gd name="connsiteX20" fmla="*/ 558 w 684"/>
              <a:gd name="connsiteY20" fmla="*/ 79 h 168"/>
              <a:gd name="connsiteX21" fmla="*/ 542 w 684"/>
              <a:gd name="connsiteY21" fmla="*/ 79 h 168"/>
              <a:gd name="connsiteX22" fmla="*/ 521 w 684"/>
              <a:gd name="connsiteY22" fmla="*/ 84 h 168"/>
              <a:gd name="connsiteX23" fmla="*/ 500 w 684"/>
              <a:gd name="connsiteY23" fmla="*/ 84 h 168"/>
              <a:gd name="connsiteX24" fmla="*/ 479 w 684"/>
              <a:gd name="connsiteY24" fmla="*/ 89 h 168"/>
              <a:gd name="connsiteX25" fmla="*/ 458 w 684"/>
              <a:gd name="connsiteY25" fmla="*/ 89 h 168"/>
              <a:gd name="connsiteX26" fmla="*/ 432 w 684"/>
              <a:gd name="connsiteY26" fmla="*/ 95 h 168"/>
              <a:gd name="connsiteX27" fmla="*/ 405 w 684"/>
              <a:gd name="connsiteY27" fmla="*/ 95 h 168"/>
              <a:gd name="connsiteX28" fmla="*/ 384 w 684"/>
              <a:gd name="connsiteY28" fmla="*/ 100 h 168"/>
              <a:gd name="connsiteX29" fmla="*/ 353 w 684"/>
              <a:gd name="connsiteY29" fmla="*/ 100 h 168"/>
              <a:gd name="connsiteX30" fmla="*/ 326 w 684"/>
              <a:gd name="connsiteY30" fmla="*/ 105 h 168"/>
              <a:gd name="connsiteX31" fmla="*/ 305 w 684"/>
              <a:gd name="connsiteY31" fmla="*/ 110 h 168"/>
              <a:gd name="connsiteX32" fmla="*/ 279 w 684"/>
              <a:gd name="connsiteY32" fmla="*/ 116 h 168"/>
              <a:gd name="connsiteX33" fmla="*/ 258 w 684"/>
              <a:gd name="connsiteY33" fmla="*/ 116 h 168"/>
              <a:gd name="connsiteX34" fmla="*/ 237 w 684"/>
              <a:gd name="connsiteY34" fmla="*/ 121 h 168"/>
              <a:gd name="connsiteX35" fmla="*/ 216 w 684"/>
              <a:gd name="connsiteY35" fmla="*/ 126 h 168"/>
              <a:gd name="connsiteX36" fmla="*/ 200 w 684"/>
              <a:gd name="connsiteY36" fmla="*/ 126 h 168"/>
              <a:gd name="connsiteX37" fmla="*/ 184 w 684"/>
              <a:gd name="connsiteY37" fmla="*/ 131 h 168"/>
              <a:gd name="connsiteX38" fmla="*/ 169 w 684"/>
              <a:gd name="connsiteY38" fmla="*/ 131 h 168"/>
              <a:gd name="connsiteX39" fmla="*/ 153 w 684"/>
              <a:gd name="connsiteY39" fmla="*/ 137 h 168"/>
              <a:gd name="connsiteX40" fmla="*/ 142 w 684"/>
              <a:gd name="connsiteY40" fmla="*/ 137 h 168"/>
              <a:gd name="connsiteX41" fmla="*/ 132 w 684"/>
              <a:gd name="connsiteY41" fmla="*/ 142 h 168"/>
              <a:gd name="connsiteX42" fmla="*/ 127 w 684"/>
              <a:gd name="connsiteY42" fmla="*/ 142 h 168"/>
              <a:gd name="connsiteX43" fmla="*/ 116 w 684"/>
              <a:gd name="connsiteY43" fmla="*/ 147 h 168"/>
              <a:gd name="connsiteX44" fmla="*/ 111 w 684"/>
              <a:gd name="connsiteY44" fmla="*/ 147 h 168"/>
              <a:gd name="connsiteX45" fmla="*/ 105 w 684"/>
              <a:gd name="connsiteY45" fmla="*/ 152 h 168"/>
              <a:gd name="connsiteX46" fmla="*/ 90 w 684"/>
              <a:gd name="connsiteY46" fmla="*/ 158 h 168"/>
              <a:gd name="connsiteX47" fmla="*/ 79 w 684"/>
              <a:gd name="connsiteY47" fmla="*/ 163 h 168"/>
              <a:gd name="connsiteX48" fmla="*/ 69 w 684"/>
              <a:gd name="connsiteY48" fmla="*/ 168 h 168"/>
              <a:gd name="connsiteX49" fmla="*/ 63 w 684"/>
              <a:gd name="connsiteY49" fmla="*/ 168 h 168"/>
              <a:gd name="connsiteX50" fmla="*/ 58 w 684"/>
              <a:gd name="connsiteY50" fmla="*/ 168 h 168"/>
              <a:gd name="connsiteX51" fmla="*/ 53 w 684"/>
              <a:gd name="connsiteY51" fmla="*/ 168 h 168"/>
              <a:gd name="connsiteX52" fmla="*/ 48 w 684"/>
              <a:gd name="connsiteY52" fmla="*/ 168 h 168"/>
              <a:gd name="connsiteX53" fmla="*/ 37 w 684"/>
              <a:gd name="connsiteY53" fmla="*/ 158 h 168"/>
              <a:gd name="connsiteX54" fmla="*/ 27 w 684"/>
              <a:gd name="connsiteY54" fmla="*/ 152 h 168"/>
              <a:gd name="connsiteX55" fmla="*/ 16 w 684"/>
              <a:gd name="connsiteY55" fmla="*/ 142 h 168"/>
              <a:gd name="connsiteX56" fmla="*/ 11 w 684"/>
              <a:gd name="connsiteY56" fmla="*/ 137 h 168"/>
              <a:gd name="connsiteX57" fmla="*/ 6 w 684"/>
              <a:gd name="connsiteY57" fmla="*/ 126 h 168"/>
              <a:gd name="connsiteX58" fmla="*/ 0 w 684"/>
              <a:gd name="connsiteY58" fmla="*/ 121 h 168"/>
              <a:gd name="connsiteX59" fmla="*/ 6 w 684"/>
              <a:gd name="connsiteY59" fmla="*/ 116 h 168"/>
              <a:gd name="connsiteX60" fmla="*/ 11 w 684"/>
              <a:gd name="connsiteY60" fmla="*/ 110 h 168"/>
              <a:gd name="connsiteX61" fmla="*/ 16 w 684"/>
              <a:gd name="connsiteY61" fmla="*/ 105 h 168"/>
              <a:gd name="connsiteX62" fmla="*/ 27 w 684"/>
              <a:gd name="connsiteY62" fmla="*/ 100 h 168"/>
              <a:gd name="connsiteX63" fmla="*/ 37 w 684"/>
              <a:gd name="connsiteY63" fmla="*/ 89 h 168"/>
              <a:gd name="connsiteX64" fmla="*/ 48 w 684"/>
              <a:gd name="connsiteY64" fmla="*/ 79 h 168"/>
              <a:gd name="connsiteX65" fmla="*/ 53 w 684"/>
              <a:gd name="connsiteY65" fmla="*/ 63 h 168"/>
              <a:gd name="connsiteX66" fmla="*/ 63 w 684"/>
              <a:gd name="connsiteY66" fmla="*/ 47 h 168"/>
              <a:gd name="connsiteX67" fmla="*/ 63 w 684"/>
              <a:gd name="connsiteY67" fmla="*/ 26 h 168"/>
              <a:gd name="connsiteX68" fmla="*/ 69 w 684"/>
              <a:gd name="connsiteY68" fmla="*/ 0 h 168"/>
              <a:gd name="connsiteX69" fmla="*/ 127 w 684"/>
              <a:gd name="connsiteY69" fmla="*/ 26 h 168"/>
              <a:gd name="connsiteX70" fmla="*/ 121 w 684"/>
              <a:gd name="connsiteY70" fmla="*/ 37 h 168"/>
              <a:gd name="connsiteX71" fmla="*/ 116 w 684"/>
              <a:gd name="connsiteY71" fmla="*/ 47 h 168"/>
              <a:gd name="connsiteX72" fmla="*/ 116 w 684"/>
              <a:gd name="connsiteY72" fmla="*/ 58 h 168"/>
              <a:gd name="connsiteX73" fmla="*/ 111 w 684"/>
              <a:gd name="connsiteY73" fmla="*/ 63 h 168"/>
              <a:gd name="connsiteX74" fmla="*/ 111 w 684"/>
              <a:gd name="connsiteY74" fmla="*/ 73 h 168"/>
              <a:gd name="connsiteX75" fmla="*/ 111 w 684"/>
              <a:gd name="connsiteY75" fmla="*/ 79 h 168"/>
              <a:gd name="connsiteX76" fmla="*/ 111 w 684"/>
              <a:gd name="connsiteY76" fmla="*/ 84 h 168"/>
              <a:gd name="connsiteX77" fmla="*/ 111 w 684"/>
              <a:gd name="connsiteY77" fmla="*/ 84 h 168"/>
              <a:gd name="connsiteX78" fmla="*/ 111 w 684"/>
              <a:gd name="connsiteY78" fmla="*/ 89 h 168"/>
              <a:gd name="connsiteX79" fmla="*/ 116 w 684"/>
              <a:gd name="connsiteY79" fmla="*/ 89 h 168"/>
              <a:gd name="connsiteX80" fmla="*/ 116 w 684"/>
              <a:gd name="connsiteY80" fmla="*/ 89 h 168"/>
              <a:gd name="connsiteX81" fmla="*/ 121 w 684"/>
              <a:gd name="connsiteY81" fmla="*/ 89 h 168"/>
              <a:gd name="connsiteX82" fmla="*/ 132 w 684"/>
              <a:gd name="connsiteY82" fmla="*/ 89 h 168"/>
              <a:gd name="connsiteX83" fmla="*/ 148 w 684"/>
              <a:gd name="connsiteY83" fmla="*/ 89 h 168"/>
              <a:gd name="connsiteX84" fmla="*/ 169 w 684"/>
              <a:gd name="connsiteY84" fmla="*/ 89 h 168"/>
              <a:gd name="connsiteX85" fmla="*/ 190 w 684"/>
              <a:gd name="connsiteY85" fmla="*/ 89 h 168"/>
              <a:gd name="connsiteX86" fmla="*/ 211 w 684"/>
              <a:gd name="connsiteY86" fmla="*/ 84 h 168"/>
              <a:gd name="connsiteX87" fmla="*/ 242 w 684"/>
              <a:gd name="connsiteY87" fmla="*/ 79 h 168"/>
              <a:gd name="connsiteX88" fmla="*/ 269 w 684"/>
              <a:gd name="connsiteY88" fmla="*/ 79 h 168"/>
              <a:gd name="connsiteX89" fmla="*/ 290 w 684"/>
              <a:gd name="connsiteY89" fmla="*/ 73 h 168"/>
              <a:gd name="connsiteX90" fmla="*/ 311 w 684"/>
              <a:gd name="connsiteY90" fmla="*/ 73 h 168"/>
              <a:gd name="connsiteX91" fmla="*/ 332 w 684"/>
              <a:gd name="connsiteY91" fmla="*/ 68 h 168"/>
              <a:gd name="connsiteX92" fmla="*/ 342 w 684"/>
              <a:gd name="connsiteY92" fmla="*/ 68 h 168"/>
              <a:gd name="connsiteX93" fmla="*/ 358 w 684"/>
              <a:gd name="connsiteY93" fmla="*/ 68 h 168"/>
              <a:gd name="connsiteX94" fmla="*/ 363 w 684"/>
              <a:gd name="connsiteY94" fmla="*/ 68 h 168"/>
              <a:gd name="connsiteX95" fmla="*/ 368 w 684"/>
              <a:gd name="connsiteY95" fmla="*/ 68 h 168"/>
              <a:gd name="connsiteX96" fmla="*/ 368 w 684"/>
              <a:gd name="connsiteY96" fmla="*/ 68 h 168"/>
              <a:gd name="connsiteX0" fmla="*/ 368 w 684"/>
              <a:gd name="connsiteY0" fmla="*/ 45 h 145"/>
              <a:gd name="connsiteX1" fmla="*/ 374 w 684"/>
              <a:gd name="connsiteY1" fmla="*/ 45 h 145"/>
              <a:gd name="connsiteX2" fmla="*/ 379 w 684"/>
              <a:gd name="connsiteY2" fmla="*/ 45 h 145"/>
              <a:gd name="connsiteX3" fmla="*/ 395 w 684"/>
              <a:gd name="connsiteY3" fmla="*/ 40 h 145"/>
              <a:gd name="connsiteX4" fmla="*/ 405 w 684"/>
              <a:gd name="connsiteY4" fmla="*/ 40 h 145"/>
              <a:gd name="connsiteX5" fmla="*/ 421 w 684"/>
              <a:gd name="connsiteY5" fmla="*/ 40 h 145"/>
              <a:gd name="connsiteX6" fmla="*/ 442 w 684"/>
              <a:gd name="connsiteY6" fmla="*/ 35 h 145"/>
              <a:gd name="connsiteX7" fmla="*/ 468 w 684"/>
              <a:gd name="connsiteY7" fmla="*/ 35 h 145"/>
              <a:gd name="connsiteX8" fmla="*/ 495 w 684"/>
              <a:gd name="connsiteY8" fmla="*/ 29 h 145"/>
              <a:gd name="connsiteX9" fmla="*/ 547 w 684"/>
              <a:gd name="connsiteY9" fmla="*/ 24 h 145"/>
              <a:gd name="connsiteX10" fmla="*/ 595 w 684"/>
              <a:gd name="connsiteY10" fmla="*/ 19 h 145"/>
              <a:gd name="connsiteX11" fmla="*/ 642 w 684"/>
              <a:gd name="connsiteY11" fmla="*/ 14 h 145"/>
              <a:gd name="connsiteX12" fmla="*/ 684 w 684"/>
              <a:gd name="connsiteY12" fmla="*/ 14 h 145"/>
              <a:gd name="connsiteX13" fmla="*/ 663 w 684"/>
              <a:gd name="connsiteY13" fmla="*/ 50 h 145"/>
              <a:gd name="connsiteX14" fmla="*/ 653 w 684"/>
              <a:gd name="connsiteY14" fmla="*/ 50 h 145"/>
              <a:gd name="connsiteX15" fmla="*/ 637 w 684"/>
              <a:gd name="connsiteY15" fmla="*/ 50 h 145"/>
              <a:gd name="connsiteX16" fmla="*/ 626 w 684"/>
              <a:gd name="connsiteY16" fmla="*/ 50 h 145"/>
              <a:gd name="connsiteX17" fmla="*/ 610 w 684"/>
              <a:gd name="connsiteY17" fmla="*/ 50 h 145"/>
              <a:gd name="connsiteX18" fmla="*/ 595 w 684"/>
              <a:gd name="connsiteY18" fmla="*/ 56 h 145"/>
              <a:gd name="connsiteX19" fmla="*/ 579 w 684"/>
              <a:gd name="connsiteY19" fmla="*/ 56 h 145"/>
              <a:gd name="connsiteX20" fmla="*/ 558 w 684"/>
              <a:gd name="connsiteY20" fmla="*/ 56 h 145"/>
              <a:gd name="connsiteX21" fmla="*/ 542 w 684"/>
              <a:gd name="connsiteY21" fmla="*/ 56 h 145"/>
              <a:gd name="connsiteX22" fmla="*/ 521 w 684"/>
              <a:gd name="connsiteY22" fmla="*/ 61 h 145"/>
              <a:gd name="connsiteX23" fmla="*/ 500 w 684"/>
              <a:gd name="connsiteY23" fmla="*/ 61 h 145"/>
              <a:gd name="connsiteX24" fmla="*/ 479 w 684"/>
              <a:gd name="connsiteY24" fmla="*/ 66 h 145"/>
              <a:gd name="connsiteX25" fmla="*/ 458 w 684"/>
              <a:gd name="connsiteY25" fmla="*/ 66 h 145"/>
              <a:gd name="connsiteX26" fmla="*/ 432 w 684"/>
              <a:gd name="connsiteY26" fmla="*/ 72 h 145"/>
              <a:gd name="connsiteX27" fmla="*/ 405 w 684"/>
              <a:gd name="connsiteY27" fmla="*/ 72 h 145"/>
              <a:gd name="connsiteX28" fmla="*/ 384 w 684"/>
              <a:gd name="connsiteY28" fmla="*/ 77 h 145"/>
              <a:gd name="connsiteX29" fmla="*/ 353 w 684"/>
              <a:gd name="connsiteY29" fmla="*/ 77 h 145"/>
              <a:gd name="connsiteX30" fmla="*/ 326 w 684"/>
              <a:gd name="connsiteY30" fmla="*/ 82 h 145"/>
              <a:gd name="connsiteX31" fmla="*/ 305 w 684"/>
              <a:gd name="connsiteY31" fmla="*/ 87 h 145"/>
              <a:gd name="connsiteX32" fmla="*/ 279 w 684"/>
              <a:gd name="connsiteY32" fmla="*/ 93 h 145"/>
              <a:gd name="connsiteX33" fmla="*/ 258 w 684"/>
              <a:gd name="connsiteY33" fmla="*/ 93 h 145"/>
              <a:gd name="connsiteX34" fmla="*/ 237 w 684"/>
              <a:gd name="connsiteY34" fmla="*/ 98 h 145"/>
              <a:gd name="connsiteX35" fmla="*/ 216 w 684"/>
              <a:gd name="connsiteY35" fmla="*/ 103 h 145"/>
              <a:gd name="connsiteX36" fmla="*/ 200 w 684"/>
              <a:gd name="connsiteY36" fmla="*/ 103 h 145"/>
              <a:gd name="connsiteX37" fmla="*/ 184 w 684"/>
              <a:gd name="connsiteY37" fmla="*/ 108 h 145"/>
              <a:gd name="connsiteX38" fmla="*/ 169 w 684"/>
              <a:gd name="connsiteY38" fmla="*/ 108 h 145"/>
              <a:gd name="connsiteX39" fmla="*/ 153 w 684"/>
              <a:gd name="connsiteY39" fmla="*/ 114 h 145"/>
              <a:gd name="connsiteX40" fmla="*/ 142 w 684"/>
              <a:gd name="connsiteY40" fmla="*/ 114 h 145"/>
              <a:gd name="connsiteX41" fmla="*/ 132 w 684"/>
              <a:gd name="connsiteY41" fmla="*/ 119 h 145"/>
              <a:gd name="connsiteX42" fmla="*/ 127 w 684"/>
              <a:gd name="connsiteY42" fmla="*/ 119 h 145"/>
              <a:gd name="connsiteX43" fmla="*/ 116 w 684"/>
              <a:gd name="connsiteY43" fmla="*/ 124 h 145"/>
              <a:gd name="connsiteX44" fmla="*/ 111 w 684"/>
              <a:gd name="connsiteY44" fmla="*/ 124 h 145"/>
              <a:gd name="connsiteX45" fmla="*/ 105 w 684"/>
              <a:gd name="connsiteY45" fmla="*/ 129 h 145"/>
              <a:gd name="connsiteX46" fmla="*/ 90 w 684"/>
              <a:gd name="connsiteY46" fmla="*/ 135 h 145"/>
              <a:gd name="connsiteX47" fmla="*/ 79 w 684"/>
              <a:gd name="connsiteY47" fmla="*/ 140 h 145"/>
              <a:gd name="connsiteX48" fmla="*/ 69 w 684"/>
              <a:gd name="connsiteY48" fmla="*/ 145 h 145"/>
              <a:gd name="connsiteX49" fmla="*/ 63 w 684"/>
              <a:gd name="connsiteY49" fmla="*/ 145 h 145"/>
              <a:gd name="connsiteX50" fmla="*/ 58 w 684"/>
              <a:gd name="connsiteY50" fmla="*/ 145 h 145"/>
              <a:gd name="connsiteX51" fmla="*/ 53 w 684"/>
              <a:gd name="connsiteY51" fmla="*/ 145 h 145"/>
              <a:gd name="connsiteX52" fmla="*/ 48 w 684"/>
              <a:gd name="connsiteY52" fmla="*/ 145 h 145"/>
              <a:gd name="connsiteX53" fmla="*/ 37 w 684"/>
              <a:gd name="connsiteY53" fmla="*/ 135 h 145"/>
              <a:gd name="connsiteX54" fmla="*/ 27 w 684"/>
              <a:gd name="connsiteY54" fmla="*/ 129 h 145"/>
              <a:gd name="connsiteX55" fmla="*/ 16 w 684"/>
              <a:gd name="connsiteY55" fmla="*/ 119 h 145"/>
              <a:gd name="connsiteX56" fmla="*/ 11 w 684"/>
              <a:gd name="connsiteY56" fmla="*/ 114 h 145"/>
              <a:gd name="connsiteX57" fmla="*/ 6 w 684"/>
              <a:gd name="connsiteY57" fmla="*/ 103 h 145"/>
              <a:gd name="connsiteX58" fmla="*/ 0 w 684"/>
              <a:gd name="connsiteY58" fmla="*/ 98 h 145"/>
              <a:gd name="connsiteX59" fmla="*/ 6 w 684"/>
              <a:gd name="connsiteY59" fmla="*/ 93 h 145"/>
              <a:gd name="connsiteX60" fmla="*/ 11 w 684"/>
              <a:gd name="connsiteY60" fmla="*/ 87 h 145"/>
              <a:gd name="connsiteX61" fmla="*/ 16 w 684"/>
              <a:gd name="connsiteY61" fmla="*/ 82 h 145"/>
              <a:gd name="connsiteX62" fmla="*/ 27 w 684"/>
              <a:gd name="connsiteY62" fmla="*/ 77 h 145"/>
              <a:gd name="connsiteX63" fmla="*/ 37 w 684"/>
              <a:gd name="connsiteY63" fmla="*/ 66 h 145"/>
              <a:gd name="connsiteX64" fmla="*/ 48 w 684"/>
              <a:gd name="connsiteY64" fmla="*/ 56 h 145"/>
              <a:gd name="connsiteX65" fmla="*/ 53 w 684"/>
              <a:gd name="connsiteY65" fmla="*/ 40 h 145"/>
              <a:gd name="connsiteX66" fmla="*/ 63 w 684"/>
              <a:gd name="connsiteY66" fmla="*/ 24 h 145"/>
              <a:gd name="connsiteX67" fmla="*/ 63 w 684"/>
              <a:gd name="connsiteY67" fmla="*/ 3 h 145"/>
              <a:gd name="connsiteX68" fmla="*/ 127 w 684"/>
              <a:gd name="connsiteY68" fmla="*/ 3 h 145"/>
              <a:gd name="connsiteX69" fmla="*/ 121 w 684"/>
              <a:gd name="connsiteY69" fmla="*/ 14 h 145"/>
              <a:gd name="connsiteX70" fmla="*/ 116 w 684"/>
              <a:gd name="connsiteY70" fmla="*/ 24 h 145"/>
              <a:gd name="connsiteX71" fmla="*/ 116 w 684"/>
              <a:gd name="connsiteY71" fmla="*/ 35 h 145"/>
              <a:gd name="connsiteX72" fmla="*/ 111 w 684"/>
              <a:gd name="connsiteY72" fmla="*/ 40 h 145"/>
              <a:gd name="connsiteX73" fmla="*/ 111 w 684"/>
              <a:gd name="connsiteY73" fmla="*/ 50 h 145"/>
              <a:gd name="connsiteX74" fmla="*/ 111 w 684"/>
              <a:gd name="connsiteY74" fmla="*/ 56 h 145"/>
              <a:gd name="connsiteX75" fmla="*/ 111 w 684"/>
              <a:gd name="connsiteY75" fmla="*/ 61 h 145"/>
              <a:gd name="connsiteX76" fmla="*/ 111 w 684"/>
              <a:gd name="connsiteY76" fmla="*/ 61 h 145"/>
              <a:gd name="connsiteX77" fmla="*/ 111 w 684"/>
              <a:gd name="connsiteY77" fmla="*/ 66 h 145"/>
              <a:gd name="connsiteX78" fmla="*/ 116 w 684"/>
              <a:gd name="connsiteY78" fmla="*/ 66 h 145"/>
              <a:gd name="connsiteX79" fmla="*/ 116 w 684"/>
              <a:gd name="connsiteY79" fmla="*/ 66 h 145"/>
              <a:gd name="connsiteX80" fmla="*/ 121 w 684"/>
              <a:gd name="connsiteY80" fmla="*/ 66 h 145"/>
              <a:gd name="connsiteX81" fmla="*/ 132 w 684"/>
              <a:gd name="connsiteY81" fmla="*/ 66 h 145"/>
              <a:gd name="connsiteX82" fmla="*/ 148 w 684"/>
              <a:gd name="connsiteY82" fmla="*/ 66 h 145"/>
              <a:gd name="connsiteX83" fmla="*/ 169 w 684"/>
              <a:gd name="connsiteY83" fmla="*/ 66 h 145"/>
              <a:gd name="connsiteX84" fmla="*/ 190 w 684"/>
              <a:gd name="connsiteY84" fmla="*/ 66 h 145"/>
              <a:gd name="connsiteX85" fmla="*/ 211 w 684"/>
              <a:gd name="connsiteY85" fmla="*/ 61 h 145"/>
              <a:gd name="connsiteX86" fmla="*/ 242 w 684"/>
              <a:gd name="connsiteY86" fmla="*/ 56 h 145"/>
              <a:gd name="connsiteX87" fmla="*/ 269 w 684"/>
              <a:gd name="connsiteY87" fmla="*/ 56 h 145"/>
              <a:gd name="connsiteX88" fmla="*/ 290 w 684"/>
              <a:gd name="connsiteY88" fmla="*/ 50 h 145"/>
              <a:gd name="connsiteX89" fmla="*/ 311 w 684"/>
              <a:gd name="connsiteY89" fmla="*/ 50 h 145"/>
              <a:gd name="connsiteX90" fmla="*/ 332 w 684"/>
              <a:gd name="connsiteY90" fmla="*/ 45 h 145"/>
              <a:gd name="connsiteX91" fmla="*/ 342 w 684"/>
              <a:gd name="connsiteY91" fmla="*/ 45 h 145"/>
              <a:gd name="connsiteX92" fmla="*/ 358 w 684"/>
              <a:gd name="connsiteY92" fmla="*/ 45 h 145"/>
              <a:gd name="connsiteX93" fmla="*/ 363 w 684"/>
              <a:gd name="connsiteY93" fmla="*/ 45 h 145"/>
              <a:gd name="connsiteX94" fmla="*/ 368 w 684"/>
              <a:gd name="connsiteY94" fmla="*/ 45 h 145"/>
              <a:gd name="connsiteX95" fmla="*/ 368 w 684"/>
              <a:gd name="connsiteY95" fmla="*/ 45 h 145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53 w 684"/>
              <a:gd name="connsiteY65" fmla="*/ 37 h 142"/>
              <a:gd name="connsiteX66" fmla="*/ 63 w 684"/>
              <a:gd name="connsiteY66" fmla="*/ 21 h 142"/>
              <a:gd name="connsiteX67" fmla="*/ 127 w 684"/>
              <a:gd name="connsiteY67" fmla="*/ 0 h 142"/>
              <a:gd name="connsiteX68" fmla="*/ 121 w 684"/>
              <a:gd name="connsiteY68" fmla="*/ 11 h 142"/>
              <a:gd name="connsiteX69" fmla="*/ 116 w 684"/>
              <a:gd name="connsiteY69" fmla="*/ 21 h 142"/>
              <a:gd name="connsiteX70" fmla="*/ 116 w 684"/>
              <a:gd name="connsiteY70" fmla="*/ 32 h 142"/>
              <a:gd name="connsiteX71" fmla="*/ 111 w 684"/>
              <a:gd name="connsiteY71" fmla="*/ 37 h 142"/>
              <a:gd name="connsiteX72" fmla="*/ 111 w 684"/>
              <a:gd name="connsiteY72" fmla="*/ 47 h 142"/>
              <a:gd name="connsiteX73" fmla="*/ 111 w 684"/>
              <a:gd name="connsiteY73" fmla="*/ 53 h 142"/>
              <a:gd name="connsiteX74" fmla="*/ 111 w 684"/>
              <a:gd name="connsiteY74" fmla="*/ 58 h 142"/>
              <a:gd name="connsiteX75" fmla="*/ 111 w 684"/>
              <a:gd name="connsiteY75" fmla="*/ 58 h 142"/>
              <a:gd name="connsiteX76" fmla="*/ 111 w 684"/>
              <a:gd name="connsiteY76" fmla="*/ 63 h 142"/>
              <a:gd name="connsiteX77" fmla="*/ 116 w 684"/>
              <a:gd name="connsiteY77" fmla="*/ 63 h 142"/>
              <a:gd name="connsiteX78" fmla="*/ 116 w 684"/>
              <a:gd name="connsiteY78" fmla="*/ 63 h 142"/>
              <a:gd name="connsiteX79" fmla="*/ 121 w 684"/>
              <a:gd name="connsiteY79" fmla="*/ 63 h 142"/>
              <a:gd name="connsiteX80" fmla="*/ 132 w 684"/>
              <a:gd name="connsiteY80" fmla="*/ 63 h 142"/>
              <a:gd name="connsiteX81" fmla="*/ 148 w 684"/>
              <a:gd name="connsiteY81" fmla="*/ 63 h 142"/>
              <a:gd name="connsiteX82" fmla="*/ 169 w 684"/>
              <a:gd name="connsiteY82" fmla="*/ 63 h 142"/>
              <a:gd name="connsiteX83" fmla="*/ 190 w 684"/>
              <a:gd name="connsiteY83" fmla="*/ 63 h 142"/>
              <a:gd name="connsiteX84" fmla="*/ 211 w 684"/>
              <a:gd name="connsiteY84" fmla="*/ 58 h 142"/>
              <a:gd name="connsiteX85" fmla="*/ 242 w 684"/>
              <a:gd name="connsiteY85" fmla="*/ 53 h 142"/>
              <a:gd name="connsiteX86" fmla="*/ 269 w 684"/>
              <a:gd name="connsiteY86" fmla="*/ 53 h 142"/>
              <a:gd name="connsiteX87" fmla="*/ 290 w 684"/>
              <a:gd name="connsiteY87" fmla="*/ 47 h 142"/>
              <a:gd name="connsiteX88" fmla="*/ 311 w 684"/>
              <a:gd name="connsiteY88" fmla="*/ 47 h 142"/>
              <a:gd name="connsiteX89" fmla="*/ 332 w 684"/>
              <a:gd name="connsiteY89" fmla="*/ 42 h 142"/>
              <a:gd name="connsiteX90" fmla="*/ 342 w 684"/>
              <a:gd name="connsiteY90" fmla="*/ 42 h 142"/>
              <a:gd name="connsiteX91" fmla="*/ 358 w 684"/>
              <a:gd name="connsiteY91" fmla="*/ 42 h 142"/>
              <a:gd name="connsiteX92" fmla="*/ 363 w 684"/>
              <a:gd name="connsiteY92" fmla="*/ 42 h 142"/>
              <a:gd name="connsiteX93" fmla="*/ 368 w 684"/>
              <a:gd name="connsiteY93" fmla="*/ 42 h 142"/>
              <a:gd name="connsiteX94" fmla="*/ 368 w 684"/>
              <a:gd name="connsiteY94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53 w 684"/>
              <a:gd name="connsiteY65" fmla="*/ 37 h 142"/>
              <a:gd name="connsiteX66" fmla="*/ 127 w 684"/>
              <a:gd name="connsiteY66" fmla="*/ 0 h 142"/>
              <a:gd name="connsiteX67" fmla="*/ 121 w 684"/>
              <a:gd name="connsiteY67" fmla="*/ 11 h 142"/>
              <a:gd name="connsiteX68" fmla="*/ 116 w 684"/>
              <a:gd name="connsiteY68" fmla="*/ 21 h 142"/>
              <a:gd name="connsiteX69" fmla="*/ 116 w 684"/>
              <a:gd name="connsiteY69" fmla="*/ 32 h 142"/>
              <a:gd name="connsiteX70" fmla="*/ 111 w 684"/>
              <a:gd name="connsiteY70" fmla="*/ 37 h 142"/>
              <a:gd name="connsiteX71" fmla="*/ 111 w 684"/>
              <a:gd name="connsiteY71" fmla="*/ 47 h 142"/>
              <a:gd name="connsiteX72" fmla="*/ 111 w 684"/>
              <a:gd name="connsiteY72" fmla="*/ 53 h 142"/>
              <a:gd name="connsiteX73" fmla="*/ 111 w 684"/>
              <a:gd name="connsiteY73" fmla="*/ 58 h 142"/>
              <a:gd name="connsiteX74" fmla="*/ 111 w 684"/>
              <a:gd name="connsiteY74" fmla="*/ 58 h 142"/>
              <a:gd name="connsiteX75" fmla="*/ 111 w 684"/>
              <a:gd name="connsiteY75" fmla="*/ 63 h 142"/>
              <a:gd name="connsiteX76" fmla="*/ 116 w 684"/>
              <a:gd name="connsiteY76" fmla="*/ 63 h 142"/>
              <a:gd name="connsiteX77" fmla="*/ 116 w 684"/>
              <a:gd name="connsiteY77" fmla="*/ 63 h 142"/>
              <a:gd name="connsiteX78" fmla="*/ 121 w 684"/>
              <a:gd name="connsiteY78" fmla="*/ 63 h 142"/>
              <a:gd name="connsiteX79" fmla="*/ 132 w 684"/>
              <a:gd name="connsiteY79" fmla="*/ 63 h 142"/>
              <a:gd name="connsiteX80" fmla="*/ 148 w 684"/>
              <a:gd name="connsiteY80" fmla="*/ 63 h 142"/>
              <a:gd name="connsiteX81" fmla="*/ 169 w 684"/>
              <a:gd name="connsiteY81" fmla="*/ 63 h 142"/>
              <a:gd name="connsiteX82" fmla="*/ 190 w 684"/>
              <a:gd name="connsiteY82" fmla="*/ 63 h 142"/>
              <a:gd name="connsiteX83" fmla="*/ 211 w 684"/>
              <a:gd name="connsiteY83" fmla="*/ 58 h 142"/>
              <a:gd name="connsiteX84" fmla="*/ 242 w 684"/>
              <a:gd name="connsiteY84" fmla="*/ 53 h 142"/>
              <a:gd name="connsiteX85" fmla="*/ 269 w 684"/>
              <a:gd name="connsiteY85" fmla="*/ 53 h 142"/>
              <a:gd name="connsiteX86" fmla="*/ 290 w 684"/>
              <a:gd name="connsiteY86" fmla="*/ 47 h 142"/>
              <a:gd name="connsiteX87" fmla="*/ 311 w 684"/>
              <a:gd name="connsiteY87" fmla="*/ 47 h 142"/>
              <a:gd name="connsiteX88" fmla="*/ 332 w 684"/>
              <a:gd name="connsiteY88" fmla="*/ 42 h 142"/>
              <a:gd name="connsiteX89" fmla="*/ 342 w 684"/>
              <a:gd name="connsiteY89" fmla="*/ 42 h 142"/>
              <a:gd name="connsiteX90" fmla="*/ 358 w 684"/>
              <a:gd name="connsiteY90" fmla="*/ 42 h 142"/>
              <a:gd name="connsiteX91" fmla="*/ 363 w 684"/>
              <a:gd name="connsiteY91" fmla="*/ 42 h 142"/>
              <a:gd name="connsiteX92" fmla="*/ 368 w 684"/>
              <a:gd name="connsiteY92" fmla="*/ 42 h 142"/>
              <a:gd name="connsiteX93" fmla="*/ 368 w 684"/>
              <a:gd name="connsiteY93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48 w 684"/>
              <a:gd name="connsiteY64" fmla="*/ 53 h 142"/>
              <a:gd name="connsiteX65" fmla="*/ 127 w 684"/>
              <a:gd name="connsiteY65" fmla="*/ 0 h 142"/>
              <a:gd name="connsiteX66" fmla="*/ 121 w 684"/>
              <a:gd name="connsiteY66" fmla="*/ 11 h 142"/>
              <a:gd name="connsiteX67" fmla="*/ 116 w 684"/>
              <a:gd name="connsiteY67" fmla="*/ 21 h 142"/>
              <a:gd name="connsiteX68" fmla="*/ 116 w 684"/>
              <a:gd name="connsiteY68" fmla="*/ 32 h 142"/>
              <a:gd name="connsiteX69" fmla="*/ 111 w 684"/>
              <a:gd name="connsiteY69" fmla="*/ 37 h 142"/>
              <a:gd name="connsiteX70" fmla="*/ 111 w 684"/>
              <a:gd name="connsiteY70" fmla="*/ 47 h 142"/>
              <a:gd name="connsiteX71" fmla="*/ 111 w 684"/>
              <a:gd name="connsiteY71" fmla="*/ 53 h 142"/>
              <a:gd name="connsiteX72" fmla="*/ 111 w 684"/>
              <a:gd name="connsiteY72" fmla="*/ 58 h 142"/>
              <a:gd name="connsiteX73" fmla="*/ 111 w 684"/>
              <a:gd name="connsiteY73" fmla="*/ 58 h 142"/>
              <a:gd name="connsiteX74" fmla="*/ 111 w 684"/>
              <a:gd name="connsiteY74" fmla="*/ 63 h 142"/>
              <a:gd name="connsiteX75" fmla="*/ 116 w 684"/>
              <a:gd name="connsiteY75" fmla="*/ 63 h 142"/>
              <a:gd name="connsiteX76" fmla="*/ 116 w 684"/>
              <a:gd name="connsiteY76" fmla="*/ 63 h 142"/>
              <a:gd name="connsiteX77" fmla="*/ 121 w 684"/>
              <a:gd name="connsiteY77" fmla="*/ 63 h 142"/>
              <a:gd name="connsiteX78" fmla="*/ 132 w 684"/>
              <a:gd name="connsiteY78" fmla="*/ 63 h 142"/>
              <a:gd name="connsiteX79" fmla="*/ 148 w 684"/>
              <a:gd name="connsiteY79" fmla="*/ 63 h 142"/>
              <a:gd name="connsiteX80" fmla="*/ 169 w 684"/>
              <a:gd name="connsiteY80" fmla="*/ 63 h 142"/>
              <a:gd name="connsiteX81" fmla="*/ 190 w 684"/>
              <a:gd name="connsiteY81" fmla="*/ 63 h 142"/>
              <a:gd name="connsiteX82" fmla="*/ 211 w 684"/>
              <a:gd name="connsiteY82" fmla="*/ 58 h 142"/>
              <a:gd name="connsiteX83" fmla="*/ 242 w 684"/>
              <a:gd name="connsiteY83" fmla="*/ 53 h 142"/>
              <a:gd name="connsiteX84" fmla="*/ 269 w 684"/>
              <a:gd name="connsiteY84" fmla="*/ 53 h 142"/>
              <a:gd name="connsiteX85" fmla="*/ 290 w 684"/>
              <a:gd name="connsiteY85" fmla="*/ 47 h 142"/>
              <a:gd name="connsiteX86" fmla="*/ 311 w 684"/>
              <a:gd name="connsiteY86" fmla="*/ 47 h 142"/>
              <a:gd name="connsiteX87" fmla="*/ 332 w 684"/>
              <a:gd name="connsiteY87" fmla="*/ 42 h 142"/>
              <a:gd name="connsiteX88" fmla="*/ 342 w 684"/>
              <a:gd name="connsiteY88" fmla="*/ 42 h 142"/>
              <a:gd name="connsiteX89" fmla="*/ 358 w 684"/>
              <a:gd name="connsiteY89" fmla="*/ 42 h 142"/>
              <a:gd name="connsiteX90" fmla="*/ 363 w 684"/>
              <a:gd name="connsiteY90" fmla="*/ 42 h 142"/>
              <a:gd name="connsiteX91" fmla="*/ 368 w 684"/>
              <a:gd name="connsiteY91" fmla="*/ 42 h 142"/>
              <a:gd name="connsiteX92" fmla="*/ 368 w 684"/>
              <a:gd name="connsiteY92" fmla="*/ 42 h 142"/>
              <a:gd name="connsiteX0" fmla="*/ 368 w 684"/>
              <a:gd name="connsiteY0" fmla="*/ 42 h 142"/>
              <a:gd name="connsiteX1" fmla="*/ 374 w 684"/>
              <a:gd name="connsiteY1" fmla="*/ 42 h 142"/>
              <a:gd name="connsiteX2" fmla="*/ 379 w 684"/>
              <a:gd name="connsiteY2" fmla="*/ 42 h 142"/>
              <a:gd name="connsiteX3" fmla="*/ 395 w 684"/>
              <a:gd name="connsiteY3" fmla="*/ 37 h 142"/>
              <a:gd name="connsiteX4" fmla="*/ 405 w 684"/>
              <a:gd name="connsiteY4" fmla="*/ 37 h 142"/>
              <a:gd name="connsiteX5" fmla="*/ 421 w 684"/>
              <a:gd name="connsiteY5" fmla="*/ 37 h 142"/>
              <a:gd name="connsiteX6" fmla="*/ 442 w 684"/>
              <a:gd name="connsiteY6" fmla="*/ 32 h 142"/>
              <a:gd name="connsiteX7" fmla="*/ 468 w 684"/>
              <a:gd name="connsiteY7" fmla="*/ 32 h 142"/>
              <a:gd name="connsiteX8" fmla="*/ 495 w 684"/>
              <a:gd name="connsiteY8" fmla="*/ 26 h 142"/>
              <a:gd name="connsiteX9" fmla="*/ 547 w 684"/>
              <a:gd name="connsiteY9" fmla="*/ 21 h 142"/>
              <a:gd name="connsiteX10" fmla="*/ 595 w 684"/>
              <a:gd name="connsiteY10" fmla="*/ 16 h 142"/>
              <a:gd name="connsiteX11" fmla="*/ 642 w 684"/>
              <a:gd name="connsiteY11" fmla="*/ 11 h 142"/>
              <a:gd name="connsiteX12" fmla="*/ 684 w 684"/>
              <a:gd name="connsiteY12" fmla="*/ 11 h 142"/>
              <a:gd name="connsiteX13" fmla="*/ 663 w 684"/>
              <a:gd name="connsiteY13" fmla="*/ 47 h 142"/>
              <a:gd name="connsiteX14" fmla="*/ 653 w 684"/>
              <a:gd name="connsiteY14" fmla="*/ 47 h 142"/>
              <a:gd name="connsiteX15" fmla="*/ 637 w 684"/>
              <a:gd name="connsiteY15" fmla="*/ 47 h 142"/>
              <a:gd name="connsiteX16" fmla="*/ 626 w 684"/>
              <a:gd name="connsiteY16" fmla="*/ 47 h 142"/>
              <a:gd name="connsiteX17" fmla="*/ 610 w 684"/>
              <a:gd name="connsiteY17" fmla="*/ 47 h 142"/>
              <a:gd name="connsiteX18" fmla="*/ 595 w 684"/>
              <a:gd name="connsiteY18" fmla="*/ 53 h 142"/>
              <a:gd name="connsiteX19" fmla="*/ 579 w 684"/>
              <a:gd name="connsiteY19" fmla="*/ 53 h 142"/>
              <a:gd name="connsiteX20" fmla="*/ 558 w 684"/>
              <a:gd name="connsiteY20" fmla="*/ 53 h 142"/>
              <a:gd name="connsiteX21" fmla="*/ 542 w 684"/>
              <a:gd name="connsiteY21" fmla="*/ 53 h 142"/>
              <a:gd name="connsiteX22" fmla="*/ 521 w 684"/>
              <a:gd name="connsiteY22" fmla="*/ 58 h 142"/>
              <a:gd name="connsiteX23" fmla="*/ 500 w 684"/>
              <a:gd name="connsiteY23" fmla="*/ 58 h 142"/>
              <a:gd name="connsiteX24" fmla="*/ 479 w 684"/>
              <a:gd name="connsiteY24" fmla="*/ 63 h 142"/>
              <a:gd name="connsiteX25" fmla="*/ 458 w 684"/>
              <a:gd name="connsiteY25" fmla="*/ 63 h 142"/>
              <a:gd name="connsiteX26" fmla="*/ 432 w 684"/>
              <a:gd name="connsiteY26" fmla="*/ 69 h 142"/>
              <a:gd name="connsiteX27" fmla="*/ 405 w 684"/>
              <a:gd name="connsiteY27" fmla="*/ 69 h 142"/>
              <a:gd name="connsiteX28" fmla="*/ 384 w 684"/>
              <a:gd name="connsiteY28" fmla="*/ 74 h 142"/>
              <a:gd name="connsiteX29" fmla="*/ 353 w 684"/>
              <a:gd name="connsiteY29" fmla="*/ 74 h 142"/>
              <a:gd name="connsiteX30" fmla="*/ 326 w 684"/>
              <a:gd name="connsiteY30" fmla="*/ 79 h 142"/>
              <a:gd name="connsiteX31" fmla="*/ 305 w 684"/>
              <a:gd name="connsiteY31" fmla="*/ 84 h 142"/>
              <a:gd name="connsiteX32" fmla="*/ 279 w 684"/>
              <a:gd name="connsiteY32" fmla="*/ 90 h 142"/>
              <a:gd name="connsiteX33" fmla="*/ 258 w 684"/>
              <a:gd name="connsiteY33" fmla="*/ 90 h 142"/>
              <a:gd name="connsiteX34" fmla="*/ 237 w 684"/>
              <a:gd name="connsiteY34" fmla="*/ 95 h 142"/>
              <a:gd name="connsiteX35" fmla="*/ 216 w 684"/>
              <a:gd name="connsiteY35" fmla="*/ 100 h 142"/>
              <a:gd name="connsiteX36" fmla="*/ 200 w 684"/>
              <a:gd name="connsiteY36" fmla="*/ 100 h 142"/>
              <a:gd name="connsiteX37" fmla="*/ 184 w 684"/>
              <a:gd name="connsiteY37" fmla="*/ 105 h 142"/>
              <a:gd name="connsiteX38" fmla="*/ 169 w 684"/>
              <a:gd name="connsiteY38" fmla="*/ 105 h 142"/>
              <a:gd name="connsiteX39" fmla="*/ 153 w 684"/>
              <a:gd name="connsiteY39" fmla="*/ 111 h 142"/>
              <a:gd name="connsiteX40" fmla="*/ 142 w 684"/>
              <a:gd name="connsiteY40" fmla="*/ 111 h 142"/>
              <a:gd name="connsiteX41" fmla="*/ 132 w 684"/>
              <a:gd name="connsiteY41" fmla="*/ 116 h 142"/>
              <a:gd name="connsiteX42" fmla="*/ 127 w 684"/>
              <a:gd name="connsiteY42" fmla="*/ 116 h 142"/>
              <a:gd name="connsiteX43" fmla="*/ 116 w 684"/>
              <a:gd name="connsiteY43" fmla="*/ 121 h 142"/>
              <a:gd name="connsiteX44" fmla="*/ 111 w 684"/>
              <a:gd name="connsiteY44" fmla="*/ 121 h 142"/>
              <a:gd name="connsiteX45" fmla="*/ 105 w 684"/>
              <a:gd name="connsiteY45" fmla="*/ 126 h 142"/>
              <a:gd name="connsiteX46" fmla="*/ 90 w 684"/>
              <a:gd name="connsiteY46" fmla="*/ 132 h 142"/>
              <a:gd name="connsiteX47" fmla="*/ 79 w 684"/>
              <a:gd name="connsiteY47" fmla="*/ 137 h 142"/>
              <a:gd name="connsiteX48" fmla="*/ 69 w 684"/>
              <a:gd name="connsiteY48" fmla="*/ 142 h 142"/>
              <a:gd name="connsiteX49" fmla="*/ 63 w 684"/>
              <a:gd name="connsiteY49" fmla="*/ 142 h 142"/>
              <a:gd name="connsiteX50" fmla="*/ 58 w 684"/>
              <a:gd name="connsiteY50" fmla="*/ 142 h 142"/>
              <a:gd name="connsiteX51" fmla="*/ 53 w 684"/>
              <a:gd name="connsiteY51" fmla="*/ 142 h 142"/>
              <a:gd name="connsiteX52" fmla="*/ 48 w 684"/>
              <a:gd name="connsiteY52" fmla="*/ 142 h 142"/>
              <a:gd name="connsiteX53" fmla="*/ 37 w 684"/>
              <a:gd name="connsiteY53" fmla="*/ 132 h 142"/>
              <a:gd name="connsiteX54" fmla="*/ 27 w 684"/>
              <a:gd name="connsiteY54" fmla="*/ 126 h 142"/>
              <a:gd name="connsiteX55" fmla="*/ 16 w 684"/>
              <a:gd name="connsiteY55" fmla="*/ 116 h 142"/>
              <a:gd name="connsiteX56" fmla="*/ 11 w 684"/>
              <a:gd name="connsiteY56" fmla="*/ 111 h 142"/>
              <a:gd name="connsiteX57" fmla="*/ 6 w 684"/>
              <a:gd name="connsiteY57" fmla="*/ 100 h 142"/>
              <a:gd name="connsiteX58" fmla="*/ 0 w 684"/>
              <a:gd name="connsiteY58" fmla="*/ 95 h 142"/>
              <a:gd name="connsiteX59" fmla="*/ 6 w 684"/>
              <a:gd name="connsiteY59" fmla="*/ 90 h 142"/>
              <a:gd name="connsiteX60" fmla="*/ 11 w 684"/>
              <a:gd name="connsiteY60" fmla="*/ 84 h 142"/>
              <a:gd name="connsiteX61" fmla="*/ 16 w 684"/>
              <a:gd name="connsiteY61" fmla="*/ 79 h 142"/>
              <a:gd name="connsiteX62" fmla="*/ 27 w 684"/>
              <a:gd name="connsiteY62" fmla="*/ 74 h 142"/>
              <a:gd name="connsiteX63" fmla="*/ 37 w 684"/>
              <a:gd name="connsiteY63" fmla="*/ 63 h 142"/>
              <a:gd name="connsiteX64" fmla="*/ 127 w 684"/>
              <a:gd name="connsiteY64" fmla="*/ 0 h 142"/>
              <a:gd name="connsiteX65" fmla="*/ 121 w 684"/>
              <a:gd name="connsiteY65" fmla="*/ 11 h 142"/>
              <a:gd name="connsiteX66" fmla="*/ 116 w 684"/>
              <a:gd name="connsiteY66" fmla="*/ 21 h 142"/>
              <a:gd name="connsiteX67" fmla="*/ 116 w 684"/>
              <a:gd name="connsiteY67" fmla="*/ 32 h 142"/>
              <a:gd name="connsiteX68" fmla="*/ 111 w 684"/>
              <a:gd name="connsiteY68" fmla="*/ 37 h 142"/>
              <a:gd name="connsiteX69" fmla="*/ 111 w 684"/>
              <a:gd name="connsiteY69" fmla="*/ 47 h 142"/>
              <a:gd name="connsiteX70" fmla="*/ 111 w 684"/>
              <a:gd name="connsiteY70" fmla="*/ 53 h 142"/>
              <a:gd name="connsiteX71" fmla="*/ 111 w 684"/>
              <a:gd name="connsiteY71" fmla="*/ 58 h 142"/>
              <a:gd name="connsiteX72" fmla="*/ 111 w 684"/>
              <a:gd name="connsiteY72" fmla="*/ 58 h 142"/>
              <a:gd name="connsiteX73" fmla="*/ 111 w 684"/>
              <a:gd name="connsiteY73" fmla="*/ 63 h 142"/>
              <a:gd name="connsiteX74" fmla="*/ 116 w 684"/>
              <a:gd name="connsiteY74" fmla="*/ 63 h 142"/>
              <a:gd name="connsiteX75" fmla="*/ 116 w 684"/>
              <a:gd name="connsiteY75" fmla="*/ 63 h 142"/>
              <a:gd name="connsiteX76" fmla="*/ 121 w 684"/>
              <a:gd name="connsiteY76" fmla="*/ 63 h 142"/>
              <a:gd name="connsiteX77" fmla="*/ 132 w 684"/>
              <a:gd name="connsiteY77" fmla="*/ 63 h 142"/>
              <a:gd name="connsiteX78" fmla="*/ 148 w 684"/>
              <a:gd name="connsiteY78" fmla="*/ 63 h 142"/>
              <a:gd name="connsiteX79" fmla="*/ 169 w 684"/>
              <a:gd name="connsiteY79" fmla="*/ 63 h 142"/>
              <a:gd name="connsiteX80" fmla="*/ 190 w 684"/>
              <a:gd name="connsiteY80" fmla="*/ 63 h 142"/>
              <a:gd name="connsiteX81" fmla="*/ 211 w 684"/>
              <a:gd name="connsiteY81" fmla="*/ 58 h 142"/>
              <a:gd name="connsiteX82" fmla="*/ 242 w 684"/>
              <a:gd name="connsiteY82" fmla="*/ 53 h 142"/>
              <a:gd name="connsiteX83" fmla="*/ 269 w 684"/>
              <a:gd name="connsiteY83" fmla="*/ 53 h 142"/>
              <a:gd name="connsiteX84" fmla="*/ 290 w 684"/>
              <a:gd name="connsiteY84" fmla="*/ 47 h 142"/>
              <a:gd name="connsiteX85" fmla="*/ 311 w 684"/>
              <a:gd name="connsiteY85" fmla="*/ 47 h 142"/>
              <a:gd name="connsiteX86" fmla="*/ 332 w 684"/>
              <a:gd name="connsiteY86" fmla="*/ 42 h 142"/>
              <a:gd name="connsiteX87" fmla="*/ 342 w 684"/>
              <a:gd name="connsiteY87" fmla="*/ 42 h 142"/>
              <a:gd name="connsiteX88" fmla="*/ 358 w 684"/>
              <a:gd name="connsiteY88" fmla="*/ 42 h 142"/>
              <a:gd name="connsiteX89" fmla="*/ 363 w 684"/>
              <a:gd name="connsiteY89" fmla="*/ 42 h 142"/>
              <a:gd name="connsiteX90" fmla="*/ 368 w 684"/>
              <a:gd name="connsiteY90" fmla="*/ 42 h 142"/>
              <a:gd name="connsiteX91" fmla="*/ 368 w 684"/>
              <a:gd name="connsiteY91" fmla="*/ 42 h 142"/>
              <a:gd name="connsiteX0" fmla="*/ 368 w 684"/>
              <a:gd name="connsiteY0" fmla="*/ 49 h 149"/>
              <a:gd name="connsiteX1" fmla="*/ 374 w 684"/>
              <a:gd name="connsiteY1" fmla="*/ 49 h 149"/>
              <a:gd name="connsiteX2" fmla="*/ 379 w 684"/>
              <a:gd name="connsiteY2" fmla="*/ 49 h 149"/>
              <a:gd name="connsiteX3" fmla="*/ 395 w 684"/>
              <a:gd name="connsiteY3" fmla="*/ 44 h 149"/>
              <a:gd name="connsiteX4" fmla="*/ 405 w 684"/>
              <a:gd name="connsiteY4" fmla="*/ 44 h 149"/>
              <a:gd name="connsiteX5" fmla="*/ 421 w 684"/>
              <a:gd name="connsiteY5" fmla="*/ 44 h 149"/>
              <a:gd name="connsiteX6" fmla="*/ 442 w 684"/>
              <a:gd name="connsiteY6" fmla="*/ 39 h 149"/>
              <a:gd name="connsiteX7" fmla="*/ 468 w 684"/>
              <a:gd name="connsiteY7" fmla="*/ 39 h 149"/>
              <a:gd name="connsiteX8" fmla="*/ 495 w 684"/>
              <a:gd name="connsiteY8" fmla="*/ 33 h 149"/>
              <a:gd name="connsiteX9" fmla="*/ 547 w 684"/>
              <a:gd name="connsiteY9" fmla="*/ 28 h 149"/>
              <a:gd name="connsiteX10" fmla="*/ 595 w 684"/>
              <a:gd name="connsiteY10" fmla="*/ 23 h 149"/>
              <a:gd name="connsiteX11" fmla="*/ 642 w 684"/>
              <a:gd name="connsiteY11" fmla="*/ 18 h 149"/>
              <a:gd name="connsiteX12" fmla="*/ 684 w 684"/>
              <a:gd name="connsiteY12" fmla="*/ 18 h 149"/>
              <a:gd name="connsiteX13" fmla="*/ 663 w 684"/>
              <a:gd name="connsiteY13" fmla="*/ 54 h 149"/>
              <a:gd name="connsiteX14" fmla="*/ 653 w 684"/>
              <a:gd name="connsiteY14" fmla="*/ 54 h 149"/>
              <a:gd name="connsiteX15" fmla="*/ 637 w 684"/>
              <a:gd name="connsiteY15" fmla="*/ 54 h 149"/>
              <a:gd name="connsiteX16" fmla="*/ 626 w 684"/>
              <a:gd name="connsiteY16" fmla="*/ 54 h 149"/>
              <a:gd name="connsiteX17" fmla="*/ 610 w 684"/>
              <a:gd name="connsiteY17" fmla="*/ 54 h 149"/>
              <a:gd name="connsiteX18" fmla="*/ 595 w 684"/>
              <a:gd name="connsiteY18" fmla="*/ 60 h 149"/>
              <a:gd name="connsiteX19" fmla="*/ 579 w 684"/>
              <a:gd name="connsiteY19" fmla="*/ 60 h 149"/>
              <a:gd name="connsiteX20" fmla="*/ 558 w 684"/>
              <a:gd name="connsiteY20" fmla="*/ 60 h 149"/>
              <a:gd name="connsiteX21" fmla="*/ 542 w 684"/>
              <a:gd name="connsiteY21" fmla="*/ 60 h 149"/>
              <a:gd name="connsiteX22" fmla="*/ 521 w 684"/>
              <a:gd name="connsiteY22" fmla="*/ 65 h 149"/>
              <a:gd name="connsiteX23" fmla="*/ 500 w 684"/>
              <a:gd name="connsiteY23" fmla="*/ 65 h 149"/>
              <a:gd name="connsiteX24" fmla="*/ 479 w 684"/>
              <a:gd name="connsiteY24" fmla="*/ 70 h 149"/>
              <a:gd name="connsiteX25" fmla="*/ 458 w 684"/>
              <a:gd name="connsiteY25" fmla="*/ 70 h 149"/>
              <a:gd name="connsiteX26" fmla="*/ 432 w 684"/>
              <a:gd name="connsiteY26" fmla="*/ 76 h 149"/>
              <a:gd name="connsiteX27" fmla="*/ 405 w 684"/>
              <a:gd name="connsiteY27" fmla="*/ 76 h 149"/>
              <a:gd name="connsiteX28" fmla="*/ 384 w 684"/>
              <a:gd name="connsiteY28" fmla="*/ 81 h 149"/>
              <a:gd name="connsiteX29" fmla="*/ 353 w 684"/>
              <a:gd name="connsiteY29" fmla="*/ 81 h 149"/>
              <a:gd name="connsiteX30" fmla="*/ 326 w 684"/>
              <a:gd name="connsiteY30" fmla="*/ 86 h 149"/>
              <a:gd name="connsiteX31" fmla="*/ 305 w 684"/>
              <a:gd name="connsiteY31" fmla="*/ 91 h 149"/>
              <a:gd name="connsiteX32" fmla="*/ 279 w 684"/>
              <a:gd name="connsiteY32" fmla="*/ 97 h 149"/>
              <a:gd name="connsiteX33" fmla="*/ 258 w 684"/>
              <a:gd name="connsiteY33" fmla="*/ 97 h 149"/>
              <a:gd name="connsiteX34" fmla="*/ 237 w 684"/>
              <a:gd name="connsiteY34" fmla="*/ 102 h 149"/>
              <a:gd name="connsiteX35" fmla="*/ 216 w 684"/>
              <a:gd name="connsiteY35" fmla="*/ 107 h 149"/>
              <a:gd name="connsiteX36" fmla="*/ 200 w 684"/>
              <a:gd name="connsiteY36" fmla="*/ 107 h 149"/>
              <a:gd name="connsiteX37" fmla="*/ 184 w 684"/>
              <a:gd name="connsiteY37" fmla="*/ 112 h 149"/>
              <a:gd name="connsiteX38" fmla="*/ 169 w 684"/>
              <a:gd name="connsiteY38" fmla="*/ 112 h 149"/>
              <a:gd name="connsiteX39" fmla="*/ 153 w 684"/>
              <a:gd name="connsiteY39" fmla="*/ 118 h 149"/>
              <a:gd name="connsiteX40" fmla="*/ 142 w 684"/>
              <a:gd name="connsiteY40" fmla="*/ 118 h 149"/>
              <a:gd name="connsiteX41" fmla="*/ 132 w 684"/>
              <a:gd name="connsiteY41" fmla="*/ 123 h 149"/>
              <a:gd name="connsiteX42" fmla="*/ 127 w 684"/>
              <a:gd name="connsiteY42" fmla="*/ 123 h 149"/>
              <a:gd name="connsiteX43" fmla="*/ 116 w 684"/>
              <a:gd name="connsiteY43" fmla="*/ 128 h 149"/>
              <a:gd name="connsiteX44" fmla="*/ 111 w 684"/>
              <a:gd name="connsiteY44" fmla="*/ 128 h 149"/>
              <a:gd name="connsiteX45" fmla="*/ 105 w 684"/>
              <a:gd name="connsiteY45" fmla="*/ 133 h 149"/>
              <a:gd name="connsiteX46" fmla="*/ 90 w 684"/>
              <a:gd name="connsiteY46" fmla="*/ 139 h 149"/>
              <a:gd name="connsiteX47" fmla="*/ 79 w 684"/>
              <a:gd name="connsiteY47" fmla="*/ 144 h 149"/>
              <a:gd name="connsiteX48" fmla="*/ 69 w 684"/>
              <a:gd name="connsiteY48" fmla="*/ 149 h 149"/>
              <a:gd name="connsiteX49" fmla="*/ 63 w 684"/>
              <a:gd name="connsiteY49" fmla="*/ 149 h 149"/>
              <a:gd name="connsiteX50" fmla="*/ 58 w 684"/>
              <a:gd name="connsiteY50" fmla="*/ 149 h 149"/>
              <a:gd name="connsiteX51" fmla="*/ 53 w 684"/>
              <a:gd name="connsiteY51" fmla="*/ 149 h 149"/>
              <a:gd name="connsiteX52" fmla="*/ 48 w 684"/>
              <a:gd name="connsiteY52" fmla="*/ 149 h 149"/>
              <a:gd name="connsiteX53" fmla="*/ 37 w 684"/>
              <a:gd name="connsiteY53" fmla="*/ 139 h 149"/>
              <a:gd name="connsiteX54" fmla="*/ 27 w 684"/>
              <a:gd name="connsiteY54" fmla="*/ 133 h 149"/>
              <a:gd name="connsiteX55" fmla="*/ 16 w 684"/>
              <a:gd name="connsiteY55" fmla="*/ 123 h 149"/>
              <a:gd name="connsiteX56" fmla="*/ 11 w 684"/>
              <a:gd name="connsiteY56" fmla="*/ 118 h 149"/>
              <a:gd name="connsiteX57" fmla="*/ 6 w 684"/>
              <a:gd name="connsiteY57" fmla="*/ 107 h 149"/>
              <a:gd name="connsiteX58" fmla="*/ 0 w 684"/>
              <a:gd name="connsiteY58" fmla="*/ 102 h 149"/>
              <a:gd name="connsiteX59" fmla="*/ 6 w 684"/>
              <a:gd name="connsiteY59" fmla="*/ 97 h 149"/>
              <a:gd name="connsiteX60" fmla="*/ 11 w 684"/>
              <a:gd name="connsiteY60" fmla="*/ 91 h 149"/>
              <a:gd name="connsiteX61" fmla="*/ 16 w 684"/>
              <a:gd name="connsiteY61" fmla="*/ 86 h 149"/>
              <a:gd name="connsiteX62" fmla="*/ 27 w 684"/>
              <a:gd name="connsiteY62" fmla="*/ 81 h 149"/>
              <a:gd name="connsiteX63" fmla="*/ 37 w 684"/>
              <a:gd name="connsiteY63" fmla="*/ 70 h 149"/>
              <a:gd name="connsiteX64" fmla="*/ 127 w 684"/>
              <a:gd name="connsiteY64" fmla="*/ 7 h 149"/>
              <a:gd name="connsiteX65" fmla="*/ 116 w 684"/>
              <a:gd name="connsiteY65" fmla="*/ 28 h 149"/>
              <a:gd name="connsiteX66" fmla="*/ 116 w 684"/>
              <a:gd name="connsiteY66" fmla="*/ 39 h 149"/>
              <a:gd name="connsiteX67" fmla="*/ 111 w 684"/>
              <a:gd name="connsiteY67" fmla="*/ 44 h 149"/>
              <a:gd name="connsiteX68" fmla="*/ 111 w 684"/>
              <a:gd name="connsiteY68" fmla="*/ 54 h 149"/>
              <a:gd name="connsiteX69" fmla="*/ 111 w 684"/>
              <a:gd name="connsiteY69" fmla="*/ 60 h 149"/>
              <a:gd name="connsiteX70" fmla="*/ 111 w 684"/>
              <a:gd name="connsiteY70" fmla="*/ 65 h 149"/>
              <a:gd name="connsiteX71" fmla="*/ 111 w 684"/>
              <a:gd name="connsiteY71" fmla="*/ 65 h 149"/>
              <a:gd name="connsiteX72" fmla="*/ 111 w 684"/>
              <a:gd name="connsiteY72" fmla="*/ 70 h 149"/>
              <a:gd name="connsiteX73" fmla="*/ 116 w 684"/>
              <a:gd name="connsiteY73" fmla="*/ 70 h 149"/>
              <a:gd name="connsiteX74" fmla="*/ 116 w 684"/>
              <a:gd name="connsiteY74" fmla="*/ 70 h 149"/>
              <a:gd name="connsiteX75" fmla="*/ 121 w 684"/>
              <a:gd name="connsiteY75" fmla="*/ 70 h 149"/>
              <a:gd name="connsiteX76" fmla="*/ 132 w 684"/>
              <a:gd name="connsiteY76" fmla="*/ 70 h 149"/>
              <a:gd name="connsiteX77" fmla="*/ 148 w 684"/>
              <a:gd name="connsiteY77" fmla="*/ 70 h 149"/>
              <a:gd name="connsiteX78" fmla="*/ 169 w 684"/>
              <a:gd name="connsiteY78" fmla="*/ 70 h 149"/>
              <a:gd name="connsiteX79" fmla="*/ 190 w 684"/>
              <a:gd name="connsiteY79" fmla="*/ 70 h 149"/>
              <a:gd name="connsiteX80" fmla="*/ 211 w 684"/>
              <a:gd name="connsiteY80" fmla="*/ 65 h 149"/>
              <a:gd name="connsiteX81" fmla="*/ 242 w 684"/>
              <a:gd name="connsiteY81" fmla="*/ 60 h 149"/>
              <a:gd name="connsiteX82" fmla="*/ 269 w 684"/>
              <a:gd name="connsiteY82" fmla="*/ 60 h 149"/>
              <a:gd name="connsiteX83" fmla="*/ 290 w 684"/>
              <a:gd name="connsiteY83" fmla="*/ 54 h 149"/>
              <a:gd name="connsiteX84" fmla="*/ 311 w 684"/>
              <a:gd name="connsiteY84" fmla="*/ 54 h 149"/>
              <a:gd name="connsiteX85" fmla="*/ 332 w 684"/>
              <a:gd name="connsiteY85" fmla="*/ 49 h 149"/>
              <a:gd name="connsiteX86" fmla="*/ 342 w 684"/>
              <a:gd name="connsiteY86" fmla="*/ 49 h 149"/>
              <a:gd name="connsiteX87" fmla="*/ 358 w 684"/>
              <a:gd name="connsiteY87" fmla="*/ 49 h 149"/>
              <a:gd name="connsiteX88" fmla="*/ 363 w 684"/>
              <a:gd name="connsiteY88" fmla="*/ 49 h 149"/>
              <a:gd name="connsiteX89" fmla="*/ 368 w 684"/>
              <a:gd name="connsiteY89" fmla="*/ 49 h 149"/>
              <a:gd name="connsiteX90" fmla="*/ 368 w 684"/>
              <a:gd name="connsiteY90" fmla="*/ 49 h 149"/>
              <a:gd name="connsiteX0" fmla="*/ 368 w 684"/>
              <a:gd name="connsiteY0" fmla="*/ 49 h 149"/>
              <a:gd name="connsiteX1" fmla="*/ 374 w 684"/>
              <a:gd name="connsiteY1" fmla="*/ 49 h 149"/>
              <a:gd name="connsiteX2" fmla="*/ 379 w 684"/>
              <a:gd name="connsiteY2" fmla="*/ 49 h 149"/>
              <a:gd name="connsiteX3" fmla="*/ 395 w 684"/>
              <a:gd name="connsiteY3" fmla="*/ 44 h 149"/>
              <a:gd name="connsiteX4" fmla="*/ 405 w 684"/>
              <a:gd name="connsiteY4" fmla="*/ 44 h 149"/>
              <a:gd name="connsiteX5" fmla="*/ 421 w 684"/>
              <a:gd name="connsiteY5" fmla="*/ 44 h 149"/>
              <a:gd name="connsiteX6" fmla="*/ 442 w 684"/>
              <a:gd name="connsiteY6" fmla="*/ 39 h 149"/>
              <a:gd name="connsiteX7" fmla="*/ 468 w 684"/>
              <a:gd name="connsiteY7" fmla="*/ 39 h 149"/>
              <a:gd name="connsiteX8" fmla="*/ 495 w 684"/>
              <a:gd name="connsiteY8" fmla="*/ 33 h 149"/>
              <a:gd name="connsiteX9" fmla="*/ 547 w 684"/>
              <a:gd name="connsiteY9" fmla="*/ 28 h 149"/>
              <a:gd name="connsiteX10" fmla="*/ 595 w 684"/>
              <a:gd name="connsiteY10" fmla="*/ 23 h 149"/>
              <a:gd name="connsiteX11" fmla="*/ 642 w 684"/>
              <a:gd name="connsiteY11" fmla="*/ 18 h 149"/>
              <a:gd name="connsiteX12" fmla="*/ 684 w 684"/>
              <a:gd name="connsiteY12" fmla="*/ 18 h 149"/>
              <a:gd name="connsiteX13" fmla="*/ 663 w 684"/>
              <a:gd name="connsiteY13" fmla="*/ 54 h 149"/>
              <a:gd name="connsiteX14" fmla="*/ 653 w 684"/>
              <a:gd name="connsiteY14" fmla="*/ 54 h 149"/>
              <a:gd name="connsiteX15" fmla="*/ 637 w 684"/>
              <a:gd name="connsiteY15" fmla="*/ 54 h 149"/>
              <a:gd name="connsiteX16" fmla="*/ 626 w 684"/>
              <a:gd name="connsiteY16" fmla="*/ 54 h 149"/>
              <a:gd name="connsiteX17" fmla="*/ 610 w 684"/>
              <a:gd name="connsiteY17" fmla="*/ 54 h 149"/>
              <a:gd name="connsiteX18" fmla="*/ 595 w 684"/>
              <a:gd name="connsiteY18" fmla="*/ 60 h 149"/>
              <a:gd name="connsiteX19" fmla="*/ 579 w 684"/>
              <a:gd name="connsiteY19" fmla="*/ 60 h 149"/>
              <a:gd name="connsiteX20" fmla="*/ 558 w 684"/>
              <a:gd name="connsiteY20" fmla="*/ 60 h 149"/>
              <a:gd name="connsiteX21" fmla="*/ 542 w 684"/>
              <a:gd name="connsiteY21" fmla="*/ 60 h 149"/>
              <a:gd name="connsiteX22" fmla="*/ 521 w 684"/>
              <a:gd name="connsiteY22" fmla="*/ 65 h 149"/>
              <a:gd name="connsiteX23" fmla="*/ 500 w 684"/>
              <a:gd name="connsiteY23" fmla="*/ 65 h 149"/>
              <a:gd name="connsiteX24" fmla="*/ 479 w 684"/>
              <a:gd name="connsiteY24" fmla="*/ 70 h 149"/>
              <a:gd name="connsiteX25" fmla="*/ 458 w 684"/>
              <a:gd name="connsiteY25" fmla="*/ 70 h 149"/>
              <a:gd name="connsiteX26" fmla="*/ 432 w 684"/>
              <a:gd name="connsiteY26" fmla="*/ 76 h 149"/>
              <a:gd name="connsiteX27" fmla="*/ 405 w 684"/>
              <a:gd name="connsiteY27" fmla="*/ 76 h 149"/>
              <a:gd name="connsiteX28" fmla="*/ 384 w 684"/>
              <a:gd name="connsiteY28" fmla="*/ 81 h 149"/>
              <a:gd name="connsiteX29" fmla="*/ 353 w 684"/>
              <a:gd name="connsiteY29" fmla="*/ 81 h 149"/>
              <a:gd name="connsiteX30" fmla="*/ 326 w 684"/>
              <a:gd name="connsiteY30" fmla="*/ 86 h 149"/>
              <a:gd name="connsiteX31" fmla="*/ 305 w 684"/>
              <a:gd name="connsiteY31" fmla="*/ 91 h 149"/>
              <a:gd name="connsiteX32" fmla="*/ 279 w 684"/>
              <a:gd name="connsiteY32" fmla="*/ 97 h 149"/>
              <a:gd name="connsiteX33" fmla="*/ 258 w 684"/>
              <a:gd name="connsiteY33" fmla="*/ 97 h 149"/>
              <a:gd name="connsiteX34" fmla="*/ 237 w 684"/>
              <a:gd name="connsiteY34" fmla="*/ 102 h 149"/>
              <a:gd name="connsiteX35" fmla="*/ 216 w 684"/>
              <a:gd name="connsiteY35" fmla="*/ 107 h 149"/>
              <a:gd name="connsiteX36" fmla="*/ 200 w 684"/>
              <a:gd name="connsiteY36" fmla="*/ 107 h 149"/>
              <a:gd name="connsiteX37" fmla="*/ 184 w 684"/>
              <a:gd name="connsiteY37" fmla="*/ 112 h 149"/>
              <a:gd name="connsiteX38" fmla="*/ 169 w 684"/>
              <a:gd name="connsiteY38" fmla="*/ 112 h 149"/>
              <a:gd name="connsiteX39" fmla="*/ 153 w 684"/>
              <a:gd name="connsiteY39" fmla="*/ 118 h 149"/>
              <a:gd name="connsiteX40" fmla="*/ 142 w 684"/>
              <a:gd name="connsiteY40" fmla="*/ 118 h 149"/>
              <a:gd name="connsiteX41" fmla="*/ 132 w 684"/>
              <a:gd name="connsiteY41" fmla="*/ 123 h 149"/>
              <a:gd name="connsiteX42" fmla="*/ 127 w 684"/>
              <a:gd name="connsiteY42" fmla="*/ 123 h 149"/>
              <a:gd name="connsiteX43" fmla="*/ 116 w 684"/>
              <a:gd name="connsiteY43" fmla="*/ 128 h 149"/>
              <a:gd name="connsiteX44" fmla="*/ 111 w 684"/>
              <a:gd name="connsiteY44" fmla="*/ 128 h 149"/>
              <a:gd name="connsiteX45" fmla="*/ 105 w 684"/>
              <a:gd name="connsiteY45" fmla="*/ 133 h 149"/>
              <a:gd name="connsiteX46" fmla="*/ 90 w 684"/>
              <a:gd name="connsiteY46" fmla="*/ 139 h 149"/>
              <a:gd name="connsiteX47" fmla="*/ 79 w 684"/>
              <a:gd name="connsiteY47" fmla="*/ 144 h 149"/>
              <a:gd name="connsiteX48" fmla="*/ 69 w 684"/>
              <a:gd name="connsiteY48" fmla="*/ 149 h 149"/>
              <a:gd name="connsiteX49" fmla="*/ 63 w 684"/>
              <a:gd name="connsiteY49" fmla="*/ 149 h 149"/>
              <a:gd name="connsiteX50" fmla="*/ 58 w 684"/>
              <a:gd name="connsiteY50" fmla="*/ 149 h 149"/>
              <a:gd name="connsiteX51" fmla="*/ 53 w 684"/>
              <a:gd name="connsiteY51" fmla="*/ 149 h 149"/>
              <a:gd name="connsiteX52" fmla="*/ 48 w 684"/>
              <a:gd name="connsiteY52" fmla="*/ 149 h 149"/>
              <a:gd name="connsiteX53" fmla="*/ 37 w 684"/>
              <a:gd name="connsiteY53" fmla="*/ 139 h 149"/>
              <a:gd name="connsiteX54" fmla="*/ 27 w 684"/>
              <a:gd name="connsiteY54" fmla="*/ 133 h 149"/>
              <a:gd name="connsiteX55" fmla="*/ 16 w 684"/>
              <a:gd name="connsiteY55" fmla="*/ 123 h 149"/>
              <a:gd name="connsiteX56" fmla="*/ 11 w 684"/>
              <a:gd name="connsiteY56" fmla="*/ 118 h 149"/>
              <a:gd name="connsiteX57" fmla="*/ 6 w 684"/>
              <a:gd name="connsiteY57" fmla="*/ 107 h 149"/>
              <a:gd name="connsiteX58" fmla="*/ 0 w 684"/>
              <a:gd name="connsiteY58" fmla="*/ 102 h 149"/>
              <a:gd name="connsiteX59" fmla="*/ 6 w 684"/>
              <a:gd name="connsiteY59" fmla="*/ 97 h 149"/>
              <a:gd name="connsiteX60" fmla="*/ 11 w 684"/>
              <a:gd name="connsiteY60" fmla="*/ 91 h 149"/>
              <a:gd name="connsiteX61" fmla="*/ 16 w 684"/>
              <a:gd name="connsiteY61" fmla="*/ 86 h 149"/>
              <a:gd name="connsiteX62" fmla="*/ 27 w 684"/>
              <a:gd name="connsiteY62" fmla="*/ 81 h 149"/>
              <a:gd name="connsiteX63" fmla="*/ 37 w 684"/>
              <a:gd name="connsiteY63" fmla="*/ 70 h 149"/>
              <a:gd name="connsiteX64" fmla="*/ 127 w 684"/>
              <a:gd name="connsiteY64" fmla="*/ 7 h 149"/>
              <a:gd name="connsiteX65" fmla="*/ 116 w 684"/>
              <a:gd name="connsiteY65" fmla="*/ 28 h 149"/>
              <a:gd name="connsiteX66" fmla="*/ 111 w 684"/>
              <a:gd name="connsiteY66" fmla="*/ 44 h 149"/>
              <a:gd name="connsiteX67" fmla="*/ 111 w 684"/>
              <a:gd name="connsiteY67" fmla="*/ 54 h 149"/>
              <a:gd name="connsiteX68" fmla="*/ 111 w 684"/>
              <a:gd name="connsiteY68" fmla="*/ 60 h 149"/>
              <a:gd name="connsiteX69" fmla="*/ 111 w 684"/>
              <a:gd name="connsiteY69" fmla="*/ 65 h 149"/>
              <a:gd name="connsiteX70" fmla="*/ 111 w 684"/>
              <a:gd name="connsiteY70" fmla="*/ 65 h 149"/>
              <a:gd name="connsiteX71" fmla="*/ 111 w 684"/>
              <a:gd name="connsiteY71" fmla="*/ 70 h 149"/>
              <a:gd name="connsiteX72" fmla="*/ 116 w 684"/>
              <a:gd name="connsiteY72" fmla="*/ 70 h 149"/>
              <a:gd name="connsiteX73" fmla="*/ 116 w 684"/>
              <a:gd name="connsiteY73" fmla="*/ 70 h 149"/>
              <a:gd name="connsiteX74" fmla="*/ 121 w 684"/>
              <a:gd name="connsiteY74" fmla="*/ 70 h 149"/>
              <a:gd name="connsiteX75" fmla="*/ 132 w 684"/>
              <a:gd name="connsiteY75" fmla="*/ 70 h 149"/>
              <a:gd name="connsiteX76" fmla="*/ 148 w 684"/>
              <a:gd name="connsiteY76" fmla="*/ 70 h 149"/>
              <a:gd name="connsiteX77" fmla="*/ 169 w 684"/>
              <a:gd name="connsiteY77" fmla="*/ 70 h 149"/>
              <a:gd name="connsiteX78" fmla="*/ 190 w 684"/>
              <a:gd name="connsiteY78" fmla="*/ 70 h 149"/>
              <a:gd name="connsiteX79" fmla="*/ 211 w 684"/>
              <a:gd name="connsiteY79" fmla="*/ 65 h 149"/>
              <a:gd name="connsiteX80" fmla="*/ 242 w 684"/>
              <a:gd name="connsiteY80" fmla="*/ 60 h 149"/>
              <a:gd name="connsiteX81" fmla="*/ 269 w 684"/>
              <a:gd name="connsiteY81" fmla="*/ 60 h 149"/>
              <a:gd name="connsiteX82" fmla="*/ 290 w 684"/>
              <a:gd name="connsiteY82" fmla="*/ 54 h 149"/>
              <a:gd name="connsiteX83" fmla="*/ 311 w 684"/>
              <a:gd name="connsiteY83" fmla="*/ 54 h 149"/>
              <a:gd name="connsiteX84" fmla="*/ 332 w 684"/>
              <a:gd name="connsiteY84" fmla="*/ 49 h 149"/>
              <a:gd name="connsiteX85" fmla="*/ 342 w 684"/>
              <a:gd name="connsiteY85" fmla="*/ 49 h 149"/>
              <a:gd name="connsiteX86" fmla="*/ 358 w 684"/>
              <a:gd name="connsiteY86" fmla="*/ 49 h 149"/>
              <a:gd name="connsiteX87" fmla="*/ 363 w 684"/>
              <a:gd name="connsiteY87" fmla="*/ 49 h 149"/>
              <a:gd name="connsiteX88" fmla="*/ 368 w 684"/>
              <a:gd name="connsiteY88" fmla="*/ 49 h 149"/>
              <a:gd name="connsiteX89" fmla="*/ 368 w 684"/>
              <a:gd name="connsiteY89" fmla="*/ 49 h 149"/>
              <a:gd name="connsiteX0" fmla="*/ 368 w 684"/>
              <a:gd name="connsiteY0" fmla="*/ 46 h 146"/>
              <a:gd name="connsiteX1" fmla="*/ 374 w 684"/>
              <a:gd name="connsiteY1" fmla="*/ 46 h 146"/>
              <a:gd name="connsiteX2" fmla="*/ 379 w 684"/>
              <a:gd name="connsiteY2" fmla="*/ 46 h 146"/>
              <a:gd name="connsiteX3" fmla="*/ 395 w 684"/>
              <a:gd name="connsiteY3" fmla="*/ 41 h 146"/>
              <a:gd name="connsiteX4" fmla="*/ 405 w 684"/>
              <a:gd name="connsiteY4" fmla="*/ 41 h 146"/>
              <a:gd name="connsiteX5" fmla="*/ 421 w 684"/>
              <a:gd name="connsiteY5" fmla="*/ 41 h 146"/>
              <a:gd name="connsiteX6" fmla="*/ 442 w 684"/>
              <a:gd name="connsiteY6" fmla="*/ 36 h 146"/>
              <a:gd name="connsiteX7" fmla="*/ 468 w 684"/>
              <a:gd name="connsiteY7" fmla="*/ 36 h 146"/>
              <a:gd name="connsiteX8" fmla="*/ 495 w 684"/>
              <a:gd name="connsiteY8" fmla="*/ 30 h 146"/>
              <a:gd name="connsiteX9" fmla="*/ 547 w 684"/>
              <a:gd name="connsiteY9" fmla="*/ 25 h 146"/>
              <a:gd name="connsiteX10" fmla="*/ 595 w 684"/>
              <a:gd name="connsiteY10" fmla="*/ 20 h 146"/>
              <a:gd name="connsiteX11" fmla="*/ 642 w 684"/>
              <a:gd name="connsiteY11" fmla="*/ 15 h 146"/>
              <a:gd name="connsiteX12" fmla="*/ 684 w 684"/>
              <a:gd name="connsiteY12" fmla="*/ 15 h 146"/>
              <a:gd name="connsiteX13" fmla="*/ 663 w 684"/>
              <a:gd name="connsiteY13" fmla="*/ 51 h 146"/>
              <a:gd name="connsiteX14" fmla="*/ 653 w 684"/>
              <a:gd name="connsiteY14" fmla="*/ 51 h 146"/>
              <a:gd name="connsiteX15" fmla="*/ 637 w 684"/>
              <a:gd name="connsiteY15" fmla="*/ 51 h 146"/>
              <a:gd name="connsiteX16" fmla="*/ 626 w 684"/>
              <a:gd name="connsiteY16" fmla="*/ 51 h 146"/>
              <a:gd name="connsiteX17" fmla="*/ 610 w 684"/>
              <a:gd name="connsiteY17" fmla="*/ 51 h 146"/>
              <a:gd name="connsiteX18" fmla="*/ 595 w 684"/>
              <a:gd name="connsiteY18" fmla="*/ 57 h 146"/>
              <a:gd name="connsiteX19" fmla="*/ 579 w 684"/>
              <a:gd name="connsiteY19" fmla="*/ 57 h 146"/>
              <a:gd name="connsiteX20" fmla="*/ 558 w 684"/>
              <a:gd name="connsiteY20" fmla="*/ 57 h 146"/>
              <a:gd name="connsiteX21" fmla="*/ 542 w 684"/>
              <a:gd name="connsiteY21" fmla="*/ 57 h 146"/>
              <a:gd name="connsiteX22" fmla="*/ 521 w 684"/>
              <a:gd name="connsiteY22" fmla="*/ 62 h 146"/>
              <a:gd name="connsiteX23" fmla="*/ 500 w 684"/>
              <a:gd name="connsiteY23" fmla="*/ 62 h 146"/>
              <a:gd name="connsiteX24" fmla="*/ 479 w 684"/>
              <a:gd name="connsiteY24" fmla="*/ 67 h 146"/>
              <a:gd name="connsiteX25" fmla="*/ 458 w 684"/>
              <a:gd name="connsiteY25" fmla="*/ 67 h 146"/>
              <a:gd name="connsiteX26" fmla="*/ 432 w 684"/>
              <a:gd name="connsiteY26" fmla="*/ 73 h 146"/>
              <a:gd name="connsiteX27" fmla="*/ 405 w 684"/>
              <a:gd name="connsiteY27" fmla="*/ 73 h 146"/>
              <a:gd name="connsiteX28" fmla="*/ 384 w 684"/>
              <a:gd name="connsiteY28" fmla="*/ 78 h 146"/>
              <a:gd name="connsiteX29" fmla="*/ 353 w 684"/>
              <a:gd name="connsiteY29" fmla="*/ 78 h 146"/>
              <a:gd name="connsiteX30" fmla="*/ 326 w 684"/>
              <a:gd name="connsiteY30" fmla="*/ 83 h 146"/>
              <a:gd name="connsiteX31" fmla="*/ 305 w 684"/>
              <a:gd name="connsiteY31" fmla="*/ 88 h 146"/>
              <a:gd name="connsiteX32" fmla="*/ 279 w 684"/>
              <a:gd name="connsiteY32" fmla="*/ 94 h 146"/>
              <a:gd name="connsiteX33" fmla="*/ 258 w 684"/>
              <a:gd name="connsiteY33" fmla="*/ 94 h 146"/>
              <a:gd name="connsiteX34" fmla="*/ 237 w 684"/>
              <a:gd name="connsiteY34" fmla="*/ 99 h 146"/>
              <a:gd name="connsiteX35" fmla="*/ 216 w 684"/>
              <a:gd name="connsiteY35" fmla="*/ 104 h 146"/>
              <a:gd name="connsiteX36" fmla="*/ 200 w 684"/>
              <a:gd name="connsiteY36" fmla="*/ 104 h 146"/>
              <a:gd name="connsiteX37" fmla="*/ 184 w 684"/>
              <a:gd name="connsiteY37" fmla="*/ 109 h 146"/>
              <a:gd name="connsiteX38" fmla="*/ 169 w 684"/>
              <a:gd name="connsiteY38" fmla="*/ 109 h 146"/>
              <a:gd name="connsiteX39" fmla="*/ 153 w 684"/>
              <a:gd name="connsiteY39" fmla="*/ 115 h 146"/>
              <a:gd name="connsiteX40" fmla="*/ 142 w 684"/>
              <a:gd name="connsiteY40" fmla="*/ 115 h 146"/>
              <a:gd name="connsiteX41" fmla="*/ 132 w 684"/>
              <a:gd name="connsiteY41" fmla="*/ 120 h 146"/>
              <a:gd name="connsiteX42" fmla="*/ 127 w 684"/>
              <a:gd name="connsiteY42" fmla="*/ 120 h 146"/>
              <a:gd name="connsiteX43" fmla="*/ 116 w 684"/>
              <a:gd name="connsiteY43" fmla="*/ 125 h 146"/>
              <a:gd name="connsiteX44" fmla="*/ 111 w 684"/>
              <a:gd name="connsiteY44" fmla="*/ 125 h 146"/>
              <a:gd name="connsiteX45" fmla="*/ 105 w 684"/>
              <a:gd name="connsiteY45" fmla="*/ 130 h 146"/>
              <a:gd name="connsiteX46" fmla="*/ 90 w 684"/>
              <a:gd name="connsiteY46" fmla="*/ 136 h 146"/>
              <a:gd name="connsiteX47" fmla="*/ 79 w 684"/>
              <a:gd name="connsiteY47" fmla="*/ 141 h 146"/>
              <a:gd name="connsiteX48" fmla="*/ 69 w 684"/>
              <a:gd name="connsiteY48" fmla="*/ 146 h 146"/>
              <a:gd name="connsiteX49" fmla="*/ 63 w 684"/>
              <a:gd name="connsiteY49" fmla="*/ 146 h 146"/>
              <a:gd name="connsiteX50" fmla="*/ 58 w 684"/>
              <a:gd name="connsiteY50" fmla="*/ 146 h 146"/>
              <a:gd name="connsiteX51" fmla="*/ 53 w 684"/>
              <a:gd name="connsiteY51" fmla="*/ 146 h 146"/>
              <a:gd name="connsiteX52" fmla="*/ 48 w 684"/>
              <a:gd name="connsiteY52" fmla="*/ 146 h 146"/>
              <a:gd name="connsiteX53" fmla="*/ 37 w 684"/>
              <a:gd name="connsiteY53" fmla="*/ 136 h 146"/>
              <a:gd name="connsiteX54" fmla="*/ 27 w 684"/>
              <a:gd name="connsiteY54" fmla="*/ 130 h 146"/>
              <a:gd name="connsiteX55" fmla="*/ 16 w 684"/>
              <a:gd name="connsiteY55" fmla="*/ 120 h 146"/>
              <a:gd name="connsiteX56" fmla="*/ 11 w 684"/>
              <a:gd name="connsiteY56" fmla="*/ 115 h 146"/>
              <a:gd name="connsiteX57" fmla="*/ 6 w 684"/>
              <a:gd name="connsiteY57" fmla="*/ 104 h 146"/>
              <a:gd name="connsiteX58" fmla="*/ 0 w 684"/>
              <a:gd name="connsiteY58" fmla="*/ 99 h 146"/>
              <a:gd name="connsiteX59" fmla="*/ 6 w 684"/>
              <a:gd name="connsiteY59" fmla="*/ 94 h 146"/>
              <a:gd name="connsiteX60" fmla="*/ 11 w 684"/>
              <a:gd name="connsiteY60" fmla="*/ 88 h 146"/>
              <a:gd name="connsiteX61" fmla="*/ 16 w 684"/>
              <a:gd name="connsiteY61" fmla="*/ 83 h 146"/>
              <a:gd name="connsiteX62" fmla="*/ 27 w 684"/>
              <a:gd name="connsiteY62" fmla="*/ 78 h 146"/>
              <a:gd name="connsiteX63" fmla="*/ 37 w 684"/>
              <a:gd name="connsiteY63" fmla="*/ 67 h 146"/>
              <a:gd name="connsiteX64" fmla="*/ 127 w 684"/>
              <a:gd name="connsiteY64" fmla="*/ 4 h 146"/>
              <a:gd name="connsiteX65" fmla="*/ 111 w 684"/>
              <a:gd name="connsiteY65" fmla="*/ 41 h 146"/>
              <a:gd name="connsiteX66" fmla="*/ 111 w 684"/>
              <a:gd name="connsiteY66" fmla="*/ 51 h 146"/>
              <a:gd name="connsiteX67" fmla="*/ 111 w 684"/>
              <a:gd name="connsiteY67" fmla="*/ 57 h 146"/>
              <a:gd name="connsiteX68" fmla="*/ 111 w 684"/>
              <a:gd name="connsiteY68" fmla="*/ 62 h 146"/>
              <a:gd name="connsiteX69" fmla="*/ 111 w 684"/>
              <a:gd name="connsiteY69" fmla="*/ 62 h 146"/>
              <a:gd name="connsiteX70" fmla="*/ 111 w 684"/>
              <a:gd name="connsiteY70" fmla="*/ 67 h 146"/>
              <a:gd name="connsiteX71" fmla="*/ 116 w 684"/>
              <a:gd name="connsiteY71" fmla="*/ 67 h 146"/>
              <a:gd name="connsiteX72" fmla="*/ 116 w 684"/>
              <a:gd name="connsiteY72" fmla="*/ 67 h 146"/>
              <a:gd name="connsiteX73" fmla="*/ 121 w 684"/>
              <a:gd name="connsiteY73" fmla="*/ 67 h 146"/>
              <a:gd name="connsiteX74" fmla="*/ 132 w 684"/>
              <a:gd name="connsiteY74" fmla="*/ 67 h 146"/>
              <a:gd name="connsiteX75" fmla="*/ 148 w 684"/>
              <a:gd name="connsiteY75" fmla="*/ 67 h 146"/>
              <a:gd name="connsiteX76" fmla="*/ 169 w 684"/>
              <a:gd name="connsiteY76" fmla="*/ 67 h 146"/>
              <a:gd name="connsiteX77" fmla="*/ 190 w 684"/>
              <a:gd name="connsiteY77" fmla="*/ 67 h 146"/>
              <a:gd name="connsiteX78" fmla="*/ 211 w 684"/>
              <a:gd name="connsiteY78" fmla="*/ 62 h 146"/>
              <a:gd name="connsiteX79" fmla="*/ 242 w 684"/>
              <a:gd name="connsiteY79" fmla="*/ 57 h 146"/>
              <a:gd name="connsiteX80" fmla="*/ 269 w 684"/>
              <a:gd name="connsiteY80" fmla="*/ 57 h 146"/>
              <a:gd name="connsiteX81" fmla="*/ 290 w 684"/>
              <a:gd name="connsiteY81" fmla="*/ 51 h 146"/>
              <a:gd name="connsiteX82" fmla="*/ 311 w 684"/>
              <a:gd name="connsiteY82" fmla="*/ 51 h 146"/>
              <a:gd name="connsiteX83" fmla="*/ 332 w 684"/>
              <a:gd name="connsiteY83" fmla="*/ 46 h 146"/>
              <a:gd name="connsiteX84" fmla="*/ 342 w 684"/>
              <a:gd name="connsiteY84" fmla="*/ 46 h 146"/>
              <a:gd name="connsiteX85" fmla="*/ 358 w 684"/>
              <a:gd name="connsiteY85" fmla="*/ 46 h 146"/>
              <a:gd name="connsiteX86" fmla="*/ 363 w 684"/>
              <a:gd name="connsiteY86" fmla="*/ 46 h 146"/>
              <a:gd name="connsiteX87" fmla="*/ 368 w 684"/>
              <a:gd name="connsiteY87" fmla="*/ 46 h 146"/>
              <a:gd name="connsiteX88" fmla="*/ 368 w 684"/>
              <a:gd name="connsiteY88" fmla="*/ 46 h 146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26 h 131"/>
              <a:gd name="connsiteX65" fmla="*/ 111 w 684"/>
              <a:gd name="connsiteY65" fmla="*/ 36 h 131"/>
              <a:gd name="connsiteX66" fmla="*/ 111 w 684"/>
              <a:gd name="connsiteY66" fmla="*/ 42 h 131"/>
              <a:gd name="connsiteX67" fmla="*/ 111 w 684"/>
              <a:gd name="connsiteY67" fmla="*/ 47 h 131"/>
              <a:gd name="connsiteX68" fmla="*/ 111 w 684"/>
              <a:gd name="connsiteY68" fmla="*/ 47 h 131"/>
              <a:gd name="connsiteX69" fmla="*/ 111 w 684"/>
              <a:gd name="connsiteY69" fmla="*/ 52 h 131"/>
              <a:gd name="connsiteX70" fmla="*/ 116 w 684"/>
              <a:gd name="connsiteY70" fmla="*/ 52 h 131"/>
              <a:gd name="connsiteX71" fmla="*/ 116 w 684"/>
              <a:gd name="connsiteY71" fmla="*/ 52 h 131"/>
              <a:gd name="connsiteX72" fmla="*/ 121 w 684"/>
              <a:gd name="connsiteY72" fmla="*/ 52 h 131"/>
              <a:gd name="connsiteX73" fmla="*/ 132 w 684"/>
              <a:gd name="connsiteY73" fmla="*/ 52 h 131"/>
              <a:gd name="connsiteX74" fmla="*/ 148 w 684"/>
              <a:gd name="connsiteY74" fmla="*/ 52 h 131"/>
              <a:gd name="connsiteX75" fmla="*/ 169 w 684"/>
              <a:gd name="connsiteY75" fmla="*/ 52 h 131"/>
              <a:gd name="connsiteX76" fmla="*/ 190 w 684"/>
              <a:gd name="connsiteY76" fmla="*/ 52 h 131"/>
              <a:gd name="connsiteX77" fmla="*/ 211 w 684"/>
              <a:gd name="connsiteY77" fmla="*/ 47 h 131"/>
              <a:gd name="connsiteX78" fmla="*/ 242 w 684"/>
              <a:gd name="connsiteY78" fmla="*/ 42 h 131"/>
              <a:gd name="connsiteX79" fmla="*/ 269 w 684"/>
              <a:gd name="connsiteY79" fmla="*/ 42 h 131"/>
              <a:gd name="connsiteX80" fmla="*/ 290 w 684"/>
              <a:gd name="connsiteY80" fmla="*/ 36 h 131"/>
              <a:gd name="connsiteX81" fmla="*/ 311 w 684"/>
              <a:gd name="connsiteY81" fmla="*/ 36 h 131"/>
              <a:gd name="connsiteX82" fmla="*/ 332 w 684"/>
              <a:gd name="connsiteY82" fmla="*/ 31 h 131"/>
              <a:gd name="connsiteX83" fmla="*/ 342 w 684"/>
              <a:gd name="connsiteY83" fmla="*/ 31 h 131"/>
              <a:gd name="connsiteX84" fmla="*/ 358 w 684"/>
              <a:gd name="connsiteY84" fmla="*/ 31 h 131"/>
              <a:gd name="connsiteX85" fmla="*/ 363 w 684"/>
              <a:gd name="connsiteY85" fmla="*/ 31 h 131"/>
              <a:gd name="connsiteX86" fmla="*/ 368 w 684"/>
              <a:gd name="connsiteY86" fmla="*/ 31 h 131"/>
              <a:gd name="connsiteX87" fmla="*/ 368 w 684"/>
              <a:gd name="connsiteY87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36 h 131"/>
              <a:gd name="connsiteX65" fmla="*/ 111 w 684"/>
              <a:gd name="connsiteY65" fmla="*/ 42 h 131"/>
              <a:gd name="connsiteX66" fmla="*/ 111 w 684"/>
              <a:gd name="connsiteY66" fmla="*/ 47 h 131"/>
              <a:gd name="connsiteX67" fmla="*/ 111 w 684"/>
              <a:gd name="connsiteY67" fmla="*/ 47 h 131"/>
              <a:gd name="connsiteX68" fmla="*/ 111 w 684"/>
              <a:gd name="connsiteY68" fmla="*/ 52 h 131"/>
              <a:gd name="connsiteX69" fmla="*/ 116 w 684"/>
              <a:gd name="connsiteY69" fmla="*/ 52 h 131"/>
              <a:gd name="connsiteX70" fmla="*/ 116 w 684"/>
              <a:gd name="connsiteY70" fmla="*/ 52 h 131"/>
              <a:gd name="connsiteX71" fmla="*/ 121 w 684"/>
              <a:gd name="connsiteY71" fmla="*/ 52 h 131"/>
              <a:gd name="connsiteX72" fmla="*/ 132 w 684"/>
              <a:gd name="connsiteY72" fmla="*/ 52 h 131"/>
              <a:gd name="connsiteX73" fmla="*/ 148 w 684"/>
              <a:gd name="connsiteY73" fmla="*/ 52 h 131"/>
              <a:gd name="connsiteX74" fmla="*/ 169 w 684"/>
              <a:gd name="connsiteY74" fmla="*/ 52 h 131"/>
              <a:gd name="connsiteX75" fmla="*/ 190 w 684"/>
              <a:gd name="connsiteY75" fmla="*/ 52 h 131"/>
              <a:gd name="connsiteX76" fmla="*/ 211 w 684"/>
              <a:gd name="connsiteY76" fmla="*/ 47 h 131"/>
              <a:gd name="connsiteX77" fmla="*/ 242 w 684"/>
              <a:gd name="connsiteY77" fmla="*/ 42 h 131"/>
              <a:gd name="connsiteX78" fmla="*/ 269 w 684"/>
              <a:gd name="connsiteY78" fmla="*/ 42 h 131"/>
              <a:gd name="connsiteX79" fmla="*/ 290 w 684"/>
              <a:gd name="connsiteY79" fmla="*/ 36 h 131"/>
              <a:gd name="connsiteX80" fmla="*/ 311 w 684"/>
              <a:gd name="connsiteY80" fmla="*/ 36 h 131"/>
              <a:gd name="connsiteX81" fmla="*/ 332 w 684"/>
              <a:gd name="connsiteY81" fmla="*/ 31 h 131"/>
              <a:gd name="connsiteX82" fmla="*/ 342 w 684"/>
              <a:gd name="connsiteY82" fmla="*/ 31 h 131"/>
              <a:gd name="connsiteX83" fmla="*/ 358 w 684"/>
              <a:gd name="connsiteY83" fmla="*/ 31 h 131"/>
              <a:gd name="connsiteX84" fmla="*/ 363 w 684"/>
              <a:gd name="connsiteY84" fmla="*/ 31 h 131"/>
              <a:gd name="connsiteX85" fmla="*/ 368 w 684"/>
              <a:gd name="connsiteY85" fmla="*/ 31 h 131"/>
              <a:gd name="connsiteX86" fmla="*/ 368 w 684"/>
              <a:gd name="connsiteY86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37 w 684"/>
              <a:gd name="connsiteY63" fmla="*/ 52 h 131"/>
              <a:gd name="connsiteX64" fmla="*/ 111 w 684"/>
              <a:gd name="connsiteY64" fmla="*/ 36 h 131"/>
              <a:gd name="connsiteX65" fmla="*/ 111 w 684"/>
              <a:gd name="connsiteY65" fmla="*/ 47 h 131"/>
              <a:gd name="connsiteX66" fmla="*/ 111 w 684"/>
              <a:gd name="connsiteY66" fmla="*/ 47 h 131"/>
              <a:gd name="connsiteX67" fmla="*/ 111 w 684"/>
              <a:gd name="connsiteY67" fmla="*/ 52 h 131"/>
              <a:gd name="connsiteX68" fmla="*/ 116 w 684"/>
              <a:gd name="connsiteY68" fmla="*/ 52 h 131"/>
              <a:gd name="connsiteX69" fmla="*/ 116 w 684"/>
              <a:gd name="connsiteY69" fmla="*/ 52 h 131"/>
              <a:gd name="connsiteX70" fmla="*/ 121 w 684"/>
              <a:gd name="connsiteY70" fmla="*/ 52 h 131"/>
              <a:gd name="connsiteX71" fmla="*/ 132 w 684"/>
              <a:gd name="connsiteY71" fmla="*/ 52 h 131"/>
              <a:gd name="connsiteX72" fmla="*/ 148 w 684"/>
              <a:gd name="connsiteY72" fmla="*/ 52 h 131"/>
              <a:gd name="connsiteX73" fmla="*/ 169 w 684"/>
              <a:gd name="connsiteY73" fmla="*/ 52 h 131"/>
              <a:gd name="connsiteX74" fmla="*/ 190 w 684"/>
              <a:gd name="connsiteY74" fmla="*/ 52 h 131"/>
              <a:gd name="connsiteX75" fmla="*/ 211 w 684"/>
              <a:gd name="connsiteY75" fmla="*/ 47 h 131"/>
              <a:gd name="connsiteX76" fmla="*/ 242 w 684"/>
              <a:gd name="connsiteY76" fmla="*/ 42 h 131"/>
              <a:gd name="connsiteX77" fmla="*/ 269 w 684"/>
              <a:gd name="connsiteY77" fmla="*/ 42 h 131"/>
              <a:gd name="connsiteX78" fmla="*/ 290 w 684"/>
              <a:gd name="connsiteY78" fmla="*/ 36 h 131"/>
              <a:gd name="connsiteX79" fmla="*/ 311 w 684"/>
              <a:gd name="connsiteY79" fmla="*/ 36 h 131"/>
              <a:gd name="connsiteX80" fmla="*/ 332 w 684"/>
              <a:gd name="connsiteY80" fmla="*/ 31 h 131"/>
              <a:gd name="connsiteX81" fmla="*/ 342 w 684"/>
              <a:gd name="connsiteY81" fmla="*/ 31 h 131"/>
              <a:gd name="connsiteX82" fmla="*/ 358 w 684"/>
              <a:gd name="connsiteY82" fmla="*/ 31 h 131"/>
              <a:gd name="connsiteX83" fmla="*/ 363 w 684"/>
              <a:gd name="connsiteY83" fmla="*/ 31 h 131"/>
              <a:gd name="connsiteX84" fmla="*/ 368 w 684"/>
              <a:gd name="connsiteY84" fmla="*/ 31 h 131"/>
              <a:gd name="connsiteX85" fmla="*/ 368 w 684"/>
              <a:gd name="connsiteY85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27 w 684"/>
              <a:gd name="connsiteY62" fmla="*/ 63 h 131"/>
              <a:gd name="connsiteX63" fmla="*/ 111 w 684"/>
              <a:gd name="connsiteY63" fmla="*/ 36 h 131"/>
              <a:gd name="connsiteX64" fmla="*/ 111 w 684"/>
              <a:gd name="connsiteY64" fmla="*/ 47 h 131"/>
              <a:gd name="connsiteX65" fmla="*/ 111 w 684"/>
              <a:gd name="connsiteY65" fmla="*/ 47 h 131"/>
              <a:gd name="connsiteX66" fmla="*/ 111 w 684"/>
              <a:gd name="connsiteY66" fmla="*/ 52 h 131"/>
              <a:gd name="connsiteX67" fmla="*/ 116 w 684"/>
              <a:gd name="connsiteY67" fmla="*/ 52 h 131"/>
              <a:gd name="connsiteX68" fmla="*/ 116 w 684"/>
              <a:gd name="connsiteY68" fmla="*/ 52 h 131"/>
              <a:gd name="connsiteX69" fmla="*/ 121 w 684"/>
              <a:gd name="connsiteY69" fmla="*/ 52 h 131"/>
              <a:gd name="connsiteX70" fmla="*/ 132 w 684"/>
              <a:gd name="connsiteY70" fmla="*/ 52 h 131"/>
              <a:gd name="connsiteX71" fmla="*/ 148 w 684"/>
              <a:gd name="connsiteY71" fmla="*/ 52 h 131"/>
              <a:gd name="connsiteX72" fmla="*/ 169 w 684"/>
              <a:gd name="connsiteY72" fmla="*/ 52 h 131"/>
              <a:gd name="connsiteX73" fmla="*/ 190 w 684"/>
              <a:gd name="connsiteY73" fmla="*/ 52 h 131"/>
              <a:gd name="connsiteX74" fmla="*/ 211 w 684"/>
              <a:gd name="connsiteY74" fmla="*/ 47 h 131"/>
              <a:gd name="connsiteX75" fmla="*/ 242 w 684"/>
              <a:gd name="connsiteY75" fmla="*/ 42 h 131"/>
              <a:gd name="connsiteX76" fmla="*/ 269 w 684"/>
              <a:gd name="connsiteY76" fmla="*/ 42 h 131"/>
              <a:gd name="connsiteX77" fmla="*/ 290 w 684"/>
              <a:gd name="connsiteY77" fmla="*/ 36 h 131"/>
              <a:gd name="connsiteX78" fmla="*/ 311 w 684"/>
              <a:gd name="connsiteY78" fmla="*/ 36 h 131"/>
              <a:gd name="connsiteX79" fmla="*/ 332 w 684"/>
              <a:gd name="connsiteY79" fmla="*/ 31 h 131"/>
              <a:gd name="connsiteX80" fmla="*/ 342 w 684"/>
              <a:gd name="connsiteY80" fmla="*/ 31 h 131"/>
              <a:gd name="connsiteX81" fmla="*/ 358 w 684"/>
              <a:gd name="connsiteY81" fmla="*/ 31 h 131"/>
              <a:gd name="connsiteX82" fmla="*/ 363 w 684"/>
              <a:gd name="connsiteY82" fmla="*/ 31 h 131"/>
              <a:gd name="connsiteX83" fmla="*/ 368 w 684"/>
              <a:gd name="connsiteY83" fmla="*/ 31 h 131"/>
              <a:gd name="connsiteX84" fmla="*/ 368 w 684"/>
              <a:gd name="connsiteY84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111 w 684"/>
              <a:gd name="connsiteY62" fmla="*/ 36 h 131"/>
              <a:gd name="connsiteX63" fmla="*/ 111 w 684"/>
              <a:gd name="connsiteY63" fmla="*/ 47 h 131"/>
              <a:gd name="connsiteX64" fmla="*/ 111 w 684"/>
              <a:gd name="connsiteY64" fmla="*/ 47 h 131"/>
              <a:gd name="connsiteX65" fmla="*/ 111 w 684"/>
              <a:gd name="connsiteY65" fmla="*/ 52 h 131"/>
              <a:gd name="connsiteX66" fmla="*/ 116 w 684"/>
              <a:gd name="connsiteY66" fmla="*/ 52 h 131"/>
              <a:gd name="connsiteX67" fmla="*/ 116 w 684"/>
              <a:gd name="connsiteY67" fmla="*/ 52 h 131"/>
              <a:gd name="connsiteX68" fmla="*/ 121 w 684"/>
              <a:gd name="connsiteY68" fmla="*/ 52 h 131"/>
              <a:gd name="connsiteX69" fmla="*/ 132 w 684"/>
              <a:gd name="connsiteY69" fmla="*/ 52 h 131"/>
              <a:gd name="connsiteX70" fmla="*/ 148 w 684"/>
              <a:gd name="connsiteY70" fmla="*/ 52 h 131"/>
              <a:gd name="connsiteX71" fmla="*/ 169 w 684"/>
              <a:gd name="connsiteY71" fmla="*/ 52 h 131"/>
              <a:gd name="connsiteX72" fmla="*/ 190 w 684"/>
              <a:gd name="connsiteY72" fmla="*/ 52 h 131"/>
              <a:gd name="connsiteX73" fmla="*/ 211 w 684"/>
              <a:gd name="connsiteY73" fmla="*/ 47 h 131"/>
              <a:gd name="connsiteX74" fmla="*/ 242 w 684"/>
              <a:gd name="connsiteY74" fmla="*/ 42 h 131"/>
              <a:gd name="connsiteX75" fmla="*/ 269 w 684"/>
              <a:gd name="connsiteY75" fmla="*/ 42 h 131"/>
              <a:gd name="connsiteX76" fmla="*/ 290 w 684"/>
              <a:gd name="connsiteY76" fmla="*/ 36 h 131"/>
              <a:gd name="connsiteX77" fmla="*/ 311 w 684"/>
              <a:gd name="connsiteY77" fmla="*/ 36 h 131"/>
              <a:gd name="connsiteX78" fmla="*/ 332 w 684"/>
              <a:gd name="connsiteY78" fmla="*/ 31 h 131"/>
              <a:gd name="connsiteX79" fmla="*/ 342 w 684"/>
              <a:gd name="connsiteY79" fmla="*/ 31 h 131"/>
              <a:gd name="connsiteX80" fmla="*/ 358 w 684"/>
              <a:gd name="connsiteY80" fmla="*/ 31 h 131"/>
              <a:gd name="connsiteX81" fmla="*/ 363 w 684"/>
              <a:gd name="connsiteY81" fmla="*/ 31 h 131"/>
              <a:gd name="connsiteX82" fmla="*/ 368 w 684"/>
              <a:gd name="connsiteY82" fmla="*/ 31 h 131"/>
              <a:gd name="connsiteX83" fmla="*/ 368 w 684"/>
              <a:gd name="connsiteY83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6 w 684"/>
              <a:gd name="connsiteY61" fmla="*/ 68 h 131"/>
              <a:gd name="connsiteX62" fmla="*/ 111 w 684"/>
              <a:gd name="connsiteY62" fmla="*/ 47 h 131"/>
              <a:gd name="connsiteX63" fmla="*/ 111 w 684"/>
              <a:gd name="connsiteY63" fmla="*/ 47 h 131"/>
              <a:gd name="connsiteX64" fmla="*/ 111 w 684"/>
              <a:gd name="connsiteY64" fmla="*/ 52 h 131"/>
              <a:gd name="connsiteX65" fmla="*/ 116 w 684"/>
              <a:gd name="connsiteY65" fmla="*/ 52 h 131"/>
              <a:gd name="connsiteX66" fmla="*/ 116 w 684"/>
              <a:gd name="connsiteY66" fmla="*/ 52 h 131"/>
              <a:gd name="connsiteX67" fmla="*/ 121 w 684"/>
              <a:gd name="connsiteY67" fmla="*/ 52 h 131"/>
              <a:gd name="connsiteX68" fmla="*/ 132 w 684"/>
              <a:gd name="connsiteY68" fmla="*/ 52 h 131"/>
              <a:gd name="connsiteX69" fmla="*/ 148 w 684"/>
              <a:gd name="connsiteY69" fmla="*/ 52 h 131"/>
              <a:gd name="connsiteX70" fmla="*/ 169 w 684"/>
              <a:gd name="connsiteY70" fmla="*/ 52 h 131"/>
              <a:gd name="connsiteX71" fmla="*/ 190 w 684"/>
              <a:gd name="connsiteY71" fmla="*/ 52 h 131"/>
              <a:gd name="connsiteX72" fmla="*/ 211 w 684"/>
              <a:gd name="connsiteY72" fmla="*/ 47 h 131"/>
              <a:gd name="connsiteX73" fmla="*/ 242 w 684"/>
              <a:gd name="connsiteY73" fmla="*/ 42 h 131"/>
              <a:gd name="connsiteX74" fmla="*/ 269 w 684"/>
              <a:gd name="connsiteY74" fmla="*/ 42 h 131"/>
              <a:gd name="connsiteX75" fmla="*/ 290 w 684"/>
              <a:gd name="connsiteY75" fmla="*/ 36 h 131"/>
              <a:gd name="connsiteX76" fmla="*/ 311 w 684"/>
              <a:gd name="connsiteY76" fmla="*/ 36 h 131"/>
              <a:gd name="connsiteX77" fmla="*/ 332 w 684"/>
              <a:gd name="connsiteY77" fmla="*/ 31 h 131"/>
              <a:gd name="connsiteX78" fmla="*/ 342 w 684"/>
              <a:gd name="connsiteY78" fmla="*/ 31 h 131"/>
              <a:gd name="connsiteX79" fmla="*/ 358 w 684"/>
              <a:gd name="connsiteY79" fmla="*/ 31 h 131"/>
              <a:gd name="connsiteX80" fmla="*/ 363 w 684"/>
              <a:gd name="connsiteY80" fmla="*/ 31 h 131"/>
              <a:gd name="connsiteX81" fmla="*/ 368 w 684"/>
              <a:gd name="connsiteY81" fmla="*/ 31 h 131"/>
              <a:gd name="connsiteX82" fmla="*/ 368 w 684"/>
              <a:gd name="connsiteY82" fmla="*/ 31 h 131"/>
              <a:gd name="connsiteX0" fmla="*/ 368 w 684"/>
              <a:gd name="connsiteY0" fmla="*/ 31 h 131"/>
              <a:gd name="connsiteX1" fmla="*/ 374 w 684"/>
              <a:gd name="connsiteY1" fmla="*/ 31 h 131"/>
              <a:gd name="connsiteX2" fmla="*/ 379 w 684"/>
              <a:gd name="connsiteY2" fmla="*/ 31 h 131"/>
              <a:gd name="connsiteX3" fmla="*/ 395 w 684"/>
              <a:gd name="connsiteY3" fmla="*/ 26 h 131"/>
              <a:gd name="connsiteX4" fmla="*/ 405 w 684"/>
              <a:gd name="connsiteY4" fmla="*/ 26 h 131"/>
              <a:gd name="connsiteX5" fmla="*/ 421 w 684"/>
              <a:gd name="connsiteY5" fmla="*/ 26 h 131"/>
              <a:gd name="connsiteX6" fmla="*/ 442 w 684"/>
              <a:gd name="connsiteY6" fmla="*/ 21 h 131"/>
              <a:gd name="connsiteX7" fmla="*/ 468 w 684"/>
              <a:gd name="connsiteY7" fmla="*/ 21 h 131"/>
              <a:gd name="connsiteX8" fmla="*/ 495 w 684"/>
              <a:gd name="connsiteY8" fmla="*/ 15 h 131"/>
              <a:gd name="connsiteX9" fmla="*/ 547 w 684"/>
              <a:gd name="connsiteY9" fmla="*/ 10 h 131"/>
              <a:gd name="connsiteX10" fmla="*/ 595 w 684"/>
              <a:gd name="connsiteY10" fmla="*/ 5 h 131"/>
              <a:gd name="connsiteX11" fmla="*/ 642 w 684"/>
              <a:gd name="connsiteY11" fmla="*/ 0 h 131"/>
              <a:gd name="connsiteX12" fmla="*/ 684 w 684"/>
              <a:gd name="connsiteY12" fmla="*/ 0 h 131"/>
              <a:gd name="connsiteX13" fmla="*/ 663 w 684"/>
              <a:gd name="connsiteY13" fmla="*/ 36 h 131"/>
              <a:gd name="connsiteX14" fmla="*/ 653 w 684"/>
              <a:gd name="connsiteY14" fmla="*/ 36 h 131"/>
              <a:gd name="connsiteX15" fmla="*/ 637 w 684"/>
              <a:gd name="connsiteY15" fmla="*/ 36 h 131"/>
              <a:gd name="connsiteX16" fmla="*/ 626 w 684"/>
              <a:gd name="connsiteY16" fmla="*/ 36 h 131"/>
              <a:gd name="connsiteX17" fmla="*/ 610 w 684"/>
              <a:gd name="connsiteY17" fmla="*/ 36 h 131"/>
              <a:gd name="connsiteX18" fmla="*/ 595 w 684"/>
              <a:gd name="connsiteY18" fmla="*/ 42 h 131"/>
              <a:gd name="connsiteX19" fmla="*/ 579 w 684"/>
              <a:gd name="connsiteY19" fmla="*/ 42 h 131"/>
              <a:gd name="connsiteX20" fmla="*/ 558 w 684"/>
              <a:gd name="connsiteY20" fmla="*/ 42 h 131"/>
              <a:gd name="connsiteX21" fmla="*/ 542 w 684"/>
              <a:gd name="connsiteY21" fmla="*/ 42 h 131"/>
              <a:gd name="connsiteX22" fmla="*/ 521 w 684"/>
              <a:gd name="connsiteY22" fmla="*/ 47 h 131"/>
              <a:gd name="connsiteX23" fmla="*/ 500 w 684"/>
              <a:gd name="connsiteY23" fmla="*/ 47 h 131"/>
              <a:gd name="connsiteX24" fmla="*/ 479 w 684"/>
              <a:gd name="connsiteY24" fmla="*/ 52 h 131"/>
              <a:gd name="connsiteX25" fmla="*/ 458 w 684"/>
              <a:gd name="connsiteY25" fmla="*/ 52 h 131"/>
              <a:gd name="connsiteX26" fmla="*/ 432 w 684"/>
              <a:gd name="connsiteY26" fmla="*/ 58 h 131"/>
              <a:gd name="connsiteX27" fmla="*/ 405 w 684"/>
              <a:gd name="connsiteY27" fmla="*/ 58 h 131"/>
              <a:gd name="connsiteX28" fmla="*/ 384 w 684"/>
              <a:gd name="connsiteY28" fmla="*/ 63 h 131"/>
              <a:gd name="connsiteX29" fmla="*/ 353 w 684"/>
              <a:gd name="connsiteY29" fmla="*/ 63 h 131"/>
              <a:gd name="connsiteX30" fmla="*/ 326 w 684"/>
              <a:gd name="connsiteY30" fmla="*/ 68 h 131"/>
              <a:gd name="connsiteX31" fmla="*/ 305 w 684"/>
              <a:gd name="connsiteY31" fmla="*/ 73 h 131"/>
              <a:gd name="connsiteX32" fmla="*/ 279 w 684"/>
              <a:gd name="connsiteY32" fmla="*/ 79 h 131"/>
              <a:gd name="connsiteX33" fmla="*/ 258 w 684"/>
              <a:gd name="connsiteY33" fmla="*/ 79 h 131"/>
              <a:gd name="connsiteX34" fmla="*/ 237 w 684"/>
              <a:gd name="connsiteY34" fmla="*/ 84 h 131"/>
              <a:gd name="connsiteX35" fmla="*/ 216 w 684"/>
              <a:gd name="connsiteY35" fmla="*/ 89 h 131"/>
              <a:gd name="connsiteX36" fmla="*/ 200 w 684"/>
              <a:gd name="connsiteY36" fmla="*/ 89 h 131"/>
              <a:gd name="connsiteX37" fmla="*/ 184 w 684"/>
              <a:gd name="connsiteY37" fmla="*/ 94 h 131"/>
              <a:gd name="connsiteX38" fmla="*/ 169 w 684"/>
              <a:gd name="connsiteY38" fmla="*/ 94 h 131"/>
              <a:gd name="connsiteX39" fmla="*/ 153 w 684"/>
              <a:gd name="connsiteY39" fmla="*/ 100 h 131"/>
              <a:gd name="connsiteX40" fmla="*/ 142 w 684"/>
              <a:gd name="connsiteY40" fmla="*/ 100 h 131"/>
              <a:gd name="connsiteX41" fmla="*/ 132 w 684"/>
              <a:gd name="connsiteY41" fmla="*/ 105 h 131"/>
              <a:gd name="connsiteX42" fmla="*/ 127 w 684"/>
              <a:gd name="connsiteY42" fmla="*/ 105 h 131"/>
              <a:gd name="connsiteX43" fmla="*/ 116 w 684"/>
              <a:gd name="connsiteY43" fmla="*/ 110 h 131"/>
              <a:gd name="connsiteX44" fmla="*/ 111 w 684"/>
              <a:gd name="connsiteY44" fmla="*/ 110 h 131"/>
              <a:gd name="connsiteX45" fmla="*/ 105 w 684"/>
              <a:gd name="connsiteY45" fmla="*/ 115 h 131"/>
              <a:gd name="connsiteX46" fmla="*/ 90 w 684"/>
              <a:gd name="connsiteY46" fmla="*/ 121 h 131"/>
              <a:gd name="connsiteX47" fmla="*/ 79 w 684"/>
              <a:gd name="connsiteY47" fmla="*/ 126 h 131"/>
              <a:gd name="connsiteX48" fmla="*/ 69 w 684"/>
              <a:gd name="connsiteY48" fmla="*/ 131 h 131"/>
              <a:gd name="connsiteX49" fmla="*/ 63 w 684"/>
              <a:gd name="connsiteY49" fmla="*/ 131 h 131"/>
              <a:gd name="connsiteX50" fmla="*/ 58 w 684"/>
              <a:gd name="connsiteY50" fmla="*/ 131 h 131"/>
              <a:gd name="connsiteX51" fmla="*/ 53 w 684"/>
              <a:gd name="connsiteY51" fmla="*/ 131 h 131"/>
              <a:gd name="connsiteX52" fmla="*/ 48 w 684"/>
              <a:gd name="connsiteY52" fmla="*/ 131 h 131"/>
              <a:gd name="connsiteX53" fmla="*/ 37 w 684"/>
              <a:gd name="connsiteY53" fmla="*/ 121 h 131"/>
              <a:gd name="connsiteX54" fmla="*/ 27 w 684"/>
              <a:gd name="connsiteY54" fmla="*/ 115 h 131"/>
              <a:gd name="connsiteX55" fmla="*/ 16 w 684"/>
              <a:gd name="connsiteY55" fmla="*/ 105 h 131"/>
              <a:gd name="connsiteX56" fmla="*/ 11 w 684"/>
              <a:gd name="connsiteY56" fmla="*/ 100 h 131"/>
              <a:gd name="connsiteX57" fmla="*/ 6 w 684"/>
              <a:gd name="connsiteY57" fmla="*/ 89 h 131"/>
              <a:gd name="connsiteX58" fmla="*/ 0 w 684"/>
              <a:gd name="connsiteY58" fmla="*/ 84 h 131"/>
              <a:gd name="connsiteX59" fmla="*/ 6 w 684"/>
              <a:gd name="connsiteY59" fmla="*/ 79 h 131"/>
              <a:gd name="connsiteX60" fmla="*/ 11 w 684"/>
              <a:gd name="connsiteY60" fmla="*/ 73 h 131"/>
              <a:gd name="connsiteX61" fmla="*/ 111 w 684"/>
              <a:gd name="connsiteY61" fmla="*/ 47 h 131"/>
              <a:gd name="connsiteX62" fmla="*/ 111 w 684"/>
              <a:gd name="connsiteY62" fmla="*/ 47 h 131"/>
              <a:gd name="connsiteX63" fmla="*/ 111 w 684"/>
              <a:gd name="connsiteY63" fmla="*/ 52 h 131"/>
              <a:gd name="connsiteX64" fmla="*/ 116 w 684"/>
              <a:gd name="connsiteY64" fmla="*/ 52 h 131"/>
              <a:gd name="connsiteX65" fmla="*/ 116 w 684"/>
              <a:gd name="connsiteY65" fmla="*/ 52 h 131"/>
              <a:gd name="connsiteX66" fmla="*/ 121 w 684"/>
              <a:gd name="connsiteY66" fmla="*/ 52 h 131"/>
              <a:gd name="connsiteX67" fmla="*/ 132 w 684"/>
              <a:gd name="connsiteY67" fmla="*/ 52 h 131"/>
              <a:gd name="connsiteX68" fmla="*/ 148 w 684"/>
              <a:gd name="connsiteY68" fmla="*/ 52 h 131"/>
              <a:gd name="connsiteX69" fmla="*/ 169 w 684"/>
              <a:gd name="connsiteY69" fmla="*/ 52 h 131"/>
              <a:gd name="connsiteX70" fmla="*/ 190 w 684"/>
              <a:gd name="connsiteY70" fmla="*/ 52 h 131"/>
              <a:gd name="connsiteX71" fmla="*/ 211 w 684"/>
              <a:gd name="connsiteY71" fmla="*/ 47 h 131"/>
              <a:gd name="connsiteX72" fmla="*/ 242 w 684"/>
              <a:gd name="connsiteY72" fmla="*/ 42 h 131"/>
              <a:gd name="connsiteX73" fmla="*/ 269 w 684"/>
              <a:gd name="connsiteY73" fmla="*/ 42 h 131"/>
              <a:gd name="connsiteX74" fmla="*/ 290 w 684"/>
              <a:gd name="connsiteY74" fmla="*/ 36 h 131"/>
              <a:gd name="connsiteX75" fmla="*/ 311 w 684"/>
              <a:gd name="connsiteY75" fmla="*/ 36 h 131"/>
              <a:gd name="connsiteX76" fmla="*/ 332 w 684"/>
              <a:gd name="connsiteY76" fmla="*/ 31 h 131"/>
              <a:gd name="connsiteX77" fmla="*/ 342 w 684"/>
              <a:gd name="connsiteY77" fmla="*/ 31 h 131"/>
              <a:gd name="connsiteX78" fmla="*/ 358 w 684"/>
              <a:gd name="connsiteY78" fmla="*/ 31 h 131"/>
              <a:gd name="connsiteX79" fmla="*/ 363 w 684"/>
              <a:gd name="connsiteY79" fmla="*/ 31 h 131"/>
              <a:gd name="connsiteX80" fmla="*/ 368 w 684"/>
              <a:gd name="connsiteY80" fmla="*/ 31 h 131"/>
              <a:gd name="connsiteX81" fmla="*/ 368 w 684"/>
              <a:gd name="connsiteY81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47 h 131"/>
              <a:gd name="connsiteX62" fmla="*/ 123 w 696"/>
              <a:gd name="connsiteY62" fmla="*/ 52 h 131"/>
              <a:gd name="connsiteX63" fmla="*/ 128 w 696"/>
              <a:gd name="connsiteY63" fmla="*/ 52 h 131"/>
              <a:gd name="connsiteX64" fmla="*/ 128 w 696"/>
              <a:gd name="connsiteY64" fmla="*/ 52 h 131"/>
              <a:gd name="connsiteX65" fmla="*/ 133 w 696"/>
              <a:gd name="connsiteY65" fmla="*/ 52 h 131"/>
              <a:gd name="connsiteX66" fmla="*/ 144 w 696"/>
              <a:gd name="connsiteY66" fmla="*/ 52 h 131"/>
              <a:gd name="connsiteX67" fmla="*/ 160 w 696"/>
              <a:gd name="connsiteY67" fmla="*/ 52 h 131"/>
              <a:gd name="connsiteX68" fmla="*/ 181 w 696"/>
              <a:gd name="connsiteY68" fmla="*/ 52 h 131"/>
              <a:gd name="connsiteX69" fmla="*/ 202 w 696"/>
              <a:gd name="connsiteY69" fmla="*/ 52 h 131"/>
              <a:gd name="connsiteX70" fmla="*/ 223 w 696"/>
              <a:gd name="connsiteY70" fmla="*/ 47 h 131"/>
              <a:gd name="connsiteX71" fmla="*/ 254 w 696"/>
              <a:gd name="connsiteY71" fmla="*/ 42 h 131"/>
              <a:gd name="connsiteX72" fmla="*/ 281 w 696"/>
              <a:gd name="connsiteY72" fmla="*/ 42 h 131"/>
              <a:gd name="connsiteX73" fmla="*/ 302 w 696"/>
              <a:gd name="connsiteY73" fmla="*/ 36 h 131"/>
              <a:gd name="connsiteX74" fmla="*/ 323 w 696"/>
              <a:gd name="connsiteY74" fmla="*/ 36 h 131"/>
              <a:gd name="connsiteX75" fmla="*/ 344 w 696"/>
              <a:gd name="connsiteY75" fmla="*/ 31 h 131"/>
              <a:gd name="connsiteX76" fmla="*/ 354 w 696"/>
              <a:gd name="connsiteY76" fmla="*/ 31 h 131"/>
              <a:gd name="connsiteX77" fmla="*/ 370 w 696"/>
              <a:gd name="connsiteY77" fmla="*/ 31 h 131"/>
              <a:gd name="connsiteX78" fmla="*/ 375 w 696"/>
              <a:gd name="connsiteY78" fmla="*/ 31 h 131"/>
              <a:gd name="connsiteX79" fmla="*/ 380 w 696"/>
              <a:gd name="connsiteY79" fmla="*/ 31 h 131"/>
              <a:gd name="connsiteX80" fmla="*/ 380 w 696"/>
              <a:gd name="connsiteY80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28 w 696"/>
              <a:gd name="connsiteY62" fmla="*/ 52 h 131"/>
              <a:gd name="connsiteX63" fmla="*/ 128 w 696"/>
              <a:gd name="connsiteY63" fmla="*/ 52 h 131"/>
              <a:gd name="connsiteX64" fmla="*/ 133 w 696"/>
              <a:gd name="connsiteY64" fmla="*/ 52 h 131"/>
              <a:gd name="connsiteX65" fmla="*/ 144 w 696"/>
              <a:gd name="connsiteY65" fmla="*/ 52 h 131"/>
              <a:gd name="connsiteX66" fmla="*/ 160 w 696"/>
              <a:gd name="connsiteY66" fmla="*/ 52 h 131"/>
              <a:gd name="connsiteX67" fmla="*/ 181 w 696"/>
              <a:gd name="connsiteY67" fmla="*/ 52 h 131"/>
              <a:gd name="connsiteX68" fmla="*/ 202 w 696"/>
              <a:gd name="connsiteY68" fmla="*/ 52 h 131"/>
              <a:gd name="connsiteX69" fmla="*/ 223 w 696"/>
              <a:gd name="connsiteY69" fmla="*/ 47 h 131"/>
              <a:gd name="connsiteX70" fmla="*/ 254 w 696"/>
              <a:gd name="connsiteY70" fmla="*/ 42 h 131"/>
              <a:gd name="connsiteX71" fmla="*/ 281 w 696"/>
              <a:gd name="connsiteY71" fmla="*/ 42 h 131"/>
              <a:gd name="connsiteX72" fmla="*/ 302 w 696"/>
              <a:gd name="connsiteY72" fmla="*/ 36 h 131"/>
              <a:gd name="connsiteX73" fmla="*/ 323 w 696"/>
              <a:gd name="connsiteY73" fmla="*/ 36 h 131"/>
              <a:gd name="connsiteX74" fmla="*/ 344 w 696"/>
              <a:gd name="connsiteY74" fmla="*/ 31 h 131"/>
              <a:gd name="connsiteX75" fmla="*/ 354 w 696"/>
              <a:gd name="connsiteY75" fmla="*/ 31 h 131"/>
              <a:gd name="connsiteX76" fmla="*/ 370 w 696"/>
              <a:gd name="connsiteY76" fmla="*/ 31 h 131"/>
              <a:gd name="connsiteX77" fmla="*/ 375 w 696"/>
              <a:gd name="connsiteY77" fmla="*/ 31 h 131"/>
              <a:gd name="connsiteX78" fmla="*/ 380 w 696"/>
              <a:gd name="connsiteY78" fmla="*/ 31 h 131"/>
              <a:gd name="connsiteX79" fmla="*/ 380 w 696"/>
              <a:gd name="connsiteY79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28 w 696"/>
              <a:gd name="connsiteY62" fmla="*/ 52 h 131"/>
              <a:gd name="connsiteX63" fmla="*/ 133 w 696"/>
              <a:gd name="connsiteY63" fmla="*/ 52 h 131"/>
              <a:gd name="connsiteX64" fmla="*/ 144 w 696"/>
              <a:gd name="connsiteY64" fmla="*/ 52 h 131"/>
              <a:gd name="connsiteX65" fmla="*/ 160 w 696"/>
              <a:gd name="connsiteY65" fmla="*/ 52 h 131"/>
              <a:gd name="connsiteX66" fmla="*/ 181 w 696"/>
              <a:gd name="connsiteY66" fmla="*/ 52 h 131"/>
              <a:gd name="connsiteX67" fmla="*/ 202 w 696"/>
              <a:gd name="connsiteY67" fmla="*/ 52 h 131"/>
              <a:gd name="connsiteX68" fmla="*/ 223 w 696"/>
              <a:gd name="connsiteY68" fmla="*/ 47 h 131"/>
              <a:gd name="connsiteX69" fmla="*/ 254 w 696"/>
              <a:gd name="connsiteY69" fmla="*/ 42 h 131"/>
              <a:gd name="connsiteX70" fmla="*/ 281 w 696"/>
              <a:gd name="connsiteY70" fmla="*/ 42 h 131"/>
              <a:gd name="connsiteX71" fmla="*/ 302 w 696"/>
              <a:gd name="connsiteY71" fmla="*/ 36 h 131"/>
              <a:gd name="connsiteX72" fmla="*/ 323 w 696"/>
              <a:gd name="connsiteY72" fmla="*/ 36 h 131"/>
              <a:gd name="connsiteX73" fmla="*/ 344 w 696"/>
              <a:gd name="connsiteY73" fmla="*/ 31 h 131"/>
              <a:gd name="connsiteX74" fmla="*/ 354 w 696"/>
              <a:gd name="connsiteY74" fmla="*/ 31 h 131"/>
              <a:gd name="connsiteX75" fmla="*/ 370 w 696"/>
              <a:gd name="connsiteY75" fmla="*/ 31 h 131"/>
              <a:gd name="connsiteX76" fmla="*/ 375 w 696"/>
              <a:gd name="connsiteY76" fmla="*/ 31 h 131"/>
              <a:gd name="connsiteX77" fmla="*/ 380 w 696"/>
              <a:gd name="connsiteY77" fmla="*/ 31 h 131"/>
              <a:gd name="connsiteX78" fmla="*/ 380 w 696"/>
              <a:gd name="connsiteY78" fmla="*/ 31 h 131"/>
              <a:gd name="connsiteX0" fmla="*/ 380 w 696"/>
              <a:gd name="connsiteY0" fmla="*/ 31 h 131"/>
              <a:gd name="connsiteX1" fmla="*/ 386 w 696"/>
              <a:gd name="connsiteY1" fmla="*/ 31 h 131"/>
              <a:gd name="connsiteX2" fmla="*/ 391 w 696"/>
              <a:gd name="connsiteY2" fmla="*/ 31 h 131"/>
              <a:gd name="connsiteX3" fmla="*/ 407 w 696"/>
              <a:gd name="connsiteY3" fmla="*/ 26 h 131"/>
              <a:gd name="connsiteX4" fmla="*/ 417 w 696"/>
              <a:gd name="connsiteY4" fmla="*/ 26 h 131"/>
              <a:gd name="connsiteX5" fmla="*/ 433 w 696"/>
              <a:gd name="connsiteY5" fmla="*/ 26 h 131"/>
              <a:gd name="connsiteX6" fmla="*/ 454 w 696"/>
              <a:gd name="connsiteY6" fmla="*/ 21 h 131"/>
              <a:gd name="connsiteX7" fmla="*/ 480 w 696"/>
              <a:gd name="connsiteY7" fmla="*/ 21 h 131"/>
              <a:gd name="connsiteX8" fmla="*/ 507 w 696"/>
              <a:gd name="connsiteY8" fmla="*/ 15 h 131"/>
              <a:gd name="connsiteX9" fmla="*/ 559 w 696"/>
              <a:gd name="connsiteY9" fmla="*/ 10 h 131"/>
              <a:gd name="connsiteX10" fmla="*/ 607 w 696"/>
              <a:gd name="connsiteY10" fmla="*/ 5 h 131"/>
              <a:gd name="connsiteX11" fmla="*/ 654 w 696"/>
              <a:gd name="connsiteY11" fmla="*/ 0 h 131"/>
              <a:gd name="connsiteX12" fmla="*/ 696 w 696"/>
              <a:gd name="connsiteY12" fmla="*/ 0 h 131"/>
              <a:gd name="connsiteX13" fmla="*/ 675 w 696"/>
              <a:gd name="connsiteY13" fmla="*/ 36 h 131"/>
              <a:gd name="connsiteX14" fmla="*/ 665 w 696"/>
              <a:gd name="connsiteY14" fmla="*/ 36 h 131"/>
              <a:gd name="connsiteX15" fmla="*/ 649 w 696"/>
              <a:gd name="connsiteY15" fmla="*/ 36 h 131"/>
              <a:gd name="connsiteX16" fmla="*/ 638 w 696"/>
              <a:gd name="connsiteY16" fmla="*/ 36 h 131"/>
              <a:gd name="connsiteX17" fmla="*/ 622 w 696"/>
              <a:gd name="connsiteY17" fmla="*/ 36 h 131"/>
              <a:gd name="connsiteX18" fmla="*/ 607 w 696"/>
              <a:gd name="connsiteY18" fmla="*/ 42 h 131"/>
              <a:gd name="connsiteX19" fmla="*/ 591 w 696"/>
              <a:gd name="connsiteY19" fmla="*/ 42 h 131"/>
              <a:gd name="connsiteX20" fmla="*/ 570 w 696"/>
              <a:gd name="connsiteY20" fmla="*/ 42 h 131"/>
              <a:gd name="connsiteX21" fmla="*/ 554 w 696"/>
              <a:gd name="connsiteY21" fmla="*/ 42 h 131"/>
              <a:gd name="connsiteX22" fmla="*/ 533 w 696"/>
              <a:gd name="connsiteY22" fmla="*/ 47 h 131"/>
              <a:gd name="connsiteX23" fmla="*/ 512 w 696"/>
              <a:gd name="connsiteY23" fmla="*/ 47 h 131"/>
              <a:gd name="connsiteX24" fmla="*/ 491 w 696"/>
              <a:gd name="connsiteY24" fmla="*/ 52 h 131"/>
              <a:gd name="connsiteX25" fmla="*/ 470 w 696"/>
              <a:gd name="connsiteY25" fmla="*/ 52 h 131"/>
              <a:gd name="connsiteX26" fmla="*/ 444 w 696"/>
              <a:gd name="connsiteY26" fmla="*/ 58 h 131"/>
              <a:gd name="connsiteX27" fmla="*/ 417 w 696"/>
              <a:gd name="connsiteY27" fmla="*/ 58 h 131"/>
              <a:gd name="connsiteX28" fmla="*/ 396 w 696"/>
              <a:gd name="connsiteY28" fmla="*/ 63 h 131"/>
              <a:gd name="connsiteX29" fmla="*/ 365 w 696"/>
              <a:gd name="connsiteY29" fmla="*/ 63 h 131"/>
              <a:gd name="connsiteX30" fmla="*/ 338 w 696"/>
              <a:gd name="connsiteY30" fmla="*/ 68 h 131"/>
              <a:gd name="connsiteX31" fmla="*/ 317 w 696"/>
              <a:gd name="connsiteY31" fmla="*/ 73 h 131"/>
              <a:gd name="connsiteX32" fmla="*/ 291 w 696"/>
              <a:gd name="connsiteY32" fmla="*/ 79 h 131"/>
              <a:gd name="connsiteX33" fmla="*/ 270 w 696"/>
              <a:gd name="connsiteY33" fmla="*/ 79 h 131"/>
              <a:gd name="connsiteX34" fmla="*/ 249 w 696"/>
              <a:gd name="connsiteY34" fmla="*/ 84 h 131"/>
              <a:gd name="connsiteX35" fmla="*/ 228 w 696"/>
              <a:gd name="connsiteY35" fmla="*/ 89 h 131"/>
              <a:gd name="connsiteX36" fmla="*/ 212 w 696"/>
              <a:gd name="connsiteY36" fmla="*/ 89 h 131"/>
              <a:gd name="connsiteX37" fmla="*/ 196 w 696"/>
              <a:gd name="connsiteY37" fmla="*/ 94 h 131"/>
              <a:gd name="connsiteX38" fmla="*/ 181 w 696"/>
              <a:gd name="connsiteY38" fmla="*/ 94 h 131"/>
              <a:gd name="connsiteX39" fmla="*/ 165 w 696"/>
              <a:gd name="connsiteY39" fmla="*/ 100 h 131"/>
              <a:gd name="connsiteX40" fmla="*/ 154 w 696"/>
              <a:gd name="connsiteY40" fmla="*/ 100 h 131"/>
              <a:gd name="connsiteX41" fmla="*/ 144 w 696"/>
              <a:gd name="connsiteY41" fmla="*/ 105 h 131"/>
              <a:gd name="connsiteX42" fmla="*/ 139 w 696"/>
              <a:gd name="connsiteY42" fmla="*/ 105 h 131"/>
              <a:gd name="connsiteX43" fmla="*/ 128 w 696"/>
              <a:gd name="connsiteY43" fmla="*/ 110 h 131"/>
              <a:gd name="connsiteX44" fmla="*/ 123 w 696"/>
              <a:gd name="connsiteY44" fmla="*/ 110 h 131"/>
              <a:gd name="connsiteX45" fmla="*/ 117 w 696"/>
              <a:gd name="connsiteY45" fmla="*/ 115 h 131"/>
              <a:gd name="connsiteX46" fmla="*/ 102 w 696"/>
              <a:gd name="connsiteY46" fmla="*/ 121 h 131"/>
              <a:gd name="connsiteX47" fmla="*/ 91 w 696"/>
              <a:gd name="connsiteY47" fmla="*/ 126 h 131"/>
              <a:gd name="connsiteX48" fmla="*/ 81 w 696"/>
              <a:gd name="connsiteY48" fmla="*/ 131 h 131"/>
              <a:gd name="connsiteX49" fmla="*/ 75 w 696"/>
              <a:gd name="connsiteY49" fmla="*/ 131 h 131"/>
              <a:gd name="connsiteX50" fmla="*/ 70 w 696"/>
              <a:gd name="connsiteY50" fmla="*/ 131 h 131"/>
              <a:gd name="connsiteX51" fmla="*/ 65 w 696"/>
              <a:gd name="connsiteY51" fmla="*/ 131 h 131"/>
              <a:gd name="connsiteX52" fmla="*/ 60 w 696"/>
              <a:gd name="connsiteY52" fmla="*/ 131 h 131"/>
              <a:gd name="connsiteX53" fmla="*/ 49 w 696"/>
              <a:gd name="connsiteY53" fmla="*/ 121 h 131"/>
              <a:gd name="connsiteX54" fmla="*/ 39 w 696"/>
              <a:gd name="connsiteY54" fmla="*/ 115 h 131"/>
              <a:gd name="connsiteX55" fmla="*/ 28 w 696"/>
              <a:gd name="connsiteY55" fmla="*/ 105 h 131"/>
              <a:gd name="connsiteX56" fmla="*/ 23 w 696"/>
              <a:gd name="connsiteY56" fmla="*/ 100 h 131"/>
              <a:gd name="connsiteX57" fmla="*/ 18 w 696"/>
              <a:gd name="connsiteY57" fmla="*/ 89 h 131"/>
              <a:gd name="connsiteX58" fmla="*/ 12 w 696"/>
              <a:gd name="connsiteY58" fmla="*/ 84 h 131"/>
              <a:gd name="connsiteX59" fmla="*/ 18 w 696"/>
              <a:gd name="connsiteY59" fmla="*/ 79 h 131"/>
              <a:gd name="connsiteX60" fmla="*/ 123 w 696"/>
              <a:gd name="connsiteY60" fmla="*/ 47 h 131"/>
              <a:gd name="connsiteX61" fmla="*/ 123 w 696"/>
              <a:gd name="connsiteY61" fmla="*/ 52 h 131"/>
              <a:gd name="connsiteX62" fmla="*/ 133 w 696"/>
              <a:gd name="connsiteY62" fmla="*/ 52 h 131"/>
              <a:gd name="connsiteX63" fmla="*/ 144 w 696"/>
              <a:gd name="connsiteY63" fmla="*/ 52 h 131"/>
              <a:gd name="connsiteX64" fmla="*/ 160 w 696"/>
              <a:gd name="connsiteY64" fmla="*/ 52 h 131"/>
              <a:gd name="connsiteX65" fmla="*/ 181 w 696"/>
              <a:gd name="connsiteY65" fmla="*/ 52 h 131"/>
              <a:gd name="connsiteX66" fmla="*/ 202 w 696"/>
              <a:gd name="connsiteY66" fmla="*/ 52 h 131"/>
              <a:gd name="connsiteX67" fmla="*/ 223 w 696"/>
              <a:gd name="connsiteY67" fmla="*/ 47 h 131"/>
              <a:gd name="connsiteX68" fmla="*/ 254 w 696"/>
              <a:gd name="connsiteY68" fmla="*/ 42 h 131"/>
              <a:gd name="connsiteX69" fmla="*/ 281 w 696"/>
              <a:gd name="connsiteY69" fmla="*/ 42 h 131"/>
              <a:gd name="connsiteX70" fmla="*/ 302 w 696"/>
              <a:gd name="connsiteY70" fmla="*/ 36 h 131"/>
              <a:gd name="connsiteX71" fmla="*/ 323 w 696"/>
              <a:gd name="connsiteY71" fmla="*/ 36 h 131"/>
              <a:gd name="connsiteX72" fmla="*/ 344 w 696"/>
              <a:gd name="connsiteY72" fmla="*/ 31 h 131"/>
              <a:gd name="connsiteX73" fmla="*/ 354 w 696"/>
              <a:gd name="connsiteY73" fmla="*/ 31 h 131"/>
              <a:gd name="connsiteX74" fmla="*/ 370 w 696"/>
              <a:gd name="connsiteY74" fmla="*/ 31 h 131"/>
              <a:gd name="connsiteX75" fmla="*/ 375 w 696"/>
              <a:gd name="connsiteY75" fmla="*/ 31 h 131"/>
              <a:gd name="connsiteX76" fmla="*/ 380 w 696"/>
              <a:gd name="connsiteY76" fmla="*/ 31 h 131"/>
              <a:gd name="connsiteX77" fmla="*/ 380 w 696"/>
              <a:gd name="connsiteY77" fmla="*/ 31 h 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96" h="131">
                <a:moveTo>
                  <a:pt x="380" y="31"/>
                </a:moveTo>
                <a:lnTo>
                  <a:pt x="386" y="31"/>
                </a:lnTo>
                <a:lnTo>
                  <a:pt x="391" y="31"/>
                </a:lnTo>
                <a:cubicBezTo>
                  <a:pt x="396" y="29"/>
                  <a:pt x="402" y="28"/>
                  <a:pt x="407" y="26"/>
                </a:cubicBezTo>
                <a:lnTo>
                  <a:pt x="417" y="26"/>
                </a:lnTo>
                <a:lnTo>
                  <a:pt x="433" y="26"/>
                </a:lnTo>
                <a:cubicBezTo>
                  <a:pt x="440" y="24"/>
                  <a:pt x="447" y="23"/>
                  <a:pt x="454" y="21"/>
                </a:cubicBezTo>
                <a:lnTo>
                  <a:pt x="480" y="21"/>
                </a:lnTo>
                <a:lnTo>
                  <a:pt x="507" y="15"/>
                </a:lnTo>
                <a:cubicBezTo>
                  <a:pt x="524" y="13"/>
                  <a:pt x="542" y="12"/>
                  <a:pt x="559" y="10"/>
                </a:cubicBezTo>
                <a:cubicBezTo>
                  <a:pt x="575" y="8"/>
                  <a:pt x="591" y="7"/>
                  <a:pt x="607" y="5"/>
                </a:cubicBezTo>
                <a:cubicBezTo>
                  <a:pt x="623" y="3"/>
                  <a:pt x="638" y="2"/>
                  <a:pt x="654" y="0"/>
                </a:cubicBezTo>
                <a:lnTo>
                  <a:pt x="696" y="0"/>
                </a:lnTo>
                <a:lnTo>
                  <a:pt x="675" y="36"/>
                </a:lnTo>
                <a:lnTo>
                  <a:pt x="665" y="36"/>
                </a:lnTo>
                <a:lnTo>
                  <a:pt x="649" y="36"/>
                </a:lnTo>
                <a:lnTo>
                  <a:pt x="638" y="36"/>
                </a:lnTo>
                <a:lnTo>
                  <a:pt x="622" y="36"/>
                </a:lnTo>
                <a:lnTo>
                  <a:pt x="607" y="42"/>
                </a:lnTo>
                <a:lnTo>
                  <a:pt x="591" y="42"/>
                </a:lnTo>
                <a:lnTo>
                  <a:pt x="570" y="42"/>
                </a:lnTo>
                <a:lnTo>
                  <a:pt x="554" y="42"/>
                </a:lnTo>
                <a:cubicBezTo>
                  <a:pt x="547" y="44"/>
                  <a:pt x="540" y="45"/>
                  <a:pt x="533" y="47"/>
                </a:cubicBezTo>
                <a:lnTo>
                  <a:pt x="512" y="47"/>
                </a:lnTo>
                <a:cubicBezTo>
                  <a:pt x="505" y="49"/>
                  <a:pt x="498" y="50"/>
                  <a:pt x="491" y="52"/>
                </a:cubicBezTo>
                <a:lnTo>
                  <a:pt x="470" y="52"/>
                </a:lnTo>
                <a:lnTo>
                  <a:pt x="444" y="58"/>
                </a:lnTo>
                <a:lnTo>
                  <a:pt x="417" y="58"/>
                </a:lnTo>
                <a:cubicBezTo>
                  <a:pt x="410" y="60"/>
                  <a:pt x="403" y="61"/>
                  <a:pt x="396" y="63"/>
                </a:cubicBezTo>
                <a:lnTo>
                  <a:pt x="365" y="63"/>
                </a:lnTo>
                <a:cubicBezTo>
                  <a:pt x="356" y="65"/>
                  <a:pt x="347" y="66"/>
                  <a:pt x="338" y="68"/>
                </a:cubicBezTo>
                <a:cubicBezTo>
                  <a:pt x="331" y="70"/>
                  <a:pt x="324" y="71"/>
                  <a:pt x="317" y="73"/>
                </a:cubicBezTo>
                <a:lnTo>
                  <a:pt x="291" y="79"/>
                </a:lnTo>
                <a:lnTo>
                  <a:pt x="270" y="79"/>
                </a:lnTo>
                <a:cubicBezTo>
                  <a:pt x="263" y="81"/>
                  <a:pt x="256" y="82"/>
                  <a:pt x="249" y="84"/>
                </a:cubicBezTo>
                <a:cubicBezTo>
                  <a:pt x="242" y="86"/>
                  <a:pt x="235" y="87"/>
                  <a:pt x="228" y="89"/>
                </a:cubicBezTo>
                <a:lnTo>
                  <a:pt x="212" y="89"/>
                </a:lnTo>
                <a:cubicBezTo>
                  <a:pt x="207" y="91"/>
                  <a:pt x="201" y="92"/>
                  <a:pt x="196" y="94"/>
                </a:cubicBezTo>
                <a:lnTo>
                  <a:pt x="181" y="94"/>
                </a:lnTo>
                <a:cubicBezTo>
                  <a:pt x="176" y="96"/>
                  <a:pt x="170" y="98"/>
                  <a:pt x="165" y="100"/>
                </a:cubicBezTo>
                <a:lnTo>
                  <a:pt x="154" y="100"/>
                </a:lnTo>
                <a:cubicBezTo>
                  <a:pt x="151" y="102"/>
                  <a:pt x="147" y="103"/>
                  <a:pt x="144" y="105"/>
                </a:cubicBezTo>
                <a:lnTo>
                  <a:pt x="139" y="105"/>
                </a:lnTo>
                <a:cubicBezTo>
                  <a:pt x="135" y="107"/>
                  <a:pt x="132" y="108"/>
                  <a:pt x="128" y="110"/>
                </a:cubicBezTo>
                <a:lnTo>
                  <a:pt x="123" y="110"/>
                </a:lnTo>
                <a:cubicBezTo>
                  <a:pt x="121" y="112"/>
                  <a:pt x="119" y="113"/>
                  <a:pt x="117" y="115"/>
                </a:cubicBezTo>
                <a:lnTo>
                  <a:pt x="102" y="121"/>
                </a:lnTo>
                <a:cubicBezTo>
                  <a:pt x="98" y="123"/>
                  <a:pt x="95" y="124"/>
                  <a:pt x="91" y="126"/>
                </a:cubicBezTo>
                <a:cubicBezTo>
                  <a:pt x="88" y="128"/>
                  <a:pt x="84" y="129"/>
                  <a:pt x="81" y="131"/>
                </a:cubicBezTo>
                <a:lnTo>
                  <a:pt x="75" y="131"/>
                </a:lnTo>
                <a:lnTo>
                  <a:pt x="70" y="131"/>
                </a:lnTo>
                <a:lnTo>
                  <a:pt x="65" y="131"/>
                </a:lnTo>
                <a:lnTo>
                  <a:pt x="60" y="131"/>
                </a:lnTo>
                <a:cubicBezTo>
                  <a:pt x="56" y="128"/>
                  <a:pt x="53" y="124"/>
                  <a:pt x="49" y="121"/>
                </a:cubicBezTo>
                <a:cubicBezTo>
                  <a:pt x="46" y="119"/>
                  <a:pt x="42" y="117"/>
                  <a:pt x="39" y="115"/>
                </a:cubicBezTo>
                <a:cubicBezTo>
                  <a:pt x="35" y="112"/>
                  <a:pt x="32" y="108"/>
                  <a:pt x="28" y="105"/>
                </a:cubicBezTo>
                <a:lnTo>
                  <a:pt x="23" y="100"/>
                </a:lnTo>
                <a:cubicBezTo>
                  <a:pt x="21" y="96"/>
                  <a:pt x="20" y="93"/>
                  <a:pt x="18" y="89"/>
                </a:cubicBezTo>
                <a:cubicBezTo>
                  <a:pt x="16" y="87"/>
                  <a:pt x="14" y="86"/>
                  <a:pt x="12" y="84"/>
                </a:cubicBezTo>
                <a:cubicBezTo>
                  <a:pt x="14" y="82"/>
                  <a:pt x="0" y="85"/>
                  <a:pt x="18" y="79"/>
                </a:cubicBezTo>
                <a:cubicBezTo>
                  <a:pt x="36" y="73"/>
                  <a:pt x="106" y="52"/>
                  <a:pt x="123" y="47"/>
                </a:cubicBezTo>
                <a:lnTo>
                  <a:pt x="123" y="52"/>
                </a:lnTo>
                <a:lnTo>
                  <a:pt x="133" y="52"/>
                </a:lnTo>
                <a:lnTo>
                  <a:pt x="144" y="52"/>
                </a:lnTo>
                <a:lnTo>
                  <a:pt x="160" y="52"/>
                </a:lnTo>
                <a:lnTo>
                  <a:pt x="181" y="52"/>
                </a:lnTo>
                <a:lnTo>
                  <a:pt x="202" y="52"/>
                </a:lnTo>
                <a:cubicBezTo>
                  <a:pt x="209" y="50"/>
                  <a:pt x="216" y="49"/>
                  <a:pt x="223" y="47"/>
                </a:cubicBezTo>
                <a:cubicBezTo>
                  <a:pt x="233" y="45"/>
                  <a:pt x="244" y="44"/>
                  <a:pt x="254" y="42"/>
                </a:cubicBezTo>
                <a:lnTo>
                  <a:pt x="281" y="42"/>
                </a:lnTo>
                <a:lnTo>
                  <a:pt x="302" y="36"/>
                </a:lnTo>
                <a:lnTo>
                  <a:pt x="323" y="36"/>
                </a:lnTo>
                <a:cubicBezTo>
                  <a:pt x="330" y="34"/>
                  <a:pt x="337" y="33"/>
                  <a:pt x="344" y="31"/>
                </a:cubicBezTo>
                <a:lnTo>
                  <a:pt x="354" y="31"/>
                </a:lnTo>
                <a:lnTo>
                  <a:pt x="370" y="31"/>
                </a:lnTo>
                <a:lnTo>
                  <a:pt x="375" y="31"/>
                </a:lnTo>
                <a:lnTo>
                  <a:pt x="380" y="31"/>
                </a:lnTo>
                <a:lnTo>
                  <a:pt x="380" y="3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6" name="Freeform 30"/>
          <p:cNvSpPr>
            <a:spLocks/>
          </p:cNvSpPr>
          <p:nvPr/>
        </p:nvSpPr>
        <p:spPr bwMode="auto">
          <a:xfrm>
            <a:off x="5895975" y="3721100"/>
            <a:ext cx="219075" cy="333375"/>
          </a:xfrm>
          <a:custGeom>
            <a:avLst/>
            <a:gdLst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47 w 705"/>
              <a:gd name="connsiteY47" fmla="*/ 148 h 232"/>
              <a:gd name="connsiteX48" fmla="*/ 168 w 705"/>
              <a:gd name="connsiteY48" fmla="*/ 148 h 232"/>
              <a:gd name="connsiteX49" fmla="*/ 179 w 705"/>
              <a:gd name="connsiteY49" fmla="*/ 142 h 232"/>
              <a:gd name="connsiteX50" fmla="*/ 195 w 705"/>
              <a:gd name="connsiteY50" fmla="*/ 142 h 232"/>
              <a:gd name="connsiteX51" fmla="*/ 210 w 705"/>
              <a:gd name="connsiteY51" fmla="*/ 142 h 232"/>
              <a:gd name="connsiteX52" fmla="*/ 226 w 705"/>
              <a:gd name="connsiteY52" fmla="*/ 142 h 232"/>
              <a:gd name="connsiteX53" fmla="*/ 247 w 705"/>
              <a:gd name="connsiteY53" fmla="*/ 137 h 232"/>
              <a:gd name="connsiteX54" fmla="*/ 268 w 705"/>
              <a:gd name="connsiteY54" fmla="*/ 137 h 232"/>
              <a:gd name="connsiteX55" fmla="*/ 289 w 705"/>
              <a:gd name="connsiteY55" fmla="*/ 132 h 232"/>
              <a:gd name="connsiteX56" fmla="*/ 316 w 705"/>
              <a:gd name="connsiteY56" fmla="*/ 132 h 232"/>
              <a:gd name="connsiteX57" fmla="*/ 342 w 705"/>
              <a:gd name="connsiteY57" fmla="*/ 127 h 232"/>
              <a:gd name="connsiteX58" fmla="*/ 395 w 705"/>
              <a:gd name="connsiteY58" fmla="*/ 121 h 232"/>
              <a:gd name="connsiteX59" fmla="*/ 442 w 705"/>
              <a:gd name="connsiteY59" fmla="*/ 116 h 232"/>
              <a:gd name="connsiteX60" fmla="*/ 494 w 705"/>
              <a:gd name="connsiteY60" fmla="*/ 111 h 232"/>
              <a:gd name="connsiteX61" fmla="*/ 542 w 705"/>
              <a:gd name="connsiteY61" fmla="*/ 106 h 232"/>
              <a:gd name="connsiteX62" fmla="*/ 584 w 705"/>
              <a:gd name="connsiteY62" fmla="*/ 100 h 232"/>
              <a:gd name="connsiteX63" fmla="*/ 626 w 705"/>
              <a:gd name="connsiteY63" fmla="*/ 95 h 232"/>
              <a:gd name="connsiteX64" fmla="*/ 668 w 705"/>
              <a:gd name="connsiteY64" fmla="*/ 90 h 232"/>
              <a:gd name="connsiteX65" fmla="*/ 705 w 705"/>
              <a:gd name="connsiteY65" fmla="*/ 84 h 232"/>
              <a:gd name="connsiteX66" fmla="*/ 705 w 705"/>
              <a:gd name="connsiteY66" fmla="*/ 127 h 232"/>
              <a:gd name="connsiteX67" fmla="*/ 700 w 705"/>
              <a:gd name="connsiteY67" fmla="*/ 127 h 232"/>
              <a:gd name="connsiteX68" fmla="*/ 694 w 705"/>
              <a:gd name="connsiteY68" fmla="*/ 127 h 232"/>
              <a:gd name="connsiteX69" fmla="*/ 689 w 705"/>
              <a:gd name="connsiteY69" fmla="*/ 127 h 232"/>
              <a:gd name="connsiteX70" fmla="*/ 684 w 705"/>
              <a:gd name="connsiteY70" fmla="*/ 127 h 232"/>
              <a:gd name="connsiteX71" fmla="*/ 679 w 705"/>
              <a:gd name="connsiteY71" fmla="*/ 127 h 232"/>
              <a:gd name="connsiteX72" fmla="*/ 668 w 705"/>
              <a:gd name="connsiteY72" fmla="*/ 127 h 232"/>
              <a:gd name="connsiteX73" fmla="*/ 658 w 705"/>
              <a:gd name="connsiteY73" fmla="*/ 127 h 232"/>
              <a:gd name="connsiteX74" fmla="*/ 647 w 705"/>
              <a:gd name="connsiteY74" fmla="*/ 132 h 232"/>
              <a:gd name="connsiteX75" fmla="*/ 636 w 705"/>
              <a:gd name="connsiteY75" fmla="*/ 132 h 232"/>
              <a:gd name="connsiteX76" fmla="*/ 621 w 705"/>
              <a:gd name="connsiteY76" fmla="*/ 132 h 232"/>
              <a:gd name="connsiteX77" fmla="*/ 605 w 705"/>
              <a:gd name="connsiteY77" fmla="*/ 132 h 232"/>
              <a:gd name="connsiteX78" fmla="*/ 589 w 705"/>
              <a:gd name="connsiteY78" fmla="*/ 137 h 232"/>
              <a:gd name="connsiteX79" fmla="*/ 573 w 705"/>
              <a:gd name="connsiteY79" fmla="*/ 137 h 232"/>
              <a:gd name="connsiteX80" fmla="*/ 558 w 705"/>
              <a:gd name="connsiteY80" fmla="*/ 137 h 232"/>
              <a:gd name="connsiteX81" fmla="*/ 542 w 705"/>
              <a:gd name="connsiteY81" fmla="*/ 142 h 232"/>
              <a:gd name="connsiteX82" fmla="*/ 521 w 705"/>
              <a:gd name="connsiteY82" fmla="*/ 142 h 232"/>
              <a:gd name="connsiteX83" fmla="*/ 484 w 705"/>
              <a:gd name="connsiteY83" fmla="*/ 148 h 232"/>
              <a:gd name="connsiteX84" fmla="*/ 442 w 705"/>
              <a:gd name="connsiteY84" fmla="*/ 153 h 232"/>
              <a:gd name="connsiteX85" fmla="*/ 410 w 705"/>
              <a:gd name="connsiteY85" fmla="*/ 153 h 232"/>
              <a:gd name="connsiteX86" fmla="*/ 373 w 705"/>
              <a:gd name="connsiteY86" fmla="*/ 158 h 232"/>
              <a:gd name="connsiteX87" fmla="*/ 342 w 705"/>
              <a:gd name="connsiteY87" fmla="*/ 163 h 232"/>
              <a:gd name="connsiteX88" fmla="*/ 310 w 705"/>
              <a:gd name="connsiteY88" fmla="*/ 169 h 232"/>
              <a:gd name="connsiteX89" fmla="*/ 279 w 705"/>
              <a:gd name="connsiteY89" fmla="*/ 174 h 232"/>
              <a:gd name="connsiteX90" fmla="*/ 252 w 705"/>
              <a:gd name="connsiteY90" fmla="*/ 179 h 232"/>
              <a:gd name="connsiteX91" fmla="*/ 221 w 705"/>
              <a:gd name="connsiteY91" fmla="*/ 179 h 232"/>
              <a:gd name="connsiteX92" fmla="*/ 195 w 705"/>
              <a:gd name="connsiteY92" fmla="*/ 185 h 232"/>
              <a:gd name="connsiteX93" fmla="*/ 174 w 705"/>
              <a:gd name="connsiteY93" fmla="*/ 190 h 232"/>
              <a:gd name="connsiteX94" fmla="*/ 153 w 705"/>
              <a:gd name="connsiteY94" fmla="*/ 195 h 232"/>
              <a:gd name="connsiteX95" fmla="*/ 137 w 705"/>
              <a:gd name="connsiteY95" fmla="*/ 200 h 232"/>
              <a:gd name="connsiteX96" fmla="*/ 121 w 705"/>
              <a:gd name="connsiteY96" fmla="*/ 206 h 232"/>
              <a:gd name="connsiteX97" fmla="*/ 110 w 705"/>
              <a:gd name="connsiteY97" fmla="*/ 206 h 232"/>
              <a:gd name="connsiteX98" fmla="*/ 100 w 705"/>
              <a:gd name="connsiteY98" fmla="*/ 211 h 232"/>
              <a:gd name="connsiteX99" fmla="*/ 89 w 705"/>
              <a:gd name="connsiteY99" fmla="*/ 216 h 232"/>
              <a:gd name="connsiteX100" fmla="*/ 79 w 705"/>
              <a:gd name="connsiteY100" fmla="*/ 221 h 232"/>
              <a:gd name="connsiteX101" fmla="*/ 74 w 705"/>
              <a:gd name="connsiteY101" fmla="*/ 221 h 232"/>
              <a:gd name="connsiteX102" fmla="*/ 63 w 705"/>
              <a:gd name="connsiteY102" fmla="*/ 227 h 232"/>
              <a:gd name="connsiteX103" fmla="*/ 58 w 705"/>
              <a:gd name="connsiteY103" fmla="*/ 227 h 232"/>
              <a:gd name="connsiteX104" fmla="*/ 53 w 705"/>
              <a:gd name="connsiteY104" fmla="*/ 227 h 232"/>
              <a:gd name="connsiteX105" fmla="*/ 53 w 705"/>
              <a:gd name="connsiteY105" fmla="*/ 232 h 232"/>
              <a:gd name="connsiteX106" fmla="*/ 47 w 705"/>
              <a:gd name="connsiteY106" fmla="*/ 232 h 232"/>
              <a:gd name="connsiteX107" fmla="*/ 42 w 705"/>
              <a:gd name="connsiteY107" fmla="*/ 227 h 232"/>
              <a:gd name="connsiteX108" fmla="*/ 37 w 705"/>
              <a:gd name="connsiteY108" fmla="*/ 227 h 232"/>
              <a:gd name="connsiteX109" fmla="*/ 32 w 705"/>
              <a:gd name="connsiteY109" fmla="*/ 221 h 232"/>
              <a:gd name="connsiteX110" fmla="*/ 21 w 705"/>
              <a:gd name="connsiteY110" fmla="*/ 216 h 232"/>
              <a:gd name="connsiteX111" fmla="*/ 11 w 705"/>
              <a:gd name="connsiteY111" fmla="*/ 206 h 232"/>
              <a:gd name="connsiteX112" fmla="*/ 5 w 705"/>
              <a:gd name="connsiteY112" fmla="*/ 200 h 232"/>
              <a:gd name="connsiteX113" fmla="*/ 5 w 705"/>
              <a:gd name="connsiteY113" fmla="*/ 190 h 232"/>
              <a:gd name="connsiteX114" fmla="*/ 0 w 705"/>
              <a:gd name="connsiteY114" fmla="*/ 185 h 232"/>
              <a:gd name="connsiteX115" fmla="*/ 5 w 705"/>
              <a:gd name="connsiteY115" fmla="*/ 179 h 232"/>
              <a:gd name="connsiteX116" fmla="*/ 11 w 705"/>
              <a:gd name="connsiteY116" fmla="*/ 174 h 232"/>
              <a:gd name="connsiteX117" fmla="*/ 16 w 705"/>
              <a:gd name="connsiteY117" fmla="*/ 169 h 232"/>
              <a:gd name="connsiteX118" fmla="*/ 26 w 705"/>
              <a:gd name="connsiteY118" fmla="*/ 158 h 232"/>
              <a:gd name="connsiteX119" fmla="*/ 26 w 705"/>
              <a:gd name="connsiteY119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47 w 705"/>
              <a:gd name="connsiteY47" fmla="*/ 148 h 232"/>
              <a:gd name="connsiteX48" fmla="*/ 179 w 705"/>
              <a:gd name="connsiteY48" fmla="*/ 142 h 232"/>
              <a:gd name="connsiteX49" fmla="*/ 195 w 705"/>
              <a:gd name="connsiteY49" fmla="*/ 142 h 232"/>
              <a:gd name="connsiteX50" fmla="*/ 210 w 705"/>
              <a:gd name="connsiteY50" fmla="*/ 142 h 232"/>
              <a:gd name="connsiteX51" fmla="*/ 226 w 705"/>
              <a:gd name="connsiteY51" fmla="*/ 142 h 232"/>
              <a:gd name="connsiteX52" fmla="*/ 247 w 705"/>
              <a:gd name="connsiteY52" fmla="*/ 137 h 232"/>
              <a:gd name="connsiteX53" fmla="*/ 268 w 705"/>
              <a:gd name="connsiteY53" fmla="*/ 137 h 232"/>
              <a:gd name="connsiteX54" fmla="*/ 289 w 705"/>
              <a:gd name="connsiteY54" fmla="*/ 132 h 232"/>
              <a:gd name="connsiteX55" fmla="*/ 316 w 705"/>
              <a:gd name="connsiteY55" fmla="*/ 132 h 232"/>
              <a:gd name="connsiteX56" fmla="*/ 342 w 705"/>
              <a:gd name="connsiteY56" fmla="*/ 127 h 232"/>
              <a:gd name="connsiteX57" fmla="*/ 395 w 705"/>
              <a:gd name="connsiteY57" fmla="*/ 121 h 232"/>
              <a:gd name="connsiteX58" fmla="*/ 442 w 705"/>
              <a:gd name="connsiteY58" fmla="*/ 116 h 232"/>
              <a:gd name="connsiteX59" fmla="*/ 494 w 705"/>
              <a:gd name="connsiteY59" fmla="*/ 111 h 232"/>
              <a:gd name="connsiteX60" fmla="*/ 542 w 705"/>
              <a:gd name="connsiteY60" fmla="*/ 106 h 232"/>
              <a:gd name="connsiteX61" fmla="*/ 584 w 705"/>
              <a:gd name="connsiteY61" fmla="*/ 100 h 232"/>
              <a:gd name="connsiteX62" fmla="*/ 626 w 705"/>
              <a:gd name="connsiteY62" fmla="*/ 95 h 232"/>
              <a:gd name="connsiteX63" fmla="*/ 668 w 705"/>
              <a:gd name="connsiteY63" fmla="*/ 90 h 232"/>
              <a:gd name="connsiteX64" fmla="*/ 705 w 705"/>
              <a:gd name="connsiteY64" fmla="*/ 84 h 232"/>
              <a:gd name="connsiteX65" fmla="*/ 705 w 705"/>
              <a:gd name="connsiteY65" fmla="*/ 127 h 232"/>
              <a:gd name="connsiteX66" fmla="*/ 700 w 705"/>
              <a:gd name="connsiteY66" fmla="*/ 127 h 232"/>
              <a:gd name="connsiteX67" fmla="*/ 694 w 705"/>
              <a:gd name="connsiteY67" fmla="*/ 127 h 232"/>
              <a:gd name="connsiteX68" fmla="*/ 689 w 705"/>
              <a:gd name="connsiteY68" fmla="*/ 127 h 232"/>
              <a:gd name="connsiteX69" fmla="*/ 684 w 705"/>
              <a:gd name="connsiteY69" fmla="*/ 127 h 232"/>
              <a:gd name="connsiteX70" fmla="*/ 679 w 705"/>
              <a:gd name="connsiteY70" fmla="*/ 127 h 232"/>
              <a:gd name="connsiteX71" fmla="*/ 668 w 705"/>
              <a:gd name="connsiteY71" fmla="*/ 127 h 232"/>
              <a:gd name="connsiteX72" fmla="*/ 658 w 705"/>
              <a:gd name="connsiteY72" fmla="*/ 127 h 232"/>
              <a:gd name="connsiteX73" fmla="*/ 647 w 705"/>
              <a:gd name="connsiteY73" fmla="*/ 132 h 232"/>
              <a:gd name="connsiteX74" fmla="*/ 636 w 705"/>
              <a:gd name="connsiteY74" fmla="*/ 132 h 232"/>
              <a:gd name="connsiteX75" fmla="*/ 621 w 705"/>
              <a:gd name="connsiteY75" fmla="*/ 132 h 232"/>
              <a:gd name="connsiteX76" fmla="*/ 605 w 705"/>
              <a:gd name="connsiteY76" fmla="*/ 132 h 232"/>
              <a:gd name="connsiteX77" fmla="*/ 589 w 705"/>
              <a:gd name="connsiteY77" fmla="*/ 137 h 232"/>
              <a:gd name="connsiteX78" fmla="*/ 573 w 705"/>
              <a:gd name="connsiteY78" fmla="*/ 137 h 232"/>
              <a:gd name="connsiteX79" fmla="*/ 558 w 705"/>
              <a:gd name="connsiteY79" fmla="*/ 137 h 232"/>
              <a:gd name="connsiteX80" fmla="*/ 542 w 705"/>
              <a:gd name="connsiteY80" fmla="*/ 142 h 232"/>
              <a:gd name="connsiteX81" fmla="*/ 521 w 705"/>
              <a:gd name="connsiteY81" fmla="*/ 142 h 232"/>
              <a:gd name="connsiteX82" fmla="*/ 484 w 705"/>
              <a:gd name="connsiteY82" fmla="*/ 148 h 232"/>
              <a:gd name="connsiteX83" fmla="*/ 442 w 705"/>
              <a:gd name="connsiteY83" fmla="*/ 153 h 232"/>
              <a:gd name="connsiteX84" fmla="*/ 410 w 705"/>
              <a:gd name="connsiteY84" fmla="*/ 153 h 232"/>
              <a:gd name="connsiteX85" fmla="*/ 373 w 705"/>
              <a:gd name="connsiteY85" fmla="*/ 158 h 232"/>
              <a:gd name="connsiteX86" fmla="*/ 342 w 705"/>
              <a:gd name="connsiteY86" fmla="*/ 163 h 232"/>
              <a:gd name="connsiteX87" fmla="*/ 310 w 705"/>
              <a:gd name="connsiteY87" fmla="*/ 169 h 232"/>
              <a:gd name="connsiteX88" fmla="*/ 279 w 705"/>
              <a:gd name="connsiteY88" fmla="*/ 174 h 232"/>
              <a:gd name="connsiteX89" fmla="*/ 252 w 705"/>
              <a:gd name="connsiteY89" fmla="*/ 179 h 232"/>
              <a:gd name="connsiteX90" fmla="*/ 221 w 705"/>
              <a:gd name="connsiteY90" fmla="*/ 179 h 232"/>
              <a:gd name="connsiteX91" fmla="*/ 195 w 705"/>
              <a:gd name="connsiteY91" fmla="*/ 185 h 232"/>
              <a:gd name="connsiteX92" fmla="*/ 174 w 705"/>
              <a:gd name="connsiteY92" fmla="*/ 190 h 232"/>
              <a:gd name="connsiteX93" fmla="*/ 153 w 705"/>
              <a:gd name="connsiteY93" fmla="*/ 195 h 232"/>
              <a:gd name="connsiteX94" fmla="*/ 137 w 705"/>
              <a:gd name="connsiteY94" fmla="*/ 200 h 232"/>
              <a:gd name="connsiteX95" fmla="*/ 121 w 705"/>
              <a:gd name="connsiteY95" fmla="*/ 206 h 232"/>
              <a:gd name="connsiteX96" fmla="*/ 110 w 705"/>
              <a:gd name="connsiteY96" fmla="*/ 206 h 232"/>
              <a:gd name="connsiteX97" fmla="*/ 100 w 705"/>
              <a:gd name="connsiteY97" fmla="*/ 211 h 232"/>
              <a:gd name="connsiteX98" fmla="*/ 89 w 705"/>
              <a:gd name="connsiteY98" fmla="*/ 216 h 232"/>
              <a:gd name="connsiteX99" fmla="*/ 79 w 705"/>
              <a:gd name="connsiteY99" fmla="*/ 221 h 232"/>
              <a:gd name="connsiteX100" fmla="*/ 74 w 705"/>
              <a:gd name="connsiteY100" fmla="*/ 221 h 232"/>
              <a:gd name="connsiteX101" fmla="*/ 63 w 705"/>
              <a:gd name="connsiteY101" fmla="*/ 227 h 232"/>
              <a:gd name="connsiteX102" fmla="*/ 58 w 705"/>
              <a:gd name="connsiteY102" fmla="*/ 227 h 232"/>
              <a:gd name="connsiteX103" fmla="*/ 53 w 705"/>
              <a:gd name="connsiteY103" fmla="*/ 227 h 232"/>
              <a:gd name="connsiteX104" fmla="*/ 53 w 705"/>
              <a:gd name="connsiteY104" fmla="*/ 232 h 232"/>
              <a:gd name="connsiteX105" fmla="*/ 47 w 705"/>
              <a:gd name="connsiteY105" fmla="*/ 232 h 232"/>
              <a:gd name="connsiteX106" fmla="*/ 42 w 705"/>
              <a:gd name="connsiteY106" fmla="*/ 227 h 232"/>
              <a:gd name="connsiteX107" fmla="*/ 37 w 705"/>
              <a:gd name="connsiteY107" fmla="*/ 227 h 232"/>
              <a:gd name="connsiteX108" fmla="*/ 32 w 705"/>
              <a:gd name="connsiteY108" fmla="*/ 221 h 232"/>
              <a:gd name="connsiteX109" fmla="*/ 21 w 705"/>
              <a:gd name="connsiteY109" fmla="*/ 216 h 232"/>
              <a:gd name="connsiteX110" fmla="*/ 11 w 705"/>
              <a:gd name="connsiteY110" fmla="*/ 206 h 232"/>
              <a:gd name="connsiteX111" fmla="*/ 5 w 705"/>
              <a:gd name="connsiteY111" fmla="*/ 200 h 232"/>
              <a:gd name="connsiteX112" fmla="*/ 5 w 705"/>
              <a:gd name="connsiteY112" fmla="*/ 190 h 232"/>
              <a:gd name="connsiteX113" fmla="*/ 0 w 705"/>
              <a:gd name="connsiteY113" fmla="*/ 185 h 232"/>
              <a:gd name="connsiteX114" fmla="*/ 5 w 705"/>
              <a:gd name="connsiteY114" fmla="*/ 179 h 232"/>
              <a:gd name="connsiteX115" fmla="*/ 11 w 705"/>
              <a:gd name="connsiteY115" fmla="*/ 174 h 232"/>
              <a:gd name="connsiteX116" fmla="*/ 16 w 705"/>
              <a:gd name="connsiteY116" fmla="*/ 169 h 232"/>
              <a:gd name="connsiteX117" fmla="*/ 26 w 705"/>
              <a:gd name="connsiteY117" fmla="*/ 158 h 232"/>
              <a:gd name="connsiteX118" fmla="*/ 26 w 705"/>
              <a:gd name="connsiteY118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47 w 705"/>
              <a:gd name="connsiteY47" fmla="*/ 148 h 232"/>
              <a:gd name="connsiteX48" fmla="*/ 195 w 705"/>
              <a:gd name="connsiteY48" fmla="*/ 142 h 232"/>
              <a:gd name="connsiteX49" fmla="*/ 210 w 705"/>
              <a:gd name="connsiteY49" fmla="*/ 142 h 232"/>
              <a:gd name="connsiteX50" fmla="*/ 226 w 705"/>
              <a:gd name="connsiteY50" fmla="*/ 142 h 232"/>
              <a:gd name="connsiteX51" fmla="*/ 247 w 705"/>
              <a:gd name="connsiteY51" fmla="*/ 137 h 232"/>
              <a:gd name="connsiteX52" fmla="*/ 268 w 705"/>
              <a:gd name="connsiteY52" fmla="*/ 137 h 232"/>
              <a:gd name="connsiteX53" fmla="*/ 289 w 705"/>
              <a:gd name="connsiteY53" fmla="*/ 132 h 232"/>
              <a:gd name="connsiteX54" fmla="*/ 316 w 705"/>
              <a:gd name="connsiteY54" fmla="*/ 132 h 232"/>
              <a:gd name="connsiteX55" fmla="*/ 342 w 705"/>
              <a:gd name="connsiteY55" fmla="*/ 127 h 232"/>
              <a:gd name="connsiteX56" fmla="*/ 395 w 705"/>
              <a:gd name="connsiteY56" fmla="*/ 121 h 232"/>
              <a:gd name="connsiteX57" fmla="*/ 442 w 705"/>
              <a:gd name="connsiteY57" fmla="*/ 116 h 232"/>
              <a:gd name="connsiteX58" fmla="*/ 494 w 705"/>
              <a:gd name="connsiteY58" fmla="*/ 111 h 232"/>
              <a:gd name="connsiteX59" fmla="*/ 542 w 705"/>
              <a:gd name="connsiteY59" fmla="*/ 106 h 232"/>
              <a:gd name="connsiteX60" fmla="*/ 584 w 705"/>
              <a:gd name="connsiteY60" fmla="*/ 100 h 232"/>
              <a:gd name="connsiteX61" fmla="*/ 626 w 705"/>
              <a:gd name="connsiteY61" fmla="*/ 95 h 232"/>
              <a:gd name="connsiteX62" fmla="*/ 668 w 705"/>
              <a:gd name="connsiteY62" fmla="*/ 90 h 232"/>
              <a:gd name="connsiteX63" fmla="*/ 705 w 705"/>
              <a:gd name="connsiteY63" fmla="*/ 84 h 232"/>
              <a:gd name="connsiteX64" fmla="*/ 705 w 705"/>
              <a:gd name="connsiteY64" fmla="*/ 127 h 232"/>
              <a:gd name="connsiteX65" fmla="*/ 700 w 705"/>
              <a:gd name="connsiteY65" fmla="*/ 127 h 232"/>
              <a:gd name="connsiteX66" fmla="*/ 694 w 705"/>
              <a:gd name="connsiteY66" fmla="*/ 127 h 232"/>
              <a:gd name="connsiteX67" fmla="*/ 689 w 705"/>
              <a:gd name="connsiteY67" fmla="*/ 127 h 232"/>
              <a:gd name="connsiteX68" fmla="*/ 684 w 705"/>
              <a:gd name="connsiteY68" fmla="*/ 127 h 232"/>
              <a:gd name="connsiteX69" fmla="*/ 679 w 705"/>
              <a:gd name="connsiteY69" fmla="*/ 127 h 232"/>
              <a:gd name="connsiteX70" fmla="*/ 668 w 705"/>
              <a:gd name="connsiteY70" fmla="*/ 127 h 232"/>
              <a:gd name="connsiteX71" fmla="*/ 658 w 705"/>
              <a:gd name="connsiteY71" fmla="*/ 127 h 232"/>
              <a:gd name="connsiteX72" fmla="*/ 647 w 705"/>
              <a:gd name="connsiteY72" fmla="*/ 132 h 232"/>
              <a:gd name="connsiteX73" fmla="*/ 636 w 705"/>
              <a:gd name="connsiteY73" fmla="*/ 132 h 232"/>
              <a:gd name="connsiteX74" fmla="*/ 621 w 705"/>
              <a:gd name="connsiteY74" fmla="*/ 132 h 232"/>
              <a:gd name="connsiteX75" fmla="*/ 605 w 705"/>
              <a:gd name="connsiteY75" fmla="*/ 132 h 232"/>
              <a:gd name="connsiteX76" fmla="*/ 589 w 705"/>
              <a:gd name="connsiteY76" fmla="*/ 137 h 232"/>
              <a:gd name="connsiteX77" fmla="*/ 573 w 705"/>
              <a:gd name="connsiteY77" fmla="*/ 137 h 232"/>
              <a:gd name="connsiteX78" fmla="*/ 558 w 705"/>
              <a:gd name="connsiteY78" fmla="*/ 137 h 232"/>
              <a:gd name="connsiteX79" fmla="*/ 542 w 705"/>
              <a:gd name="connsiteY79" fmla="*/ 142 h 232"/>
              <a:gd name="connsiteX80" fmla="*/ 521 w 705"/>
              <a:gd name="connsiteY80" fmla="*/ 142 h 232"/>
              <a:gd name="connsiteX81" fmla="*/ 484 w 705"/>
              <a:gd name="connsiteY81" fmla="*/ 148 h 232"/>
              <a:gd name="connsiteX82" fmla="*/ 442 w 705"/>
              <a:gd name="connsiteY82" fmla="*/ 153 h 232"/>
              <a:gd name="connsiteX83" fmla="*/ 410 w 705"/>
              <a:gd name="connsiteY83" fmla="*/ 153 h 232"/>
              <a:gd name="connsiteX84" fmla="*/ 373 w 705"/>
              <a:gd name="connsiteY84" fmla="*/ 158 h 232"/>
              <a:gd name="connsiteX85" fmla="*/ 342 w 705"/>
              <a:gd name="connsiteY85" fmla="*/ 163 h 232"/>
              <a:gd name="connsiteX86" fmla="*/ 310 w 705"/>
              <a:gd name="connsiteY86" fmla="*/ 169 h 232"/>
              <a:gd name="connsiteX87" fmla="*/ 279 w 705"/>
              <a:gd name="connsiteY87" fmla="*/ 174 h 232"/>
              <a:gd name="connsiteX88" fmla="*/ 252 w 705"/>
              <a:gd name="connsiteY88" fmla="*/ 179 h 232"/>
              <a:gd name="connsiteX89" fmla="*/ 221 w 705"/>
              <a:gd name="connsiteY89" fmla="*/ 179 h 232"/>
              <a:gd name="connsiteX90" fmla="*/ 195 w 705"/>
              <a:gd name="connsiteY90" fmla="*/ 185 h 232"/>
              <a:gd name="connsiteX91" fmla="*/ 174 w 705"/>
              <a:gd name="connsiteY91" fmla="*/ 190 h 232"/>
              <a:gd name="connsiteX92" fmla="*/ 153 w 705"/>
              <a:gd name="connsiteY92" fmla="*/ 195 h 232"/>
              <a:gd name="connsiteX93" fmla="*/ 137 w 705"/>
              <a:gd name="connsiteY93" fmla="*/ 200 h 232"/>
              <a:gd name="connsiteX94" fmla="*/ 121 w 705"/>
              <a:gd name="connsiteY94" fmla="*/ 206 h 232"/>
              <a:gd name="connsiteX95" fmla="*/ 110 w 705"/>
              <a:gd name="connsiteY95" fmla="*/ 206 h 232"/>
              <a:gd name="connsiteX96" fmla="*/ 100 w 705"/>
              <a:gd name="connsiteY96" fmla="*/ 211 h 232"/>
              <a:gd name="connsiteX97" fmla="*/ 89 w 705"/>
              <a:gd name="connsiteY97" fmla="*/ 216 h 232"/>
              <a:gd name="connsiteX98" fmla="*/ 79 w 705"/>
              <a:gd name="connsiteY98" fmla="*/ 221 h 232"/>
              <a:gd name="connsiteX99" fmla="*/ 74 w 705"/>
              <a:gd name="connsiteY99" fmla="*/ 221 h 232"/>
              <a:gd name="connsiteX100" fmla="*/ 63 w 705"/>
              <a:gd name="connsiteY100" fmla="*/ 227 h 232"/>
              <a:gd name="connsiteX101" fmla="*/ 58 w 705"/>
              <a:gd name="connsiteY101" fmla="*/ 227 h 232"/>
              <a:gd name="connsiteX102" fmla="*/ 53 w 705"/>
              <a:gd name="connsiteY102" fmla="*/ 227 h 232"/>
              <a:gd name="connsiteX103" fmla="*/ 53 w 705"/>
              <a:gd name="connsiteY103" fmla="*/ 232 h 232"/>
              <a:gd name="connsiteX104" fmla="*/ 47 w 705"/>
              <a:gd name="connsiteY104" fmla="*/ 232 h 232"/>
              <a:gd name="connsiteX105" fmla="*/ 42 w 705"/>
              <a:gd name="connsiteY105" fmla="*/ 227 h 232"/>
              <a:gd name="connsiteX106" fmla="*/ 37 w 705"/>
              <a:gd name="connsiteY106" fmla="*/ 227 h 232"/>
              <a:gd name="connsiteX107" fmla="*/ 32 w 705"/>
              <a:gd name="connsiteY107" fmla="*/ 221 h 232"/>
              <a:gd name="connsiteX108" fmla="*/ 21 w 705"/>
              <a:gd name="connsiteY108" fmla="*/ 216 h 232"/>
              <a:gd name="connsiteX109" fmla="*/ 11 w 705"/>
              <a:gd name="connsiteY109" fmla="*/ 206 h 232"/>
              <a:gd name="connsiteX110" fmla="*/ 5 w 705"/>
              <a:gd name="connsiteY110" fmla="*/ 200 h 232"/>
              <a:gd name="connsiteX111" fmla="*/ 5 w 705"/>
              <a:gd name="connsiteY111" fmla="*/ 190 h 232"/>
              <a:gd name="connsiteX112" fmla="*/ 0 w 705"/>
              <a:gd name="connsiteY112" fmla="*/ 185 h 232"/>
              <a:gd name="connsiteX113" fmla="*/ 5 w 705"/>
              <a:gd name="connsiteY113" fmla="*/ 179 h 232"/>
              <a:gd name="connsiteX114" fmla="*/ 11 w 705"/>
              <a:gd name="connsiteY114" fmla="*/ 174 h 232"/>
              <a:gd name="connsiteX115" fmla="*/ 16 w 705"/>
              <a:gd name="connsiteY115" fmla="*/ 169 h 232"/>
              <a:gd name="connsiteX116" fmla="*/ 26 w 705"/>
              <a:gd name="connsiteY116" fmla="*/ 158 h 232"/>
              <a:gd name="connsiteX117" fmla="*/ 26 w 705"/>
              <a:gd name="connsiteY117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95 w 705"/>
              <a:gd name="connsiteY47" fmla="*/ 142 h 232"/>
              <a:gd name="connsiteX48" fmla="*/ 210 w 705"/>
              <a:gd name="connsiteY48" fmla="*/ 142 h 232"/>
              <a:gd name="connsiteX49" fmla="*/ 226 w 705"/>
              <a:gd name="connsiteY49" fmla="*/ 142 h 232"/>
              <a:gd name="connsiteX50" fmla="*/ 247 w 705"/>
              <a:gd name="connsiteY50" fmla="*/ 137 h 232"/>
              <a:gd name="connsiteX51" fmla="*/ 268 w 705"/>
              <a:gd name="connsiteY51" fmla="*/ 137 h 232"/>
              <a:gd name="connsiteX52" fmla="*/ 289 w 705"/>
              <a:gd name="connsiteY52" fmla="*/ 132 h 232"/>
              <a:gd name="connsiteX53" fmla="*/ 316 w 705"/>
              <a:gd name="connsiteY53" fmla="*/ 132 h 232"/>
              <a:gd name="connsiteX54" fmla="*/ 342 w 705"/>
              <a:gd name="connsiteY54" fmla="*/ 127 h 232"/>
              <a:gd name="connsiteX55" fmla="*/ 395 w 705"/>
              <a:gd name="connsiteY55" fmla="*/ 121 h 232"/>
              <a:gd name="connsiteX56" fmla="*/ 442 w 705"/>
              <a:gd name="connsiteY56" fmla="*/ 116 h 232"/>
              <a:gd name="connsiteX57" fmla="*/ 494 w 705"/>
              <a:gd name="connsiteY57" fmla="*/ 111 h 232"/>
              <a:gd name="connsiteX58" fmla="*/ 542 w 705"/>
              <a:gd name="connsiteY58" fmla="*/ 106 h 232"/>
              <a:gd name="connsiteX59" fmla="*/ 584 w 705"/>
              <a:gd name="connsiteY59" fmla="*/ 100 h 232"/>
              <a:gd name="connsiteX60" fmla="*/ 626 w 705"/>
              <a:gd name="connsiteY60" fmla="*/ 95 h 232"/>
              <a:gd name="connsiteX61" fmla="*/ 668 w 705"/>
              <a:gd name="connsiteY61" fmla="*/ 90 h 232"/>
              <a:gd name="connsiteX62" fmla="*/ 705 w 705"/>
              <a:gd name="connsiteY62" fmla="*/ 84 h 232"/>
              <a:gd name="connsiteX63" fmla="*/ 705 w 705"/>
              <a:gd name="connsiteY63" fmla="*/ 127 h 232"/>
              <a:gd name="connsiteX64" fmla="*/ 700 w 705"/>
              <a:gd name="connsiteY64" fmla="*/ 127 h 232"/>
              <a:gd name="connsiteX65" fmla="*/ 694 w 705"/>
              <a:gd name="connsiteY65" fmla="*/ 127 h 232"/>
              <a:gd name="connsiteX66" fmla="*/ 689 w 705"/>
              <a:gd name="connsiteY66" fmla="*/ 127 h 232"/>
              <a:gd name="connsiteX67" fmla="*/ 684 w 705"/>
              <a:gd name="connsiteY67" fmla="*/ 127 h 232"/>
              <a:gd name="connsiteX68" fmla="*/ 679 w 705"/>
              <a:gd name="connsiteY68" fmla="*/ 127 h 232"/>
              <a:gd name="connsiteX69" fmla="*/ 668 w 705"/>
              <a:gd name="connsiteY69" fmla="*/ 127 h 232"/>
              <a:gd name="connsiteX70" fmla="*/ 658 w 705"/>
              <a:gd name="connsiteY70" fmla="*/ 127 h 232"/>
              <a:gd name="connsiteX71" fmla="*/ 647 w 705"/>
              <a:gd name="connsiteY71" fmla="*/ 132 h 232"/>
              <a:gd name="connsiteX72" fmla="*/ 636 w 705"/>
              <a:gd name="connsiteY72" fmla="*/ 132 h 232"/>
              <a:gd name="connsiteX73" fmla="*/ 621 w 705"/>
              <a:gd name="connsiteY73" fmla="*/ 132 h 232"/>
              <a:gd name="connsiteX74" fmla="*/ 605 w 705"/>
              <a:gd name="connsiteY74" fmla="*/ 132 h 232"/>
              <a:gd name="connsiteX75" fmla="*/ 589 w 705"/>
              <a:gd name="connsiteY75" fmla="*/ 137 h 232"/>
              <a:gd name="connsiteX76" fmla="*/ 573 w 705"/>
              <a:gd name="connsiteY76" fmla="*/ 137 h 232"/>
              <a:gd name="connsiteX77" fmla="*/ 558 w 705"/>
              <a:gd name="connsiteY77" fmla="*/ 137 h 232"/>
              <a:gd name="connsiteX78" fmla="*/ 542 w 705"/>
              <a:gd name="connsiteY78" fmla="*/ 142 h 232"/>
              <a:gd name="connsiteX79" fmla="*/ 521 w 705"/>
              <a:gd name="connsiteY79" fmla="*/ 142 h 232"/>
              <a:gd name="connsiteX80" fmla="*/ 484 w 705"/>
              <a:gd name="connsiteY80" fmla="*/ 148 h 232"/>
              <a:gd name="connsiteX81" fmla="*/ 442 w 705"/>
              <a:gd name="connsiteY81" fmla="*/ 153 h 232"/>
              <a:gd name="connsiteX82" fmla="*/ 410 w 705"/>
              <a:gd name="connsiteY82" fmla="*/ 153 h 232"/>
              <a:gd name="connsiteX83" fmla="*/ 373 w 705"/>
              <a:gd name="connsiteY83" fmla="*/ 158 h 232"/>
              <a:gd name="connsiteX84" fmla="*/ 342 w 705"/>
              <a:gd name="connsiteY84" fmla="*/ 163 h 232"/>
              <a:gd name="connsiteX85" fmla="*/ 310 w 705"/>
              <a:gd name="connsiteY85" fmla="*/ 169 h 232"/>
              <a:gd name="connsiteX86" fmla="*/ 279 w 705"/>
              <a:gd name="connsiteY86" fmla="*/ 174 h 232"/>
              <a:gd name="connsiteX87" fmla="*/ 252 w 705"/>
              <a:gd name="connsiteY87" fmla="*/ 179 h 232"/>
              <a:gd name="connsiteX88" fmla="*/ 221 w 705"/>
              <a:gd name="connsiteY88" fmla="*/ 179 h 232"/>
              <a:gd name="connsiteX89" fmla="*/ 195 w 705"/>
              <a:gd name="connsiteY89" fmla="*/ 185 h 232"/>
              <a:gd name="connsiteX90" fmla="*/ 174 w 705"/>
              <a:gd name="connsiteY90" fmla="*/ 190 h 232"/>
              <a:gd name="connsiteX91" fmla="*/ 153 w 705"/>
              <a:gd name="connsiteY91" fmla="*/ 195 h 232"/>
              <a:gd name="connsiteX92" fmla="*/ 137 w 705"/>
              <a:gd name="connsiteY92" fmla="*/ 200 h 232"/>
              <a:gd name="connsiteX93" fmla="*/ 121 w 705"/>
              <a:gd name="connsiteY93" fmla="*/ 206 h 232"/>
              <a:gd name="connsiteX94" fmla="*/ 110 w 705"/>
              <a:gd name="connsiteY94" fmla="*/ 206 h 232"/>
              <a:gd name="connsiteX95" fmla="*/ 100 w 705"/>
              <a:gd name="connsiteY95" fmla="*/ 211 h 232"/>
              <a:gd name="connsiteX96" fmla="*/ 89 w 705"/>
              <a:gd name="connsiteY96" fmla="*/ 216 h 232"/>
              <a:gd name="connsiteX97" fmla="*/ 79 w 705"/>
              <a:gd name="connsiteY97" fmla="*/ 221 h 232"/>
              <a:gd name="connsiteX98" fmla="*/ 74 w 705"/>
              <a:gd name="connsiteY98" fmla="*/ 221 h 232"/>
              <a:gd name="connsiteX99" fmla="*/ 63 w 705"/>
              <a:gd name="connsiteY99" fmla="*/ 227 h 232"/>
              <a:gd name="connsiteX100" fmla="*/ 58 w 705"/>
              <a:gd name="connsiteY100" fmla="*/ 227 h 232"/>
              <a:gd name="connsiteX101" fmla="*/ 53 w 705"/>
              <a:gd name="connsiteY101" fmla="*/ 227 h 232"/>
              <a:gd name="connsiteX102" fmla="*/ 53 w 705"/>
              <a:gd name="connsiteY102" fmla="*/ 232 h 232"/>
              <a:gd name="connsiteX103" fmla="*/ 47 w 705"/>
              <a:gd name="connsiteY103" fmla="*/ 232 h 232"/>
              <a:gd name="connsiteX104" fmla="*/ 42 w 705"/>
              <a:gd name="connsiteY104" fmla="*/ 227 h 232"/>
              <a:gd name="connsiteX105" fmla="*/ 37 w 705"/>
              <a:gd name="connsiteY105" fmla="*/ 227 h 232"/>
              <a:gd name="connsiteX106" fmla="*/ 32 w 705"/>
              <a:gd name="connsiteY106" fmla="*/ 221 h 232"/>
              <a:gd name="connsiteX107" fmla="*/ 21 w 705"/>
              <a:gd name="connsiteY107" fmla="*/ 216 h 232"/>
              <a:gd name="connsiteX108" fmla="*/ 11 w 705"/>
              <a:gd name="connsiteY108" fmla="*/ 206 h 232"/>
              <a:gd name="connsiteX109" fmla="*/ 5 w 705"/>
              <a:gd name="connsiteY109" fmla="*/ 200 h 232"/>
              <a:gd name="connsiteX110" fmla="*/ 5 w 705"/>
              <a:gd name="connsiteY110" fmla="*/ 190 h 232"/>
              <a:gd name="connsiteX111" fmla="*/ 0 w 705"/>
              <a:gd name="connsiteY111" fmla="*/ 185 h 232"/>
              <a:gd name="connsiteX112" fmla="*/ 5 w 705"/>
              <a:gd name="connsiteY112" fmla="*/ 179 h 232"/>
              <a:gd name="connsiteX113" fmla="*/ 11 w 705"/>
              <a:gd name="connsiteY113" fmla="*/ 174 h 232"/>
              <a:gd name="connsiteX114" fmla="*/ 16 w 705"/>
              <a:gd name="connsiteY114" fmla="*/ 169 h 232"/>
              <a:gd name="connsiteX115" fmla="*/ 26 w 705"/>
              <a:gd name="connsiteY115" fmla="*/ 158 h 232"/>
              <a:gd name="connsiteX116" fmla="*/ 26 w 705"/>
              <a:gd name="connsiteY116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95 w 705"/>
              <a:gd name="connsiteY47" fmla="*/ 142 h 232"/>
              <a:gd name="connsiteX48" fmla="*/ 210 w 705"/>
              <a:gd name="connsiteY48" fmla="*/ 142 h 232"/>
              <a:gd name="connsiteX49" fmla="*/ 226 w 705"/>
              <a:gd name="connsiteY49" fmla="*/ 142 h 232"/>
              <a:gd name="connsiteX50" fmla="*/ 247 w 705"/>
              <a:gd name="connsiteY50" fmla="*/ 137 h 232"/>
              <a:gd name="connsiteX51" fmla="*/ 268 w 705"/>
              <a:gd name="connsiteY51" fmla="*/ 137 h 232"/>
              <a:gd name="connsiteX52" fmla="*/ 289 w 705"/>
              <a:gd name="connsiteY52" fmla="*/ 132 h 232"/>
              <a:gd name="connsiteX53" fmla="*/ 316 w 705"/>
              <a:gd name="connsiteY53" fmla="*/ 132 h 232"/>
              <a:gd name="connsiteX54" fmla="*/ 342 w 705"/>
              <a:gd name="connsiteY54" fmla="*/ 127 h 232"/>
              <a:gd name="connsiteX55" fmla="*/ 395 w 705"/>
              <a:gd name="connsiteY55" fmla="*/ 121 h 232"/>
              <a:gd name="connsiteX56" fmla="*/ 442 w 705"/>
              <a:gd name="connsiteY56" fmla="*/ 116 h 232"/>
              <a:gd name="connsiteX57" fmla="*/ 494 w 705"/>
              <a:gd name="connsiteY57" fmla="*/ 111 h 232"/>
              <a:gd name="connsiteX58" fmla="*/ 542 w 705"/>
              <a:gd name="connsiteY58" fmla="*/ 106 h 232"/>
              <a:gd name="connsiteX59" fmla="*/ 584 w 705"/>
              <a:gd name="connsiteY59" fmla="*/ 100 h 232"/>
              <a:gd name="connsiteX60" fmla="*/ 626 w 705"/>
              <a:gd name="connsiteY60" fmla="*/ 95 h 232"/>
              <a:gd name="connsiteX61" fmla="*/ 668 w 705"/>
              <a:gd name="connsiteY61" fmla="*/ 90 h 232"/>
              <a:gd name="connsiteX62" fmla="*/ 705 w 705"/>
              <a:gd name="connsiteY62" fmla="*/ 84 h 232"/>
              <a:gd name="connsiteX63" fmla="*/ 705 w 705"/>
              <a:gd name="connsiteY63" fmla="*/ 127 h 232"/>
              <a:gd name="connsiteX64" fmla="*/ 700 w 705"/>
              <a:gd name="connsiteY64" fmla="*/ 127 h 232"/>
              <a:gd name="connsiteX65" fmla="*/ 694 w 705"/>
              <a:gd name="connsiteY65" fmla="*/ 127 h 232"/>
              <a:gd name="connsiteX66" fmla="*/ 689 w 705"/>
              <a:gd name="connsiteY66" fmla="*/ 127 h 232"/>
              <a:gd name="connsiteX67" fmla="*/ 684 w 705"/>
              <a:gd name="connsiteY67" fmla="*/ 127 h 232"/>
              <a:gd name="connsiteX68" fmla="*/ 679 w 705"/>
              <a:gd name="connsiteY68" fmla="*/ 127 h 232"/>
              <a:gd name="connsiteX69" fmla="*/ 668 w 705"/>
              <a:gd name="connsiteY69" fmla="*/ 127 h 232"/>
              <a:gd name="connsiteX70" fmla="*/ 658 w 705"/>
              <a:gd name="connsiteY70" fmla="*/ 127 h 232"/>
              <a:gd name="connsiteX71" fmla="*/ 647 w 705"/>
              <a:gd name="connsiteY71" fmla="*/ 132 h 232"/>
              <a:gd name="connsiteX72" fmla="*/ 636 w 705"/>
              <a:gd name="connsiteY72" fmla="*/ 132 h 232"/>
              <a:gd name="connsiteX73" fmla="*/ 621 w 705"/>
              <a:gd name="connsiteY73" fmla="*/ 132 h 232"/>
              <a:gd name="connsiteX74" fmla="*/ 605 w 705"/>
              <a:gd name="connsiteY74" fmla="*/ 132 h 232"/>
              <a:gd name="connsiteX75" fmla="*/ 589 w 705"/>
              <a:gd name="connsiteY75" fmla="*/ 137 h 232"/>
              <a:gd name="connsiteX76" fmla="*/ 573 w 705"/>
              <a:gd name="connsiteY76" fmla="*/ 137 h 232"/>
              <a:gd name="connsiteX77" fmla="*/ 558 w 705"/>
              <a:gd name="connsiteY77" fmla="*/ 137 h 232"/>
              <a:gd name="connsiteX78" fmla="*/ 542 w 705"/>
              <a:gd name="connsiteY78" fmla="*/ 142 h 232"/>
              <a:gd name="connsiteX79" fmla="*/ 521 w 705"/>
              <a:gd name="connsiteY79" fmla="*/ 142 h 232"/>
              <a:gd name="connsiteX80" fmla="*/ 484 w 705"/>
              <a:gd name="connsiteY80" fmla="*/ 148 h 232"/>
              <a:gd name="connsiteX81" fmla="*/ 442 w 705"/>
              <a:gd name="connsiteY81" fmla="*/ 153 h 232"/>
              <a:gd name="connsiteX82" fmla="*/ 410 w 705"/>
              <a:gd name="connsiteY82" fmla="*/ 153 h 232"/>
              <a:gd name="connsiteX83" fmla="*/ 373 w 705"/>
              <a:gd name="connsiteY83" fmla="*/ 158 h 232"/>
              <a:gd name="connsiteX84" fmla="*/ 342 w 705"/>
              <a:gd name="connsiteY84" fmla="*/ 163 h 232"/>
              <a:gd name="connsiteX85" fmla="*/ 310 w 705"/>
              <a:gd name="connsiteY85" fmla="*/ 169 h 232"/>
              <a:gd name="connsiteX86" fmla="*/ 279 w 705"/>
              <a:gd name="connsiteY86" fmla="*/ 174 h 232"/>
              <a:gd name="connsiteX87" fmla="*/ 252 w 705"/>
              <a:gd name="connsiteY87" fmla="*/ 179 h 232"/>
              <a:gd name="connsiteX88" fmla="*/ 221 w 705"/>
              <a:gd name="connsiteY88" fmla="*/ 179 h 232"/>
              <a:gd name="connsiteX89" fmla="*/ 195 w 705"/>
              <a:gd name="connsiteY89" fmla="*/ 185 h 232"/>
              <a:gd name="connsiteX90" fmla="*/ 174 w 705"/>
              <a:gd name="connsiteY90" fmla="*/ 190 h 232"/>
              <a:gd name="connsiteX91" fmla="*/ 153 w 705"/>
              <a:gd name="connsiteY91" fmla="*/ 195 h 232"/>
              <a:gd name="connsiteX92" fmla="*/ 137 w 705"/>
              <a:gd name="connsiteY92" fmla="*/ 200 h 232"/>
              <a:gd name="connsiteX93" fmla="*/ 110 w 705"/>
              <a:gd name="connsiteY93" fmla="*/ 206 h 232"/>
              <a:gd name="connsiteX94" fmla="*/ 100 w 705"/>
              <a:gd name="connsiteY94" fmla="*/ 211 h 232"/>
              <a:gd name="connsiteX95" fmla="*/ 89 w 705"/>
              <a:gd name="connsiteY95" fmla="*/ 216 h 232"/>
              <a:gd name="connsiteX96" fmla="*/ 79 w 705"/>
              <a:gd name="connsiteY96" fmla="*/ 221 h 232"/>
              <a:gd name="connsiteX97" fmla="*/ 74 w 705"/>
              <a:gd name="connsiteY97" fmla="*/ 221 h 232"/>
              <a:gd name="connsiteX98" fmla="*/ 63 w 705"/>
              <a:gd name="connsiteY98" fmla="*/ 227 h 232"/>
              <a:gd name="connsiteX99" fmla="*/ 58 w 705"/>
              <a:gd name="connsiteY99" fmla="*/ 227 h 232"/>
              <a:gd name="connsiteX100" fmla="*/ 53 w 705"/>
              <a:gd name="connsiteY100" fmla="*/ 227 h 232"/>
              <a:gd name="connsiteX101" fmla="*/ 53 w 705"/>
              <a:gd name="connsiteY101" fmla="*/ 232 h 232"/>
              <a:gd name="connsiteX102" fmla="*/ 47 w 705"/>
              <a:gd name="connsiteY102" fmla="*/ 232 h 232"/>
              <a:gd name="connsiteX103" fmla="*/ 42 w 705"/>
              <a:gd name="connsiteY103" fmla="*/ 227 h 232"/>
              <a:gd name="connsiteX104" fmla="*/ 37 w 705"/>
              <a:gd name="connsiteY104" fmla="*/ 227 h 232"/>
              <a:gd name="connsiteX105" fmla="*/ 32 w 705"/>
              <a:gd name="connsiteY105" fmla="*/ 221 h 232"/>
              <a:gd name="connsiteX106" fmla="*/ 21 w 705"/>
              <a:gd name="connsiteY106" fmla="*/ 216 h 232"/>
              <a:gd name="connsiteX107" fmla="*/ 11 w 705"/>
              <a:gd name="connsiteY107" fmla="*/ 206 h 232"/>
              <a:gd name="connsiteX108" fmla="*/ 5 w 705"/>
              <a:gd name="connsiteY108" fmla="*/ 200 h 232"/>
              <a:gd name="connsiteX109" fmla="*/ 5 w 705"/>
              <a:gd name="connsiteY109" fmla="*/ 190 h 232"/>
              <a:gd name="connsiteX110" fmla="*/ 0 w 705"/>
              <a:gd name="connsiteY110" fmla="*/ 185 h 232"/>
              <a:gd name="connsiteX111" fmla="*/ 5 w 705"/>
              <a:gd name="connsiteY111" fmla="*/ 179 h 232"/>
              <a:gd name="connsiteX112" fmla="*/ 11 w 705"/>
              <a:gd name="connsiteY112" fmla="*/ 174 h 232"/>
              <a:gd name="connsiteX113" fmla="*/ 16 w 705"/>
              <a:gd name="connsiteY113" fmla="*/ 169 h 232"/>
              <a:gd name="connsiteX114" fmla="*/ 26 w 705"/>
              <a:gd name="connsiteY114" fmla="*/ 158 h 232"/>
              <a:gd name="connsiteX115" fmla="*/ 26 w 705"/>
              <a:gd name="connsiteY115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37 w 705"/>
              <a:gd name="connsiteY46" fmla="*/ 148 h 232"/>
              <a:gd name="connsiteX47" fmla="*/ 195 w 705"/>
              <a:gd name="connsiteY47" fmla="*/ 142 h 232"/>
              <a:gd name="connsiteX48" fmla="*/ 210 w 705"/>
              <a:gd name="connsiteY48" fmla="*/ 142 h 232"/>
              <a:gd name="connsiteX49" fmla="*/ 226 w 705"/>
              <a:gd name="connsiteY49" fmla="*/ 142 h 232"/>
              <a:gd name="connsiteX50" fmla="*/ 247 w 705"/>
              <a:gd name="connsiteY50" fmla="*/ 137 h 232"/>
              <a:gd name="connsiteX51" fmla="*/ 268 w 705"/>
              <a:gd name="connsiteY51" fmla="*/ 137 h 232"/>
              <a:gd name="connsiteX52" fmla="*/ 289 w 705"/>
              <a:gd name="connsiteY52" fmla="*/ 132 h 232"/>
              <a:gd name="connsiteX53" fmla="*/ 316 w 705"/>
              <a:gd name="connsiteY53" fmla="*/ 132 h 232"/>
              <a:gd name="connsiteX54" fmla="*/ 342 w 705"/>
              <a:gd name="connsiteY54" fmla="*/ 127 h 232"/>
              <a:gd name="connsiteX55" fmla="*/ 395 w 705"/>
              <a:gd name="connsiteY55" fmla="*/ 121 h 232"/>
              <a:gd name="connsiteX56" fmla="*/ 442 w 705"/>
              <a:gd name="connsiteY56" fmla="*/ 116 h 232"/>
              <a:gd name="connsiteX57" fmla="*/ 494 w 705"/>
              <a:gd name="connsiteY57" fmla="*/ 111 h 232"/>
              <a:gd name="connsiteX58" fmla="*/ 542 w 705"/>
              <a:gd name="connsiteY58" fmla="*/ 106 h 232"/>
              <a:gd name="connsiteX59" fmla="*/ 584 w 705"/>
              <a:gd name="connsiteY59" fmla="*/ 100 h 232"/>
              <a:gd name="connsiteX60" fmla="*/ 626 w 705"/>
              <a:gd name="connsiteY60" fmla="*/ 95 h 232"/>
              <a:gd name="connsiteX61" fmla="*/ 668 w 705"/>
              <a:gd name="connsiteY61" fmla="*/ 90 h 232"/>
              <a:gd name="connsiteX62" fmla="*/ 705 w 705"/>
              <a:gd name="connsiteY62" fmla="*/ 84 h 232"/>
              <a:gd name="connsiteX63" fmla="*/ 705 w 705"/>
              <a:gd name="connsiteY63" fmla="*/ 127 h 232"/>
              <a:gd name="connsiteX64" fmla="*/ 700 w 705"/>
              <a:gd name="connsiteY64" fmla="*/ 127 h 232"/>
              <a:gd name="connsiteX65" fmla="*/ 694 w 705"/>
              <a:gd name="connsiteY65" fmla="*/ 127 h 232"/>
              <a:gd name="connsiteX66" fmla="*/ 689 w 705"/>
              <a:gd name="connsiteY66" fmla="*/ 127 h 232"/>
              <a:gd name="connsiteX67" fmla="*/ 684 w 705"/>
              <a:gd name="connsiteY67" fmla="*/ 127 h 232"/>
              <a:gd name="connsiteX68" fmla="*/ 679 w 705"/>
              <a:gd name="connsiteY68" fmla="*/ 127 h 232"/>
              <a:gd name="connsiteX69" fmla="*/ 668 w 705"/>
              <a:gd name="connsiteY69" fmla="*/ 127 h 232"/>
              <a:gd name="connsiteX70" fmla="*/ 658 w 705"/>
              <a:gd name="connsiteY70" fmla="*/ 127 h 232"/>
              <a:gd name="connsiteX71" fmla="*/ 647 w 705"/>
              <a:gd name="connsiteY71" fmla="*/ 132 h 232"/>
              <a:gd name="connsiteX72" fmla="*/ 636 w 705"/>
              <a:gd name="connsiteY72" fmla="*/ 132 h 232"/>
              <a:gd name="connsiteX73" fmla="*/ 621 w 705"/>
              <a:gd name="connsiteY73" fmla="*/ 132 h 232"/>
              <a:gd name="connsiteX74" fmla="*/ 605 w 705"/>
              <a:gd name="connsiteY74" fmla="*/ 132 h 232"/>
              <a:gd name="connsiteX75" fmla="*/ 589 w 705"/>
              <a:gd name="connsiteY75" fmla="*/ 137 h 232"/>
              <a:gd name="connsiteX76" fmla="*/ 573 w 705"/>
              <a:gd name="connsiteY76" fmla="*/ 137 h 232"/>
              <a:gd name="connsiteX77" fmla="*/ 558 w 705"/>
              <a:gd name="connsiteY77" fmla="*/ 137 h 232"/>
              <a:gd name="connsiteX78" fmla="*/ 542 w 705"/>
              <a:gd name="connsiteY78" fmla="*/ 142 h 232"/>
              <a:gd name="connsiteX79" fmla="*/ 521 w 705"/>
              <a:gd name="connsiteY79" fmla="*/ 142 h 232"/>
              <a:gd name="connsiteX80" fmla="*/ 484 w 705"/>
              <a:gd name="connsiteY80" fmla="*/ 148 h 232"/>
              <a:gd name="connsiteX81" fmla="*/ 442 w 705"/>
              <a:gd name="connsiteY81" fmla="*/ 153 h 232"/>
              <a:gd name="connsiteX82" fmla="*/ 410 w 705"/>
              <a:gd name="connsiteY82" fmla="*/ 153 h 232"/>
              <a:gd name="connsiteX83" fmla="*/ 373 w 705"/>
              <a:gd name="connsiteY83" fmla="*/ 158 h 232"/>
              <a:gd name="connsiteX84" fmla="*/ 342 w 705"/>
              <a:gd name="connsiteY84" fmla="*/ 163 h 232"/>
              <a:gd name="connsiteX85" fmla="*/ 310 w 705"/>
              <a:gd name="connsiteY85" fmla="*/ 169 h 232"/>
              <a:gd name="connsiteX86" fmla="*/ 279 w 705"/>
              <a:gd name="connsiteY86" fmla="*/ 174 h 232"/>
              <a:gd name="connsiteX87" fmla="*/ 252 w 705"/>
              <a:gd name="connsiteY87" fmla="*/ 179 h 232"/>
              <a:gd name="connsiteX88" fmla="*/ 221 w 705"/>
              <a:gd name="connsiteY88" fmla="*/ 179 h 232"/>
              <a:gd name="connsiteX89" fmla="*/ 195 w 705"/>
              <a:gd name="connsiteY89" fmla="*/ 185 h 232"/>
              <a:gd name="connsiteX90" fmla="*/ 174 w 705"/>
              <a:gd name="connsiteY90" fmla="*/ 190 h 232"/>
              <a:gd name="connsiteX91" fmla="*/ 153 w 705"/>
              <a:gd name="connsiteY91" fmla="*/ 195 h 232"/>
              <a:gd name="connsiteX92" fmla="*/ 137 w 705"/>
              <a:gd name="connsiteY92" fmla="*/ 200 h 232"/>
              <a:gd name="connsiteX93" fmla="*/ 100 w 705"/>
              <a:gd name="connsiteY93" fmla="*/ 211 h 232"/>
              <a:gd name="connsiteX94" fmla="*/ 89 w 705"/>
              <a:gd name="connsiteY94" fmla="*/ 216 h 232"/>
              <a:gd name="connsiteX95" fmla="*/ 79 w 705"/>
              <a:gd name="connsiteY95" fmla="*/ 221 h 232"/>
              <a:gd name="connsiteX96" fmla="*/ 74 w 705"/>
              <a:gd name="connsiteY96" fmla="*/ 221 h 232"/>
              <a:gd name="connsiteX97" fmla="*/ 63 w 705"/>
              <a:gd name="connsiteY97" fmla="*/ 227 h 232"/>
              <a:gd name="connsiteX98" fmla="*/ 58 w 705"/>
              <a:gd name="connsiteY98" fmla="*/ 227 h 232"/>
              <a:gd name="connsiteX99" fmla="*/ 53 w 705"/>
              <a:gd name="connsiteY99" fmla="*/ 227 h 232"/>
              <a:gd name="connsiteX100" fmla="*/ 53 w 705"/>
              <a:gd name="connsiteY100" fmla="*/ 232 h 232"/>
              <a:gd name="connsiteX101" fmla="*/ 47 w 705"/>
              <a:gd name="connsiteY101" fmla="*/ 232 h 232"/>
              <a:gd name="connsiteX102" fmla="*/ 42 w 705"/>
              <a:gd name="connsiteY102" fmla="*/ 227 h 232"/>
              <a:gd name="connsiteX103" fmla="*/ 37 w 705"/>
              <a:gd name="connsiteY103" fmla="*/ 227 h 232"/>
              <a:gd name="connsiteX104" fmla="*/ 32 w 705"/>
              <a:gd name="connsiteY104" fmla="*/ 221 h 232"/>
              <a:gd name="connsiteX105" fmla="*/ 21 w 705"/>
              <a:gd name="connsiteY105" fmla="*/ 216 h 232"/>
              <a:gd name="connsiteX106" fmla="*/ 11 w 705"/>
              <a:gd name="connsiteY106" fmla="*/ 206 h 232"/>
              <a:gd name="connsiteX107" fmla="*/ 5 w 705"/>
              <a:gd name="connsiteY107" fmla="*/ 200 h 232"/>
              <a:gd name="connsiteX108" fmla="*/ 5 w 705"/>
              <a:gd name="connsiteY108" fmla="*/ 190 h 232"/>
              <a:gd name="connsiteX109" fmla="*/ 0 w 705"/>
              <a:gd name="connsiteY109" fmla="*/ 185 h 232"/>
              <a:gd name="connsiteX110" fmla="*/ 5 w 705"/>
              <a:gd name="connsiteY110" fmla="*/ 179 h 232"/>
              <a:gd name="connsiteX111" fmla="*/ 11 w 705"/>
              <a:gd name="connsiteY111" fmla="*/ 174 h 232"/>
              <a:gd name="connsiteX112" fmla="*/ 16 w 705"/>
              <a:gd name="connsiteY112" fmla="*/ 169 h 232"/>
              <a:gd name="connsiteX113" fmla="*/ 26 w 705"/>
              <a:gd name="connsiteY113" fmla="*/ 158 h 232"/>
              <a:gd name="connsiteX114" fmla="*/ 26 w 705"/>
              <a:gd name="connsiteY114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32 w 705"/>
              <a:gd name="connsiteY45" fmla="*/ 148 h 232"/>
              <a:gd name="connsiteX46" fmla="*/ 195 w 705"/>
              <a:gd name="connsiteY46" fmla="*/ 142 h 232"/>
              <a:gd name="connsiteX47" fmla="*/ 210 w 705"/>
              <a:gd name="connsiteY47" fmla="*/ 142 h 232"/>
              <a:gd name="connsiteX48" fmla="*/ 226 w 705"/>
              <a:gd name="connsiteY48" fmla="*/ 142 h 232"/>
              <a:gd name="connsiteX49" fmla="*/ 247 w 705"/>
              <a:gd name="connsiteY49" fmla="*/ 137 h 232"/>
              <a:gd name="connsiteX50" fmla="*/ 268 w 705"/>
              <a:gd name="connsiteY50" fmla="*/ 137 h 232"/>
              <a:gd name="connsiteX51" fmla="*/ 289 w 705"/>
              <a:gd name="connsiteY51" fmla="*/ 132 h 232"/>
              <a:gd name="connsiteX52" fmla="*/ 316 w 705"/>
              <a:gd name="connsiteY52" fmla="*/ 132 h 232"/>
              <a:gd name="connsiteX53" fmla="*/ 342 w 705"/>
              <a:gd name="connsiteY53" fmla="*/ 127 h 232"/>
              <a:gd name="connsiteX54" fmla="*/ 395 w 705"/>
              <a:gd name="connsiteY54" fmla="*/ 121 h 232"/>
              <a:gd name="connsiteX55" fmla="*/ 442 w 705"/>
              <a:gd name="connsiteY55" fmla="*/ 116 h 232"/>
              <a:gd name="connsiteX56" fmla="*/ 494 w 705"/>
              <a:gd name="connsiteY56" fmla="*/ 111 h 232"/>
              <a:gd name="connsiteX57" fmla="*/ 542 w 705"/>
              <a:gd name="connsiteY57" fmla="*/ 106 h 232"/>
              <a:gd name="connsiteX58" fmla="*/ 584 w 705"/>
              <a:gd name="connsiteY58" fmla="*/ 100 h 232"/>
              <a:gd name="connsiteX59" fmla="*/ 626 w 705"/>
              <a:gd name="connsiteY59" fmla="*/ 95 h 232"/>
              <a:gd name="connsiteX60" fmla="*/ 668 w 705"/>
              <a:gd name="connsiteY60" fmla="*/ 90 h 232"/>
              <a:gd name="connsiteX61" fmla="*/ 705 w 705"/>
              <a:gd name="connsiteY61" fmla="*/ 84 h 232"/>
              <a:gd name="connsiteX62" fmla="*/ 705 w 705"/>
              <a:gd name="connsiteY62" fmla="*/ 127 h 232"/>
              <a:gd name="connsiteX63" fmla="*/ 700 w 705"/>
              <a:gd name="connsiteY63" fmla="*/ 127 h 232"/>
              <a:gd name="connsiteX64" fmla="*/ 694 w 705"/>
              <a:gd name="connsiteY64" fmla="*/ 127 h 232"/>
              <a:gd name="connsiteX65" fmla="*/ 689 w 705"/>
              <a:gd name="connsiteY65" fmla="*/ 127 h 232"/>
              <a:gd name="connsiteX66" fmla="*/ 684 w 705"/>
              <a:gd name="connsiteY66" fmla="*/ 127 h 232"/>
              <a:gd name="connsiteX67" fmla="*/ 679 w 705"/>
              <a:gd name="connsiteY67" fmla="*/ 127 h 232"/>
              <a:gd name="connsiteX68" fmla="*/ 668 w 705"/>
              <a:gd name="connsiteY68" fmla="*/ 127 h 232"/>
              <a:gd name="connsiteX69" fmla="*/ 658 w 705"/>
              <a:gd name="connsiteY69" fmla="*/ 127 h 232"/>
              <a:gd name="connsiteX70" fmla="*/ 647 w 705"/>
              <a:gd name="connsiteY70" fmla="*/ 132 h 232"/>
              <a:gd name="connsiteX71" fmla="*/ 636 w 705"/>
              <a:gd name="connsiteY71" fmla="*/ 132 h 232"/>
              <a:gd name="connsiteX72" fmla="*/ 621 w 705"/>
              <a:gd name="connsiteY72" fmla="*/ 132 h 232"/>
              <a:gd name="connsiteX73" fmla="*/ 605 w 705"/>
              <a:gd name="connsiteY73" fmla="*/ 132 h 232"/>
              <a:gd name="connsiteX74" fmla="*/ 589 w 705"/>
              <a:gd name="connsiteY74" fmla="*/ 137 h 232"/>
              <a:gd name="connsiteX75" fmla="*/ 573 w 705"/>
              <a:gd name="connsiteY75" fmla="*/ 137 h 232"/>
              <a:gd name="connsiteX76" fmla="*/ 558 w 705"/>
              <a:gd name="connsiteY76" fmla="*/ 137 h 232"/>
              <a:gd name="connsiteX77" fmla="*/ 542 w 705"/>
              <a:gd name="connsiteY77" fmla="*/ 142 h 232"/>
              <a:gd name="connsiteX78" fmla="*/ 521 w 705"/>
              <a:gd name="connsiteY78" fmla="*/ 142 h 232"/>
              <a:gd name="connsiteX79" fmla="*/ 484 w 705"/>
              <a:gd name="connsiteY79" fmla="*/ 148 h 232"/>
              <a:gd name="connsiteX80" fmla="*/ 442 w 705"/>
              <a:gd name="connsiteY80" fmla="*/ 153 h 232"/>
              <a:gd name="connsiteX81" fmla="*/ 410 w 705"/>
              <a:gd name="connsiteY81" fmla="*/ 153 h 232"/>
              <a:gd name="connsiteX82" fmla="*/ 373 w 705"/>
              <a:gd name="connsiteY82" fmla="*/ 158 h 232"/>
              <a:gd name="connsiteX83" fmla="*/ 342 w 705"/>
              <a:gd name="connsiteY83" fmla="*/ 163 h 232"/>
              <a:gd name="connsiteX84" fmla="*/ 310 w 705"/>
              <a:gd name="connsiteY84" fmla="*/ 169 h 232"/>
              <a:gd name="connsiteX85" fmla="*/ 279 w 705"/>
              <a:gd name="connsiteY85" fmla="*/ 174 h 232"/>
              <a:gd name="connsiteX86" fmla="*/ 252 w 705"/>
              <a:gd name="connsiteY86" fmla="*/ 179 h 232"/>
              <a:gd name="connsiteX87" fmla="*/ 221 w 705"/>
              <a:gd name="connsiteY87" fmla="*/ 179 h 232"/>
              <a:gd name="connsiteX88" fmla="*/ 195 w 705"/>
              <a:gd name="connsiteY88" fmla="*/ 185 h 232"/>
              <a:gd name="connsiteX89" fmla="*/ 174 w 705"/>
              <a:gd name="connsiteY89" fmla="*/ 190 h 232"/>
              <a:gd name="connsiteX90" fmla="*/ 153 w 705"/>
              <a:gd name="connsiteY90" fmla="*/ 195 h 232"/>
              <a:gd name="connsiteX91" fmla="*/ 137 w 705"/>
              <a:gd name="connsiteY91" fmla="*/ 200 h 232"/>
              <a:gd name="connsiteX92" fmla="*/ 100 w 705"/>
              <a:gd name="connsiteY92" fmla="*/ 211 h 232"/>
              <a:gd name="connsiteX93" fmla="*/ 89 w 705"/>
              <a:gd name="connsiteY93" fmla="*/ 216 h 232"/>
              <a:gd name="connsiteX94" fmla="*/ 79 w 705"/>
              <a:gd name="connsiteY94" fmla="*/ 221 h 232"/>
              <a:gd name="connsiteX95" fmla="*/ 74 w 705"/>
              <a:gd name="connsiteY95" fmla="*/ 221 h 232"/>
              <a:gd name="connsiteX96" fmla="*/ 63 w 705"/>
              <a:gd name="connsiteY96" fmla="*/ 227 h 232"/>
              <a:gd name="connsiteX97" fmla="*/ 58 w 705"/>
              <a:gd name="connsiteY97" fmla="*/ 227 h 232"/>
              <a:gd name="connsiteX98" fmla="*/ 53 w 705"/>
              <a:gd name="connsiteY98" fmla="*/ 227 h 232"/>
              <a:gd name="connsiteX99" fmla="*/ 53 w 705"/>
              <a:gd name="connsiteY99" fmla="*/ 232 h 232"/>
              <a:gd name="connsiteX100" fmla="*/ 47 w 705"/>
              <a:gd name="connsiteY100" fmla="*/ 232 h 232"/>
              <a:gd name="connsiteX101" fmla="*/ 42 w 705"/>
              <a:gd name="connsiteY101" fmla="*/ 227 h 232"/>
              <a:gd name="connsiteX102" fmla="*/ 37 w 705"/>
              <a:gd name="connsiteY102" fmla="*/ 227 h 232"/>
              <a:gd name="connsiteX103" fmla="*/ 32 w 705"/>
              <a:gd name="connsiteY103" fmla="*/ 221 h 232"/>
              <a:gd name="connsiteX104" fmla="*/ 21 w 705"/>
              <a:gd name="connsiteY104" fmla="*/ 216 h 232"/>
              <a:gd name="connsiteX105" fmla="*/ 11 w 705"/>
              <a:gd name="connsiteY105" fmla="*/ 206 h 232"/>
              <a:gd name="connsiteX106" fmla="*/ 5 w 705"/>
              <a:gd name="connsiteY106" fmla="*/ 200 h 232"/>
              <a:gd name="connsiteX107" fmla="*/ 5 w 705"/>
              <a:gd name="connsiteY107" fmla="*/ 190 h 232"/>
              <a:gd name="connsiteX108" fmla="*/ 0 w 705"/>
              <a:gd name="connsiteY108" fmla="*/ 185 h 232"/>
              <a:gd name="connsiteX109" fmla="*/ 5 w 705"/>
              <a:gd name="connsiteY109" fmla="*/ 179 h 232"/>
              <a:gd name="connsiteX110" fmla="*/ 11 w 705"/>
              <a:gd name="connsiteY110" fmla="*/ 174 h 232"/>
              <a:gd name="connsiteX111" fmla="*/ 16 w 705"/>
              <a:gd name="connsiteY111" fmla="*/ 169 h 232"/>
              <a:gd name="connsiteX112" fmla="*/ 26 w 705"/>
              <a:gd name="connsiteY112" fmla="*/ 158 h 232"/>
              <a:gd name="connsiteX113" fmla="*/ 26 w 705"/>
              <a:gd name="connsiteY113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26 w 705"/>
              <a:gd name="connsiteY44" fmla="*/ 148 h 232"/>
              <a:gd name="connsiteX45" fmla="*/ 195 w 705"/>
              <a:gd name="connsiteY45" fmla="*/ 142 h 232"/>
              <a:gd name="connsiteX46" fmla="*/ 210 w 705"/>
              <a:gd name="connsiteY46" fmla="*/ 142 h 232"/>
              <a:gd name="connsiteX47" fmla="*/ 226 w 705"/>
              <a:gd name="connsiteY47" fmla="*/ 142 h 232"/>
              <a:gd name="connsiteX48" fmla="*/ 247 w 705"/>
              <a:gd name="connsiteY48" fmla="*/ 137 h 232"/>
              <a:gd name="connsiteX49" fmla="*/ 268 w 705"/>
              <a:gd name="connsiteY49" fmla="*/ 137 h 232"/>
              <a:gd name="connsiteX50" fmla="*/ 289 w 705"/>
              <a:gd name="connsiteY50" fmla="*/ 132 h 232"/>
              <a:gd name="connsiteX51" fmla="*/ 316 w 705"/>
              <a:gd name="connsiteY51" fmla="*/ 132 h 232"/>
              <a:gd name="connsiteX52" fmla="*/ 342 w 705"/>
              <a:gd name="connsiteY52" fmla="*/ 127 h 232"/>
              <a:gd name="connsiteX53" fmla="*/ 395 w 705"/>
              <a:gd name="connsiteY53" fmla="*/ 121 h 232"/>
              <a:gd name="connsiteX54" fmla="*/ 442 w 705"/>
              <a:gd name="connsiteY54" fmla="*/ 116 h 232"/>
              <a:gd name="connsiteX55" fmla="*/ 494 w 705"/>
              <a:gd name="connsiteY55" fmla="*/ 111 h 232"/>
              <a:gd name="connsiteX56" fmla="*/ 542 w 705"/>
              <a:gd name="connsiteY56" fmla="*/ 106 h 232"/>
              <a:gd name="connsiteX57" fmla="*/ 584 w 705"/>
              <a:gd name="connsiteY57" fmla="*/ 100 h 232"/>
              <a:gd name="connsiteX58" fmla="*/ 626 w 705"/>
              <a:gd name="connsiteY58" fmla="*/ 95 h 232"/>
              <a:gd name="connsiteX59" fmla="*/ 668 w 705"/>
              <a:gd name="connsiteY59" fmla="*/ 90 h 232"/>
              <a:gd name="connsiteX60" fmla="*/ 705 w 705"/>
              <a:gd name="connsiteY60" fmla="*/ 84 h 232"/>
              <a:gd name="connsiteX61" fmla="*/ 705 w 705"/>
              <a:gd name="connsiteY61" fmla="*/ 127 h 232"/>
              <a:gd name="connsiteX62" fmla="*/ 700 w 705"/>
              <a:gd name="connsiteY62" fmla="*/ 127 h 232"/>
              <a:gd name="connsiteX63" fmla="*/ 694 w 705"/>
              <a:gd name="connsiteY63" fmla="*/ 127 h 232"/>
              <a:gd name="connsiteX64" fmla="*/ 689 w 705"/>
              <a:gd name="connsiteY64" fmla="*/ 127 h 232"/>
              <a:gd name="connsiteX65" fmla="*/ 684 w 705"/>
              <a:gd name="connsiteY65" fmla="*/ 127 h 232"/>
              <a:gd name="connsiteX66" fmla="*/ 679 w 705"/>
              <a:gd name="connsiteY66" fmla="*/ 127 h 232"/>
              <a:gd name="connsiteX67" fmla="*/ 668 w 705"/>
              <a:gd name="connsiteY67" fmla="*/ 127 h 232"/>
              <a:gd name="connsiteX68" fmla="*/ 658 w 705"/>
              <a:gd name="connsiteY68" fmla="*/ 127 h 232"/>
              <a:gd name="connsiteX69" fmla="*/ 647 w 705"/>
              <a:gd name="connsiteY69" fmla="*/ 132 h 232"/>
              <a:gd name="connsiteX70" fmla="*/ 636 w 705"/>
              <a:gd name="connsiteY70" fmla="*/ 132 h 232"/>
              <a:gd name="connsiteX71" fmla="*/ 621 w 705"/>
              <a:gd name="connsiteY71" fmla="*/ 132 h 232"/>
              <a:gd name="connsiteX72" fmla="*/ 605 w 705"/>
              <a:gd name="connsiteY72" fmla="*/ 132 h 232"/>
              <a:gd name="connsiteX73" fmla="*/ 589 w 705"/>
              <a:gd name="connsiteY73" fmla="*/ 137 h 232"/>
              <a:gd name="connsiteX74" fmla="*/ 573 w 705"/>
              <a:gd name="connsiteY74" fmla="*/ 137 h 232"/>
              <a:gd name="connsiteX75" fmla="*/ 558 w 705"/>
              <a:gd name="connsiteY75" fmla="*/ 137 h 232"/>
              <a:gd name="connsiteX76" fmla="*/ 542 w 705"/>
              <a:gd name="connsiteY76" fmla="*/ 142 h 232"/>
              <a:gd name="connsiteX77" fmla="*/ 521 w 705"/>
              <a:gd name="connsiteY77" fmla="*/ 142 h 232"/>
              <a:gd name="connsiteX78" fmla="*/ 484 w 705"/>
              <a:gd name="connsiteY78" fmla="*/ 148 h 232"/>
              <a:gd name="connsiteX79" fmla="*/ 442 w 705"/>
              <a:gd name="connsiteY79" fmla="*/ 153 h 232"/>
              <a:gd name="connsiteX80" fmla="*/ 410 w 705"/>
              <a:gd name="connsiteY80" fmla="*/ 153 h 232"/>
              <a:gd name="connsiteX81" fmla="*/ 373 w 705"/>
              <a:gd name="connsiteY81" fmla="*/ 158 h 232"/>
              <a:gd name="connsiteX82" fmla="*/ 342 w 705"/>
              <a:gd name="connsiteY82" fmla="*/ 163 h 232"/>
              <a:gd name="connsiteX83" fmla="*/ 310 w 705"/>
              <a:gd name="connsiteY83" fmla="*/ 169 h 232"/>
              <a:gd name="connsiteX84" fmla="*/ 279 w 705"/>
              <a:gd name="connsiteY84" fmla="*/ 174 h 232"/>
              <a:gd name="connsiteX85" fmla="*/ 252 w 705"/>
              <a:gd name="connsiteY85" fmla="*/ 179 h 232"/>
              <a:gd name="connsiteX86" fmla="*/ 221 w 705"/>
              <a:gd name="connsiteY86" fmla="*/ 179 h 232"/>
              <a:gd name="connsiteX87" fmla="*/ 195 w 705"/>
              <a:gd name="connsiteY87" fmla="*/ 185 h 232"/>
              <a:gd name="connsiteX88" fmla="*/ 174 w 705"/>
              <a:gd name="connsiteY88" fmla="*/ 190 h 232"/>
              <a:gd name="connsiteX89" fmla="*/ 153 w 705"/>
              <a:gd name="connsiteY89" fmla="*/ 195 h 232"/>
              <a:gd name="connsiteX90" fmla="*/ 137 w 705"/>
              <a:gd name="connsiteY90" fmla="*/ 200 h 232"/>
              <a:gd name="connsiteX91" fmla="*/ 100 w 705"/>
              <a:gd name="connsiteY91" fmla="*/ 211 h 232"/>
              <a:gd name="connsiteX92" fmla="*/ 89 w 705"/>
              <a:gd name="connsiteY92" fmla="*/ 216 h 232"/>
              <a:gd name="connsiteX93" fmla="*/ 79 w 705"/>
              <a:gd name="connsiteY93" fmla="*/ 221 h 232"/>
              <a:gd name="connsiteX94" fmla="*/ 74 w 705"/>
              <a:gd name="connsiteY94" fmla="*/ 221 h 232"/>
              <a:gd name="connsiteX95" fmla="*/ 63 w 705"/>
              <a:gd name="connsiteY95" fmla="*/ 227 h 232"/>
              <a:gd name="connsiteX96" fmla="*/ 58 w 705"/>
              <a:gd name="connsiteY96" fmla="*/ 227 h 232"/>
              <a:gd name="connsiteX97" fmla="*/ 53 w 705"/>
              <a:gd name="connsiteY97" fmla="*/ 227 h 232"/>
              <a:gd name="connsiteX98" fmla="*/ 53 w 705"/>
              <a:gd name="connsiteY98" fmla="*/ 232 h 232"/>
              <a:gd name="connsiteX99" fmla="*/ 47 w 705"/>
              <a:gd name="connsiteY99" fmla="*/ 232 h 232"/>
              <a:gd name="connsiteX100" fmla="*/ 42 w 705"/>
              <a:gd name="connsiteY100" fmla="*/ 227 h 232"/>
              <a:gd name="connsiteX101" fmla="*/ 37 w 705"/>
              <a:gd name="connsiteY101" fmla="*/ 227 h 232"/>
              <a:gd name="connsiteX102" fmla="*/ 32 w 705"/>
              <a:gd name="connsiteY102" fmla="*/ 221 h 232"/>
              <a:gd name="connsiteX103" fmla="*/ 21 w 705"/>
              <a:gd name="connsiteY103" fmla="*/ 216 h 232"/>
              <a:gd name="connsiteX104" fmla="*/ 11 w 705"/>
              <a:gd name="connsiteY104" fmla="*/ 206 h 232"/>
              <a:gd name="connsiteX105" fmla="*/ 5 w 705"/>
              <a:gd name="connsiteY105" fmla="*/ 200 h 232"/>
              <a:gd name="connsiteX106" fmla="*/ 5 w 705"/>
              <a:gd name="connsiteY106" fmla="*/ 190 h 232"/>
              <a:gd name="connsiteX107" fmla="*/ 0 w 705"/>
              <a:gd name="connsiteY107" fmla="*/ 185 h 232"/>
              <a:gd name="connsiteX108" fmla="*/ 5 w 705"/>
              <a:gd name="connsiteY108" fmla="*/ 179 h 232"/>
              <a:gd name="connsiteX109" fmla="*/ 11 w 705"/>
              <a:gd name="connsiteY109" fmla="*/ 174 h 232"/>
              <a:gd name="connsiteX110" fmla="*/ 16 w 705"/>
              <a:gd name="connsiteY110" fmla="*/ 169 h 232"/>
              <a:gd name="connsiteX111" fmla="*/ 26 w 705"/>
              <a:gd name="connsiteY111" fmla="*/ 158 h 232"/>
              <a:gd name="connsiteX112" fmla="*/ 26 w 705"/>
              <a:gd name="connsiteY112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153 w 705"/>
              <a:gd name="connsiteY88" fmla="*/ 195 h 232"/>
              <a:gd name="connsiteX89" fmla="*/ 137 w 705"/>
              <a:gd name="connsiteY89" fmla="*/ 200 h 232"/>
              <a:gd name="connsiteX90" fmla="*/ 100 w 705"/>
              <a:gd name="connsiteY90" fmla="*/ 211 h 232"/>
              <a:gd name="connsiteX91" fmla="*/ 89 w 705"/>
              <a:gd name="connsiteY91" fmla="*/ 216 h 232"/>
              <a:gd name="connsiteX92" fmla="*/ 79 w 705"/>
              <a:gd name="connsiteY92" fmla="*/ 221 h 232"/>
              <a:gd name="connsiteX93" fmla="*/ 74 w 705"/>
              <a:gd name="connsiteY93" fmla="*/ 221 h 232"/>
              <a:gd name="connsiteX94" fmla="*/ 63 w 705"/>
              <a:gd name="connsiteY94" fmla="*/ 227 h 232"/>
              <a:gd name="connsiteX95" fmla="*/ 58 w 705"/>
              <a:gd name="connsiteY95" fmla="*/ 227 h 232"/>
              <a:gd name="connsiteX96" fmla="*/ 53 w 705"/>
              <a:gd name="connsiteY96" fmla="*/ 227 h 232"/>
              <a:gd name="connsiteX97" fmla="*/ 53 w 705"/>
              <a:gd name="connsiteY97" fmla="*/ 232 h 232"/>
              <a:gd name="connsiteX98" fmla="*/ 47 w 705"/>
              <a:gd name="connsiteY98" fmla="*/ 232 h 232"/>
              <a:gd name="connsiteX99" fmla="*/ 42 w 705"/>
              <a:gd name="connsiteY99" fmla="*/ 227 h 232"/>
              <a:gd name="connsiteX100" fmla="*/ 37 w 705"/>
              <a:gd name="connsiteY100" fmla="*/ 227 h 232"/>
              <a:gd name="connsiteX101" fmla="*/ 32 w 705"/>
              <a:gd name="connsiteY101" fmla="*/ 221 h 232"/>
              <a:gd name="connsiteX102" fmla="*/ 21 w 705"/>
              <a:gd name="connsiteY102" fmla="*/ 216 h 232"/>
              <a:gd name="connsiteX103" fmla="*/ 11 w 705"/>
              <a:gd name="connsiteY103" fmla="*/ 206 h 232"/>
              <a:gd name="connsiteX104" fmla="*/ 5 w 705"/>
              <a:gd name="connsiteY104" fmla="*/ 200 h 232"/>
              <a:gd name="connsiteX105" fmla="*/ 5 w 705"/>
              <a:gd name="connsiteY105" fmla="*/ 190 h 232"/>
              <a:gd name="connsiteX106" fmla="*/ 0 w 705"/>
              <a:gd name="connsiteY106" fmla="*/ 185 h 232"/>
              <a:gd name="connsiteX107" fmla="*/ 5 w 705"/>
              <a:gd name="connsiteY107" fmla="*/ 179 h 232"/>
              <a:gd name="connsiteX108" fmla="*/ 11 w 705"/>
              <a:gd name="connsiteY108" fmla="*/ 174 h 232"/>
              <a:gd name="connsiteX109" fmla="*/ 16 w 705"/>
              <a:gd name="connsiteY109" fmla="*/ 169 h 232"/>
              <a:gd name="connsiteX110" fmla="*/ 26 w 705"/>
              <a:gd name="connsiteY110" fmla="*/ 158 h 232"/>
              <a:gd name="connsiteX111" fmla="*/ 26 w 705"/>
              <a:gd name="connsiteY111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153 w 705"/>
              <a:gd name="connsiteY88" fmla="*/ 195 h 232"/>
              <a:gd name="connsiteX89" fmla="*/ 137 w 705"/>
              <a:gd name="connsiteY89" fmla="*/ 200 h 232"/>
              <a:gd name="connsiteX90" fmla="*/ 100 w 705"/>
              <a:gd name="connsiteY90" fmla="*/ 211 h 232"/>
              <a:gd name="connsiteX91" fmla="*/ 79 w 705"/>
              <a:gd name="connsiteY91" fmla="*/ 221 h 232"/>
              <a:gd name="connsiteX92" fmla="*/ 74 w 705"/>
              <a:gd name="connsiteY92" fmla="*/ 221 h 232"/>
              <a:gd name="connsiteX93" fmla="*/ 63 w 705"/>
              <a:gd name="connsiteY93" fmla="*/ 227 h 232"/>
              <a:gd name="connsiteX94" fmla="*/ 58 w 705"/>
              <a:gd name="connsiteY94" fmla="*/ 227 h 232"/>
              <a:gd name="connsiteX95" fmla="*/ 53 w 705"/>
              <a:gd name="connsiteY95" fmla="*/ 227 h 232"/>
              <a:gd name="connsiteX96" fmla="*/ 53 w 705"/>
              <a:gd name="connsiteY96" fmla="*/ 232 h 232"/>
              <a:gd name="connsiteX97" fmla="*/ 47 w 705"/>
              <a:gd name="connsiteY97" fmla="*/ 232 h 232"/>
              <a:gd name="connsiteX98" fmla="*/ 42 w 705"/>
              <a:gd name="connsiteY98" fmla="*/ 227 h 232"/>
              <a:gd name="connsiteX99" fmla="*/ 37 w 705"/>
              <a:gd name="connsiteY99" fmla="*/ 227 h 232"/>
              <a:gd name="connsiteX100" fmla="*/ 32 w 705"/>
              <a:gd name="connsiteY100" fmla="*/ 221 h 232"/>
              <a:gd name="connsiteX101" fmla="*/ 21 w 705"/>
              <a:gd name="connsiteY101" fmla="*/ 216 h 232"/>
              <a:gd name="connsiteX102" fmla="*/ 11 w 705"/>
              <a:gd name="connsiteY102" fmla="*/ 206 h 232"/>
              <a:gd name="connsiteX103" fmla="*/ 5 w 705"/>
              <a:gd name="connsiteY103" fmla="*/ 200 h 232"/>
              <a:gd name="connsiteX104" fmla="*/ 5 w 705"/>
              <a:gd name="connsiteY104" fmla="*/ 190 h 232"/>
              <a:gd name="connsiteX105" fmla="*/ 0 w 705"/>
              <a:gd name="connsiteY105" fmla="*/ 185 h 232"/>
              <a:gd name="connsiteX106" fmla="*/ 5 w 705"/>
              <a:gd name="connsiteY106" fmla="*/ 179 h 232"/>
              <a:gd name="connsiteX107" fmla="*/ 11 w 705"/>
              <a:gd name="connsiteY107" fmla="*/ 174 h 232"/>
              <a:gd name="connsiteX108" fmla="*/ 16 w 705"/>
              <a:gd name="connsiteY108" fmla="*/ 169 h 232"/>
              <a:gd name="connsiteX109" fmla="*/ 26 w 705"/>
              <a:gd name="connsiteY109" fmla="*/ 158 h 232"/>
              <a:gd name="connsiteX110" fmla="*/ 26 w 705"/>
              <a:gd name="connsiteY110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153 w 705"/>
              <a:gd name="connsiteY88" fmla="*/ 195 h 232"/>
              <a:gd name="connsiteX89" fmla="*/ 137 w 705"/>
              <a:gd name="connsiteY89" fmla="*/ 200 h 232"/>
              <a:gd name="connsiteX90" fmla="*/ 79 w 705"/>
              <a:gd name="connsiteY90" fmla="*/ 221 h 232"/>
              <a:gd name="connsiteX91" fmla="*/ 74 w 705"/>
              <a:gd name="connsiteY91" fmla="*/ 221 h 232"/>
              <a:gd name="connsiteX92" fmla="*/ 63 w 705"/>
              <a:gd name="connsiteY92" fmla="*/ 227 h 232"/>
              <a:gd name="connsiteX93" fmla="*/ 58 w 705"/>
              <a:gd name="connsiteY93" fmla="*/ 227 h 232"/>
              <a:gd name="connsiteX94" fmla="*/ 53 w 705"/>
              <a:gd name="connsiteY94" fmla="*/ 227 h 232"/>
              <a:gd name="connsiteX95" fmla="*/ 53 w 705"/>
              <a:gd name="connsiteY95" fmla="*/ 232 h 232"/>
              <a:gd name="connsiteX96" fmla="*/ 47 w 705"/>
              <a:gd name="connsiteY96" fmla="*/ 232 h 232"/>
              <a:gd name="connsiteX97" fmla="*/ 42 w 705"/>
              <a:gd name="connsiteY97" fmla="*/ 227 h 232"/>
              <a:gd name="connsiteX98" fmla="*/ 37 w 705"/>
              <a:gd name="connsiteY98" fmla="*/ 227 h 232"/>
              <a:gd name="connsiteX99" fmla="*/ 32 w 705"/>
              <a:gd name="connsiteY99" fmla="*/ 221 h 232"/>
              <a:gd name="connsiteX100" fmla="*/ 21 w 705"/>
              <a:gd name="connsiteY100" fmla="*/ 216 h 232"/>
              <a:gd name="connsiteX101" fmla="*/ 11 w 705"/>
              <a:gd name="connsiteY101" fmla="*/ 206 h 232"/>
              <a:gd name="connsiteX102" fmla="*/ 5 w 705"/>
              <a:gd name="connsiteY102" fmla="*/ 200 h 232"/>
              <a:gd name="connsiteX103" fmla="*/ 5 w 705"/>
              <a:gd name="connsiteY103" fmla="*/ 190 h 232"/>
              <a:gd name="connsiteX104" fmla="*/ 0 w 705"/>
              <a:gd name="connsiteY104" fmla="*/ 185 h 232"/>
              <a:gd name="connsiteX105" fmla="*/ 5 w 705"/>
              <a:gd name="connsiteY105" fmla="*/ 179 h 232"/>
              <a:gd name="connsiteX106" fmla="*/ 11 w 705"/>
              <a:gd name="connsiteY106" fmla="*/ 174 h 232"/>
              <a:gd name="connsiteX107" fmla="*/ 16 w 705"/>
              <a:gd name="connsiteY107" fmla="*/ 169 h 232"/>
              <a:gd name="connsiteX108" fmla="*/ 26 w 705"/>
              <a:gd name="connsiteY108" fmla="*/ 158 h 232"/>
              <a:gd name="connsiteX109" fmla="*/ 26 w 705"/>
              <a:gd name="connsiteY109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153 w 705"/>
              <a:gd name="connsiteY88" fmla="*/ 195 h 232"/>
              <a:gd name="connsiteX89" fmla="*/ 137 w 705"/>
              <a:gd name="connsiteY89" fmla="*/ 200 h 232"/>
              <a:gd name="connsiteX90" fmla="*/ 79 w 705"/>
              <a:gd name="connsiteY90" fmla="*/ 221 h 232"/>
              <a:gd name="connsiteX91" fmla="*/ 63 w 705"/>
              <a:gd name="connsiteY91" fmla="*/ 227 h 232"/>
              <a:gd name="connsiteX92" fmla="*/ 58 w 705"/>
              <a:gd name="connsiteY92" fmla="*/ 227 h 232"/>
              <a:gd name="connsiteX93" fmla="*/ 53 w 705"/>
              <a:gd name="connsiteY93" fmla="*/ 227 h 232"/>
              <a:gd name="connsiteX94" fmla="*/ 53 w 705"/>
              <a:gd name="connsiteY94" fmla="*/ 232 h 232"/>
              <a:gd name="connsiteX95" fmla="*/ 47 w 705"/>
              <a:gd name="connsiteY95" fmla="*/ 232 h 232"/>
              <a:gd name="connsiteX96" fmla="*/ 42 w 705"/>
              <a:gd name="connsiteY96" fmla="*/ 227 h 232"/>
              <a:gd name="connsiteX97" fmla="*/ 37 w 705"/>
              <a:gd name="connsiteY97" fmla="*/ 227 h 232"/>
              <a:gd name="connsiteX98" fmla="*/ 32 w 705"/>
              <a:gd name="connsiteY98" fmla="*/ 221 h 232"/>
              <a:gd name="connsiteX99" fmla="*/ 21 w 705"/>
              <a:gd name="connsiteY99" fmla="*/ 216 h 232"/>
              <a:gd name="connsiteX100" fmla="*/ 11 w 705"/>
              <a:gd name="connsiteY100" fmla="*/ 206 h 232"/>
              <a:gd name="connsiteX101" fmla="*/ 5 w 705"/>
              <a:gd name="connsiteY101" fmla="*/ 200 h 232"/>
              <a:gd name="connsiteX102" fmla="*/ 5 w 705"/>
              <a:gd name="connsiteY102" fmla="*/ 190 h 232"/>
              <a:gd name="connsiteX103" fmla="*/ 0 w 705"/>
              <a:gd name="connsiteY103" fmla="*/ 185 h 232"/>
              <a:gd name="connsiteX104" fmla="*/ 5 w 705"/>
              <a:gd name="connsiteY104" fmla="*/ 179 h 232"/>
              <a:gd name="connsiteX105" fmla="*/ 11 w 705"/>
              <a:gd name="connsiteY105" fmla="*/ 174 h 232"/>
              <a:gd name="connsiteX106" fmla="*/ 16 w 705"/>
              <a:gd name="connsiteY106" fmla="*/ 169 h 232"/>
              <a:gd name="connsiteX107" fmla="*/ 26 w 705"/>
              <a:gd name="connsiteY107" fmla="*/ 158 h 232"/>
              <a:gd name="connsiteX108" fmla="*/ 26 w 705"/>
              <a:gd name="connsiteY108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153 w 705"/>
              <a:gd name="connsiteY88" fmla="*/ 195 h 232"/>
              <a:gd name="connsiteX89" fmla="*/ 79 w 705"/>
              <a:gd name="connsiteY89" fmla="*/ 221 h 232"/>
              <a:gd name="connsiteX90" fmla="*/ 63 w 705"/>
              <a:gd name="connsiteY90" fmla="*/ 227 h 232"/>
              <a:gd name="connsiteX91" fmla="*/ 58 w 705"/>
              <a:gd name="connsiteY91" fmla="*/ 227 h 232"/>
              <a:gd name="connsiteX92" fmla="*/ 53 w 705"/>
              <a:gd name="connsiteY92" fmla="*/ 227 h 232"/>
              <a:gd name="connsiteX93" fmla="*/ 53 w 705"/>
              <a:gd name="connsiteY93" fmla="*/ 232 h 232"/>
              <a:gd name="connsiteX94" fmla="*/ 47 w 705"/>
              <a:gd name="connsiteY94" fmla="*/ 232 h 232"/>
              <a:gd name="connsiteX95" fmla="*/ 42 w 705"/>
              <a:gd name="connsiteY95" fmla="*/ 227 h 232"/>
              <a:gd name="connsiteX96" fmla="*/ 37 w 705"/>
              <a:gd name="connsiteY96" fmla="*/ 227 h 232"/>
              <a:gd name="connsiteX97" fmla="*/ 32 w 705"/>
              <a:gd name="connsiteY97" fmla="*/ 221 h 232"/>
              <a:gd name="connsiteX98" fmla="*/ 21 w 705"/>
              <a:gd name="connsiteY98" fmla="*/ 216 h 232"/>
              <a:gd name="connsiteX99" fmla="*/ 11 w 705"/>
              <a:gd name="connsiteY99" fmla="*/ 206 h 232"/>
              <a:gd name="connsiteX100" fmla="*/ 5 w 705"/>
              <a:gd name="connsiteY100" fmla="*/ 200 h 232"/>
              <a:gd name="connsiteX101" fmla="*/ 5 w 705"/>
              <a:gd name="connsiteY101" fmla="*/ 190 h 232"/>
              <a:gd name="connsiteX102" fmla="*/ 0 w 705"/>
              <a:gd name="connsiteY102" fmla="*/ 185 h 232"/>
              <a:gd name="connsiteX103" fmla="*/ 5 w 705"/>
              <a:gd name="connsiteY103" fmla="*/ 179 h 232"/>
              <a:gd name="connsiteX104" fmla="*/ 11 w 705"/>
              <a:gd name="connsiteY104" fmla="*/ 174 h 232"/>
              <a:gd name="connsiteX105" fmla="*/ 16 w 705"/>
              <a:gd name="connsiteY105" fmla="*/ 169 h 232"/>
              <a:gd name="connsiteX106" fmla="*/ 26 w 705"/>
              <a:gd name="connsiteY106" fmla="*/ 158 h 232"/>
              <a:gd name="connsiteX107" fmla="*/ 26 w 705"/>
              <a:gd name="connsiteY107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174 w 705"/>
              <a:gd name="connsiteY87" fmla="*/ 190 h 232"/>
              <a:gd name="connsiteX88" fmla="*/ 79 w 705"/>
              <a:gd name="connsiteY88" fmla="*/ 221 h 232"/>
              <a:gd name="connsiteX89" fmla="*/ 63 w 705"/>
              <a:gd name="connsiteY89" fmla="*/ 227 h 232"/>
              <a:gd name="connsiteX90" fmla="*/ 58 w 705"/>
              <a:gd name="connsiteY90" fmla="*/ 227 h 232"/>
              <a:gd name="connsiteX91" fmla="*/ 53 w 705"/>
              <a:gd name="connsiteY91" fmla="*/ 227 h 232"/>
              <a:gd name="connsiteX92" fmla="*/ 53 w 705"/>
              <a:gd name="connsiteY92" fmla="*/ 232 h 232"/>
              <a:gd name="connsiteX93" fmla="*/ 47 w 705"/>
              <a:gd name="connsiteY93" fmla="*/ 232 h 232"/>
              <a:gd name="connsiteX94" fmla="*/ 42 w 705"/>
              <a:gd name="connsiteY94" fmla="*/ 227 h 232"/>
              <a:gd name="connsiteX95" fmla="*/ 37 w 705"/>
              <a:gd name="connsiteY95" fmla="*/ 227 h 232"/>
              <a:gd name="connsiteX96" fmla="*/ 32 w 705"/>
              <a:gd name="connsiteY96" fmla="*/ 221 h 232"/>
              <a:gd name="connsiteX97" fmla="*/ 21 w 705"/>
              <a:gd name="connsiteY97" fmla="*/ 216 h 232"/>
              <a:gd name="connsiteX98" fmla="*/ 11 w 705"/>
              <a:gd name="connsiteY98" fmla="*/ 206 h 232"/>
              <a:gd name="connsiteX99" fmla="*/ 5 w 705"/>
              <a:gd name="connsiteY99" fmla="*/ 200 h 232"/>
              <a:gd name="connsiteX100" fmla="*/ 5 w 705"/>
              <a:gd name="connsiteY100" fmla="*/ 190 h 232"/>
              <a:gd name="connsiteX101" fmla="*/ 0 w 705"/>
              <a:gd name="connsiteY101" fmla="*/ 185 h 232"/>
              <a:gd name="connsiteX102" fmla="*/ 5 w 705"/>
              <a:gd name="connsiteY102" fmla="*/ 179 h 232"/>
              <a:gd name="connsiteX103" fmla="*/ 11 w 705"/>
              <a:gd name="connsiteY103" fmla="*/ 174 h 232"/>
              <a:gd name="connsiteX104" fmla="*/ 16 w 705"/>
              <a:gd name="connsiteY104" fmla="*/ 169 h 232"/>
              <a:gd name="connsiteX105" fmla="*/ 26 w 705"/>
              <a:gd name="connsiteY105" fmla="*/ 158 h 232"/>
              <a:gd name="connsiteX106" fmla="*/ 26 w 705"/>
              <a:gd name="connsiteY106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195 w 705"/>
              <a:gd name="connsiteY86" fmla="*/ 185 h 232"/>
              <a:gd name="connsiteX87" fmla="*/ 79 w 705"/>
              <a:gd name="connsiteY87" fmla="*/ 221 h 232"/>
              <a:gd name="connsiteX88" fmla="*/ 63 w 705"/>
              <a:gd name="connsiteY88" fmla="*/ 227 h 232"/>
              <a:gd name="connsiteX89" fmla="*/ 58 w 705"/>
              <a:gd name="connsiteY89" fmla="*/ 227 h 232"/>
              <a:gd name="connsiteX90" fmla="*/ 53 w 705"/>
              <a:gd name="connsiteY90" fmla="*/ 227 h 232"/>
              <a:gd name="connsiteX91" fmla="*/ 53 w 705"/>
              <a:gd name="connsiteY91" fmla="*/ 232 h 232"/>
              <a:gd name="connsiteX92" fmla="*/ 47 w 705"/>
              <a:gd name="connsiteY92" fmla="*/ 232 h 232"/>
              <a:gd name="connsiteX93" fmla="*/ 42 w 705"/>
              <a:gd name="connsiteY93" fmla="*/ 227 h 232"/>
              <a:gd name="connsiteX94" fmla="*/ 37 w 705"/>
              <a:gd name="connsiteY94" fmla="*/ 227 h 232"/>
              <a:gd name="connsiteX95" fmla="*/ 32 w 705"/>
              <a:gd name="connsiteY95" fmla="*/ 221 h 232"/>
              <a:gd name="connsiteX96" fmla="*/ 21 w 705"/>
              <a:gd name="connsiteY96" fmla="*/ 216 h 232"/>
              <a:gd name="connsiteX97" fmla="*/ 11 w 705"/>
              <a:gd name="connsiteY97" fmla="*/ 206 h 232"/>
              <a:gd name="connsiteX98" fmla="*/ 5 w 705"/>
              <a:gd name="connsiteY98" fmla="*/ 200 h 232"/>
              <a:gd name="connsiteX99" fmla="*/ 5 w 705"/>
              <a:gd name="connsiteY99" fmla="*/ 190 h 232"/>
              <a:gd name="connsiteX100" fmla="*/ 0 w 705"/>
              <a:gd name="connsiteY100" fmla="*/ 185 h 232"/>
              <a:gd name="connsiteX101" fmla="*/ 5 w 705"/>
              <a:gd name="connsiteY101" fmla="*/ 179 h 232"/>
              <a:gd name="connsiteX102" fmla="*/ 11 w 705"/>
              <a:gd name="connsiteY102" fmla="*/ 174 h 232"/>
              <a:gd name="connsiteX103" fmla="*/ 16 w 705"/>
              <a:gd name="connsiteY103" fmla="*/ 169 h 232"/>
              <a:gd name="connsiteX104" fmla="*/ 26 w 705"/>
              <a:gd name="connsiteY104" fmla="*/ 158 h 232"/>
              <a:gd name="connsiteX105" fmla="*/ 26 w 705"/>
              <a:gd name="connsiteY105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195 w 705"/>
              <a:gd name="connsiteY44" fmla="*/ 142 h 232"/>
              <a:gd name="connsiteX45" fmla="*/ 210 w 705"/>
              <a:gd name="connsiteY45" fmla="*/ 142 h 232"/>
              <a:gd name="connsiteX46" fmla="*/ 226 w 705"/>
              <a:gd name="connsiteY46" fmla="*/ 142 h 232"/>
              <a:gd name="connsiteX47" fmla="*/ 247 w 705"/>
              <a:gd name="connsiteY47" fmla="*/ 137 h 232"/>
              <a:gd name="connsiteX48" fmla="*/ 268 w 705"/>
              <a:gd name="connsiteY48" fmla="*/ 137 h 232"/>
              <a:gd name="connsiteX49" fmla="*/ 289 w 705"/>
              <a:gd name="connsiteY49" fmla="*/ 132 h 232"/>
              <a:gd name="connsiteX50" fmla="*/ 316 w 705"/>
              <a:gd name="connsiteY50" fmla="*/ 132 h 232"/>
              <a:gd name="connsiteX51" fmla="*/ 342 w 705"/>
              <a:gd name="connsiteY51" fmla="*/ 127 h 232"/>
              <a:gd name="connsiteX52" fmla="*/ 395 w 705"/>
              <a:gd name="connsiteY52" fmla="*/ 121 h 232"/>
              <a:gd name="connsiteX53" fmla="*/ 442 w 705"/>
              <a:gd name="connsiteY53" fmla="*/ 116 h 232"/>
              <a:gd name="connsiteX54" fmla="*/ 494 w 705"/>
              <a:gd name="connsiteY54" fmla="*/ 111 h 232"/>
              <a:gd name="connsiteX55" fmla="*/ 542 w 705"/>
              <a:gd name="connsiteY55" fmla="*/ 106 h 232"/>
              <a:gd name="connsiteX56" fmla="*/ 584 w 705"/>
              <a:gd name="connsiteY56" fmla="*/ 100 h 232"/>
              <a:gd name="connsiteX57" fmla="*/ 626 w 705"/>
              <a:gd name="connsiteY57" fmla="*/ 95 h 232"/>
              <a:gd name="connsiteX58" fmla="*/ 668 w 705"/>
              <a:gd name="connsiteY58" fmla="*/ 90 h 232"/>
              <a:gd name="connsiteX59" fmla="*/ 705 w 705"/>
              <a:gd name="connsiteY59" fmla="*/ 84 h 232"/>
              <a:gd name="connsiteX60" fmla="*/ 705 w 705"/>
              <a:gd name="connsiteY60" fmla="*/ 127 h 232"/>
              <a:gd name="connsiteX61" fmla="*/ 700 w 705"/>
              <a:gd name="connsiteY61" fmla="*/ 127 h 232"/>
              <a:gd name="connsiteX62" fmla="*/ 694 w 705"/>
              <a:gd name="connsiteY62" fmla="*/ 127 h 232"/>
              <a:gd name="connsiteX63" fmla="*/ 689 w 705"/>
              <a:gd name="connsiteY63" fmla="*/ 127 h 232"/>
              <a:gd name="connsiteX64" fmla="*/ 684 w 705"/>
              <a:gd name="connsiteY64" fmla="*/ 127 h 232"/>
              <a:gd name="connsiteX65" fmla="*/ 679 w 705"/>
              <a:gd name="connsiteY65" fmla="*/ 127 h 232"/>
              <a:gd name="connsiteX66" fmla="*/ 668 w 705"/>
              <a:gd name="connsiteY66" fmla="*/ 127 h 232"/>
              <a:gd name="connsiteX67" fmla="*/ 658 w 705"/>
              <a:gd name="connsiteY67" fmla="*/ 127 h 232"/>
              <a:gd name="connsiteX68" fmla="*/ 647 w 705"/>
              <a:gd name="connsiteY68" fmla="*/ 132 h 232"/>
              <a:gd name="connsiteX69" fmla="*/ 636 w 705"/>
              <a:gd name="connsiteY69" fmla="*/ 132 h 232"/>
              <a:gd name="connsiteX70" fmla="*/ 621 w 705"/>
              <a:gd name="connsiteY70" fmla="*/ 132 h 232"/>
              <a:gd name="connsiteX71" fmla="*/ 605 w 705"/>
              <a:gd name="connsiteY71" fmla="*/ 132 h 232"/>
              <a:gd name="connsiteX72" fmla="*/ 589 w 705"/>
              <a:gd name="connsiteY72" fmla="*/ 137 h 232"/>
              <a:gd name="connsiteX73" fmla="*/ 573 w 705"/>
              <a:gd name="connsiteY73" fmla="*/ 137 h 232"/>
              <a:gd name="connsiteX74" fmla="*/ 558 w 705"/>
              <a:gd name="connsiteY74" fmla="*/ 137 h 232"/>
              <a:gd name="connsiteX75" fmla="*/ 542 w 705"/>
              <a:gd name="connsiteY75" fmla="*/ 142 h 232"/>
              <a:gd name="connsiteX76" fmla="*/ 521 w 705"/>
              <a:gd name="connsiteY76" fmla="*/ 142 h 232"/>
              <a:gd name="connsiteX77" fmla="*/ 484 w 705"/>
              <a:gd name="connsiteY77" fmla="*/ 148 h 232"/>
              <a:gd name="connsiteX78" fmla="*/ 442 w 705"/>
              <a:gd name="connsiteY78" fmla="*/ 153 h 232"/>
              <a:gd name="connsiteX79" fmla="*/ 410 w 705"/>
              <a:gd name="connsiteY79" fmla="*/ 153 h 232"/>
              <a:gd name="connsiteX80" fmla="*/ 373 w 705"/>
              <a:gd name="connsiteY80" fmla="*/ 158 h 232"/>
              <a:gd name="connsiteX81" fmla="*/ 342 w 705"/>
              <a:gd name="connsiteY81" fmla="*/ 163 h 232"/>
              <a:gd name="connsiteX82" fmla="*/ 310 w 705"/>
              <a:gd name="connsiteY82" fmla="*/ 169 h 232"/>
              <a:gd name="connsiteX83" fmla="*/ 279 w 705"/>
              <a:gd name="connsiteY83" fmla="*/ 174 h 232"/>
              <a:gd name="connsiteX84" fmla="*/ 252 w 705"/>
              <a:gd name="connsiteY84" fmla="*/ 179 h 232"/>
              <a:gd name="connsiteX85" fmla="*/ 221 w 705"/>
              <a:gd name="connsiteY85" fmla="*/ 179 h 232"/>
              <a:gd name="connsiteX86" fmla="*/ 79 w 705"/>
              <a:gd name="connsiteY86" fmla="*/ 221 h 232"/>
              <a:gd name="connsiteX87" fmla="*/ 63 w 705"/>
              <a:gd name="connsiteY87" fmla="*/ 227 h 232"/>
              <a:gd name="connsiteX88" fmla="*/ 58 w 705"/>
              <a:gd name="connsiteY88" fmla="*/ 227 h 232"/>
              <a:gd name="connsiteX89" fmla="*/ 53 w 705"/>
              <a:gd name="connsiteY89" fmla="*/ 227 h 232"/>
              <a:gd name="connsiteX90" fmla="*/ 53 w 705"/>
              <a:gd name="connsiteY90" fmla="*/ 232 h 232"/>
              <a:gd name="connsiteX91" fmla="*/ 47 w 705"/>
              <a:gd name="connsiteY91" fmla="*/ 232 h 232"/>
              <a:gd name="connsiteX92" fmla="*/ 42 w 705"/>
              <a:gd name="connsiteY92" fmla="*/ 227 h 232"/>
              <a:gd name="connsiteX93" fmla="*/ 37 w 705"/>
              <a:gd name="connsiteY93" fmla="*/ 227 h 232"/>
              <a:gd name="connsiteX94" fmla="*/ 32 w 705"/>
              <a:gd name="connsiteY94" fmla="*/ 221 h 232"/>
              <a:gd name="connsiteX95" fmla="*/ 21 w 705"/>
              <a:gd name="connsiteY95" fmla="*/ 216 h 232"/>
              <a:gd name="connsiteX96" fmla="*/ 11 w 705"/>
              <a:gd name="connsiteY96" fmla="*/ 206 h 232"/>
              <a:gd name="connsiteX97" fmla="*/ 5 w 705"/>
              <a:gd name="connsiteY97" fmla="*/ 200 h 232"/>
              <a:gd name="connsiteX98" fmla="*/ 5 w 705"/>
              <a:gd name="connsiteY98" fmla="*/ 190 h 232"/>
              <a:gd name="connsiteX99" fmla="*/ 0 w 705"/>
              <a:gd name="connsiteY99" fmla="*/ 185 h 232"/>
              <a:gd name="connsiteX100" fmla="*/ 5 w 705"/>
              <a:gd name="connsiteY100" fmla="*/ 179 h 232"/>
              <a:gd name="connsiteX101" fmla="*/ 11 w 705"/>
              <a:gd name="connsiteY101" fmla="*/ 174 h 232"/>
              <a:gd name="connsiteX102" fmla="*/ 16 w 705"/>
              <a:gd name="connsiteY102" fmla="*/ 169 h 232"/>
              <a:gd name="connsiteX103" fmla="*/ 26 w 705"/>
              <a:gd name="connsiteY103" fmla="*/ 158 h 232"/>
              <a:gd name="connsiteX104" fmla="*/ 26 w 705"/>
              <a:gd name="connsiteY104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10 w 705"/>
              <a:gd name="connsiteY44" fmla="*/ 142 h 232"/>
              <a:gd name="connsiteX45" fmla="*/ 226 w 705"/>
              <a:gd name="connsiteY45" fmla="*/ 142 h 232"/>
              <a:gd name="connsiteX46" fmla="*/ 247 w 705"/>
              <a:gd name="connsiteY46" fmla="*/ 137 h 232"/>
              <a:gd name="connsiteX47" fmla="*/ 268 w 705"/>
              <a:gd name="connsiteY47" fmla="*/ 137 h 232"/>
              <a:gd name="connsiteX48" fmla="*/ 289 w 705"/>
              <a:gd name="connsiteY48" fmla="*/ 132 h 232"/>
              <a:gd name="connsiteX49" fmla="*/ 316 w 705"/>
              <a:gd name="connsiteY49" fmla="*/ 132 h 232"/>
              <a:gd name="connsiteX50" fmla="*/ 342 w 705"/>
              <a:gd name="connsiteY50" fmla="*/ 127 h 232"/>
              <a:gd name="connsiteX51" fmla="*/ 395 w 705"/>
              <a:gd name="connsiteY51" fmla="*/ 121 h 232"/>
              <a:gd name="connsiteX52" fmla="*/ 442 w 705"/>
              <a:gd name="connsiteY52" fmla="*/ 116 h 232"/>
              <a:gd name="connsiteX53" fmla="*/ 494 w 705"/>
              <a:gd name="connsiteY53" fmla="*/ 111 h 232"/>
              <a:gd name="connsiteX54" fmla="*/ 542 w 705"/>
              <a:gd name="connsiteY54" fmla="*/ 106 h 232"/>
              <a:gd name="connsiteX55" fmla="*/ 584 w 705"/>
              <a:gd name="connsiteY55" fmla="*/ 100 h 232"/>
              <a:gd name="connsiteX56" fmla="*/ 626 w 705"/>
              <a:gd name="connsiteY56" fmla="*/ 95 h 232"/>
              <a:gd name="connsiteX57" fmla="*/ 668 w 705"/>
              <a:gd name="connsiteY57" fmla="*/ 90 h 232"/>
              <a:gd name="connsiteX58" fmla="*/ 705 w 705"/>
              <a:gd name="connsiteY58" fmla="*/ 84 h 232"/>
              <a:gd name="connsiteX59" fmla="*/ 705 w 705"/>
              <a:gd name="connsiteY59" fmla="*/ 127 h 232"/>
              <a:gd name="connsiteX60" fmla="*/ 700 w 705"/>
              <a:gd name="connsiteY60" fmla="*/ 127 h 232"/>
              <a:gd name="connsiteX61" fmla="*/ 694 w 705"/>
              <a:gd name="connsiteY61" fmla="*/ 127 h 232"/>
              <a:gd name="connsiteX62" fmla="*/ 689 w 705"/>
              <a:gd name="connsiteY62" fmla="*/ 127 h 232"/>
              <a:gd name="connsiteX63" fmla="*/ 684 w 705"/>
              <a:gd name="connsiteY63" fmla="*/ 127 h 232"/>
              <a:gd name="connsiteX64" fmla="*/ 679 w 705"/>
              <a:gd name="connsiteY64" fmla="*/ 127 h 232"/>
              <a:gd name="connsiteX65" fmla="*/ 668 w 705"/>
              <a:gd name="connsiteY65" fmla="*/ 127 h 232"/>
              <a:gd name="connsiteX66" fmla="*/ 658 w 705"/>
              <a:gd name="connsiteY66" fmla="*/ 127 h 232"/>
              <a:gd name="connsiteX67" fmla="*/ 647 w 705"/>
              <a:gd name="connsiteY67" fmla="*/ 132 h 232"/>
              <a:gd name="connsiteX68" fmla="*/ 636 w 705"/>
              <a:gd name="connsiteY68" fmla="*/ 132 h 232"/>
              <a:gd name="connsiteX69" fmla="*/ 621 w 705"/>
              <a:gd name="connsiteY69" fmla="*/ 132 h 232"/>
              <a:gd name="connsiteX70" fmla="*/ 605 w 705"/>
              <a:gd name="connsiteY70" fmla="*/ 132 h 232"/>
              <a:gd name="connsiteX71" fmla="*/ 589 w 705"/>
              <a:gd name="connsiteY71" fmla="*/ 137 h 232"/>
              <a:gd name="connsiteX72" fmla="*/ 573 w 705"/>
              <a:gd name="connsiteY72" fmla="*/ 137 h 232"/>
              <a:gd name="connsiteX73" fmla="*/ 558 w 705"/>
              <a:gd name="connsiteY73" fmla="*/ 137 h 232"/>
              <a:gd name="connsiteX74" fmla="*/ 542 w 705"/>
              <a:gd name="connsiteY74" fmla="*/ 142 h 232"/>
              <a:gd name="connsiteX75" fmla="*/ 521 w 705"/>
              <a:gd name="connsiteY75" fmla="*/ 142 h 232"/>
              <a:gd name="connsiteX76" fmla="*/ 484 w 705"/>
              <a:gd name="connsiteY76" fmla="*/ 148 h 232"/>
              <a:gd name="connsiteX77" fmla="*/ 442 w 705"/>
              <a:gd name="connsiteY77" fmla="*/ 153 h 232"/>
              <a:gd name="connsiteX78" fmla="*/ 410 w 705"/>
              <a:gd name="connsiteY78" fmla="*/ 153 h 232"/>
              <a:gd name="connsiteX79" fmla="*/ 373 w 705"/>
              <a:gd name="connsiteY79" fmla="*/ 158 h 232"/>
              <a:gd name="connsiteX80" fmla="*/ 342 w 705"/>
              <a:gd name="connsiteY80" fmla="*/ 163 h 232"/>
              <a:gd name="connsiteX81" fmla="*/ 310 w 705"/>
              <a:gd name="connsiteY81" fmla="*/ 169 h 232"/>
              <a:gd name="connsiteX82" fmla="*/ 279 w 705"/>
              <a:gd name="connsiteY82" fmla="*/ 174 h 232"/>
              <a:gd name="connsiteX83" fmla="*/ 252 w 705"/>
              <a:gd name="connsiteY83" fmla="*/ 179 h 232"/>
              <a:gd name="connsiteX84" fmla="*/ 221 w 705"/>
              <a:gd name="connsiteY84" fmla="*/ 179 h 232"/>
              <a:gd name="connsiteX85" fmla="*/ 79 w 705"/>
              <a:gd name="connsiteY85" fmla="*/ 221 h 232"/>
              <a:gd name="connsiteX86" fmla="*/ 63 w 705"/>
              <a:gd name="connsiteY86" fmla="*/ 227 h 232"/>
              <a:gd name="connsiteX87" fmla="*/ 58 w 705"/>
              <a:gd name="connsiteY87" fmla="*/ 227 h 232"/>
              <a:gd name="connsiteX88" fmla="*/ 53 w 705"/>
              <a:gd name="connsiteY88" fmla="*/ 227 h 232"/>
              <a:gd name="connsiteX89" fmla="*/ 53 w 705"/>
              <a:gd name="connsiteY89" fmla="*/ 232 h 232"/>
              <a:gd name="connsiteX90" fmla="*/ 47 w 705"/>
              <a:gd name="connsiteY90" fmla="*/ 232 h 232"/>
              <a:gd name="connsiteX91" fmla="*/ 42 w 705"/>
              <a:gd name="connsiteY91" fmla="*/ 227 h 232"/>
              <a:gd name="connsiteX92" fmla="*/ 37 w 705"/>
              <a:gd name="connsiteY92" fmla="*/ 227 h 232"/>
              <a:gd name="connsiteX93" fmla="*/ 32 w 705"/>
              <a:gd name="connsiteY93" fmla="*/ 221 h 232"/>
              <a:gd name="connsiteX94" fmla="*/ 21 w 705"/>
              <a:gd name="connsiteY94" fmla="*/ 216 h 232"/>
              <a:gd name="connsiteX95" fmla="*/ 11 w 705"/>
              <a:gd name="connsiteY95" fmla="*/ 206 h 232"/>
              <a:gd name="connsiteX96" fmla="*/ 5 w 705"/>
              <a:gd name="connsiteY96" fmla="*/ 200 h 232"/>
              <a:gd name="connsiteX97" fmla="*/ 5 w 705"/>
              <a:gd name="connsiteY97" fmla="*/ 190 h 232"/>
              <a:gd name="connsiteX98" fmla="*/ 0 w 705"/>
              <a:gd name="connsiteY98" fmla="*/ 185 h 232"/>
              <a:gd name="connsiteX99" fmla="*/ 5 w 705"/>
              <a:gd name="connsiteY99" fmla="*/ 179 h 232"/>
              <a:gd name="connsiteX100" fmla="*/ 11 w 705"/>
              <a:gd name="connsiteY100" fmla="*/ 174 h 232"/>
              <a:gd name="connsiteX101" fmla="*/ 16 w 705"/>
              <a:gd name="connsiteY101" fmla="*/ 169 h 232"/>
              <a:gd name="connsiteX102" fmla="*/ 26 w 705"/>
              <a:gd name="connsiteY102" fmla="*/ 158 h 232"/>
              <a:gd name="connsiteX103" fmla="*/ 26 w 705"/>
              <a:gd name="connsiteY103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26 w 705"/>
              <a:gd name="connsiteY44" fmla="*/ 142 h 232"/>
              <a:gd name="connsiteX45" fmla="*/ 247 w 705"/>
              <a:gd name="connsiteY45" fmla="*/ 137 h 232"/>
              <a:gd name="connsiteX46" fmla="*/ 268 w 705"/>
              <a:gd name="connsiteY46" fmla="*/ 137 h 232"/>
              <a:gd name="connsiteX47" fmla="*/ 289 w 705"/>
              <a:gd name="connsiteY47" fmla="*/ 132 h 232"/>
              <a:gd name="connsiteX48" fmla="*/ 316 w 705"/>
              <a:gd name="connsiteY48" fmla="*/ 132 h 232"/>
              <a:gd name="connsiteX49" fmla="*/ 342 w 705"/>
              <a:gd name="connsiteY49" fmla="*/ 127 h 232"/>
              <a:gd name="connsiteX50" fmla="*/ 395 w 705"/>
              <a:gd name="connsiteY50" fmla="*/ 121 h 232"/>
              <a:gd name="connsiteX51" fmla="*/ 442 w 705"/>
              <a:gd name="connsiteY51" fmla="*/ 116 h 232"/>
              <a:gd name="connsiteX52" fmla="*/ 494 w 705"/>
              <a:gd name="connsiteY52" fmla="*/ 111 h 232"/>
              <a:gd name="connsiteX53" fmla="*/ 542 w 705"/>
              <a:gd name="connsiteY53" fmla="*/ 106 h 232"/>
              <a:gd name="connsiteX54" fmla="*/ 584 w 705"/>
              <a:gd name="connsiteY54" fmla="*/ 100 h 232"/>
              <a:gd name="connsiteX55" fmla="*/ 626 w 705"/>
              <a:gd name="connsiteY55" fmla="*/ 95 h 232"/>
              <a:gd name="connsiteX56" fmla="*/ 668 w 705"/>
              <a:gd name="connsiteY56" fmla="*/ 90 h 232"/>
              <a:gd name="connsiteX57" fmla="*/ 705 w 705"/>
              <a:gd name="connsiteY57" fmla="*/ 84 h 232"/>
              <a:gd name="connsiteX58" fmla="*/ 705 w 705"/>
              <a:gd name="connsiteY58" fmla="*/ 127 h 232"/>
              <a:gd name="connsiteX59" fmla="*/ 700 w 705"/>
              <a:gd name="connsiteY59" fmla="*/ 127 h 232"/>
              <a:gd name="connsiteX60" fmla="*/ 694 w 705"/>
              <a:gd name="connsiteY60" fmla="*/ 127 h 232"/>
              <a:gd name="connsiteX61" fmla="*/ 689 w 705"/>
              <a:gd name="connsiteY61" fmla="*/ 127 h 232"/>
              <a:gd name="connsiteX62" fmla="*/ 684 w 705"/>
              <a:gd name="connsiteY62" fmla="*/ 127 h 232"/>
              <a:gd name="connsiteX63" fmla="*/ 679 w 705"/>
              <a:gd name="connsiteY63" fmla="*/ 127 h 232"/>
              <a:gd name="connsiteX64" fmla="*/ 668 w 705"/>
              <a:gd name="connsiteY64" fmla="*/ 127 h 232"/>
              <a:gd name="connsiteX65" fmla="*/ 658 w 705"/>
              <a:gd name="connsiteY65" fmla="*/ 127 h 232"/>
              <a:gd name="connsiteX66" fmla="*/ 647 w 705"/>
              <a:gd name="connsiteY66" fmla="*/ 132 h 232"/>
              <a:gd name="connsiteX67" fmla="*/ 636 w 705"/>
              <a:gd name="connsiteY67" fmla="*/ 132 h 232"/>
              <a:gd name="connsiteX68" fmla="*/ 621 w 705"/>
              <a:gd name="connsiteY68" fmla="*/ 132 h 232"/>
              <a:gd name="connsiteX69" fmla="*/ 605 w 705"/>
              <a:gd name="connsiteY69" fmla="*/ 132 h 232"/>
              <a:gd name="connsiteX70" fmla="*/ 589 w 705"/>
              <a:gd name="connsiteY70" fmla="*/ 137 h 232"/>
              <a:gd name="connsiteX71" fmla="*/ 573 w 705"/>
              <a:gd name="connsiteY71" fmla="*/ 137 h 232"/>
              <a:gd name="connsiteX72" fmla="*/ 558 w 705"/>
              <a:gd name="connsiteY72" fmla="*/ 137 h 232"/>
              <a:gd name="connsiteX73" fmla="*/ 542 w 705"/>
              <a:gd name="connsiteY73" fmla="*/ 142 h 232"/>
              <a:gd name="connsiteX74" fmla="*/ 521 w 705"/>
              <a:gd name="connsiteY74" fmla="*/ 142 h 232"/>
              <a:gd name="connsiteX75" fmla="*/ 484 w 705"/>
              <a:gd name="connsiteY75" fmla="*/ 148 h 232"/>
              <a:gd name="connsiteX76" fmla="*/ 442 w 705"/>
              <a:gd name="connsiteY76" fmla="*/ 153 h 232"/>
              <a:gd name="connsiteX77" fmla="*/ 410 w 705"/>
              <a:gd name="connsiteY77" fmla="*/ 153 h 232"/>
              <a:gd name="connsiteX78" fmla="*/ 373 w 705"/>
              <a:gd name="connsiteY78" fmla="*/ 158 h 232"/>
              <a:gd name="connsiteX79" fmla="*/ 342 w 705"/>
              <a:gd name="connsiteY79" fmla="*/ 163 h 232"/>
              <a:gd name="connsiteX80" fmla="*/ 310 w 705"/>
              <a:gd name="connsiteY80" fmla="*/ 169 h 232"/>
              <a:gd name="connsiteX81" fmla="*/ 279 w 705"/>
              <a:gd name="connsiteY81" fmla="*/ 174 h 232"/>
              <a:gd name="connsiteX82" fmla="*/ 252 w 705"/>
              <a:gd name="connsiteY82" fmla="*/ 179 h 232"/>
              <a:gd name="connsiteX83" fmla="*/ 221 w 705"/>
              <a:gd name="connsiteY83" fmla="*/ 179 h 232"/>
              <a:gd name="connsiteX84" fmla="*/ 79 w 705"/>
              <a:gd name="connsiteY84" fmla="*/ 221 h 232"/>
              <a:gd name="connsiteX85" fmla="*/ 63 w 705"/>
              <a:gd name="connsiteY85" fmla="*/ 227 h 232"/>
              <a:gd name="connsiteX86" fmla="*/ 58 w 705"/>
              <a:gd name="connsiteY86" fmla="*/ 227 h 232"/>
              <a:gd name="connsiteX87" fmla="*/ 53 w 705"/>
              <a:gd name="connsiteY87" fmla="*/ 227 h 232"/>
              <a:gd name="connsiteX88" fmla="*/ 53 w 705"/>
              <a:gd name="connsiteY88" fmla="*/ 232 h 232"/>
              <a:gd name="connsiteX89" fmla="*/ 47 w 705"/>
              <a:gd name="connsiteY89" fmla="*/ 232 h 232"/>
              <a:gd name="connsiteX90" fmla="*/ 42 w 705"/>
              <a:gd name="connsiteY90" fmla="*/ 227 h 232"/>
              <a:gd name="connsiteX91" fmla="*/ 37 w 705"/>
              <a:gd name="connsiteY91" fmla="*/ 227 h 232"/>
              <a:gd name="connsiteX92" fmla="*/ 32 w 705"/>
              <a:gd name="connsiteY92" fmla="*/ 221 h 232"/>
              <a:gd name="connsiteX93" fmla="*/ 21 w 705"/>
              <a:gd name="connsiteY93" fmla="*/ 216 h 232"/>
              <a:gd name="connsiteX94" fmla="*/ 11 w 705"/>
              <a:gd name="connsiteY94" fmla="*/ 206 h 232"/>
              <a:gd name="connsiteX95" fmla="*/ 5 w 705"/>
              <a:gd name="connsiteY95" fmla="*/ 200 h 232"/>
              <a:gd name="connsiteX96" fmla="*/ 5 w 705"/>
              <a:gd name="connsiteY96" fmla="*/ 190 h 232"/>
              <a:gd name="connsiteX97" fmla="*/ 0 w 705"/>
              <a:gd name="connsiteY97" fmla="*/ 185 h 232"/>
              <a:gd name="connsiteX98" fmla="*/ 5 w 705"/>
              <a:gd name="connsiteY98" fmla="*/ 179 h 232"/>
              <a:gd name="connsiteX99" fmla="*/ 11 w 705"/>
              <a:gd name="connsiteY99" fmla="*/ 174 h 232"/>
              <a:gd name="connsiteX100" fmla="*/ 16 w 705"/>
              <a:gd name="connsiteY100" fmla="*/ 169 h 232"/>
              <a:gd name="connsiteX101" fmla="*/ 26 w 705"/>
              <a:gd name="connsiteY101" fmla="*/ 158 h 232"/>
              <a:gd name="connsiteX102" fmla="*/ 26 w 705"/>
              <a:gd name="connsiteY102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47 w 705"/>
              <a:gd name="connsiteY44" fmla="*/ 137 h 232"/>
              <a:gd name="connsiteX45" fmla="*/ 268 w 705"/>
              <a:gd name="connsiteY45" fmla="*/ 137 h 232"/>
              <a:gd name="connsiteX46" fmla="*/ 289 w 705"/>
              <a:gd name="connsiteY46" fmla="*/ 132 h 232"/>
              <a:gd name="connsiteX47" fmla="*/ 316 w 705"/>
              <a:gd name="connsiteY47" fmla="*/ 132 h 232"/>
              <a:gd name="connsiteX48" fmla="*/ 342 w 705"/>
              <a:gd name="connsiteY48" fmla="*/ 127 h 232"/>
              <a:gd name="connsiteX49" fmla="*/ 395 w 705"/>
              <a:gd name="connsiteY49" fmla="*/ 121 h 232"/>
              <a:gd name="connsiteX50" fmla="*/ 442 w 705"/>
              <a:gd name="connsiteY50" fmla="*/ 116 h 232"/>
              <a:gd name="connsiteX51" fmla="*/ 494 w 705"/>
              <a:gd name="connsiteY51" fmla="*/ 111 h 232"/>
              <a:gd name="connsiteX52" fmla="*/ 542 w 705"/>
              <a:gd name="connsiteY52" fmla="*/ 106 h 232"/>
              <a:gd name="connsiteX53" fmla="*/ 584 w 705"/>
              <a:gd name="connsiteY53" fmla="*/ 100 h 232"/>
              <a:gd name="connsiteX54" fmla="*/ 626 w 705"/>
              <a:gd name="connsiteY54" fmla="*/ 95 h 232"/>
              <a:gd name="connsiteX55" fmla="*/ 668 w 705"/>
              <a:gd name="connsiteY55" fmla="*/ 90 h 232"/>
              <a:gd name="connsiteX56" fmla="*/ 705 w 705"/>
              <a:gd name="connsiteY56" fmla="*/ 84 h 232"/>
              <a:gd name="connsiteX57" fmla="*/ 705 w 705"/>
              <a:gd name="connsiteY57" fmla="*/ 127 h 232"/>
              <a:gd name="connsiteX58" fmla="*/ 700 w 705"/>
              <a:gd name="connsiteY58" fmla="*/ 127 h 232"/>
              <a:gd name="connsiteX59" fmla="*/ 694 w 705"/>
              <a:gd name="connsiteY59" fmla="*/ 127 h 232"/>
              <a:gd name="connsiteX60" fmla="*/ 689 w 705"/>
              <a:gd name="connsiteY60" fmla="*/ 127 h 232"/>
              <a:gd name="connsiteX61" fmla="*/ 684 w 705"/>
              <a:gd name="connsiteY61" fmla="*/ 127 h 232"/>
              <a:gd name="connsiteX62" fmla="*/ 679 w 705"/>
              <a:gd name="connsiteY62" fmla="*/ 127 h 232"/>
              <a:gd name="connsiteX63" fmla="*/ 668 w 705"/>
              <a:gd name="connsiteY63" fmla="*/ 127 h 232"/>
              <a:gd name="connsiteX64" fmla="*/ 658 w 705"/>
              <a:gd name="connsiteY64" fmla="*/ 127 h 232"/>
              <a:gd name="connsiteX65" fmla="*/ 647 w 705"/>
              <a:gd name="connsiteY65" fmla="*/ 132 h 232"/>
              <a:gd name="connsiteX66" fmla="*/ 636 w 705"/>
              <a:gd name="connsiteY66" fmla="*/ 132 h 232"/>
              <a:gd name="connsiteX67" fmla="*/ 621 w 705"/>
              <a:gd name="connsiteY67" fmla="*/ 132 h 232"/>
              <a:gd name="connsiteX68" fmla="*/ 605 w 705"/>
              <a:gd name="connsiteY68" fmla="*/ 132 h 232"/>
              <a:gd name="connsiteX69" fmla="*/ 589 w 705"/>
              <a:gd name="connsiteY69" fmla="*/ 137 h 232"/>
              <a:gd name="connsiteX70" fmla="*/ 573 w 705"/>
              <a:gd name="connsiteY70" fmla="*/ 137 h 232"/>
              <a:gd name="connsiteX71" fmla="*/ 558 w 705"/>
              <a:gd name="connsiteY71" fmla="*/ 137 h 232"/>
              <a:gd name="connsiteX72" fmla="*/ 542 w 705"/>
              <a:gd name="connsiteY72" fmla="*/ 142 h 232"/>
              <a:gd name="connsiteX73" fmla="*/ 521 w 705"/>
              <a:gd name="connsiteY73" fmla="*/ 142 h 232"/>
              <a:gd name="connsiteX74" fmla="*/ 484 w 705"/>
              <a:gd name="connsiteY74" fmla="*/ 148 h 232"/>
              <a:gd name="connsiteX75" fmla="*/ 442 w 705"/>
              <a:gd name="connsiteY75" fmla="*/ 153 h 232"/>
              <a:gd name="connsiteX76" fmla="*/ 410 w 705"/>
              <a:gd name="connsiteY76" fmla="*/ 153 h 232"/>
              <a:gd name="connsiteX77" fmla="*/ 373 w 705"/>
              <a:gd name="connsiteY77" fmla="*/ 158 h 232"/>
              <a:gd name="connsiteX78" fmla="*/ 342 w 705"/>
              <a:gd name="connsiteY78" fmla="*/ 163 h 232"/>
              <a:gd name="connsiteX79" fmla="*/ 310 w 705"/>
              <a:gd name="connsiteY79" fmla="*/ 169 h 232"/>
              <a:gd name="connsiteX80" fmla="*/ 279 w 705"/>
              <a:gd name="connsiteY80" fmla="*/ 174 h 232"/>
              <a:gd name="connsiteX81" fmla="*/ 252 w 705"/>
              <a:gd name="connsiteY81" fmla="*/ 179 h 232"/>
              <a:gd name="connsiteX82" fmla="*/ 221 w 705"/>
              <a:gd name="connsiteY82" fmla="*/ 179 h 232"/>
              <a:gd name="connsiteX83" fmla="*/ 79 w 705"/>
              <a:gd name="connsiteY83" fmla="*/ 221 h 232"/>
              <a:gd name="connsiteX84" fmla="*/ 63 w 705"/>
              <a:gd name="connsiteY84" fmla="*/ 227 h 232"/>
              <a:gd name="connsiteX85" fmla="*/ 58 w 705"/>
              <a:gd name="connsiteY85" fmla="*/ 227 h 232"/>
              <a:gd name="connsiteX86" fmla="*/ 53 w 705"/>
              <a:gd name="connsiteY86" fmla="*/ 227 h 232"/>
              <a:gd name="connsiteX87" fmla="*/ 53 w 705"/>
              <a:gd name="connsiteY87" fmla="*/ 232 h 232"/>
              <a:gd name="connsiteX88" fmla="*/ 47 w 705"/>
              <a:gd name="connsiteY88" fmla="*/ 232 h 232"/>
              <a:gd name="connsiteX89" fmla="*/ 42 w 705"/>
              <a:gd name="connsiteY89" fmla="*/ 227 h 232"/>
              <a:gd name="connsiteX90" fmla="*/ 37 w 705"/>
              <a:gd name="connsiteY90" fmla="*/ 227 h 232"/>
              <a:gd name="connsiteX91" fmla="*/ 32 w 705"/>
              <a:gd name="connsiteY91" fmla="*/ 221 h 232"/>
              <a:gd name="connsiteX92" fmla="*/ 21 w 705"/>
              <a:gd name="connsiteY92" fmla="*/ 216 h 232"/>
              <a:gd name="connsiteX93" fmla="*/ 11 w 705"/>
              <a:gd name="connsiteY93" fmla="*/ 206 h 232"/>
              <a:gd name="connsiteX94" fmla="*/ 5 w 705"/>
              <a:gd name="connsiteY94" fmla="*/ 200 h 232"/>
              <a:gd name="connsiteX95" fmla="*/ 5 w 705"/>
              <a:gd name="connsiteY95" fmla="*/ 190 h 232"/>
              <a:gd name="connsiteX96" fmla="*/ 0 w 705"/>
              <a:gd name="connsiteY96" fmla="*/ 185 h 232"/>
              <a:gd name="connsiteX97" fmla="*/ 5 w 705"/>
              <a:gd name="connsiteY97" fmla="*/ 179 h 232"/>
              <a:gd name="connsiteX98" fmla="*/ 11 w 705"/>
              <a:gd name="connsiteY98" fmla="*/ 174 h 232"/>
              <a:gd name="connsiteX99" fmla="*/ 16 w 705"/>
              <a:gd name="connsiteY99" fmla="*/ 169 h 232"/>
              <a:gd name="connsiteX100" fmla="*/ 26 w 705"/>
              <a:gd name="connsiteY100" fmla="*/ 158 h 232"/>
              <a:gd name="connsiteX101" fmla="*/ 26 w 705"/>
              <a:gd name="connsiteY101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47 w 705"/>
              <a:gd name="connsiteY44" fmla="*/ 137 h 232"/>
              <a:gd name="connsiteX45" fmla="*/ 268 w 705"/>
              <a:gd name="connsiteY45" fmla="*/ 137 h 232"/>
              <a:gd name="connsiteX46" fmla="*/ 289 w 705"/>
              <a:gd name="connsiteY46" fmla="*/ 132 h 232"/>
              <a:gd name="connsiteX47" fmla="*/ 316 w 705"/>
              <a:gd name="connsiteY47" fmla="*/ 132 h 232"/>
              <a:gd name="connsiteX48" fmla="*/ 342 w 705"/>
              <a:gd name="connsiteY48" fmla="*/ 127 h 232"/>
              <a:gd name="connsiteX49" fmla="*/ 395 w 705"/>
              <a:gd name="connsiteY49" fmla="*/ 121 h 232"/>
              <a:gd name="connsiteX50" fmla="*/ 442 w 705"/>
              <a:gd name="connsiteY50" fmla="*/ 116 h 232"/>
              <a:gd name="connsiteX51" fmla="*/ 494 w 705"/>
              <a:gd name="connsiteY51" fmla="*/ 111 h 232"/>
              <a:gd name="connsiteX52" fmla="*/ 542 w 705"/>
              <a:gd name="connsiteY52" fmla="*/ 106 h 232"/>
              <a:gd name="connsiteX53" fmla="*/ 584 w 705"/>
              <a:gd name="connsiteY53" fmla="*/ 100 h 232"/>
              <a:gd name="connsiteX54" fmla="*/ 626 w 705"/>
              <a:gd name="connsiteY54" fmla="*/ 95 h 232"/>
              <a:gd name="connsiteX55" fmla="*/ 668 w 705"/>
              <a:gd name="connsiteY55" fmla="*/ 90 h 232"/>
              <a:gd name="connsiteX56" fmla="*/ 705 w 705"/>
              <a:gd name="connsiteY56" fmla="*/ 84 h 232"/>
              <a:gd name="connsiteX57" fmla="*/ 705 w 705"/>
              <a:gd name="connsiteY57" fmla="*/ 127 h 232"/>
              <a:gd name="connsiteX58" fmla="*/ 700 w 705"/>
              <a:gd name="connsiteY58" fmla="*/ 127 h 232"/>
              <a:gd name="connsiteX59" fmla="*/ 694 w 705"/>
              <a:gd name="connsiteY59" fmla="*/ 127 h 232"/>
              <a:gd name="connsiteX60" fmla="*/ 689 w 705"/>
              <a:gd name="connsiteY60" fmla="*/ 127 h 232"/>
              <a:gd name="connsiteX61" fmla="*/ 684 w 705"/>
              <a:gd name="connsiteY61" fmla="*/ 127 h 232"/>
              <a:gd name="connsiteX62" fmla="*/ 679 w 705"/>
              <a:gd name="connsiteY62" fmla="*/ 127 h 232"/>
              <a:gd name="connsiteX63" fmla="*/ 668 w 705"/>
              <a:gd name="connsiteY63" fmla="*/ 127 h 232"/>
              <a:gd name="connsiteX64" fmla="*/ 658 w 705"/>
              <a:gd name="connsiteY64" fmla="*/ 127 h 232"/>
              <a:gd name="connsiteX65" fmla="*/ 647 w 705"/>
              <a:gd name="connsiteY65" fmla="*/ 132 h 232"/>
              <a:gd name="connsiteX66" fmla="*/ 636 w 705"/>
              <a:gd name="connsiteY66" fmla="*/ 132 h 232"/>
              <a:gd name="connsiteX67" fmla="*/ 621 w 705"/>
              <a:gd name="connsiteY67" fmla="*/ 132 h 232"/>
              <a:gd name="connsiteX68" fmla="*/ 605 w 705"/>
              <a:gd name="connsiteY68" fmla="*/ 132 h 232"/>
              <a:gd name="connsiteX69" fmla="*/ 589 w 705"/>
              <a:gd name="connsiteY69" fmla="*/ 137 h 232"/>
              <a:gd name="connsiteX70" fmla="*/ 573 w 705"/>
              <a:gd name="connsiteY70" fmla="*/ 137 h 232"/>
              <a:gd name="connsiteX71" fmla="*/ 558 w 705"/>
              <a:gd name="connsiteY71" fmla="*/ 137 h 232"/>
              <a:gd name="connsiteX72" fmla="*/ 542 w 705"/>
              <a:gd name="connsiteY72" fmla="*/ 142 h 232"/>
              <a:gd name="connsiteX73" fmla="*/ 521 w 705"/>
              <a:gd name="connsiteY73" fmla="*/ 142 h 232"/>
              <a:gd name="connsiteX74" fmla="*/ 484 w 705"/>
              <a:gd name="connsiteY74" fmla="*/ 148 h 232"/>
              <a:gd name="connsiteX75" fmla="*/ 442 w 705"/>
              <a:gd name="connsiteY75" fmla="*/ 153 h 232"/>
              <a:gd name="connsiteX76" fmla="*/ 410 w 705"/>
              <a:gd name="connsiteY76" fmla="*/ 153 h 232"/>
              <a:gd name="connsiteX77" fmla="*/ 373 w 705"/>
              <a:gd name="connsiteY77" fmla="*/ 158 h 232"/>
              <a:gd name="connsiteX78" fmla="*/ 342 w 705"/>
              <a:gd name="connsiteY78" fmla="*/ 163 h 232"/>
              <a:gd name="connsiteX79" fmla="*/ 310 w 705"/>
              <a:gd name="connsiteY79" fmla="*/ 169 h 232"/>
              <a:gd name="connsiteX80" fmla="*/ 279 w 705"/>
              <a:gd name="connsiteY80" fmla="*/ 174 h 232"/>
              <a:gd name="connsiteX81" fmla="*/ 221 w 705"/>
              <a:gd name="connsiteY81" fmla="*/ 179 h 232"/>
              <a:gd name="connsiteX82" fmla="*/ 79 w 705"/>
              <a:gd name="connsiteY82" fmla="*/ 221 h 232"/>
              <a:gd name="connsiteX83" fmla="*/ 63 w 705"/>
              <a:gd name="connsiteY83" fmla="*/ 227 h 232"/>
              <a:gd name="connsiteX84" fmla="*/ 58 w 705"/>
              <a:gd name="connsiteY84" fmla="*/ 227 h 232"/>
              <a:gd name="connsiteX85" fmla="*/ 53 w 705"/>
              <a:gd name="connsiteY85" fmla="*/ 227 h 232"/>
              <a:gd name="connsiteX86" fmla="*/ 53 w 705"/>
              <a:gd name="connsiteY86" fmla="*/ 232 h 232"/>
              <a:gd name="connsiteX87" fmla="*/ 47 w 705"/>
              <a:gd name="connsiteY87" fmla="*/ 232 h 232"/>
              <a:gd name="connsiteX88" fmla="*/ 42 w 705"/>
              <a:gd name="connsiteY88" fmla="*/ 227 h 232"/>
              <a:gd name="connsiteX89" fmla="*/ 37 w 705"/>
              <a:gd name="connsiteY89" fmla="*/ 227 h 232"/>
              <a:gd name="connsiteX90" fmla="*/ 32 w 705"/>
              <a:gd name="connsiteY90" fmla="*/ 221 h 232"/>
              <a:gd name="connsiteX91" fmla="*/ 21 w 705"/>
              <a:gd name="connsiteY91" fmla="*/ 216 h 232"/>
              <a:gd name="connsiteX92" fmla="*/ 11 w 705"/>
              <a:gd name="connsiteY92" fmla="*/ 206 h 232"/>
              <a:gd name="connsiteX93" fmla="*/ 5 w 705"/>
              <a:gd name="connsiteY93" fmla="*/ 200 h 232"/>
              <a:gd name="connsiteX94" fmla="*/ 5 w 705"/>
              <a:gd name="connsiteY94" fmla="*/ 190 h 232"/>
              <a:gd name="connsiteX95" fmla="*/ 0 w 705"/>
              <a:gd name="connsiteY95" fmla="*/ 185 h 232"/>
              <a:gd name="connsiteX96" fmla="*/ 5 w 705"/>
              <a:gd name="connsiteY96" fmla="*/ 179 h 232"/>
              <a:gd name="connsiteX97" fmla="*/ 11 w 705"/>
              <a:gd name="connsiteY97" fmla="*/ 174 h 232"/>
              <a:gd name="connsiteX98" fmla="*/ 16 w 705"/>
              <a:gd name="connsiteY98" fmla="*/ 169 h 232"/>
              <a:gd name="connsiteX99" fmla="*/ 26 w 705"/>
              <a:gd name="connsiteY99" fmla="*/ 158 h 232"/>
              <a:gd name="connsiteX100" fmla="*/ 26 w 705"/>
              <a:gd name="connsiteY100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47 w 705"/>
              <a:gd name="connsiteY44" fmla="*/ 137 h 232"/>
              <a:gd name="connsiteX45" fmla="*/ 268 w 705"/>
              <a:gd name="connsiteY45" fmla="*/ 137 h 232"/>
              <a:gd name="connsiteX46" fmla="*/ 289 w 705"/>
              <a:gd name="connsiteY46" fmla="*/ 132 h 232"/>
              <a:gd name="connsiteX47" fmla="*/ 316 w 705"/>
              <a:gd name="connsiteY47" fmla="*/ 132 h 232"/>
              <a:gd name="connsiteX48" fmla="*/ 342 w 705"/>
              <a:gd name="connsiteY48" fmla="*/ 127 h 232"/>
              <a:gd name="connsiteX49" fmla="*/ 395 w 705"/>
              <a:gd name="connsiteY49" fmla="*/ 121 h 232"/>
              <a:gd name="connsiteX50" fmla="*/ 442 w 705"/>
              <a:gd name="connsiteY50" fmla="*/ 116 h 232"/>
              <a:gd name="connsiteX51" fmla="*/ 494 w 705"/>
              <a:gd name="connsiteY51" fmla="*/ 111 h 232"/>
              <a:gd name="connsiteX52" fmla="*/ 542 w 705"/>
              <a:gd name="connsiteY52" fmla="*/ 106 h 232"/>
              <a:gd name="connsiteX53" fmla="*/ 584 w 705"/>
              <a:gd name="connsiteY53" fmla="*/ 100 h 232"/>
              <a:gd name="connsiteX54" fmla="*/ 626 w 705"/>
              <a:gd name="connsiteY54" fmla="*/ 95 h 232"/>
              <a:gd name="connsiteX55" fmla="*/ 668 w 705"/>
              <a:gd name="connsiteY55" fmla="*/ 90 h 232"/>
              <a:gd name="connsiteX56" fmla="*/ 705 w 705"/>
              <a:gd name="connsiteY56" fmla="*/ 84 h 232"/>
              <a:gd name="connsiteX57" fmla="*/ 705 w 705"/>
              <a:gd name="connsiteY57" fmla="*/ 127 h 232"/>
              <a:gd name="connsiteX58" fmla="*/ 700 w 705"/>
              <a:gd name="connsiteY58" fmla="*/ 127 h 232"/>
              <a:gd name="connsiteX59" fmla="*/ 694 w 705"/>
              <a:gd name="connsiteY59" fmla="*/ 127 h 232"/>
              <a:gd name="connsiteX60" fmla="*/ 689 w 705"/>
              <a:gd name="connsiteY60" fmla="*/ 127 h 232"/>
              <a:gd name="connsiteX61" fmla="*/ 684 w 705"/>
              <a:gd name="connsiteY61" fmla="*/ 127 h 232"/>
              <a:gd name="connsiteX62" fmla="*/ 679 w 705"/>
              <a:gd name="connsiteY62" fmla="*/ 127 h 232"/>
              <a:gd name="connsiteX63" fmla="*/ 668 w 705"/>
              <a:gd name="connsiteY63" fmla="*/ 127 h 232"/>
              <a:gd name="connsiteX64" fmla="*/ 658 w 705"/>
              <a:gd name="connsiteY64" fmla="*/ 127 h 232"/>
              <a:gd name="connsiteX65" fmla="*/ 647 w 705"/>
              <a:gd name="connsiteY65" fmla="*/ 132 h 232"/>
              <a:gd name="connsiteX66" fmla="*/ 636 w 705"/>
              <a:gd name="connsiteY66" fmla="*/ 132 h 232"/>
              <a:gd name="connsiteX67" fmla="*/ 621 w 705"/>
              <a:gd name="connsiteY67" fmla="*/ 132 h 232"/>
              <a:gd name="connsiteX68" fmla="*/ 605 w 705"/>
              <a:gd name="connsiteY68" fmla="*/ 132 h 232"/>
              <a:gd name="connsiteX69" fmla="*/ 589 w 705"/>
              <a:gd name="connsiteY69" fmla="*/ 137 h 232"/>
              <a:gd name="connsiteX70" fmla="*/ 573 w 705"/>
              <a:gd name="connsiteY70" fmla="*/ 137 h 232"/>
              <a:gd name="connsiteX71" fmla="*/ 558 w 705"/>
              <a:gd name="connsiteY71" fmla="*/ 137 h 232"/>
              <a:gd name="connsiteX72" fmla="*/ 542 w 705"/>
              <a:gd name="connsiteY72" fmla="*/ 142 h 232"/>
              <a:gd name="connsiteX73" fmla="*/ 521 w 705"/>
              <a:gd name="connsiteY73" fmla="*/ 142 h 232"/>
              <a:gd name="connsiteX74" fmla="*/ 484 w 705"/>
              <a:gd name="connsiteY74" fmla="*/ 148 h 232"/>
              <a:gd name="connsiteX75" fmla="*/ 442 w 705"/>
              <a:gd name="connsiteY75" fmla="*/ 153 h 232"/>
              <a:gd name="connsiteX76" fmla="*/ 410 w 705"/>
              <a:gd name="connsiteY76" fmla="*/ 153 h 232"/>
              <a:gd name="connsiteX77" fmla="*/ 373 w 705"/>
              <a:gd name="connsiteY77" fmla="*/ 158 h 232"/>
              <a:gd name="connsiteX78" fmla="*/ 342 w 705"/>
              <a:gd name="connsiteY78" fmla="*/ 163 h 232"/>
              <a:gd name="connsiteX79" fmla="*/ 310 w 705"/>
              <a:gd name="connsiteY79" fmla="*/ 169 h 232"/>
              <a:gd name="connsiteX80" fmla="*/ 279 w 705"/>
              <a:gd name="connsiteY80" fmla="*/ 174 h 232"/>
              <a:gd name="connsiteX81" fmla="*/ 79 w 705"/>
              <a:gd name="connsiteY81" fmla="*/ 221 h 232"/>
              <a:gd name="connsiteX82" fmla="*/ 63 w 705"/>
              <a:gd name="connsiteY82" fmla="*/ 227 h 232"/>
              <a:gd name="connsiteX83" fmla="*/ 58 w 705"/>
              <a:gd name="connsiteY83" fmla="*/ 227 h 232"/>
              <a:gd name="connsiteX84" fmla="*/ 53 w 705"/>
              <a:gd name="connsiteY84" fmla="*/ 227 h 232"/>
              <a:gd name="connsiteX85" fmla="*/ 53 w 705"/>
              <a:gd name="connsiteY85" fmla="*/ 232 h 232"/>
              <a:gd name="connsiteX86" fmla="*/ 47 w 705"/>
              <a:gd name="connsiteY86" fmla="*/ 232 h 232"/>
              <a:gd name="connsiteX87" fmla="*/ 42 w 705"/>
              <a:gd name="connsiteY87" fmla="*/ 227 h 232"/>
              <a:gd name="connsiteX88" fmla="*/ 37 w 705"/>
              <a:gd name="connsiteY88" fmla="*/ 227 h 232"/>
              <a:gd name="connsiteX89" fmla="*/ 32 w 705"/>
              <a:gd name="connsiteY89" fmla="*/ 221 h 232"/>
              <a:gd name="connsiteX90" fmla="*/ 21 w 705"/>
              <a:gd name="connsiteY90" fmla="*/ 216 h 232"/>
              <a:gd name="connsiteX91" fmla="*/ 11 w 705"/>
              <a:gd name="connsiteY91" fmla="*/ 206 h 232"/>
              <a:gd name="connsiteX92" fmla="*/ 5 w 705"/>
              <a:gd name="connsiteY92" fmla="*/ 200 h 232"/>
              <a:gd name="connsiteX93" fmla="*/ 5 w 705"/>
              <a:gd name="connsiteY93" fmla="*/ 190 h 232"/>
              <a:gd name="connsiteX94" fmla="*/ 0 w 705"/>
              <a:gd name="connsiteY94" fmla="*/ 185 h 232"/>
              <a:gd name="connsiteX95" fmla="*/ 5 w 705"/>
              <a:gd name="connsiteY95" fmla="*/ 179 h 232"/>
              <a:gd name="connsiteX96" fmla="*/ 11 w 705"/>
              <a:gd name="connsiteY96" fmla="*/ 174 h 232"/>
              <a:gd name="connsiteX97" fmla="*/ 16 w 705"/>
              <a:gd name="connsiteY97" fmla="*/ 169 h 232"/>
              <a:gd name="connsiteX98" fmla="*/ 26 w 705"/>
              <a:gd name="connsiteY98" fmla="*/ 158 h 232"/>
              <a:gd name="connsiteX99" fmla="*/ 26 w 705"/>
              <a:gd name="connsiteY99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68 w 705"/>
              <a:gd name="connsiteY44" fmla="*/ 137 h 232"/>
              <a:gd name="connsiteX45" fmla="*/ 289 w 705"/>
              <a:gd name="connsiteY45" fmla="*/ 132 h 232"/>
              <a:gd name="connsiteX46" fmla="*/ 316 w 705"/>
              <a:gd name="connsiteY46" fmla="*/ 132 h 232"/>
              <a:gd name="connsiteX47" fmla="*/ 342 w 705"/>
              <a:gd name="connsiteY47" fmla="*/ 127 h 232"/>
              <a:gd name="connsiteX48" fmla="*/ 395 w 705"/>
              <a:gd name="connsiteY48" fmla="*/ 121 h 232"/>
              <a:gd name="connsiteX49" fmla="*/ 442 w 705"/>
              <a:gd name="connsiteY49" fmla="*/ 116 h 232"/>
              <a:gd name="connsiteX50" fmla="*/ 494 w 705"/>
              <a:gd name="connsiteY50" fmla="*/ 111 h 232"/>
              <a:gd name="connsiteX51" fmla="*/ 542 w 705"/>
              <a:gd name="connsiteY51" fmla="*/ 106 h 232"/>
              <a:gd name="connsiteX52" fmla="*/ 584 w 705"/>
              <a:gd name="connsiteY52" fmla="*/ 100 h 232"/>
              <a:gd name="connsiteX53" fmla="*/ 626 w 705"/>
              <a:gd name="connsiteY53" fmla="*/ 95 h 232"/>
              <a:gd name="connsiteX54" fmla="*/ 668 w 705"/>
              <a:gd name="connsiteY54" fmla="*/ 90 h 232"/>
              <a:gd name="connsiteX55" fmla="*/ 705 w 705"/>
              <a:gd name="connsiteY55" fmla="*/ 84 h 232"/>
              <a:gd name="connsiteX56" fmla="*/ 705 w 705"/>
              <a:gd name="connsiteY56" fmla="*/ 127 h 232"/>
              <a:gd name="connsiteX57" fmla="*/ 700 w 705"/>
              <a:gd name="connsiteY57" fmla="*/ 127 h 232"/>
              <a:gd name="connsiteX58" fmla="*/ 694 w 705"/>
              <a:gd name="connsiteY58" fmla="*/ 127 h 232"/>
              <a:gd name="connsiteX59" fmla="*/ 689 w 705"/>
              <a:gd name="connsiteY59" fmla="*/ 127 h 232"/>
              <a:gd name="connsiteX60" fmla="*/ 684 w 705"/>
              <a:gd name="connsiteY60" fmla="*/ 127 h 232"/>
              <a:gd name="connsiteX61" fmla="*/ 679 w 705"/>
              <a:gd name="connsiteY61" fmla="*/ 127 h 232"/>
              <a:gd name="connsiteX62" fmla="*/ 668 w 705"/>
              <a:gd name="connsiteY62" fmla="*/ 127 h 232"/>
              <a:gd name="connsiteX63" fmla="*/ 658 w 705"/>
              <a:gd name="connsiteY63" fmla="*/ 127 h 232"/>
              <a:gd name="connsiteX64" fmla="*/ 647 w 705"/>
              <a:gd name="connsiteY64" fmla="*/ 132 h 232"/>
              <a:gd name="connsiteX65" fmla="*/ 636 w 705"/>
              <a:gd name="connsiteY65" fmla="*/ 132 h 232"/>
              <a:gd name="connsiteX66" fmla="*/ 621 w 705"/>
              <a:gd name="connsiteY66" fmla="*/ 132 h 232"/>
              <a:gd name="connsiteX67" fmla="*/ 605 w 705"/>
              <a:gd name="connsiteY67" fmla="*/ 132 h 232"/>
              <a:gd name="connsiteX68" fmla="*/ 589 w 705"/>
              <a:gd name="connsiteY68" fmla="*/ 137 h 232"/>
              <a:gd name="connsiteX69" fmla="*/ 573 w 705"/>
              <a:gd name="connsiteY69" fmla="*/ 137 h 232"/>
              <a:gd name="connsiteX70" fmla="*/ 558 w 705"/>
              <a:gd name="connsiteY70" fmla="*/ 137 h 232"/>
              <a:gd name="connsiteX71" fmla="*/ 542 w 705"/>
              <a:gd name="connsiteY71" fmla="*/ 142 h 232"/>
              <a:gd name="connsiteX72" fmla="*/ 521 w 705"/>
              <a:gd name="connsiteY72" fmla="*/ 142 h 232"/>
              <a:gd name="connsiteX73" fmla="*/ 484 w 705"/>
              <a:gd name="connsiteY73" fmla="*/ 148 h 232"/>
              <a:gd name="connsiteX74" fmla="*/ 442 w 705"/>
              <a:gd name="connsiteY74" fmla="*/ 153 h 232"/>
              <a:gd name="connsiteX75" fmla="*/ 410 w 705"/>
              <a:gd name="connsiteY75" fmla="*/ 153 h 232"/>
              <a:gd name="connsiteX76" fmla="*/ 373 w 705"/>
              <a:gd name="connsiteY76" fmla="*/ 158 h 232"/>
              <a:gd name="connsiteX77" fmla="*/ 342 w 705"/>
              <a:gd name="connsiteY77" fmla="*/ 163 h 232"/>
              <a:gd name="connsiteX78" fmla="*/ 310 w 705"/>
              <a:gd name="connsiteY78" fmla="*/ 169 h 232"/>
              <a:gd name="connsiteX79" fmla="*/ 279 w 705"/>
              <a:gd name="connsiteY79" fmla="*/ 174 h 232"/>
              <a:gd name="connsiteX80" fmla="*/ 79 w 705"/>
              <a:gd name="connsiteY80" fmla="*/ 221 h 232"/>
              <a:gd name="connsiteX81" fmla="*/ 63 w 705"/>
              <a:gd name="connsiteY81" fmla="*/ 227 h 232"/>
              <a:gd name="connsiteX82" fmla="*/ 58 w 705"/>
              <a:gd name="connsiteY82" fmla="*/ 227 h 232"/>
              <a:gd name="connsiteX83" fmla="*/ 53 w 705"/>
              <a:gd name="connsiteY83" fmla="*/ 227 h 232"/>
              <a:gd name="connsiteX84" fmla="*/ 53 w 705"/>
              <a:gd name="connsiteY84" fmla="*/ 232 h 232"/>
              <a:gd name="connsiteX85" fmla="*/ 47 w 705"/>
              <a:gd name="connsiteY85" fmla="*/ 232 h 232"/>
              <a:gd name="connsiteX86" fmla="*/ 42 w 705"/>
              <a:gd name="connsiteY86" fmla="*/ 227 h 232"/>
              <a:gd name="connsiteX87" fmla="*/ 37 w 705"/>
              <a:gd name="connsiteY87" fmla="*/ 227 h 232"/>
              <a:gd name="connsiteX88" fmla="*/ 32 w 705"/>
              <a:gd name="connsiteY88" fmla="*/ 221 h 232"/>
              <a:gd name="connsiteX89" fmla="*/ 21 w 705"/>
              <a:gd name="connsiteY89" fmla="*/ 216 h 232"/>
              <a:gd name="connsiteX90" fmla="*/ 11 w 705"/>
              <a:gd name="connsiteY90" fmla="*/ 206 h 232"/>
              <a:gd name="connsiteX91" fmla="*/ 5 w 705"/>
              <a:gd name="connsiteY91" fmla="*/ 200 h 232"/>
              <a:gd name="connsiteX92" fmla="*/ 5 w 705"/>
              <a:gd name="connsiteY92" fmla="*/ 190 h 232"/>
              <a:gd name="connsiteX93" fmla="*/ 0 w 705"/>
              <a:gd name="connsiteY93" fmla="*/ 185 h 232"/>
              <a:gd name="connsiteX94" fmla="*/ 5 w 705"/>
              <a:gd name="connsiteY94" fmla="*/ 179 h 232"/>
              <a:gd name="connsiteX95" fmla="*/ 11 w 705"/>
              <a:gd name="connsiteY95" fmla="*/ 174 h 232"/>
              <a:gd name="connsiteX96" fmla="*/ 16 w 705"/>
              <a:gd name="connsiteY96" fmla="*/ 169 h 232"/>
              <a:gd name="connsiteX97" fmla="*/ 26 w 705"/>
              <a:gd name="connsiteY97" fmla="*/ 158 h 232"/>
              <a:gd name="connsiteX98" fmla="*/ 26 w 705"/>
              <a:gd name="connsiteY98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89 w 705"/>
              <a:gd name="connsiteY44" fmla="*/ 132 h 232"/>
              <a:gd name="connsiteX45" fmla="*/ 316 w 705"/>
              <a:gd name="connsiteY45" fmla="*/ 132 h 232"/>
              <a:gd name="connsiteX46" fmla="*/ 342 w 705"/>
              <a:gd name="connsiteY46" fmla="*/ 127 h 232"/>
              <a:gd name="connsiteX47" fmla="*/ 395 w 705"/>
              <a:gd name="connsiteY47" fmla="*/ 121 h 232"/>
              <a:gd name="connsiteX48" fmla="*/ 442 w 705"/>
              <a:gd name="connsiteY48" fmla="*/ 116 h 232"/>
              <a:gd name="connsiteX49" fmla="*/ 494 w 705"/>
              <a:gd name="connsiteY49" fmla="*/ 111 h 232"/>
              <a:gd name="connsiteX50" fmla="*/ 542 w 705"/>
              <a:gd name="connsiteY50" fmla="*/ 106 h 232"/>
              <a:gd name="connsiteX51" fmla="*/ 584 w 705"/>
              <a:gd name="connsiteY51" fmla="*/ 100 h 232"/>
              <a:gd name="connsiteX52" fmla="*/ 626 w 705"/>
              <a:gd name="connsiteY52" fmla="*/ 95 h 232"/>
              <a:gd name="connsiteX53" fmla="*/ 668 w 705"/>
              <a:gd name="connsiteY53" fmla="*/ 90 h 232"/>
              <a:gd name="connsiteX54" fmla="*/ 705 w 705"/>
              <a:gd name="connsiteY54" fmla="*/ 84 h 232"/>
              <a:gd name="connsiteX55" fmla="*/ 705 w 705"/>
              <a:gd name="connsiteY55" fmla="*/ 127 h 232"/>
              <a:gd name="connsiteX56" fmla="*/ 700 w 705"/>
              <a:gd name="connsiteY56" fmla="*/ 127 h 232"/>
              <a:gd name="connsiteX57" fmla="*/ 694 w 705"/>
              <a:gd name="connsiteY57" fmla="*/ 127 h 232"/>
              <a:gd name="connsiteX58" fmla="*/ 689 w 705"/>
              <a:gd name="connsiteY58" fmla="*/ 127 h 232"/>
              <a:gd name="connsiteX59" fmla="*/ 684 w 705"/>
              <a:gd name="connsiteY59" fmla="*/ 127 h 232"/>
              <a:gd name="connsiteX60" fmla="*/ 679 w 705"/>
              <a:gd name="connsiteY60" fmla="*/ 127 h 232"/>
              <a:gd name="connsiteX61" fmla="*/ 668 w 705"/>
              <a:gd name="connsiteY61" fmla="*/ 127 h 232"/>
              <a:gd name="connsiteX62" fmla="*/ 658 w 705"/>
              <a:gd name="connsiteY62" fmla="*/ 127 h 232"/>
              <a:gd name="connsiteX63" fmla="*/ 647 w 705"/>
              <a:gd name="connsiteY63" fmla="*/ 132 h 232"/>
              <a:gd name="connsiteX64" fmla="*/ 636 w 705"/>
              <a:gd name="connsiteY64" fmla="*/ 132 h 232"/>
              <a:gd name="connsiteX65" fmla="*/ 621 w 705"/>
              <a:gd name="connsiteY65" fmla="*/ 132 h 232"/>
              <a:gd name="connsiteX66" fmla="*/ 605 w 705"/>
              <a:gd name="connsiteY66" fmla="*/ 132 h 232"/>
              <a:gd name="connsiteX67" fmla="*/ 589 w 705"/>
              <a:gd name="connsiteY67" fmla="*/ 137 h 232"/>
              <a:gd name="connsiteX68" fmla="*/ 573 w 705"/>
              <a:gd name="connsiteY68" fmla="*/ 137 h 232"/>
              <a:gd name="connsiteX69" fmla="*/ 558 w 705"/>
              <a:gd name="connsiteY69" fmla="*/ 137 h 232"/>
              <a:gd name="connsiteX70" fmla="*/ 542 w 705"/>
              <a:gd name="connsiteY70" fmla="*/ 142 h 232"/>
              <a:gd name="connsiteX71" fmla="*/ 521 w 705"/>
              <a:gd name="connsiteY71" fmla="*/ 142 h 232"/>
              <a:gd name="connsiteX72" fmla="*/ 484 w 705"/>
              <a:gd name="connsiteY72" fmla="*/ 148 h 232"/>
              <a:gd name="connsiteX73" fmla="*/ 442 w 705"/>
              <a:gd name="connsiteY73" fmla="*/ 153 h 232"/>
              <a:gd name="connsiteX74" fmla="*/ 410 w 705"/>
              <a:gd name="connsiteY74" fmla="*/ 153 h 232"/>
              <a:gd name="connsiteX75" fmla="*/ 373 w 705"/>
              <a:gd name="connsiteY75" fmla="*/ 158 h 232"/>
              <a:gd name="connsiteX76" fmla="*/ 342 w 705"/>
              <a:gd name="connsiteY76" fmla="*/ 163 h 232"/>
              <a:gd name="connsiteX77" fmla="*/ 310 w 705"/>
              <a:gd name="connsiteY77" fmla="*/ 169 h 232"/>
              <a:gd name="connsiteX78" fmla="*/ 279 w 705"/>
              <a:gd name="connsiteY78" fmla="*/ 174 h 232"/>
              <a:gd name="connsiteX79" fmla="*/ 79 w 705"/>
              <a:gd name="connsiteY79" fmla="*/ 221 h 232"/>
              <a:gd name="connsiteX80" fmla="*/ 63 w 705"/>
              <a:gd name="connsiteY80" fmla="*/ 227 h 232"/>
              <a:gd name="connsiteX81" fmla="*/ 58 w 705"/>
              <a:gd name="connsiteY81" fmla="*/ 227 h 232"/>
              <a:gd name="connsiteX82" fmla="*/ 53 w 705"/>
              <a:gd name="connsiteY82" fmla="*/ 227 h 232"/>
              <a:gd name="connsiteX83" fmla="*/ 53 w 705"/>
              <a:gd name="connsiteY83" fmla="*/ 232 h 232"/>
              <a:gd name="connsiteX84" fmla="*/ 47 w 705"/>
              <a:gd name="connsiteY84" fmla="*/ 232 h 232"/>
              <a:gd name="connsiteX85" fmla="*/ 42 w 705"/>
              <a:gd name="connsiteY85" fmla="*/ 227 h 232"/>
              <a:gd name="connsiteX86" fmla="*/ 37 w 705"/>
              <a:gd name="connsiteY86" fmla="*/ 227 h 232"/>
              <a:gd name="connsiteX87" fmla="*/ 32 w 705"/>
              <a:gd name="connsiteY87" fmla="*/ 221 h 232"/>
              <a:gd name="connsiteX88" fmla="*/ 21 w 705"/>
              <a:gd name="connsiteY88" fmla="*/ 216 h 232"/>
              <a:gd name="connsiteX89" fmla="*/ 11 w 705"/>
              <a:gd name="connsiteY89" fmla="*/ 206 h 232"/>
              <a:gd name="connsiteX90" fmla="*/ 5 w 705"/>
              <a:gd name="connsiteY90" fmla="*/ 200 h 232"/>
              <a:gd name="connsiteX91" fmla="*/ 5 w 705"/>
              <a:gd name="connsiteY91" fmla="*/ 190 h 232"/>
              <a:gd name="connsiteX92" fmla="*/ 0 w 705"/>
              <a:gd name="connsiteY92" fmla="*/ 185 h 232"/>
              <a:gd name="connsiteX93" fmla="*/ 5 w 705"/>
              <a:gd name="connsiteY93" fmla="*/ 179 h 232"/>
              <a:gd name="connsiteX94" fmla="*/ 11 w 705"/>
              <a:gd name="connsiteY94" fmla="*/ 174 h 232"/>
              <a:gd name="connsiteX95" fmla="*/ 16 w 705"/>
              <a:gd name="connsiteY95" fmla="*/ 169 h 232"/>
              <a:gd name="connsiteX96" fmla="*/ 26 w 705"/>
              <a:gd name="connsiteY96" fmla="*/ 158 h 232"/>
              <a:gd name="connsiteX97" fmla="*/ 26 w 705"/>
              <a:gd name="connsiteY97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89 w 705"/>
              <a:gd name="connsiteY44" fmla="*/ 132 h 232"/>
              <a:gd name="connsiteX45" fmla="*/ 316 w 705"/>
              <a:gd name="connsiteY45" fmla="*/ 132 h 232"/>
              <a:gd name="connsiteX46" fmla="*/ 342 w 705"/>
              <a:gd name="connsiteY46" fmla="*/ 127 h 232"/>
              <a:gd name="connsiteX47" fmla="*/ 395 w 705"/>
              <a:gd name="connsiteY47" fmla="*/ 121 h 232"/>
              <a:gd name="connsiteX48" fmla="*/ 442 w 705"/>
              <a:gd name="connsiteY48" fmla="*/ 116 h 232"/>
              <a:gd name="connsiteX49" fmla="*/ 494 w 705"/>
              <a:gd name="connsiteY49" fmla="*/ 111 h 232"/>
              <a:gd name="connsiteX50" fmla="*/ 542 w 705"/>
              <a:gd name="connsiteY50" fmla="*/ 106 h 232"/>
              <a:gd name="connsiteX51" fmla="*/ 584 w 705"/>
              <a:gd name="connsiteY51" fmla="*/ 100 h 232"/>
              <a:gd name="connsiteX52" fmla="*/ 626 w 705"/>
              <a:gd name="connsiteY52" fmla="*/ 95 h 232"/>
              <a:gd name="connsiteX53" fmla="*/ 668 w 705"/>
              <a:gd name="connsiteY53" fmla="*/ 90 h 232"/>
              <a:gd name="connsiteX54" fmla="*/ 705 w 705"/>
              <a:gd name="connsiteY54" fmla="*/ 84 h 232"/>
              <a:gd name="connsiteX55" fmla="*/ 705 w 705"/>
              <a:gd name="connsiteY55" fmla="*/ 127 h 232"/>
              <a:gd name="connsiteX56" fmla="*/ 700 w 705"/>
              <a:gd name="connsiteY56" fmla="*/ 127 h 232"/>
              <a:gd name="connsiteX57" fmla="*/ 694 w 705"/>
              <a:gd name="connsiteY57" fmla="*/ 127 h 232"/>
              <a:gd name="connsiteX58" fmla="*/ 689 w 705"/>
              <a:gd name="connsiteY58" fmla="*/ 127 h 232"/>
              <a:gd name="connsiteX59" fmla="*/ 684 w 705"/>
              <a:gd name="connsiteY59" fmla="*/ 127 h 232"/>
              <a:gd name="connsiteX60" fmla="*/ 679 w 705"/>
              <a:gd name="connsiteY60" fmla="*/ 127 h 232"/>
              <a:gd name="connsiteX61" fmla="*/ 668 w 705"/>
              <a:gd name="connsiteY61" fmla="*/ 127 h 232"/>
              <a:gd name="connsiteX62" fmla="*/ 658 w 705"/>
              <a:gd name="connsiteY62" fmla="*/ 127 h 232"/>
              <a:gd name="connsiteX63" fmla="*/ 647 w 705"/>
              <a:gd name="connsiteY63" fmla="*/ 132 h 232"/>
              <a:gd name="connsiteX64" fmla="*/ 636 w 705"/>
              <a:gd name="connsiteY64" fmla="*/ 132 h 232"/>
              <a:gd name="connsiteX65" fmla="*/ 621 w 705"/>
              <a:gd name="connsiteY65" fmla="*/ 132 h 232"/>
              <a:gd name="connsiteX66" fmla="*/ 605 w 705"/>
              <a:gd name="connsiteY66" fmla="*/ 132 h 232"/>
              <a:gd name="connsiteX67" fmla="*/ 589 w 705"/>
              <a:gd name="connsiteY67" fmla="*/ 137 h 232"/>
              <a:gd name="connsiteX68" fmla="*/ 573 w 705"/>
              <a:gd name="connsiteY68" fmla="*/ 137 h 232"/>
              <a:gd name="connsiteX69" fmla="*/ 558 w 705"/>
              <a:gd name="connsiteY69" fmla="*/ 137 h 232"/>
              <a:gd name="connsiteX70" fmla="*/ 542 w 705"/>
              <a:gd name="connsiteY70" fmla="*/ 142 h 232"/>
              <a:gd name="connsiteX71" fmla="*/ 521 w 705"/>
              <a:gd name="connsiteY71" fmla="*/ 142 h 232"/>
              <a:gd name="connsiteX72" fmla="*/ 484 w 705"/>
              <a:gd name="connsiteY72" fmla="*/ 148 h 232"/>
              <a:gd name="connsiteX73" fmla="*/ 442 w 705"/>
              <a:gd name="connsiteY73" fmla="*/ 153 h 232"/>
              <a:gd name="connsiteX74" fmla="*/ 410 w 705"/>
              <a:gd name="connsiteY74" fmla="*/ 153 h 232"/>
              <a:gd name="connsiteX75" fmla="*/ 373 w 705"/>
              <a:gd name="connsiteY75" fmla="*/ 158 h 232"/>
              <a:gd name="connsiteX76" fmla="*/ 342 w 705"/>
              <a:gd name="connsiteY76" fmla="*/ 163 h 232"/>
              <a:gd name="connsiteX77" fmla="*/ 310 w 705"/>
              <a:gd name="connsiteY77" fmla="*/ 169 h 232"/>
              <a:gd name="connsiteX78" fmla="*/ 79 w 705"/>
              <a:gd name="connsiteY78" fmla="*/ 221 h 232"/>
              <a:gd name="connsiteX79" fmla="*/ 63 w 705"/>
              <a:gd name="connsiteY79" fmla="*/ 227 h 232"/>
              <a:gd name="connsiteX80" fmla="*/ 58 w 705"/>
              <a:gd name="connsiteY80" fmla="*/ 227 h 232"/>
              <a:gd name="connsiteX81" fmla="*/ 53 w 705"/>
              <a:gd name="connsiteY81" fmla="*/ 227 h 232"/>
              <a:gd name="connsiteX82" fmla="*/ 53 w 705"/>
              <a:gd name="connsiteY82" fmla="*/ 232 h 232"/>
              <a:gd name="connsiteX83" fmla="*/ 47 w 705"/>
              <a:gd name="connsiteY83" fmla="*/ 232 h 232"/>
              <a:gd name="connsiteX84" fmla="*/ 42 w 705"/>
              <a:gd name="connsiteY84" fmla="*/ 227 h 232"/>
              <a:gd name="connsiteX85" fmla="*/ 37 w 705"/>
              <a:gd name="connsiteY85" fmla="*/ 227 h 232"/>
              <a:gd name="connsiteX86" fmla="*/ 32 w 705"/>
              <a:gd name="connsiteY86" fmla="*/ 221 h 232"/>
              <a:gd name="connsiteX87" fmla="*/ 21 w 705"/>
              <a:gd name="connsiteY87" fmla="*/ 216 h 232"/>
              <a:gd name="connsiteX88" fmla="*/ 11 w 705"/>
              <a:gd name="connsiteY88" fmla="*/ 206 h 232"/>
              <a:gd name="connsiteX89" fmla="*/ 5 w 705"/>
              <a:gd name="connsiteY89" fmla="*/ 200 h 232"/>
              <a:gd name="connsiteX90" fmla="*/ 5 w 705"/>
              <a:gd name="connsiteY90" fmla="*/ 190 h 232"/>
              <a:gd name="connsiteX91" fmla="*/ 0 w 705"/>
              <a:gd name="connsiteY91" fmla="*/ 185 h 232"/>
              <a:gd name="connsiteX92" fmla="*/ 5 w 705"/>
              <a:gd name="connsiteY92" fmla="*/ 179 h 232"/>
              <a:gd name="connsiteX93" fmla="*/ 11 w 705"/>
              <a:gd name="connsiteY93" fmla="*/ 174 h 232"/>
              <a:gd name="connsiteX94" fmla="*/ 16 w 705"/>
              <a:gd name="connsiteY94" fmla="*/ 169 h 232"/>
              <a:gd name="connsiteX95" fmla="*/ 26 w 705"/>
              <a:gd name="connsiteY95" fmla="*/ 158 h 232"/>
              <a:gd name="connsiteX96" fmla="*/ 26 w 705"/>
              <a:gd name="connsiteY96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289 w 705"/>
              <a:gd name="connsiteY44" fmla="*/ 132 h 232"/>
              <a:gd name="connsiteX45" fmla="*/ 316 w 705"/>
              <a:gd name="connsiteY45" fmla="*/ 132 h 232"/>
              <a:gd name="connsiteX46" fmla="*/ 342 w 705"/>
              <a:gd name="connsiteY46" fmla="*/ 127 h 232"/>
              <a:gd name="connsiteX47" fmla="*/ 395 w 705"/>
              <a:gd name="connsiteY47" fmla="*/ 121 h 232"/>
              <a:gd name="connsiteX48" fmla="*/ 442 w 705"/>
              <a:gd name="connsiteY48" fmla="*/ 116 h 232"/>
              <a:gd name="connsiteX49" fmla="*/ 494 w 705"/>
              <a:gd name="connsiteY49" fmla="*/ 111 h 232"/>
              <a:gd name="connsiteX50" fmla="*/ 542 w 705"/>
              <a:gd name="connsiteY50" fmla="*/ 106 h 232"/>
              <a:gd name="connsiteX51" fmla="*/ 584 w 705"/>
              <a:gd name="connsiteY51" fmla="*/ 100 h 232"/>
              <a:gd name="connsiteX52" fmla="*/ 626 w 705"/>
              <a:gd name="connsiteY52" fmla="*/ 95 h 232"/>
              <a:gd name="connsiteX53" fmla="*/ 668 w 705"/>
              <a:gd name="connsiteY53" fmla="*/ 90 h 232"/>
              <a:gd name="connsiteX54" fmla="*/ 705 w 705"/>
              <a:gd name="connsiteY54" fmla="*/ 84 h 232"/>
              <a:gd name="connsiteX55" fmla="*/ 705 w 705"/>
              <a:gd name="connsiteY55" fmla="*/ 127 h 232"/>
              <a:gd name="connsiteX56" fmla="*/ 700 w 705"/>
              <a:gd name="connsiteY56" fmla="*/ 127 h 232"/>
              <a:gd name="connsiteX57" fmla="*/ 694 w 705"/>
              <a:gd name="connsiteY57" fmla="*/ 127 h 232"/>
              <a:gd name="connsiteX58" fmla="*/ 689 w 705"/>
              <a:gd name="connsiteY58" fmla="*/ 127 h 232"/>
              <a:gd name="connsiteX59" fmla="*/ 684 w 705"/>
              <a:gd name="connsiteY59" fmla="*/ 127 h 232"/>
              <a:gd name="connsiteX60" fmla="*/ 679 w 705"/>
              <a:gd name="connsiteY60" fmla="*/ 127 h 232"/>
              <a:gd name="connsiteX61" fmla="*/ 668 w 705"/>
              <a:gd name="connsiteY61" fmla="*/ 127 h 232"/>
              <a:gd name="connsiteX62" fmla="*/ 658 w 705"/>
              <a:gd name="connsiteY62" fmla="*/ 127 h 232"/>
              <a:gd name="connsiteX63" fmla="*/ 647 w 705"/>
              <a:gd name="connsiteY63" fmla="*/ 132 h 232"/>
              <a:gd name="connsiteX64" fmla="*/ 636 w 705"/>
              <a:gd name="connsiteY64" fmla="*/ 132 h 232"/>
              <a:gd name="connsiteX65" fmla="*/ 621 w 705"/>
              <a:gd name="connsiteY65" fmla="*/ 132 h 232"/>
              <a:gd name="connsiteX66" fmla="*/ 605 w 705"/>
              <a:gd name="connsiteY66" fmla="*/ 132 h 232"/>
              <a:gd name="connsiteX67" fmla="*/ 589 w 705"/>
              <a:gd name="connsiteY67" fmla="*/ 137 h 232"/>
              <a:gd name="connsiteX68" fmla="*/ 573 w 705"/>
              <a:gd name="connsiteY68" fmla="*/ 137 h 232"/>
              <a:gd name="connsiteX69" fmla="*/ 558 w 705"/>
              <a:gd name="connsiteY69" fmla="*/ 137 h 232"/>
              <a:gd name="connsiteX70" fmla="*/ 542 w 705"/>
              <a:gd name="connsiteY70" fmla="*/ 142 h 232"/>
              <a:gd name="connsiteX71" fmla="*/ 521 w 705"/>
              <a:gd name="connsiteY71" fmla="*/ 142 h 232"/>
              <a:gd name="connsiteX72" fmla="*/ 484 w 705"/>
              <a:gd name="connsiteY72" fmla="*/ 148 h 232"/>
              <a:gd name="connsiteX73" fmla="*/ 442 w 705"/>
              <a:gd name="connsiteY73" fmla="*/ 153 h 232"/>
              <a:gd name="connsiteX74" fmla="*/ 410 w 705"/>
              <a:gd name="connsiteY74" fmla="*/ 153 h 232"/>
              <a:gd name="connsiteX75" fmla="*/ 373 w 705"/>
              <a:gd name="connsiteY75" fmla="*/ 158 h 232"/>
              <a:gd name="connsiteX76" fmla="*/ 342 w 705"/>
              <a:gd name="connsiteY76" fmla="*/ 163 h 232"/>
              <a:gd name="connsiteX77" fmla="*/ 79 w 705"/>
              <a:gd name="connsiteY77" fmla="*/ 221 h 232"/>
              <a:gd name="connsiteX78" fmla="*/ 63 w 705"/>
              <a:gd name="connsiteY78" fmla="*/ 227 h 232"/>
              <a:gd name="connsiteX79" fmla="*/ 58 w 705"/>
              <a:gd name="connsiteY79" fmla="*/ 227 h 232"/>
              <a:gd name="connsiteX80" fmla="*/ 53 w 705"/>
              <a:gd name="connsiteY80" fmla="*/ 227 h 232"/>
              <a:gd name="connsiteX81" fmla="*/ 53 w 705"/>
              <a:gd name="connsiteY81" fmla="*/ 232 h 232"/>
              <a:gd name="connsiteX82" fmla="*/ 47 w 705"/>
              <a:gd name="connsiteY82" fmla="*/ 232 h 232"/>
              <a:gd name="connsiteX83" fmla="*/ 42 w 705"/>
              <a:gd name="connsiteY83" fmla="*/ 227 h 232"/>
              <a:gd name="connsiteX84" fmla="*/ 37 w 705"/>
              <a:gd name="connsiteY84" fmla="*/ 227 h 232"/>
              <a:gd name="connsiteX85" fmla="*/ 32 w 705"/>
              <a:gd name="connsiteY85" fmla="*/ 221 h 232"/>
              <a:gd name="connsiteX86" fmla="*/ 21 w 705"/>
              <a:gd name="connsiteY86" fmla="*/ 216 h 232"/>
              <a:gd name="connsiteX87" fmla="*/ 11 w 705"/>
              <a:gd name="connsiteY87" fmla="*/ 206 h 232"/>
              <a:gd name="connsiteX88" fmla="*/ 5 w 705"/>
              <a:gd name="connsiteY88" fmla="*/ 200 h 232"/>
              <a:gd name="connsiteX89" fmla="*/ 5 w 705"/>
              <a:gd name="connsiteY89" fmla="*/ 190 h 232"/>
              <a:gd name="connsiteX90" fmla="*/ 0 w 705"/>
              <a:gd name="connsiteY90" fmla="*/ 185 h 232"/>
              <a:gd name="connsiteX91" fmla="*/ 5 w 705"/>
              <a:gd name="connsiteY91" fmla="*/ 179 h 232"/>
              <a:gd name="connsiteX92" fmla="*/ 11 w 705"/>
              <a:gd name="connsiteY92" fmla="*/ 174 h 232"/>
              <a:gd name="connsiteX93" fmla="*/ 16 w 705"/>
              <a:gd name="connsiteY93" fmla="*/ 169 h 232"/>
              <a:gd name="connsiteX94" fmla="*/ 26 w 705"/>
              <a:gd name="connsiteY94" fmla="*/ 158 h 232"/>
              <a:gd name="connsiteX95" fmla="*/ 26 w 705"/>
              <a:gd name="connsiteY95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16 w 705"/>
              <a:gd name="connsiteY44" fmla="*/ 132 h 232"/>
              <a:gd name="connsiteX45" fmla="*/ 342 w 705"/>
              <a:gd name="connsiteY45" fmla="*/ 127 h 232"/>
              <a:gd name="connsiteX46" fmla="*/ 395 w 705"/>
              <a:gd name="connsiteY46" fmla="*/ 121 h 232"/>
              <a:gd name="connsiteX47" fmla="*/ 442 w 705"/>
              <a:gd name="connsiteY47" fmla="*/ 116 h 232"/>
              <a:gd name="connsiteX48" fmla="*/ 494 w 705"/>
              <a:gd name="connsiteY48" fmla="*/ 111 h 232"/>
              <a:gd name="connsiteX49" fmla="*/ 542 w 705"/>
              <a:gd name="connsiteY49" fmla="*/ 106 h 232"/>
              <a:gd name="connsiteX50" fmla="*/ 584 w 705"/>
              <a:gd name="connsiteY50" fmla="*/ 100 h 232"/>
              <a:gd name="connsiteX51" fmla="*/ 626 w 705"/>
              <a:gd name="connsiteY51" fmla="*/ 95 h 232"/>
              <a:gd name="connsiteX52" fmla="*/ 668 w 705"/>
              <a:gd name="connsiteY52" fmla="*/ 90 h 232"/>
              <a:gd name="connsiteX53" fmla="*/ 705 w 705"/>
              <a:gd name="connsiteY53" fmla="*/ 84 h 232"/>
              <a:gd name="connsiteX54" fmla="*/ 705 w 705"/>
              <a:gd name="connsiteY54" fmla="*/ 127 h 232"/>
              <a:gd name="connsiteX55" fmla="*/ 700 w 705"/>
              <a:gd name="connsiteY55" fmla="*/ 127 h 232"/>
              <a:gd name="connsiteX56" fmla="*/ 694 w 705"/>
              <a:gd name="connsiteY56" fmla="*/ 127 h 232"/>
              <a:gd name="connsiteX57" fmla="*/ 689 w 705"/>
              <a:gd name="connsiteY57" fmla="*/ 127 h 232"/>
              <a:gd name="connsiteX58" fmla="*/ 684 w 705"/>
              <a:gd name="connsiteY58" fmla="*/ 127 h 232"/>
              <a:gd name="connsiteX59" fmla="*/ 679 w 705"/>
              <a:gd name="connsiteY59" fmla="*/ 127 h 232"/>
              <a:gd name="connsiteX60" fmla="*/ 668 w 705"/>
              <a:gd name="connsiteY60" fmla="*/ 127 h 232"/>
              <a:gd name="connsiteX61" fmla="*/ 658 w 705"/>
              <a:gd name="connsiteY61" fmla="*/ 127 h 232"/>
              <a:gd name="connsiteX62" fmla="*/ 647 w 705"/>
              <a:gd name="connsiteY62" fmla="*/ 132 h 232"/>
              <a:gd name="connsiteX63" fmla="*/ 636 w 705"/>
              <a:gd name="connsiteY63" fmla="*/ 132 h 232"/>
              <a:gd name="connsiteX64" fmla="*/ 621 w 705"/>
              <a:gd name="connsiteY64" fmla="*/ 132 h 232"/>
              <a:gd name="connsiteX65" fmla="*/ 605 w 705"/>
              <a:gd name="connsiteY65" fmla="*/ 132 h 232"/>
              <a:gd name="connsiteX66" fmla="*/ 589 w 705"/>
              <a:gd name="connsiteY66" fmla="*/ 137 h 232"/>
              <a:gd name="connsiteX67" fmla="*/ 573 w 705"/>
              <a:gd name="connsiteY67" fmla="*/ 137 h 232"/>
              <a:gd name="connsiteX68" fmla="*/ 558 w 705"/>
              <a:gd name="connsiteY68" fmla="*/ 137 h 232"/>
              <a:gd name="connsiteX69" fmla="*/ 542 w 705"/>
              <a:gd name="connsiteY69" fmla="*/ 142 h 232"/>
              <a:gd name="connsiteX70" fmla="*/ 521 w 705"/>
              <a:gd name="connsiteY70" fmla="*/ 142 h 232"/>
              <a:gd name="connsiteX71" fmla="*/ 484 w 705"/>
              <a:gd name="connsiteY71" fmla="*/ 148 h 232"/>
              <a:gd name="connsiteX72" fmla="*/ 442 w 705"/>
              <a:gd name="connsiteY72" fmla="*/ 153 h 232"/>
              <a:gd name="connsiteX73" fmla="*/ 410 w 705"/>
              <a:gd name="connsiteY73" fmla="*/ 153 h 232"/>
              <a:gd name="connsiteX74" fmla="*/ 373 w 705"/>
              <a:gd name="connsiteY74" fmla="*/ 158 h 232"/>
              <a:gd name="connsiteX75" fmla="*/ 342 w 705"/>
              <a:gd name="connsiteY75" fmla="*/ 163 h 232"/>
              <a:gd name="connsiteX76" fmla="*/ 79 w 705"/>
              <a:gd name="connsiteY76" fmla="*/ 221 h 232"/>
              <a:gd name="connsiteX77" fmla="*/ 63 w 705"/>
              <a:gd name="connsiteY77" fmla="*/ 227 h 232"/>
              <a:gd name="connsiteX78" fmla="*/ 58 w 705"/>
              <a:gd name="connsiteY78" fmla="*/ 227 h 232"/>
              <a:gd name="connsiteX79" fmla="*/ 53 w 705"/>
              <a:gd name="connsiteY79" fmla="*/ 227 h 232"/>
              <a:gd name="connsiteX80" fmla="*/ 53 w 705"/>
              <a:gd name="connsiteY80" fmla="*/ 232 h 232"/>
              <a:gd name="connsiteX81" fmla="*/ 47 w 705"/>
              <a:gd name="connsiteY81" fmla="*/ 232 h 232"/>
              <a:gd name="connsiteX82" fmla="*/ 42 w 705"/>
              <a:gd name="connsiteY82" fmla="*/ 227 h 232"/>
              <a:gd name="connsiteX83" fmla="*/ 37 w 705"/>
              <a:gd name="connsiteY83" fmla="*/ 227 h 232"/>
              <a:gd name="connsiteX84" fmla="*/ 32 w 705"/>
              <a:gd name="connsiteY84" fmla="*/ 221 h 232"/>
              <a:gd name="connsiteX85" fmla="*/ 21 w 705"/>
              <a:gd name="connsiteY85" fmla="*/ 216 h 232"/>
              <a:gd name="connsiteX86" fmla="*/ 11 w 705"/>
              <a:gd name="connsiteY86" fmla="*/ 206 h 232"/>
              <a:gd name="connsiteX87" fmla="*/ 5 w 705"/>
              <a:gd name="connsiteY87" fmla="*/ 200 h 232"/>
              <a:gd name="connsiteX88" fmla="*/ 5 w 705"/>
              <a:gd name="connsiteY88" fmla="*/ 190 h 232"/>
              <a:gd name="connsiteX89" fmla="*/ 0 w 705"/>
              <a:gd name="connsiteY89" fmla="*/ 185 h 232"/>
              <a:gd name="connsiteX90" fmla="*/ 5 w 705"/>
              <a:gd name="connsiteY90" fmla="*/ 179 h 232"/>
              <a:gd name="connsiteX91" fmla="*/ 11 w 705"/>
              <a:gd name="connsiteY91" fmla="*/ 174 h 232"/>
              <a:gd name="connsiteX92" fmla="*/ 16 w 705"/>
              <a:gd name="connsiteY92" fmla="*/ 169 h 232"/>
              <a:gd name="connsiteX93" fmla="*/ 26 w 705"/>
              <a:gd name="connsiteY93" fmla="*/ 158 h 232"/>
              <a:gd name="connsiteX94" fmla="*/ 26 w 705"/>
              <a:gd name="connsiteY94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42 w 705"/>
              <a:gd name="connsiteY44" fmla="*/ 127 h 232"/>
              <a:gd name="connsiteX45" fmla="*/ 395 w 705"/>
              <a:gd name="connsiteY45" fmla="*/ 121 h 232"/>
              <a:gd name="connsiteX46" fmla="*/ 442 w 705"/>
              <a:gd name="connsiteY46" fmla="*/ 116 h 232"/>
              <a:gd name="connsiteX47" fmla="*/ 494 w 705"/>
              <a:gd name="connsiteY47" fmla="*/ 111 h 232"/>
              <a:gd name="connsiteX48" fmla="*/ 542 w 705"/>
              <a:gd name="connsiteY48" fmla="*/ 106 h 232"/>
              <a:gd name="connsiteX49" fmla="*/ 584 w 705"/>
              <a:gd name="connsiteY49" fmla="*/ 100 h 232"/>
              <a:gd name="connsiteX50" fmla="*/ 626 w 705"/>
              <a:gd name="connsiteY50" fmla="*/ 95 h 232"/>
              <a:gd name="connsiteX51" fmla="*/ 668 w 705"/>
              <a:gd name="connsiteY51" fmla="*/ 90 h 232"/>
              <a:gd name="connsiteX52" fmla="*/ 705 w 705"/>
              <a:gd name="connsiteY52" fmla="*/ 84 h 232"/>
              <a:gd name="connsiteX53" fmla="*/ 705 w 705"/>
              <a:gd name="connsiteY53" fmla="*/ 127 h 232"/>
              <a:gd name="connsiteX54" fmla="*/ 700 w 705"/>
              <a:gd name="connsiteY54" fmla="*/ 127 h 232"/>
              <a:gd name="connsiteX55" fmla="*/ 694 w 705"/>
              <a:gd name="connsiteY55" fmla="*/ 127 h 232"/>
              <a:gd name="connsiteX56" fmla="*/ 689 w 705"/>
              <a:gd name="connsiteY56" fmla="*/ 127 h 232"/>
              <a:gd name="connsiteX57" fmla="*/ 684 w 705"/>
              <a:gd name="connsiteY57" fmla="*/ 127 h 232"/>
              <a:gd name="connsiteX58" fmla="*/ 679 w 705"/>
              <a:gd name="connsiteY58" fmla="*/ 127 h 232"/>
              <a:gd name="connsiteX59" fmla="*/ 668 w 705"/>
              <a:gd name="connsiteY59" fmla="*/ 127 h 232"/>
              <a:gd name="connsiteX60" fmla="*/ 658 w 705"/>
              <a:gd name="connsiteY60" fmla="*/ 127 h 232"/>
              <a:gd name="connsiteX61" fmla="*/ 647 w 705"/>
              <a:gd name="connsiteY61" fmla="*/ 132 h 232"/>
              <a:gd name="connsiteX62" fmla="*/ 636 w 705"/>
              <a:gd name="connsiteY62" fmla="*/ 132 h 232"/>
              <a:gd name="connsiteX63" fmla="*/ 621 w 705"/>
              <a:gd name="connsiteY63" fmla="*/ 132 h 232"/>
              <a:gd name="connsiteX64" fmla="*/ 605 w 705"/>
              <a:gd name="connsiteY64" fmla="*/ 132 h 232"/>
              <a:gd name="connsiteX65" fmla="*/ 589 w 705"/>
              <a:gd name="connsiteY65" fmla="*/ 137 h 232"/>
              <a:gd name="connsiteX66" fmla="*/ 573 w 705"/>
              <a:gd name="connsiteY66" fmla="*/ 137 h 232"/>
              <a:gd name="connsiteX67" fmla="*/ 558 w 705"/>
              <a:gd name="connsiteY67" fmla="*/ 137 h 232"/>
              <a:gd name="connsiteX68" fmla="*/ 542 w 705"/>
              <a:gd name="connsiteY68" fmla="*/ 142 h 232"/>
              <a:gd name="connsiteX69" fmla="*/ 521 w 705"/>
              <a:gd name="connsiteY69" fmla="*/ 142 h 232"/>
              <a:gd name="connsiteX70" fmla="*/ 484 w 705"/>
              <a:gd name="connsiteY70" fmla="*/ 148 h 232"/>
              <a:gd name="connsiteX71" fmla="*/ 442 w 705"/>
              <a:gd name="connsiteY71" fmla="*/ 153 h 232"/>
              <a:gd name="connsiteX72" fmla="*/ 410 w 705"/>
              <a:gd name="connsiteY72" fmla="*/ 153 h 232"/>
              <a:gd name="connsiteX73" fmla="*/ 373 w 705"/>
              <a:gd name="connsiteY73" fmla="*/ 158 h 232"/>
              <a:gd name="connsiteX74" fmla="*/ 342 w 705"/>
              <a:gd name="connsiteY74" fmla="*/ 163 h 232"/>
              <a:gd name="connsiteX75" fmla="*/ 79 w 705"/>
              <a:gd name="connsiteY75" fmla="*/ 221 h 232"/>
              <a:gd name="connsiteX76" fmla="*/ 63 w 705"/>
              <a:gd name="connsiteY76" fmla="*/ 227 h 232"/>
              <a:gd name="connsiteX77" fmla="*/ 58 w 705"/>
              <a:gd name="connsiteY77" fmla="*/ 227 h 232"/>
              <a:gd name="connsiteX78" fmla="*/ 53 w 705"/>
              <a:gd name="connsiteY78" fmla="*/ 227 h 232"/>
              <a:gd name="connsiteX79" fmla="*/ 53 w 705"/>
              <a:gd name="connsiteY79" fmla="*/ 232 h 232"/>
              <a:gd name="connsiteX80" fmla="*/ 47 w 705"/>
              <a:gd name="connsiteY80" fmla="*/ 232 h 232"/>
              <a:gd name="connsiteX81" fmla="*/ 42 w 705"/>
              <a:gd name="connsiteY81" fmla="*/ 227 h 232"/>
              <a:gd name="connsiteX82" fmla="*/ 37 w 705"/>
              <a:gd name="connsiteY82" fmla="*/ 227 h 232"/>
              <a:gd name="connsiteX83" fmla="*/ 32 w 705"/>
              <a:gd name="connsiteY83" fmla="*/ 221 h 232"/>
              <a:gd name="connsiteX84" fmla="*/ 21 w 705"/>
              <a:gd name="connsiteY84" fmla="*/ 216 h 232"/>
              <a:gd name="connsiteX85" fmla="*/ 11 w 705"/>
              <a:gd name="connsiteY85" fmla="*/ 206 h 232"/>
              <a:gd name="connsiteX86" fmla="*/ 5 w 705"/>
              <a:gd name="connsiteY86" fmla="*/ 200 h 232"/>
              <a:gd name="connsiteX87" fmla="*/ 5 w 705"/>
              <a:gd name="connsiteY87" fmla="*/ 190 h 232"/>
              <a:gd name="connsiteX88" fmla="*/ 0 w 705"/>
              <a:gd name="connsiteY88" fmla="*/ 185 h 232"/>
              <a:gd name="connsiteX89" fmla="*/ 5 w 705"/>
              <a:gd name="connsiteY89" fmla="*/ 179 h 232"/>
              <a:gd name="connsiteX90" fmla="*/ 11 w 705"/>
              <a:gd name="connsiteY90" fmla="*/ 174 h 232"/>
              <a:gd name="connsiteX91" fmla="*/ 16 w 705"/>
              <a:gd name="connsiteY91" fmla="*/ 169 h 232"/>
              <a:gd name="connsiteX92" fmla="*/ 26 w 705"/>
              <a:gd name="connsiteY92" fmla="*/ 158 h 232"/>
              <a:gd name="connsiteX93" fmla="*/ 26 w 705"/>
              <a:gd name="connsiteY93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95 w 705"/>
              <a:gd name="connsiteY44" fmla="*/ 121 h 232"/>
              <a:gd name="connsiteX45" fmla="*/ 442 w 705"/>
              <a:gd name="connsiteY45" fmla="*/ 116 h 232"/>
              <a:gd name="connsiteX46" fmla="*/ 494 w 705"/>
              <a:gd name="connsiteY46" fmla="*/ 111 h 232"/>
              <a:gd name="connsiteX47" fmla="*/ 542 w 705"/>
              <a:gd name="connsiteY47" fmla="*/ 106 h 232"/>
              <a:gd name="connsiteX48" fmla="*/ 584 w 705"/>
              <a:gd name="connsiteY48" fmla="*/ 100 h 232"/>
              <a:gd name="connsiteX49" fmla="*/ 626 w 705"/>
              <a:gd name="connsiteY49" fmla="*/ 95 h 232"/>
              <a:gd name="connsiteX50" fmla="*/ 668 w 705"/>
              <a:gd name="connsiteY50" fmla="*/ 90 h 232"/>
              <a:gd name="connsiteX51" fmla="*/ 705 w 705"/>
              <a:gd name="connsiteY51" fmla="*/ 84 h 232"/>
              <a:gd name="connsiteX52" fmla="*/ 705 w 705"/>
              <a:gd name="connsiteY52" fmla="*/ 127 h 232"/>
              <a:gd name="connsiteX53" fmla="*/ 700 w 705"/>
              <a:gd name="connsiteY53" fmla="*/ 127 h 232"/>
              <a:gd name="connsiteX54" fmla="*/ 694 w 705"/>
              <a:gd name="connsiteY54" fmla="*/ 127 h 232"/>
              <a:gd name="connsiteX55" fmla="*/ 689 w 705"/>
              <a:gd name="connsiteY55" fmla="*/ 127 h 232"/>
              <a:gd name="connsiteX56" fmla="*/ 684 w 705"/>
              <a:gd name="connsiteY56" fmla="*/ 127 h 232"/>
              <a:gd name="connsiteX57" fmla="*/ 679 w 705"/>
              <a:gd name="connsiteY57" fmla="*/ 127 h 232"/>
              <a:gd name="connsiteX58" fmla="*/ 668 w 705"/>
              <a:gd name="connsiteY58" fmla="*/ 127 h 232"/>
              <a:gd name="connsiteX59" fmla="*/ 658 w 705"/>
              <a:gd name="connsiteY59" fmla="*/ 127 h 232"/>
              <a:gd name="connsiteX60" fmla="*/ 647 w 705"/>
              <a:gd name="connsiteY60" fmla="*/ 132 h 232"/>
              <a:gd name="connsiteX61" fmla="*/ 636 w 705"/>
              <a:gd name="connsiteY61" fmla="*/ 132 h 232"/>
              <a:gd name="connsiteX62" fmla="*/ 621 w 705"/>
              <a:gd name="connsiteY62" fmla="*/ 132 h 232"/>
              <a:gd name="connsiteX63" fmla="*/ 605 w 705"/>
              <a:gd name="connsiteY63" fmla="*/ 132 h 232"/>
              <a:gd name="connsiteX64" fmla="*/ 589 w 705"/>
              <a:gd name="connsiteY64" fmla="*/ 137 h 232"/>
              <a:gd name="connsiteX65" fmla="*/ 573 w 705"/>
              <a:gd name="connsiteY65" fmla="*/ 137 h 232"/>
              <a:gd name="connsiteX66" fmla="*/ 558 w 705"/>
              <a:gd name="connsiteY66" fmla="*/ 137 h 232"/>
              <a:gd name="connsiteX67" fmla="*/ 542 w 705"/>
              <a:gd name="connsiteY67" fmla="*/ 142 h 232"/>
              <a:gd name="connsiteX68" fmla="*/ 521 w 705"/>
              <a:gd name="connsiteY68" fmla="*/ 142 h 232"/>
              <a:gd name="connsiteX69" fmla="*/ 484 w 705"/>
              <a:gd name="connsiteY69" fmla="*/ 148 h 232"/>
              <a:gd name="connsiteX70" fmla="*/ 442 w 705"/>
              <a:gd name="connsiteY70" fmla="*/ 153 h 232"/>
              <a:gd name="connsiteX71" fmla="*/ 410 w 705"/>
              <a:gd name="connsiteY71" fmla="*/ 153 h 232"/>
              <a:gd name="connsiteX72" fmla="*/ 373 w 705"/>
              <a:gd name="connsiteY72" fmla="*/ 158 h 232"/>
              <a:gd name="connsiteX73" fmla="*/ 342 w 705"/>
              <a:gd name="connsiteY73" fmla="*/ 163 h 232"/>
              <a:gd name="connsiteX74" fmla="*/ 79 w 705"/>
              <a:gd name="connsiteY74" fmla="*/ 221 h 232"/>
              <a:gd name="connsiteX75" fmla="*/ 63 w 705"/>
              <a:gd name="connsiteY75" fmla="*/ 227 h 232"/>
              <a:gd name="connsiteX76" fmla="*/ 58 w 705"/>
              <a:gd name="connsiteY76" fmla="*/ 227 h 232"/>
              <a:gd name="connsiteX77" fmla="*/ 53 w 705"/>
              <a:gd name="connsiteY77" fmla="*/ 227 h 232"/>
              <a:gd name="connsiteX78" fmla="*/ 53 w 705"/>
              <a:gd name="connsiteY78" fmla="*/ 232 h 232"/>
              <a:gd name="connsiteX79" fmla="*/ 47 w 705"/>
              <a:gd name="connsiteY79" fmla="*/ 232 h 232"/>
              <a:gd name="connsiteX80" fmla="*/ 42 w 705"/>
              <a:gd name="connsiteY80" fmla="*/ 227 h 232"/>
              <a:gd name="connsiteX81" fmla="*/ 37 w 705"/>
              <a:gd name="connsiteY81" fmla="*/ 227 h 232"/>
              <a:gd name="connsiteX82" fmla="*/ 32 w 705"/>
              <a:gd name="connsiteY82" fmla="*/ 221 h 232"/>
              <a:gd name="connsiteX83" fmla="*/ 21 w 705"/>
              <a:gd name="connsiteY83" fmla="*/ 216 h 232"/>
              <a:gd name="connsiteX84" fmla="*/ 11 w 705"/>
              <a:gd name="connsiteY84" fmla="*/ 206 h 232"/>
              <a:gd name="connsiteX85" fmla="*/ 5 w 705"/>
              <a:gd name="connsiteY85" fmla="*/ 200 h 232"/>
              <a:gd name="connsiteX86" fmla="*/ 5 w 705"/>
              <a:gd name="connsiteY86" fmla="*/ 190 h 232"/>
              <a:gd name="connsiteX87" fmla="*/ 0 w 705"/>
              <a:gd name="connsiteY87" fmla="*/ 185 h 232"/>
              <a:gd name="connsiteX88" fmla="*/ 5 w 705"/>
              <a:gd name="connsiteY88" fmla="*/ 179 h 232"/>
              <a:gd name="connsiteX89" fmla="*/ 11 w 705"/>
              <a:gd name="connsiteY89" fmla="*/ 174 h 232"/>
              <a:gd name="connsiteX90" fmla="*/ 16 w 705"/>
              <a:gd name="connsiteY90" fmla="*/ 169 h 232"/>
              <a:gd name="connsiteX91" fmla="*/ 26 w 705"/>
              <a:gd name="connsiteY91" fmla="*/ 158 h 232"/>
              <a:gd name="connsiteX92" fmla="*/ 26 w 705"/>
              <a:gd name="connsiteY92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95 w 705"/>
              <a:gd name="connsiteY44" fmla="*/ 121 h 232"/>
              <a:gd name="connsiteX45" fmla="*/ 442 w 705"/>
              <a:gd name="connsiteY45" fmla="*/ 116 h 232"/>
              <a:gd name="connsiteX46" fmla="*/ 494 w 705"/>
              <a:gd name="connsiteY46" fmla="*/ 111 h 232"/>
              <a:gd name="connsiteX47" fmla="*/ 542 w 705"/>
              <a:gd name="connsiteY47" fmla="*/ 106 h 232"/>
              <a:gd name="connsiteX48" fmla="*/ 584 w 705"/>
              <a:gd name="connsiteY48" fmla="*/ 100 h 232"/>
              <a:gd name="connsiteX49" fmla="*/ 626 w 705"/>
              <a:gd name="connsiteY49" fmla="*/ 95 h 232"/>
              <a:gd name="connsiteX50" fmla="*/ 668 w 705"/>
              <a:gd name="connsiteY50" fmla="*/ 90 h 232"/>
              <a:gd name="connsiteX51" fmla="*/ 705 w 705"/>
              <a:gd name="connsiteY51" fmla="*/ 84 h 232"/>
              <a:gd name="connsiteX52" fmla="*/ 705 w 705"/>
              <a:gd name="connsiteY52" fmla="*/ 127 h 232"/>
              <a:gd name="connsiteX53" fmla="*/ 700 w 705"/>
              <a:gd name="connsiteY53" fmla="*/ 127 h 232"/>
              <a:gd name="connsiteX54" fmla="*/ 694 w 705"/>
              <a:gd name="connsiteY54" fmla="*/ 127 h 232"/>
              <a:gd name="connsiteX55" fmla="*/ 689 w 705"/>
              <a:gd name="connsiteY55" fmla="*/ 127 h 232"/>
              <a:gd name="connsiteX56" fmla="*/ 684 w 705"/>
              <a:gd name="connsiteY56" fmla="*/ 127 h 232"/>
              <a:gd name="connsiteX57" fmla="*/ 679 w 705"/>
              <a:gd name="connsiteY57" fmla="*/ 127 h 232"/>
              <a:gd name="connsiteX58" fmla="*/ 668 w 705"/>
              <a:gd name="connsiteY58" fmla="*/ 127 h 232"/>
              <a:gd name="connsiteX59" fmla="*/ 658 w 705"/>
              <a:gd name="connsiteY59" fmla="*/ 127 h 232"/>
              <a:gd name="connsiteX60" fmla="*/ 647 w 705"/>
              <a:gd name="connsiteY60" fmla="*/ 132 h 232"/>
              <a:gd name="connsiteX61" fmla="*/ 636 w 705"/>
              <a:gd name="connsiteY61" fmla="*/ 132 h 232"/>
              <a:gd name="connsiteX62" fmla="*/ 621 w 705"/>
              <a:gd name="connsiteY62" fmla="*/ 132 h 232"/>
              <a:gd name="connsiteX63" fmla="*/ 605 w 705"/>
              <a:gd name="connsiteY63" fmla="*/ 132 h 232"/>
              <a:gd name="connsiteX64" fmla="*/ 589 w 705"/>
              <a:gd name="connsiteY64" fmla="*/ 137 h 232"/>
              <a:gd name="connsiteX65" fmla="*/ 573 w 705"/>
              <a:gd name="connsiteY65" fmla="*/ 137 h 232"/>
              <a:gd name="connsiteX66" fmla="*/ 558 w 705"/>
              <a:gd name="connsiteY66" fmla="*/ 137 h 232"/>
              <a:gd name="connsiteX67" fmla="*/ 542 w 705"/>
              <a:gd name="connsiteY67" fmla="*/ 142 h 232"/>
              <a:gd name="connsiteX68" fmla="*/ 521 w 705"/>
              <a:gd name="connsiteY68" fmla="*/ 142 h 232"/>
              <a:gd name="connsiteX69" fmla="*/ 484 w 705"/>
              <a:gd name="connsiteY69" fmla="*/ 148 h 232"/>
              <a:gd name="connsiteX70" fmla="*/ 442 w 705"/>
              <a:gd name="connsiteY70" fmla="*/ 153 h 232"/>
              <a:gd name="connsiteX71" fmla="*/ 410 w 705"/>
              <a:gd name="connsiteY71" fmla="*/ 153 h 232"/>
              <a:gd name="connsiteX72" fmla="*/ 373 w 705"/>
              <a:gd name="connsiteY72" fmla="*/ 158 h 232"/>
              <a:gd name="connsiteX73" fmla="*/ 79 w 705"/>
              <a:gd name="connsiteY73" fmla="*/ 221 h 232"/>
              <a:gd name="connsiteX74" fmla="*/ 63 w 705"/>
              <a:gd name="connsiteY74" fmla="*/ 227 h 232"/>
              <a:gd name="connsiteX75" fmla="*/ 58 w 705"/>
              <a:gd name="connsiteY75" fmla="*/ 227 h 232"/>
              <a:gd name="connsiteX76" fmla="*/ 53 w 705"/>
              <a:gd name="connsiteY76" fmla="*/ 227 h 232"/>
              <a:gd name="connsiteX77" fmla="*/ 53 w 705"/>
              <a:gd name="connsiteY77" fmla="*/ 232 h 232"/>
              <a:gd name="connsiteX78" fmla="*/ 47 w 705"/>
              <a:gd name="connsiteY78" fmla="*/ 232 h 232"/>
              <a:gd name="connsiteX79" fmla="*/ 42 w 705"/>
              <a:gd name="connsiteY79" fmla="*/ 227 h 232"/>
              <a:gd name="connsiteX80" fmla="*/ 37 w 705"/>
              <a:gd name="connsiteY80" fmla="*/ 227 h 232"/>
              <a:gd name="connsiteX81" fmla="*/ 32 w 705"/>
              <a:gd name="connsiteY81" fmla="*/ 221 h 232"/>
              <a:gd name="connsiteX82" fmla="*/ 21 w 705"/>
              <a:gd name="connsiteY82" fmla="*/ 216 h 232"/>
              <a:gd name="connsiteX83" fmla="*/ 11 w 705"/>
              <a:gd name="connsiteY83" fmla="*/ 206 h 232"/>
              <a:gd name="connsiteX84" fmla="*/ 5 w 705"/>
              <a:gd name="connsiteY84" fmla="*/ 200 h 232"/>
              <a:gd name="connsiteX85" fmla="*/ 5 w 705"/>
              <a:gd name="connsiteY85" fmla="*/ 190 h 232"/>
              <a:gd name="connsiteX86" fmla="*/ 0 w 705"/>
              <a:gd name="connsiteY86" fmla="*/ 185 h 232"/>
              <a:gd name="connsiteX87" fmla="*/ 5 w 705"/>
              <a:gd name="connsiteY87" fmla="*/ 179 h 232"/>
              <a:gd name="connsiteX88" fmla="*/ 11 w 705"/>
              <a:gd name="connsiteY88" fmla="*/ 174 h 232"/>
              <a:gd name="connsiteX89" fmla="*/ 16 w 705"/>
              <a:gd name="connsiteY89" fmla="*/ 169 h 232"/>
              <a:gd name="connsiteX90" fmla="*/ 26 w 705"/>
              <a:gd name="connsiteY90" fmla="*/ 158 h 232"/>
              <a:gd name="connsiteX91" fmla="*/ 26 w 705"/>
              <a:gd name="connsiteY91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95 w 705"/>
              <a:gd name="connsiteY44" fmla="*/ 121 h 232"/>
              <a:gd name="connsiteX45" fmla="*/ 442 w 705"/>
              <a:gd name="connsiteY45" fmla="*/ 116 h 232"/>
              <a:gd name="connsiteX46" fmla="*/ 494 w 705"/>
              <a:gd name="connsiteY46" fmla="*/ 111 h 232"/>
              <a:gd name="connsiteX47" fmla="*/ 542 w 705"/>
              <a:gd name="connsiteY47" fmla="*/ 106 h 232"/>
              <a:gd name="connsiteX48" fmla="*/ 584 w 705"/>
              <a:gd name="connsiteY48" fmla="*/ 100 h 232"/>
              <a:gd name="connsiteX49" fmla="*/ 626 w 705"/>
              <a:gd name="connsiteY49" fmla="*/ 95 h 232"/>
              <a:gd name="connsiteX50" fmla="*/ 668 w 705"/>
              <a:gd name="connsiteY50" fmla="*/ 90 h 232"/>
              <a:gd name="connsiteX51" fmla="*/ 705 w 705"/>
              <a:gd name="connsiteY51" fmla="*/ 84 h 232"/>
              <a:gd name="connsiteX52" fmla="*/ 705 w 705"/>
              <a:gd name="connsiteY52" fmla="*/ 127 h 232"/>
              <a:gd name="connsiteX53" fmla="*/ 700 w 705"/>
              <a:gd name="connsiteY53" fmla="*/ 127 h 232"/>
              <a:gd name="connsiteX54" fmla="*/ 694 w 705"/>
              <a:gd name="connsiteY54" fmla="*/ 127 h 232"/>
              <a:gd name="connsiteX55" fmla="*/ 689 w 705"/>
              <a:gd name="connsiteY55" fmla="*/ 127 h 232"/>
              <a:gd name="connsiteX56" fmla="*/ 684 w 705"/>
              <a:gd name="connsiteY56" fmla="*/ 127 h 232"/>
              <a:gd name="connsiteX57" fmla="*/ 679 w 705"/>
              <a:gd name="connsiteY57" fmla="*/ 127 h 232"/>
              <a:gd name="connsiteX58" fmla="*/ 668 w 705"/>
              <a:gd name="connsiteY58" fmla="*/ 127 h 232"/>
              <a:gd name="connsiteX59" fmla="*/ 658 w 705"/>
              <a:gd name="connsiteY59" fmla="*/ 127 h 232"/>
              <a:gd name="connsiteX60" fmla="*/ 647 w 705"/>
              <a:gd name="connsiteY60" fmla="*/ 132 h 232"/>
              <a:gd name="connsiteX61" fmla="*/ 636 w 705"/>
              <a:gd name="connsiteY61" fmla="*/ 132 h 232"/>
              <a:gd name="connsiteX62" fmla="*/ 621 w 705"/>
              <a:gd name="connsiteY62" fmla="*/ 132 h 232"/>
              <a:gd name="connsiteX63" fmla="*/ 605 w 705"/>
              <a:gd name="connsiteY63" fmla="*/ 132 h 232"/>
              <a:gd name="connsiteX64" fmla="*/ 589 w 705"/>
              <a:gd name="connsiteY64" fmla="*/ 137 h 232"/>
              <a:gd name="connsiteX65" fmla="*/ 573 w 705"/>
              <a:gd name="connsiteY65" fmla="*/ 137 h 232"/>
              <a:gd name="connsiteX66" fmla="*/ 558 w 705"/>
              <a:gd name="connsiteY66" fmla="*/ 137 h 232"/>
              <a:gd name="connsiteX67" fmla="*/ 542 w 705"/>
              <a:gd name="connsiteY67" fmla="*/ 142 h 232"/>
              <a:gd name="connsiteX68" fmla="*/ 521 w 705"/>
              <a:gd name="connsiteY68" fmla="*/ 142 h 232"/>
              <a:gd name="connsiteX69" fmla="*/ 484 w 705"/>
              <a:gd name="connsiteY69" fmla="*/ 148 h 232"/>
              <a:gd name="connsiteX70" fmla="*/ 442 w 705"/>
              <a:gd name="connsiteY70" fmla="*/ 153 h 232"/>
              <a:gd name="connsiteX71" fmla="*/ 410 w 705"/>
              <a:gd name="connsiteY71" fmla="*/ 153 h 232"/>
              <a:gd name="connsiteX72" fmla="*/ 79 w 705"/>
              <a:gd name="connsiteY72" fmla="*/ 221 h 232"/>
              <a:gd name="connsiteX73" fmla="*/ 63 w 705"/>
              <a:gd name="connsiteY73" fmla="*/ 227 h 232"/>
              <a:gd name="connsiteX74" fmla="*/ 58 w 705"/>
              <a:gd name="connsiteY74" fmla="*/ 227 h 232"/>
              <a:gd name="connsiteX75" fmla="*/ 53 w 705"/>
              <a:gd name="connsiteY75" fmla="*/ 227 h 232"/>
              <a:gd name="connsiteX76" fmla="*/ 53 w 705"/>
              <a:gd name="connsiteY76" fmla="*/ 232 h 232"/>
              <a:gd name="connsiteX77" fmla="*/ 47 w 705"/>
              <a:gd name="connsiteY77" fmla="*/ 232 h 232"/>
              <a:gd name="connsiteX78" fmla="*/ 42 w 705"/>
              <a:gd name="connsiteY78" fmla="*/ 227 h 232"/>
              <a:gd name="connsiteX79" fmla="*/ 37 w 705"/>
              <a:gd name="connsiteY79" fmla="*/ 227 h 232"/>
              <a:gd name="connsiteX80" fmla="*/ 32 w 705"/>
              <a:gd name="connsiteY80" fmla="*/ 221 h 232"/>
              <a:gd name="connsiteX81" fmla="*/ 21 w 705"/>
              <a:gd name="connsiteY81" fmla="*/ 216 h 232"/>
              <a:gd name="connsiteX82" fmla="*/ 11 w 705"/>
              <a:gd name="connsiteY82" fmla="*/ 206 h 232"/>
              <a:gd name="connsiteX83" fmla="*/ 5 w 705"/>
              <a:gd name="connsiteY83" fmla="*/ 200 h 232"/>
              <a:gd name="connsiteX84" fmla="*/ 5 w 705"/>
              <a:gd name="connsiteY84" fmla="*/ 190 h 232"/>
              <a:gd name="connsiteX85" fmla="*/ 0 w 705"/>
              <a:gd name="connsiteY85" fmla="*/ 185 h 232"/>
              <a:gd name="connsiteX86" fmla="*/ 5 w 705"/>
              <a:gd name="connsiteY86" fmla="*/ 179 h 232"/>
              <a:gd name="connsiteX87" fmla="*/ 11 w 705"/>
              <a:gd name="connsiteY87" fmla="*/ 174 h 232"/>
              <a:gd name="connsiteX88" fmla="*/ 16 w 705"/>
              <a:gd name="connsiteY88" fmla="*/ 169 h 232"/>
              <a:gd name="connsiteX89" fmla="*/ 26 w 705"/>
              <a:gd name="connsiteY89" fmla="*/ 158 h 232"/>
              <a:gd name="connsiteX90" fmla="*/ 26 w 705"/>
              <a:gd name="connsiteY90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395 w 705"/>
              <a:gd name="connsiteY44" fmla="*/ 121 h 232"/>
              <a:gd name="connsiteX45" fmla="*/ 442 w 705"/>
              <a:gd name="connsiteY45" fmla="*/ 116 h 232"/>
              <a:gd name="connsiteX46" fmla="*/ 494 w 705"/>
              <a:gd name="connsiteY46" fmla="*/ 111 h 232"/>
              <a:gd name="connsiteX47" fmla="*/ 542 w 705"/>
              <a:gd name="connsiteY47" fmla="*/ 106 h 232"/>
              <a:gd name="connsiteX48" fmla="*/ 584 w 705"/>
              <a:gd name="connsiteY48" fmla="*/ 100 h 232"/>
              <a:gd name="connsiteX49" fmla="*/ 626 w 705"/>
              <a:gd name="connsiteY49" fmla="*/ 95 h 232"/>
              <a:gd name="connsiteX50" fmla="*/ 668 w 705"/>
              <a:gd name="connsiteY50" fmla="*/ 90 h 232"/>
              <a:gd name="connsiteX51" fmla="*/ 705 w 705"/>
              <a:gd name="connsiteY51" fmla="*/ 84 h 232"/>
              <a:gd name="connsiteX52" fmla="*/ 705 w 705"/>
              <a:gd name="connsiteY52" fmla="*/ 127 h 232"/>
              <a:gd name="connsiteX53" fmla="*/ 700 w 705"/>
              <a:gd name="connsiteY53" fmla="*/ 127 h 232"/>
              <a:gd name="connsiteX54" fmla="*/ 694 w 705"/>
              <a:gd name="connsiteY54" fmla="*/ 127 h 232"/>
              <a:gd name="connsiteX55" fmla="*/ 689 w 705"/>
              <a:gd name="connsiteY55" fmla="*/ 127 h 232"/>
              <a:gd name="connsiteX56" fmla="*/ 684 w 705"/>
              <a:gd name="connsiteY56" fmla="*/ 127 h 232"/>
              <a:gd name="connsiteX57" fmla="*/ 679 w 705"/>
              <a:gd name="connsiteY57" fmla="*/ 127 h 232"/>
              <a:gd name="connsiteX58" fmla="*/ 668 w 705"/>
              <a:gd name="connsiteY58" fmla="*/ 127 h 232"/>
              <a:gd name="connsiteX59" fmla="*/ 658 w 705"/>
              <a:gd name="connsiteY59" fmla="*/ 127 h 232"/>
              <a:gd name="connsiteX60" fmla="*/ 647 w 705"/>
              <a:gd name="connsiteY60" fmla="*/ 132 h 232"/>
              <a:gd name="connsiteX61" fmla="*/ 636 w 705"/>
              <a:gd name="connsiteY61" fmla="*/ 132 h 232"/>
              <a:gd name="connsiteX62" fmla="*/ 621 w 705"/>
              <a:gd name="connsiteY62" fmla="*/ 132 h 232"/>
              <a:gd name="connsiteX63" fmla="*/ 605 w 705"/>
              <a:gd name="connsiteY63" fmla="*/ 132 h 232"/>
              <a:gd name="connsiteX64" fmla="*/ 589 w 705"/>
              <a:gd name="connsiteY64" fmla="*/ 137 h 232"/>
              <a:gd name="connsiteX65" fmla="*/ 573 w 705"/>
              <a:gd name="connsiteY65" fmla="*/ 137 h 232"/>
              <a:gd name="connsiteX66" fmla="*/ 558 w 705"/>
              <a:gd name="connsiteY66" fmla="*/ 137 h 232"/>
              <a:gd name="connsiteX67" fmla="*/ 542 w 705"/>
              <a:gd name="connsiteY67" fmla="*/ 142 h 232"/>
              <a:gd name="connsiteX68" fmla="*/ 521 w 705"/>
              <a:gd name="connsiteY68" fmla="*/ 142 h 232"/>
              <a:gd name="connsiteX69" fmla="*/ 484 w 705"/>
              <a:gd name="connsiteY69" fmla="*/ 148 h 232"/>
              <a:gd name="connsiteX70" fmla="*/ 442 w 705"/>
              <a:gd name="connsiteY70" fmla="*/ 153 h 232"/>
              <a:gd name="connsiteX71" fmla="*/ 79 w 705"/>
              <a:gd name="connsiteY71" fmla="*/ 221 h 232"/>
              <a:gd name="connsiteX72" fmla="*/ 63 w 705"/>
              <a:gd name="connsiteY72" fmla="*/ 227 h 232"/>
              <a:gd name="connsiteX73" fmla="*/ 58 w 705"/>
              <a:gd name="connsiteY73" fmla="*/ 227 h 232"/>
              <a:gd name="connsiteX74" fmla="*/ 53 w 705"/>
              <a:gd name="connsiteY74" fmla="*/ 227 h 232"/>
              <a:gd name="connsiteX75" fmla="*/ 53 w 705"/>
              <a:gd name="connsiteY75" fmla="*/ 232 h 232"/>
              <a:gd name="connsiteX76" fmla="*/ 47 w 705"/>
              <a:gd name="connsiteY76" fmla="*/ 232 h 232"/>
              <a:gd name="connsiteX77" fmla="*/ 42 w 705"/>
              <a:gd name="connsiteY77" fmla="*/ 227 h 232"/>
              <a:gd name="connsiteX78" fmla="*/ 37 w 705"/>
              <a:gd name="connsiteY78" fmla="*/ 227 h 232"/>
              <a:gd name="connsiteX79" fmla="*/ 32 w 705"/>
              <a:gd name="connsiteY79" fmla="*/ 221 h 232"/>
              <a:gd name="connsiteX80" fmla="*/ 21 w 705"/>
              <a:gd name="connsiteY80" fmla="*/ 216 h 232"/>
              <a:gd name="connsiteX81" fmla="*/ 11 w 705"/>
              <a:gd name="connsiteY81" fmla="*/ 206 h 232"/>
              <a:gd name="connsiteX82" fmla="*/ 5 w 705"/>
              <a:gd name="connsiteY82" fmla="*/ 200 h 232"/>
              <a:gd name="connsiteX83" fmla="*/ 5 w 705"/>
              <a:gd name="connsiteY83" fmla="*/ 190 h 232"/>
              <a:gd name="connsiteX84" fmla="*/ 0 w 705"/>
              <a:gd name="connsiteY84" fmla="*/ 185 h 232"/>
              <a:gd name="connsiteX85" fmla="*/ 5 w 705"/>
              <a:gd name="connsiteY85" fmla="*/ 179 h 232"/>
              <a:gd name="connsiteX86" fmla="*/ 11 w 705"/>
              <a:gd name="connsiteY86" fmla="*/ 174 h 232"/>
              <a:gd name="connsiteX87" fmla="*/ 16 w 705"/>
              <a:gd name="connsiteY87" fmla="*/ 169 h 232"/>
              <a:gd name="connsiteX88" fmla="*/ 26 w 705"/>
              <a:gd name="connsiteY88" fmla="*/ 158 h 232"/>
              <a:gd name="connsiteX89" fmla="*/ 26 w 705"/>
              <a:gd name="connsiteY89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442 w 705"/>
              <a:gd name="connsiteY44" fmla="*/ 116 h 232"/>
              <a:gd name="connsiteX45" fmla="*/ 494 w 705"/>
              <a:gd name="connsiteY45" fmla="*/ 111 h 232"/>
              <a:gd name="connsiteX46" fmla="*/ 542 w 705"/>
              <a:gd name="connsiteY46" fmla="*/ 106 h 232"/>
              <a:gd name="connsiteX47" fmla="*/ 584 w 705"/>
              <a:gd name="connsiteY47" fmla="*/ 100 h 232"/>
              <a:gd name="connsiteX48" fmla="*/ 626 w 705"/>
              <a:gd name="connsiteY48" fmla="*/ 95 h 232"/>
              <a:gd name="connsiteX49" fmla="*/ 668 w 705"/>
              <a:gd name="connsiteY49" fmla="*/ 90 h 232"/>
              <a:gd name="connsiteX50" fmla="*/ 705 w 705"/>
              <a:gd name="connsiteY50" fmla="*/ 84 h 232"/>
              <a:gd name="connsiteX51" fmla="*/ 705 w 705"/>
              <a:gd name="connsiteY51" fmla="*/ 127 h 232"/>
              <a:gd name="connsiteX52" fmla="*/ 700 w 705"/>
              <a:gd name="connsiteY52" fmla="*/ 127 h 232"/>
              <a:gd name="connsiteX53" fmla="*/ 694 w 705"/>
              <a:gd name="connsiteY53" fmla="*/ 127 h 232"/>
              <a:gd name="connsiteX54" fmla="*/ 689 w 705"/>
              <a:gd name="connsiteY54" fmla="*/ 127 h 232"/>
              <a:gd name="connsiteX55" fmla="*/ 684 w 705"/>
              <a:gd name="connsiteY55" fmla="*/ 127 h 232"/>
              <a:gd name="connsiteX56" fmla="*/ 679 w 705"/>
              <a:gd name="connsiteY56" fmla="*/ 127 h 232"/>
              <a:gd name="connsiteX57" fmla="*/ 668 w 705"/>
              <a:gd name="connsiteY57" fmla="*/ 127 h 232"/>
              <a:gd name="connsiteX58" fmla="*/ 658 w 705"/>
              <a:gd name="connsiteY58" fmla="*/ 127 h 232"/>
              <a:gd name="connsiteX59" fmla="*/ 647 w 705"/>
              <a:gd name="connsiteY59" fmla="*/ 132 h 232"/>
              <a:gd name="connsiteX60" fmla="*/ 636 w 705"/>
              <a:gd name="connsiteY60" fmla="*/ 132 h 232"/>
              <a:gd name="connsiteX61" fmla="*/ 621 w 705"/>
              <a:gd name="connsiteY61" fmla="*/ 132 h 232"/>
              <a:gd name="connsiteX62" fmla="*/ 605 w 705"/>
              <a:gd name="connsiteY62" fmla="*/ 132 h 232"/>
              <a:gd name="connsiteX63" fmla="*/ 589 w 705"/>
              <a:gd name="connsiteY63" fmla="*/ 137 h 232"/>
              <a:gd name="connsiteX64" fmla="*/ 573 w 705"/>
              <a:gd name="connsiteY64" fmla="*/ 137 h 232"/>
              <a:gd name="connsiteX65" fmla="*/ 558 w 705"/>
              <a:gd name="connsiteY65" fmla="*/ 137 h 232"/>
              <a:gd name="connsiteX66" fmla="*/ 542 w 705"/>
              <a:gd name="connsiteY66" fmla="*/ 142 h 232"/>
              <a:gd name="connsiteX67" fmla="*/ 521 w 705"/>
              <a:gd name="connsiteY67" fmla="*/ 142 h 232"/>
              <a:gd name="connsiteX68" fmla="*/ 484 w 705"/>
              <a:gd name="connsiteY68" fmla="*/ 148 h 232"/>
              <a:gd name="connsiteX69" fmla="*/ 442 w 705"/>
              <a:gd name="connsiteY69" fmla="*/ 153 h 232"/>
              <a:gd name="connsiteX70" fmla="*/ 79 w 705"/>
              <a:gd name="connsiteY70" fmla="*/ 221 h 232"/>
              <a:gd name="connsiteX71" fmla="*/ 63 w 705"/>
              <a:gd name="connsiteY71" fmla="*/ 227 h 232"/>
              <a:gd name="connsiteX72" fmla="*/ 58 w 705"/>
              <a:gd name="connsiteY72" fmla="*/ 227 h 232"/>
              <a:gd name="connsiteX73" fmla="*/ 53 w 705"/>
              <a:gd name="connsiteY73" fmla="*/ 227 h 232"/>
              <a:gd name="connsiteX74" fmla="*/ 53 w 705"/>
              <a:gd name="connsiteY74" fmla="*/ 232 h 232"/>
              <a:gd name="connsiteX75" fmla="*/ 47 w 705"/>
              <a:gd name="connsiteY75" fmla="*/ 232 h 232"/>
              <a:gd name="connsiteX76" fmla="*/ 42 w 705"/>
              <a:gd name="connsiteY76" fmla="*/ 227 h 232"/>
              <a:gd name="connsiteX77" fmla="*/ 37 w 705"/>
              <a:gd name="connsiteY77" fmla="*/ 227 h 232"/>
              <a:gd name="connsiteX78" fmla="*/ 32 w 705"/>
              <a:gd name="connsiteY78" fmla="*/ 221 h 232"/>
              <a:gd name="connsiteX79" fmla="*/ 21 w 705"/>
              <a:gd name="connsiteY79" fmla="*/ 216 h 232"/>
              <a:gd name="connsiteX80" fmla="*/ 11 w 705"/>
              <a:gd name="connsiteY80" fmla="*/ 206 h 232"/>
              <a:gd name="connsiteX81" fmla="*/ 5 w 705"/>
              <a:gd name="connsiteY81" fmla="*/ 200 h 232"/>
              <a:gd name="connsiteX82" fmla="*/ 5 w 705"/>
              <a:gd name="connsiteY82" fmla="*/ 190 h 232"/>
              <a:gd name="connsiteX83" fmla="*/ 0 w 705"/>
              <a:gd name="connsiteY83" fmla="*/ 185 h 232"/>
              <a:gd name="connsiteX84" fmla="*/ 5 w 705"/>
              <a:gd name="connsiteY84" fmla="*/ 179 h 232"/>
              <a:gd name="connsiteX85" fmla="*/ 11 w 705"/>
              <a:gd name="connsiteY85" fmla="*/ 174 h 232"/>
              <a:gd name="connsiteX86" fmla="*/ 16 w 705"/>
              <a:gd name="connsiteY86" fmla="*/ 169 h 232"/>
              <a:gd name="connsiteX87" fmla="*/ 26 w 705"/>
              <a:gd name="connsiteY87" fmla="*/ 158 h 232"/>
              <a:gd name="connsiteX88" fmla="*/ 26 w 705"/>
              <a:gd name="connsiteY88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494 w 705"/>
              <a:gd name="connsiteY44" fmla="*/ 111 h 232"/>
              <a:gd name="connsiteX45" fmla="*/ 542 w 705"/>
              <a:gd name="connsiteY45" fmla="*/ 106 h 232"/>
              <a:gd name="connsiteX46" fmla="*/ 584 w 705"/>
              <a:gd name="connsiteY46" fmla="*/ 100 h 232"/>
              <a:gd name="connsiteX47" fmla="*/ 626 w 705"/>
              <a:gd name="connsiteY47" fmla="*/ 95 h 232"/>
              <a:gd name="connsiteX48" fmla="*/ 668 w 705"/>
              <a:gd name="connsiteY48" fmla="*/ 90 h 232"/>
              <a:gd name="connsiteX49" fmla="*/ 705 w 705"/>
              <a:gd name="connsiteY49" fmla="*/ 84 h 232"/>
              <a:gd name="connsiteX50" fmla="*/ 705 w 705"/>
              <a:gd name="connsiteY50" fmla="*/ 127 h 232"/>
              <a:gd name="connsiteX51" fmla="*/ 700 w 705"/>
              <a:gd name="connsiteY51" fmla="*/ 127 h 232"/>
              <a:gd name="connsiteX52" fmla="*/ 694 w 705"/>
              <a:gd name="connsiteY52" fmla="*/ 127 h 232"/>
              <a:gd name="connsiteX53" fmla="*/ 689 w 705"/>
              <a:gd name="connsiteY53" fmla="*/ 127 h 232"/>
              <a:gd name="connsiteX54" fmla="*/ 684 w 705"/>
              <a:gd name="connsiteY54" fmla="*/ 127 h 232"/>
              <a:gd name="connsiteX55" fmla="*/ 679 w 705"/>
              <a:gd name="connsiteY55" fmla="*/ 127 h 232"/>
              <a:gd name="connsiteX56" fmla="*/ 668 w 705"/>
              <a:gd name="connsiteY56" fmla="*/ 127 h 232"/>
              <a:gd name="connsiteX57" fmla="*/ 658 w 705"/>
              <a:gd name="connsiteY57" fmla="*/ 127 h 232"/>
              <a:gd name="connsiteX58" fmla="*/ 647 w 705"/>
              <a:gd name="connsiteY58" fmla="*/ 132 h 232"/>
              <a:gd name="connsiteX59" fmla="*/ 636 w 705"/>
              <a:gd name="connsiteY59" fmla="*/ 132 h 232"/>
              <a:gd name="connsiteX60" fmla="*/ 621 w 705"/>
              <a:gd name="connsiteY60" fmla="*/ 132 h 232"/>
              <a:gd name="connsiteX61" fmla="*/ 605 w 705"/>
              <a:gd name="connsiteY61" fmla="*/ 132 h 232"/>
              <a:gd name="connsiteX62" fmla="*/ 589 w 705"/>
              <a:gd name="connsiteY62" fmla="*/ 137 h 232"/>
              <a:gd name="connsiteX63" fmla="*/ 573 w 705"/>
              <a:gd name="connsiteY63" fmla="*/ 137 h 232"/>
              <a:gd name="connsiteX64" fmla="*/ 558 w 705"/>
              <a:gd name="connsiteY64" fmla="*/ 137 h 232"/>
              <a:gd name="connsiteX65" fmla="*/ 542 w 705"/>
              <a:gd name="connsiteY65" fmla="*/ 142 h 232"/>
              <a:gd name="connsiteX66" fmla="*/ 521 w 705"/>
              <a:gd name="connsiteY66" fmla="*/ 142 h 232"/>
              <a:gd name="connsiteX67" fmla="*/ 484 w 705"/>
              <a:gd name="connsiteY67" fmla="*/ 148 h 232"/>
              <a:gd name="connsiteX68" fmla="*/ 442 w 705"/>
              <a:gd name="connsiteY68" fmla="*/ 153 h 232"/>
              <a:gd name="connsiteX69" fmla="*/ 79 w 705"/>
              <a:gd name="connsiteY69" fmla="*/ 221 h 232"/>
              <a:gd name="connsiteX70" fmla="*/ 63 w 705"/>
              <a:gd name="connsiteY70" fmla="*/ 227 h 232"/>
              <a:gd name="connsiteX71" fmla="*/ 58 w 705"/>
              <a:gd name="connsiteY71" fmla="*/ 227 h 232"/>
              <a:gd name="connsiteX72" fmla="*/ 53 w 705"/>
              <a:gd name="connsiteY72" fmla="*/ 227 h 232"/>
              <a:gd name="connsiteX73" fmla="*/ 53 w 705"/>
              <a:gd name="connsiteY73" fmla="*/ 232 h 232"/>
              <a:gd name="connsiteX74" fmla="*/ 47 w 705"/>
              <a:gd name="connsiteY74" fmla="*/ 232 h 232"/>
              <a:gd name="connsiteX75" fmla="*/ 42 w 705"/>
              <a:gd name="connsiteY75" fmla="*/ 227 h 232"/>
              <a:gd name="connsiteX76" fmla="*/ 37 w 705"/>
              <a:gd name="connsiteY76" fmla="*/ 227 h 232"/>
              <a:gd name="connsiteX77" fmla="*/ 32 w 705"/>
              <a:gd name="connsiteY77" fmla="*/ 221 h 232"/>
              <a:gd name="connsiteX78" fmla="*/ 21 w 705"/>
              <a:gd name="connsiteY78" fmla="*/ 216 h 232"/>
              <a:gd name="connsiteX79" fmla="*/ 11 w 705"/>
              <a:gd name="connsiteY79" fmla="*/ 206 h 232"/>
              <a:gd name="connsiteX80" fmla="*/ 5 w 705"/>
              <a:gd name="connsiteY80" fmla="*/ 200 h 232"/>
              <a:gd name="connsiteX81" fmla="*/ 5 w 705"/>
              <a:gd name="connsiteY81" fmla="*/ 190 h 232"/>
              <a:gd name="connsiteX82" fmla="*/ 0 w 705"/>
              <a:gd name="connsiteY82" fmla="*/ 185 h 232"/>
              <a:gd name="connsiteX83" fmla="*/ 5 w 705"/>
              <a:gd name="connsiteY83" fmla="*/ 179 h 232"/>
              <a:gd name="connsiteX84" fmla="*/ 11 w 705"/>
              <a:gd name="connsiteY84" fmla="*/ 174 h 232"/>
              <a:gd name="connsiteX85" fmla="*/ 16 w 705"/>
              <a:gd name="connsiteY85" fmla="*/ 169 h 232"/>
              <a:gd name="connsiteX86" fmla="*/ 26 w 705"/>
              <a:gd name="connsiteY86" fmla="*/ 158 h 232"/>
              <a:gd name="connsiteX87" fmla="*/ 26 w 705"/>
              <a:gd name="connsiteY87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494 w 705"/>
              <a:gd name="connsiteY44" fmla="*/ 111 h 232"/>
              <a:gd name="connsiteX45" fmla="*/ 542 w 705"/>
              <a:gd name="connsiteY45" fmla="*/ 106 h 232"/>
              <a:gd name="connsiteX46" fmla="*/ 584 w 705"/>
              <a:gd name="connsiteY46" fmla="*/ 100 h 232"/>
              <a:gd name="connsiteX47" fmla="*/ 626 w 705"/>
              <a:gd name="connsiteY47" fmla="*/ 95 h 232"/>
              <a:gd name="connsiteX48" fmla="*/ 668 w 705"/>
              <a:gd name="connsiteY48" fmla="*/ 90 h 232"/>
              <a:gd name="connsiteX49" fmla="*/ 705 w 705"/>
              <a:gd name="connsiteY49" fmla="*/ 84 h 232"/>
              <a:gd name="connsiteX50" fmla="*/ 705 w 705"/>
              <a:gd name="connsiteY50" fmla="*/ 127 h 232"/>
              <a:gd name="connsiteX51" fmla="*/ 700 w 705"/>
              <a:gd name="connsiteY51" fmla="*/ 127 h 232"/>
              <a:gd name="connsiteX52" fmla="*/ 694 w 705"/>
              <a:gd name="connsiteY52" fmla="*/ 127 h 232"/>
              <a:gd name="connsiteX53" fmla="*/ 689 w 705"/>
              <a:gd name="connsiteY53" fmla="*/ 127 h 232"/>
              <a:gd name="connsiteX54" fmla="*/ 684 w 705"/>
              <a:gd name="connsiteY54" fmla="*/ 127 h 232"/>
              <a:gd name="connsiteX55" fmla="*/ 679 w 705"/>
              <a:gd name="connsiteY55" fmla="*/ 127 h 232"/>
              <a:gd name="connsiteX56" fmla="*/ 668 w 705"/>
              <a:gd name="connsiteY56" fmla="*/ 127 h 232"/>
              <a:gd name="connsiteX57" fmla="*/ 658 w 705"/>
              <a:gd name="connsiteY57" fmla="*/ 127 h 232"/>
              <a:gd name="connsiteX58" fmla="*/ 647 w 705"/>
              <a:gd name="connsiteY58" fmla="*/ 132 h 232"/>
              <a:gd name="connsiteX59" fmla="*/ 636 w 705"/>
              <a:gd name="connsiteY59" fmla="*/ 132 h 232"/>
              <a:gd name="connsiteX60" fmla="*/ 621 w 705"/>
              <a:gd name="connsiteY60" fmla="*/ 132 h 232"/>
              <a:gd name="connsiteX61" fmla="*/ 605 w 705"/>
              <a:gd name="connsiteY61" fmla="*/ 132 h 232"/>
              <a:gd name="connsiteX62" fmla="*/ 589 w 705"/>
              <a:gd name="connsiteY62" fmla="*/ 137 h 232"/>
              <a:gd name="connsiteX63" fmla="*/ 573 w 705"/>
              <a:gd name="connsiteY63" fmla="*/ 137 h 232"/>
              <a:gd name="connsiteX64" fmla="*/ 558 w 705"/>
              <a:gd name="connsiteY64" fmla="*/ 137 h 232"/>
              <a:gd name="connsiteX65" fmla="*/ 542 w 705"/>
              <a:gd name="connsiteY65" fmla="*/ 142 h 232"/>
              <a:gd name="connsiteX66" fmla="*/ 521 w 705"/>
              <a:gd name="connsiteY66" fmla="*/ 142 h 232"/>
              <a:gd name="connsiteX67" fmla="*/ 484 w 705"/>
              <a:gd name="connsiteY67" fmla="*/ 148 h 232"/>
              <a:gd name="connsiteX68" fmla="*/ 79 w 705"/>
              <a:gd name="connsiteY68" fmla="*/ 221 h 232"/>
              <a:gd name="connsiteX69" fmla="*/ 63 w 705"/>
              <a:gd name="connsiteY69" fmla="*/ 227 h 232"/>
              <a:gd name="connsiteX70" fmla="*/ 58 w 705"/>
              <a:gd name="connsiteY70" fmla="*/ 227 h 232"/>
              <a:gd name="connsiteX71" fmla="*/ 53 w 705"/>
              <a:gd name="connsiteY71" fmla="*/ 227 h 232"/>
              <a:gd name="connsiteX72" fmla="*/ 53 w 705"/>
              <a:gd name="connsiteY72" fmla="*/ 232 h 232"/>
              <a:gd name="connsiteX73" fmla="*/ 47 w 705"/>
              <a:gd name="connsiteY73" fmla="*/ 232 h 232"/>
              <a:gd name="connsiteX74" fmla="*/ 42 w 705"/>
              <a:gd name="connsiteY74" fmla="*/ 227 h 232"/>
              <a:gd name="connsiteX75" fmla="*/ 37 w 705"/>
              <a:gd name="connsiteY75" fmla="*/ 227 h 232"/>
              <a:gd name="connsiteX76" fmla="*/ 32 w 705"/>
              <a:gd name="connsiteY76" fmla="*/ 221 h 232"/>
              <a:gd name="connsiteX77" fmla="*/ 21 w 705"/>
              <a:gd name="connsiteY77" fmla="*/ 216 h 232"/>
              <a:gd name="connsiteX78" fmla="*/ 11 w 705"/>
              <a:gd name="connsiteY78" fmla="*/ 206 h 232"/>
              <a:gd name="connsiteX79" fmla="*/ 5 w 705"/>
              <a:gd name="connsiteY79" fmla="*/ 200 h 232"/>
              <a:gd name="connsiteX80" fmla="*/ 5 w 705"/>
              <a:gd name="connsiteY80" fmla="*/ 190 h 232"/>
              <a:gd name="connsiteX81" fmla="*/ 0 w 705"/>
              <a:gd name="connsiteY81" fmla="*/ 185 h 232"/>
              <a:gd name="connsiteX82" fmla="*/ 5 w 705"/>
              <a:gd name="connsiteY82" fmla="*/ 179 h 232"/>
              <a:gd name="connsiteX83" fmla="*/ 11 w 705"/>
              <a:gd name="connsiteY83" fmla="*/ 174 h 232"/>
              <a:gd name="connsiteX84" fmla="*/ 16 w 705"/>
              <a:gd name="connsiteY84" fmla="*/ 169 h 232"/>
              <a:gd name="connsiteX85" fmla="*/ 26 w 705"/>
              <a:gd name="connsiteY85" fmla="*/ 158 h 232"/>
              <a:gd name="connsiteX86" fmla="*/ 26 w 705"/>
              <a:gd name="connsiteY86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494 w 705"/>
              <a:gd name="connsiteY44" fmla="*/ 111 h 232"/>
              <a:gd name="connsiteX45" fmla="*/ 542 w 705"/>
              <a:gd name="connsiteY45" fmla="*/ 106 h 232"/>
              <a:gd name="connsiteX46" fmla="*/ 584 w 705"/>
              <a:gd name="connsiteY46" fmla="*/ 100 h 232"/>
              <a:gd name="connsiteX47" fmla="*/ 626 w 705"/>
              <a:gd name="connsiteY47" fmla="*/ 95 h 232"/>
              <a:gd name="connsiteX48" fmla="*/ 668 w 705"/>
              <a:gd name="connsiteY48" fmla="*/ 90 h 232"/>
              <a:gd name="connsiteX49" fmla="*/ 705 w 705"/>
              <a:gd name="connsiteY49" fmla="*/ 84 h 232"/>
              <a:gd name="connsiteX50" fmla="*/ 705 w 705"/>
              <a:gd name="connsiteY50" fmla="*/ 127 h 232"/>
              <a:gd name="connsiteX51" fmla="*/ 700 w 705"/>
              <a:gd name="connsiteY51" fmla="*/ 127 h 232"/>
              <a:gd name="connsiteX52" fmla="*/ 694 w 705"/>
              <a:gd name="connsiteY52" fmla="*/ 127 h 232"/>
              <a:gd name="connsiteX53" fmla="*/ 689 w 705"/>
              <a:gd name="connsiteY53" fmla="*/ 127 h 232"/>
              <a:gd name="connsiteX54" fmla="*/ 684 w 705"/>
              <a:gd name="connsiteY54" fmla="*/ 127 h 232"/>
              <a:gd name="connsiteX55" fmla="*/ 679 w 705"/>
              <a:gd name="connsiteY55" fmla="*/ 127 h 232"/>
              <a:gd name="connsiteX56" fmla="*/ 668 w 705"/>
              <a:gd name="connsiteY56" fmla="*/ 127 h 232"/>
              <a:gd name="connsiteX57" fmla="*/ 658 w 705"/>
              <a:gd name="connsiteY57" fmla="*/ 127 h 232"/>
              <a:gd name="connsiteX58" fmla="*/ 647 w 705"/>
              <a:gd name="connsiteY58" fmla="*/ 132 h 232"/>
              <a:gd name="connsiteX59" fmla="*/ 636 w 705"/>
              <a:gd name="connsiteY59" fmla="*/ 132 h 232"/>
              <a:gd name="connsiteX60" fmla="*/ 621 w 705"/>
              <a:gd name="connsiteY60" fmla="*/ 132 h 232"/>
              <a:gd name="connsiteX61" fmla="*/ 605 w 705"/>
              <a:gd name="connsiteY61" fmla="*/ 132 h 232"/>
              <a:gd name="connsiteX62" fmla="*/ 589 w 705"/>
              <a:gd name="connsiteY62" fmla="*/ 137 h 232"/>
              <a:gd name="connsiteX63" fmla="*/ 573 w 705"/>
              <a:gd name="connsiteY63" fmla="*/ 137 h 232"/>
              <a:gd name="connsiteX64" fmla="*/ 558 w 705"/>
              <a:gd name="connsiteY64" fmla="*/ 137 h 232"/>
              <a:gd name="connsiteX65" fmla="*/ 542 w 705"/>
              <a:gd name="connsiteY65" fmla="*/ 142 h 232"/>
              <a:gd name="connsiteX66" fmla="*/ 521 w 705"/>
              <a:gd name="connsiteY66" fmla="*/ 142 h 232"/>
              <a:gd name="connsiteX67" fmla="*/ 79 w 705"/>
              <a:gd name="connsiteY67" fmla="*/ 221 h 232"/>
              <a:gd name="connsiteX68" fmla="*/ 63 w 705"/>
              <a:gd name="connsiteY68" fmla="*/ 227 h 232"/>
              <a:gd name="connsiteX69" fmla="*/ 58 w 705"/>
              <a:gd name="connsiteY69" fmla="*/ 227 h 232"/>
              <a:gd name="connsiteX70" fmla="*/ 53 w 705"/>
              <a:gd name="connsiteY70" fmla="*/ 227 h 232"/>
              <a:gd name="connsiteX71" fmla="*/ 53 w 705"/>
              <a:gd name="connsiteY71" fmla="*/ 232 h 232"/>
              <a:gd name="connsiteX72" fmla="*/ 47 w 705"/>
              <a:gd name="connsiteY72" fmla="*/ 232 h 232"/>
              <a:gd name="connsiteX73" fmla="*/ 42 w 705"/>
              <a:gd name="connsiteY73" fmla="*/ 227 h 232"/>
              <a:gd name="connsiteX74" fmla="*/ 37 w 705"/>
              <a:gd name="connsiteY74" fmla="*/ 227 h 232"/>
              <a:gd name="connsiteX75" fmla="*/ 32 w 705"/>
              <a:gd name="connsiteY75" fmla="*/ 221 h 232"/>
              <a:gd name="connsiteX76" fmla="*/ 21 w 705"/>
              <a:gd name="connsiteY76" fmla="*/ 216 h 232"/>
              <a:gd name="connsiteX77" fmla="*/ 11 w 705"/>
              <a:gd name="connsiteY77" fmla="*/ 206 h 232"/>
              <a:gd name="connsiteX78" fmla="*/ 5 w 705"/>
              <a:gd name="connsiteY78" fmla="*/ 200 h 232"/>
              <a:gd name="connsiteX79" fmla="*/ 5 w 705"/>
              <a:gd name="connsiteY79" fmla="*/ 190 h 232"/>
              <a:gd name="connsiteX80" fmla="*/ 0 w 705"/>
              <a:gd name="connsiteY80" fmla="*/ 185 h 232"/>
              <a:gd name="connsiteX81" fmla="*/ 5 w 705"/>
              <a:gd name="connsiteY81" fmla="*/ 179 h 232"/>
              <a:gd name="connsiteX82" fmla="*/ 11 w 705"/>
              <a:gd name="connsiteY82" fmla="*/ 174 h 232"/>
              <a:gd name="connsiteX83" fmla="*/ 16 w 705"/>
              <a:gd name="connsiteY83" fmla="*/ 169 h 232"/>
              <a:gd name="connsiteX84" fmla="*/ 26 w 705"/>
              <a:gd name="connsiteY84" fmla="*/ 158 h 232"/>
              <a:gd name="connsiteX85" fmla="*/ 26 w 705"/>
              <a:gd name="connsiteY85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542 w 705"/>
              <a:gd name="connsiteY44" fmla="*/ 106 h 232"/>
              <a:gd name="connsiteX45" fmla="*/ 584 w 705"/>
              <a:gd name="connsiteY45" fmla="*/ 100 h 232"/>
              <a:gd name="connsiteX46" fmla="*/ 626 w 705"/>
              <a:gd name="connsiteY46" fmla="*/ 95 h 232"/>
              <a:gd name="connsiteX47" fmla="*/ 668 w 705"/>
              <a:gd name="connsiteY47" fmla="*/ 90 h 232"/>
              <a:gd name="connsiteX48" fmla="*/ 705 w 705"/>
              <a:gd name="connsiteY48" fmla="*/ 84 h 232"/>
              <a:gd name="connsiteX49" fmla="*/ 705 w 705"/>
              <a:gd name="connsiteY49" fmla="*/ 127 h 232"/>
              <a:gd name="connsiteX50" fmla="*/ 700 w 705"/>
              <a:gd name="connsiteY50" fmla="*/ 127 h 232"/>
              <a:gd name="connsiteX51" fmla="*/ 694 w 705"/>
              <a:gd name="connsiteY51" fmla="*/ 127 h 232"/>
              <a:gd name="connsiteX52" fmla="*/ 689 w 705"/>
              <a:gd name="connsiteY52" fmla="*/ 127 h 232"/>
              <a:gd name="connsiteX53" fmla="*/ 684 w 705"/>
              <a:gd name="connsiteY53" fmla="*/ 127 h 232"/>
              <a:gd name="connsiteX54" fmla="*/ 679 w 705"/>
              <a:gd name="connsiteY54" fmla="*/ 127 h 232"/>
              <a:gd name="connsiteX55" fmla="*/ 668 w 705"/>
              <a:gd name="connsiteY55" fmla="*/ 127 h 232"/>
              <a:gd name="connsiteX56" fmla="*/ 658 w 705"/>
              <a:gd name="connsiteY56" fmla="*/ 127 h 232"/>
              <a:gd name="connsiteX57" fmla="*/ 647 w 705"/>
              <a:gd name="connsiteY57" fmla="*/ 132 h 232"/>
              <a:gd name="connsiteX58" fmla="*/ 636 w 705"/>
              <a:gd name="connsiteY58" fmla="*/ 132 h 232"/>
              <a:gd name="connsiteX59" fmla="*/ 621 w 705"/>
              <a:gd name="connsiteY59" fmla="*/ 132 h 232"/>
              <a:gd name="connsiteX60" fmla="*/ 605 w 705"/>
              <a:gd name="connsiteY60" fmla="*/ 132 h 232"/>
              <a:gd name="connsiteX61" fmla="*/ 589 w 705"/>
              <a:gd name="connsiteY61" fmla="*/ 137 h 232"/>
              <a:gd name="connsiteX62" fmla="*/ 573 w 705"/>
              <a:gd name="connsiteY62" fmla="*/ 137 h 232"/>
              <a:gd name="connsiteX63" fmla="*/ 558 w 705"/>
              <a:gd name="connsiteY63" fmla="*/ 137 h 232"/>
              <a:gd name="connsiteX64" fmla="*/ 542 w 705"/>
              <a:gd name="connsiteY64" fmla="*/ 142 h 232"/>
              <a:gd name="connsiteX65" fmla="*/ 521 w 705"/>
              <a:gd name="connsiteY65" fmla="*/ 142 h 232"/>
              <a:gd name="connsiteX66" fmla="*/ 79 w 705"/>
              <a:gd name="connsiteY66" fmla="*/ 221 h 232"/>
              <a:gd name="connsiteX67" fmla="*/ 63 w 705"/>
              <a:gd name="connsiteY67" fmla="*/ 227 h 232"/>
              <a:gd name="connsiteX68" fmla="*/ 58 w 705"/>
              <a:gd name="connsiteY68" fmla="*/ 227 h 232"/>
              <a:gd name="connsiteX69" fmla="*/ 53 w 705"/>
              <a:gd name="connsiteY69" fmla="*/ 227 h 232"/>
              <a:gd name="connsiteX70" fmla="*/ 53 w 705"/>
              <a:gd name="connsiteY70" fmla="*/ 232 h 232"/>
              <a:gd name="connsiteX71" fmla="*/ 47 w 705"/>
              <a:gd name="connsiteY71" fmla="*/ 232 h 232"/>
              <a:gd name="connsiteX72" fmla="*/ 42 w 705"/>
              <a:gd name="connsiteY72" fmla="*/ 227 h 232"/>
              <a:gd name="connsiteX73" fmla="*/ 37 w 705"/>
              <a:gd name="connsiteY73" fmla="*/ 227 h 232"/>
              <a:gd name="connsiteX74" fmla="*/ 32 w 705"/>
              <a:gd name="connsiteY74" fmla="*/ 221 h 232"/>
              <a:gd name="connsiteX75" fmla="*/ 21 w 705"/>
              <a:gd name="connsiteY75" fmla="*/ 216 h 232"/>
              <a:gd name="connsiteX76" fmla="*/ 11 w 705"/>
              <a:gd name="connsiteY76" fmla="*/ 206 h 232"/>
              <a:gd name="connsiteX77" fmla="*/ 5 w 705"/>
              <a:gd name="connsiteY77" fmla="*/ 200 h 232"/>
              <a:gd name="connsiteX78" fmla="*/ 5 w 705"/>
              <a:gd name="connsiteY78" fmla="*/ 190 h 232"/>
              <a:gd name="connsiteX79" fmla="*/ 0 w 705"/>
              <a:gd name="connsiteY79" fmla="*/ 185 h 232"/>
              <a:gd name="connsiteX80" fmla="*/ 5 w 705"/>
              <a:gd name="connsiteY80" fmla="*/ 179 h 232"/>
              <a:gd name="connsiteX81" fmla="*/ 11 w 705"/>
              <a:gd name="connsiteY81" fmla="*/ 174 h 232"/>
              <a:gd name="connsiteX82" fmla="*/ 16 w 705"/>
              <a:gd name="connsiteY82" fmla="*/ 169 h 232"/>
              <a:gd name="connsiteX83" fmla="*/ 26 w 705"/>
              <a:gd name="connsiteY83" fmla="*/ 158 h 232"/>
              <a:gd name="connsiteX84" fmla="*/ 26 w 705"/>
              <a:gd name="connsiteY84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584 w 705"/>
              <a:gd name="connsiteY44" fmla="*/ 100 h 232"/>
              <a:gd name="connsiteX45" fmla="*/ 626 w 705"/>
              <a:gd name="connsiteY45" fmla="*/ 95 h 232"/>
              <a:gd name="connsiteX46" fmla="*/ 668 w 705"/>
              <a:gd name="connsiteY46" fmla="*/ 90 h 232"/>
              <a:gd name="connsiteX47" fmla="*/ 705 w 705"/>
              <a:gd name="connsiteY47" fmla="*/ 84 h 232"/>
              <a:gd name="connsiteX48" fmla="*/ 705 w 705"/>
              <a:gd name="connsiteY48" fmla="*/ 127 h 232"/>
              <a:gd name="connsiteX49" fmla="*/ 700 w 705"/>
              <a:gd name="connsiteY49" fmla="*/ 127 h 232"/>
              <a:gd name="connsiteX50" fmla="*/ 694 w 705"/>
              <a:gd name="connsiteY50" fmla="*/ 127 h 232"/>
              <a:gd name="connsiteX51" fmla="*/ 689 w 705"/>
              <a:gd name="connsiteY51" fmla="*/ 127 h 232"/>
              <a:gd name="connsiteX52" fmla="*/ 684 w 705"/>
              <a:gd name="connsiteY52" fmla="*/ 127 h 232"/>
              <a:gd name="connsiteX53" fmla="*/ 679 w 705"/>
              <a:gd name="connsiteY53" fmla="*/ 127 h 232"/>
              <a:gd name="connsiteX54" fmla="*/ 668 w 705"/>
              <a:gd name="connsiteY54" fmla="*/ 127 h 232"/>
              <a:gd name="connsiteX55" fmla="*/ 658 w 705"/>
              <a:gd name="connsiteY55" fmla="*/ 127 h 232"/>
              <a:gd name="connsiteX56" fmla="*/ 647 w 705"/>
              <a:gd name="connsiteY56" fmla="*/ 132 h 232"/>
              <a:gd name="connsiteX57" fmla="*/ 636 w 705"/>
              <a:gd name="connsiteY57" fmla="*/ 132 h 232"/>
              <a:gd name="connsiteX58" fmla="*/ 621 w 705"/>
              <a:gd name="connsiteY58" fmla="*/ 132 h 232"/>
              <a:gd name="connsiteX59" fmla="*/ 605 w 705"/>
              <a:gd name="connsiteY59" fmla="*/ 132 h 232"/>
              <a:gd name="connsiteX60" fmla="*/ 589 w 705"/>
              <a:gd name="connsiteY60" fmla="*/ 137 h 232"/>
              <a:gd name="connsiteX61" fmla="*/ 573 w 705"/>
              <a:gd name="connsiteY61" fmla="*/ 137 h 232"/>
              <a:gd name="connsiteX62" fmla="*/ 558 w 705"/>
              <a:gd name="connsiteY62" fmla="*/ 137 h 232"/>
              <a:gd name="connsiteX63" fmla="*/ 542 w 705"/>
              <a:gd name="connsiteY63" fmla="*/ 142 h 232"/>
              <a:gd name="connsiteX64" fmla="*/ 521 w 705"/>
              <a:gd name="connsiteY64" fmla="*/ 142 h 232"/>
              <a:gd name="connsiteX65" fmla="*/ 79 w 705"/>
              <a:gd name="connsiteY65" fmla="*/ 221 h 232"/>
              <a:gd name="connsiteX66" fmla="*/ 63 w 705"/>
              <a:gd name="connsiteY66" fmla="*/ 227 h 232"/>
              <a:gd name="connsiteX67" fmla="*/ 58 w 705"/>
              <a:gd name="connsiteY67" fmla="*/ 227 h 232"/>
              <a:gd name="connsiteX68" fmla="*/ 53 w 705"/>
              <a:gd name="connsiteY68" fmla="*/ 227 h 232"/>
              <a:gd name="connsiteX69" fmla="*/ 53 w 705"/>
              <a:gd name="connsiteY69" fmla="*/ 232 h 232"/>
              <a:gd name="connsiteX70" fmla="*/ 47 w 705"/>
              <a:gd name="connsiteY70" fmla="*/ 232 h 232"/>
              <a:gd name="connsiteX71" fmla="*/ 42 w 705"/>
              <a:gd name="connsiteY71" fmla="*/ 227 h 232"/>
              <a:gd name="connsiteX72" fmla="*/ 37 w 705"/>
              <a:gd name="connsiteY72" fmla="*/ 227 h 232"/>
              <a:gd name="connsiteX73" fmla="*/ 32 w 705"/>
              <a:gd name="connsiteY73" fmla="*/ 221 h 232"/>
              <a:gd name="connsiteX74" fmla="*/ 21 w 705"/>
              <a:gd name="connsiteY74" fmla="*/ 216 h 232"/>
              <a:gd name="connsiteX75" fmla="*/ 11 w 705"/>
              <a:gd name="connsiteY75" fmla="*/ 206 h 232"/>
              <a:gd name="connsiteX76" fmla="*/ 5 w 705"/>
              <a:gd name="connsiteY76" fmla="*/ 200 h 232"/>
              <a:gd name="connsiteX77" fmla="*/ 5 w 705"/>
              <a:gd name="connsiteY77" fmla="*/ 190 h 232"/>
              <a:gd name="connsiteX78" fmla="*/ 0 w 705"/>
              <a:gd name="connsiteY78" fmla="*/ 185 h 232"/>
              <a:gd name="connsiteX79" fmla="*/ 5 w 705"/>
              <a:gd name="connsiteY79" fmla="*/ 179 h 232"/>
              <a:gd name="connsiteX80" fmla="*/ 11 w 705"/>
              <a:gd name="connsiteY80" fmla="*/ 174 h 232"/>
              <a:gd name="connsiteX81" fmla="*/ 16 w 705"/>
              <a:gd name="connsiteY81" fmla="*/ 169 h 232"/>
              <a:gd name="connsiteX82" fmla="*/ 26 w 705"/>
              <a:gd name="connsiteY82" fmla="*/ 158 h 232"/>
              <a:gd name="connsiteX83" fmla="*/ 26 w 705"/>
              <a:gd name="connsiteY83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626 w 705"/>
              <a:gd name="connsiteY44" fmla="*/ 95 h 232"/>
              <a:gd name="connsiteX45" fmla="*/ 668 w 705"/>
              <a:gd name="connsiteY45" fmla="*/ 90 h 232"/>
              <a:gd name="connsiteX46" fmla="*/ 705 w 705"/>
              <a:gd name="connsiteY46" fmla="*/ 84 h 232"/>
              <a:gd name="connsiteX47" fmla="*/ 705 w 705"/>
              <a:gd name="connsiteY47" fmla="*/ 127 h 232"/>
              <a:gd name="connsiteX48" fmla="*/ 700 w 705"/>
              <a:gd name="connsiteY48" fmla="*/ 127 h 232"/>
              <a:gd name="connsiteX49" fmla="*/ 694 w 705"/>
              <a:gd name="connsiteY49" fmla="*/ 127 h 232"/>
              <a:gd name="connsiteX50" fmla="*/ 689 w 705"/>
              <a:gd name="connsiteY50" fmla="*/ 127 h 232"/>
              <a:gd name="connsiteX51" fmla="*/ 684 w 705"/>
              <a:gd name="connsiteY51" fmla="*/ 127 h 232"/>
              <a:gd name="connsiteX52" fmla="*/ 679 w 705"/>
              <a:gd name="connsiteY52" fmla="*/ 127 h 232"/>
              <a:gd name="connsiteX53" fmla="*/ 668 w 705"/>
              <a:gd name="connsiteY53" fmla="*/ 127 h 232"/>
              <a:gd name="connsiteX54" fmla="*/ 658 w 705"/>
              <a:gd name="connsiteY54" fmla="*/ 127 h 232"/>
              <a:gd name="connsiteX55" fmla="*/ 647 w 705"/>
              <a:gd name="connsiteY55" fmla="*/ 132 h 232"/>
              <a:gd name="connsiteX56" fmla="*/ 636 w 705"/>
              <a:gd name="connsiteY56" fmla="*/ 132 h 232"/>
              <a:gd name="connsiteX57" fmla="*/ 621 w 705"/>
              <a:gd name="connsiteY57" fmla="*/ 132 h 232"/>
              <a:gd name="connsiteX58" fmla="*/ 605 w 705"/>
              <a:gd name="connsiteY58" fmla="*/ 132 h 232"/>
              <a:gd name="connsiteX59" fmla="*/ 589 w 705"/>
              <a:gd name="connsiteY59" fmla="*/ 137 h 232"/>
              <a:gd name="connsiteX60" fmla="*/ 573 w 705"/>
              <a:gd name="connsiteY60" fmla="*/ 137 h 232"/>
              <a:gd name="connsiteX61" fmla="*/ 558 w 705"/>
              <a:gd name="connsiteY61" fmla="*/ 137 h 232"/>
              <a:gd name="connsiteX62" fmla="*/ 542 w 705"/>
              <a:gd name="connsiteY62" fmla="*/ 142 h 232"/>
              <a:gd name="connsiteX63" fmla="*/ 521 w 705"/>
              <a:gd name="connsiteY63" fmla="*/ 142 h 232"/>
              <a:gd name="connsiteX64" fmla="*/ 79 w 705"/>
              <a:gd name="connsiteY64" fmla="*/ 221 h 232"/>
              <a:gd name="connsiteX65" fmla="*/ 63 w 705"/>
              <a:gd name="connsiteY65" fmla="*/ 227 h 232"/>
              <a:gd name="connsiteX66" fmla="*/ 58 w 705"/>
              <a:gd name="connsiteY66" fmla="*/ 227 h 232"/>
              <a:gd name="connsiteX67" fmla="*/ 53 w 705"/>
              <a:gd name="connsiteY67" fmla="*/ 227 h 232"/>
              <a:gd name="connsiteX68" fmla="*/ 53 w 705"/>
              <a:gd name="connsiteY68" fmla="*/ 232 h 232"/>
              <a:gd name="connsiteX69" fmla="*/ 47 w 705"/>
              <a:gd name="connsiteY69" fmla="*/ 232 h 232"/>
              <a:gd name="connsiteX70" fmla="*/ 42 w 705"/>
              <a:gd name="connsiteY70" fmla="*/ 227 h 232"/>
              <a:gd name="connsiteX71" fmla="*/ 37 w 705"/>
              <a:gd name="connsiteY71" fmla="*/ 227 h 232"/>
              <a:gd name="connsiteX72" fmla="*/ 32 w 705"/>
              <a:gd name="connsiteY72" fmla="*/ 221 h 232"/>
              <a:gd name="connsiteX73" fmla="*/ 21 w 705"/>
              <a:gd name="connsiteY73" fmla="*/ 216 h 232"/>
              <a:gd name="connsiteX74" fmla="*/ 11 w 705"/>
              <a:gd name="connsiteY74" fmla="*/ 206 h 232"/>
              <a:gd name="connsiteX75" fmla="*/ 5 w 705"/>
              <a:gd name="connsiteY75" fmla="*/ 200 h 232"/>
              <a:gd name="connsiteX76" fmla="*/ 5 w 705"/>
              <a:gd name="connsiteY76" fmla="*/ 190 h 232"/>
              <a:gd name="connsiteX77" fmla="*/ 0 w 705"/>
              <a:gd name="connsiteY77" fmla="*/ 185 h 232"/>
              <a:gd name="connsiteX78" fmla="*/ 5 w 705"/>
              <a:gd name="connsiteY78" fmla="*/ 179 h 232"/>
              <a:gd name="connsiteX79" fmla="*/ 11 w 705"/>
              <a:gd name="connsiteY79" fmla="*/ 174 h 232"/>
              <a:gd name="connsiteX80" fmla="*/ 16 w 705"/>
              <a:gd name="connsiteY80" fmla="*/ 169 h 232"/>
              <a:gd name="connsiteX81" fmla="*/ 26 w 705"/>
              <a:gd name="connsiteY81" fmla="*/ 158 h 232"/>
              <a:gd name="connsiteX82" fmla="*/ 26 w 705"/>
              <a:gd name="connsiteY82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668 w 705"/>
              <a:gd name="connsiteY44" fmla="*/ 90 h 232"/>
              <a:gd name="connsiteX45" fmla="*/ 705 w 705"/>
              <a:gd name="connsiteY45" fmla="*/ 84 h 232"/>
              <a:gd name="connsiteX46" fmla="*/ 705 w 705"/>
              <a:gd name="connsiteY46" fmla="*/ 127 h 232"/>
              <a:gd name="connsiteX47" fmla="*/ 700 w 705"/>
              <a:gd name="connsiteY47" fmla="*/ 127 h 232"/>
              <a:gd name="connsiteX48" fmla="*/ 694 w 705"/>
              <a:gd name="connsiteY48" fmla="*/ 127 h 232"/>
              <a:gd name="connsiteX49" fmla="*/ 689 w 705"/>
              <a:gd name="connsiteY49" fmla="*/ 127 h 232"/>
              <a:gd name="connsiteX50" fmla="*/ 684 w 705"/>
              <a:gd name="connsiteY50" fmla="*/ 127 h 232"/>
              <a:gd name="connsiteX51" fmla="*/ 679 w 705"/>
              <a:gd name="connsiteY51" fmla="*/ 127 h 232"/>
              <a:gd name="connsiteX52" fmla="*/ 668 w 705"/>
              <a:gd name="connsiteY52" fmla="*/ 127 h 232"/>
              <a:gd name="connsiteX53" fmla="*/ 658 w 705"/>
              <a:gd name="connsiteY53" fmla="*/ 127 h 232"/>
              <a:gd name="connsiteX54" fmla="*/ 647 w 705"/>
              <a:gd name="connsiteY54" fmla="*/ 132 h 232"/>
              <a:gd name="connsiteX55" fmla="*/ 636 w 705"/>
              <a:gd name="connsiteY55" fmla="*/ 132 h 232"/>
              <a:gd name="connsiteX56" fmla="*/ 621 w 705"/>
              <a:gd name="connsiteY56" fmla="*/ 132 h 232"/>
              <a:gd name="connsiteX57" fmla="*/ 605 w 705"/>
              <a:gd name="connsiteY57" fmla="*/ 132 h 232"/>
              <a:gd name="connsiteX58" fmla="*/ 589 w 705"/>
              <a:gd name="connsiteY58" fmla="*/ 137 h 232"/>
              <a:gd name="connsiteX59" fmla="*/ 573 w 705"/>
              <a:gd name="connsiteY59" fmla="*/ 137 h 232"/>
              <a:gd name="connsiteX60" fmla="*/ 558 w 705"/>
              <a:gd name="connsiteY60" fmla="*/ 137 h 232"/>
              <a:gd name="connsiteX61" fmla="*/ 542 w 705"/>
              <a:gd name="connsiteY61" fmla="*/ 142 h 232"/>
              <a:gd name="connsiteX62" fmla="*/ 521 w 705"/>
              <a:gd name="connsiteY62" fmla="*/ 142 h 232"/>
              <a:gd name="connsiteX63" fmla="*/ 79 w 705"/>
              <a:gd name="connsiteY63" fmla="*/ 221 h 232"/>
              <a:gd name="connsiteX64" fmla="*/ 63 w 705"/>
              <a:gd name="connsiteY64" fmla="*/ 227 h 232"/>
              <a:gd name="connsiteX65" fmla="*/ 58 w 705"/>
              <a:gd name="connsiteY65" fmla="*/ 227 h 232"/>
              <a:gd name="connsiteX66" fmla="*/ 53 w 705"/>
              <a:gd name="connsiteY66" fmla="*/ 227 h 232"/>
              <a:gd name="connsiteX67" fmla="*/ 53 w 705"/>
              <a:gd name="connsiteY67" fmla="*/ 232 h 232"/>
              <a:gd name="connsiteX68" fmla="*/ 47 w 705"/>
              <a:gd name="connsiteY68" fmla="*/ 232 h 232"/>
              <a:gd name="connsiteX69" fmla="*/ 42 w 705"/>
              <a:gd name="connsiteY69" fmla="*/ 227 h 232"/>
              <a:gd name="connsiteX70" fmla="*/ 37 w 705"/>
              <a:gd name="connsiteY70" fmla="*/ 227 h 232"/>
              <a:gd name="connsiteX71" fmla="*/ 32 w 705"/>
              <a:gd name="connsiteY71" fmla="*/ 221 h 232"/>
              <a:gd name="connsiteX72" fmla="*/ 21 w 705"/>
              <a:gd name="connsiteY72" fmla="*/ 216 h 232"/>
              <a:gd name="connsiteX73" fmla="*/ 11 w 705"/>
              <a:gd name="connsiteY73" fmla="*/ 206 h 232"/>
              <a:gd name="connsiteX74" fmla="*/ 5 w 705"/>
              <a:gd name="connsiteY74" fmla="*/ 200 h 232"/>
              <a:gd name="connsiteX75" fmla="*/ 5 w 705"/>
              <a:gd name="connsiteY75" fmla="*/ 190 h 232"/>
              <a:gd name="connsiteX76" fmla="*/ 0 w 705"/>
              <a:gd name="connsiteY76" fmla="*/ 185 h 232"/>
              <a:gd name="connsiteX77" fmla="*/ 5 w 705"/>
              <a:gd name="connsiteY77" fmla="*/ 179 h 232"/>
              <a:gd name="connsiteX78" fmla="*/ 11 w 705"/>
              <a:gd name="connsiteY78" fmla="*/ 174 h 232"/>
              <a:gd name="connsiteX79" fmla="*/ 16 w 705"/>
              <a:gd name="connsiteY79" fmla="*/ 169 h 232"/>
              <a:gd name="connsiteX80" fmla="*/ 26 w 705"/>
              <a:gd name="connsiteY80" fmla="*/ 158 h 232"/>
              <a:gd name="connsiteX81" fmla="*/ 26 w 705"/>
              <a:gd name="connsiteY81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705 w 705"/>
              <a:gd name="connsiteY44" fmla="*/ 84 h 232"/>
              <a:gd name="connsiteX45" fmla="*/ 705 w 705"/>
              <a:gd name="connsiteY45" fmla="*/ 127 h 232"/>
              <a:gd name="connsiteX46" fmla="*/ 700 w 705"/>
              <a:gd name="connsiteY46" fmla="*/ 127 h 232"/>
              <a:gd name="connsiteX47" fmla="*/ 694 w 705"/>
              <a:gd name="connsiteY47" fmla="*/ 127 h 232"/>
              <a:gd name="connsiteX48" fmla="*/ 689 w 705"/>
              <a:gd name="connsiteY48" fmla="*/ 127 h 232"/>
              <a:gd name="connsiteX49" fmla="*/ 684 w 705"/>
              <a:gd name="connsiteY49" fmla="*/ 127 h 232"/>
              <a:gd name="connsiteX50" fmla="*/ 679 w 705"/>
              <a:gd name="connsiteY50" fmla="*/ 127 h 232"/>
              <a:gd name="connsiteX51" fmla="*/ 668 w 705"/>
              <a:gd name="connsiteY51" fmla="*/ 127 h 232"/>
              <a:gd name="connsiteX52" fmla="*/ 658 w 705"/>
              <a:gd name="connsiteY52" fmla="*/ 127 h 232"/>
              <a:gd name="connsiteX53" fmla="*/ 647 w 705"/>
              <a:gd name="connsiteY53" fmla="*/ 132 h 232"/>
              <a:gd name="connsiteX54" fmla="*/ 636 w 705"/>
              <a:gd name="connsiteY54" fmla="*/ 132 h 232"/>
              <a:gd name="connsiteX55" fmla="*/ 621 w 705"/>
              <a:gd name="connsiteY55" fmla="*/ 132 h 232"/>
              <a:gd name="connsiteX56" fmla="*/ 605 w 705"/>
              <a:gd name="connsiteY56" fmla="*/ 132 h 232"/>
              <a:gd name="connsiteX57" fmla="*/ 589 w 705"/>
              <a:gd name="connsiteY57" fmla="*/ 137 h 232"/>
              <a:gd name="connsiteX58" fmla="*/ 573 w 705"/>
              <a:gd name="connsiteY58" fmla="*/ 137 h 232"/>
              <a:gd name="connsiteX59" fmla="*/ 558 w 705"/>
              <a:gd name="connsiteY59" fmla="*/ 137 h 232"/>
              <a:gd name="connsiteX60" fmla="*/ 542 w 705"/>
              <a:gd name="connsiteY60" fmla="*/ 142 h 232"/>
              <a:gd name="connsiteX61" fmla="*/ 521 w 705"/>
              <a:gd name="connsiteY61" fmla="*/ 142 h 232"/>
              <a:gd name="connsiteX62" fmla="*/ 79 w 705"/>
              <a:gd name="connsiteY62" fmla="*/ 221 h 232"/>
              <a:gd name="connsiteX63" fmla="*/ 63 w 705"/>
              <a:gd name="connsiteY63" fmla="*/ 227 h 232"/>
              <a:gd name="connsiteX64" fmla="*/ 58 w 705"/>
              <a:gd name="connsiteY64" fmla="*/ 227 h 232"/>
              <a:gd name="connsiteX65" fmla="*/ 53 w 705"/>
              <a:gd name="connsiteY65" fmla="*/ 227 h 232"/>
              <a:gd name="connsiteX66" fmla="*/ 53 w 705"/>
              <a:gd name="connsiteY66" fmla="*/ 232 h 232"/>
              <a:gd name="connsiteX67" fmla="*/ 47 w 705"/>
              <a:gd name="connsiteY67" fmla="*/ 232 h 232"/>
              <a:gd name="connsiteX68" fmla="*/ 42 w 705"/>
              <a:gd name="connsiteY68" fmla="*/ 227 h 232"/>
              <a:gd name="connsiteX69" fmla="*/ 37 w 705"/>
              <a:gd name="connsiteY69" fmla="*/ 227 h 232"/>
              <a:gd name="connsiteX70" fmla="*/ 32 w 705"/>
              <a:gd name="connsiteY70" fmla="*/ 221 h 232"/>
              <a:gd name="connsiteX71" fmla="*/ 21 w 705"/>
              <a:gd name="connsiteY71" fmla="*/ 216 h 232"/>
              <a:gd name="connsiteX72" fmla="*/ 11 w 705"/>
              <a:gd name="connsiteY72" fmla="*/ 206 h 232"/>
              <a:gd name="connsiteX73" fmla="*/ 5 w 705"/>
              <a:gd name="connsiteY73" fmla="*/ 200 h 232"/>
              <a:gd name="connsiteX74" fmla="*/ 5 w 705"/>
              <a:gd name="connsiteY74" fmla="*/ 190 h 232"/>
              <a:gd name="connsiteX75" fmla="*/ 0 w 705"/>
              <a:gd name="connsiteY75" fmla="*/ 185 h 232"/>
              <a:gd name="connsiteX76" fmla="*/ 5 w 705"/>
              <a:gd name="connsiteY76" fmla="*/ 179 h 232"/>
              <a:gd name="connsiteX77" fmla="*/ 11 w 705"/>
              <a:gd name="connsiteY77" fmla="*/ 174 h 232"/>
              <a:gd name="connsiteX78" fmla="*/ 16 w 705"/>
              <a:gd name="connsiteY78" fmla="*/ 169 h 232"/>
              <a:gd name="connsiteX79" fmla="*/ 26 w 705"/>
              <a:gd name="connsiteY79" fmla="*/ 158 h 232"/>
              <a:gd name="connsiteX80" fmla="*/ 26 w 705"/>
              <a:gd name="connsiteY80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705 w 705"/>
              <a:gd name="connsiteY44" fmla="*/ 127 h 232"/>
              <a:gd name="connsiteX45" fmla="*/ 700 w 705"/>
              <a:gd name="connsiteY45" fmla="*/ 127 h 232"/>
              <a:gd name="connsiteX46" fmla="*/ 694 w 705"/>
              <a:gd name="connsiteY46" fmla="*/ 127 h 232"/>
              <a:gd name="connsiteX47" fmla="*/ 689 w 705"/>
              <a:gd name="connsiteY47" fmla="*/ 127 h 232"/>
              <a:gd name="connsiteX48" fmla="*/ 684 w 705"/>
              <a:gd name="connsiteY48" fmla="*/ 127 h 232"/>
              <a:gd name="connsiteX49" fmla="*/ 679 w 705"/>
              <a:gd name="connsiteY49" fmla="*/ 127 h 232"/>
              <a:gd name="connsiteX50" fmla="*/ 668 w 705"/>
              <a:gd name="connsiteY50" fmla="*/ 127 h 232"/>
              <a:gd name="connsiteX51" fmla="*/ 658 w 705"/>
              <a:gd name="connsiteY51" fmla="*/ 127 h 232"/>
              <a:gd name="connsiteX52" fmla="*/ 647 w 705"/>
              <a:gd name="connsiteY52" fmla="*/ 132 h 232"/>
              <a:gd name="connsiteX53" fmla="*/ 636 w 705"/>
              <a:gd name="connsiteY53" fmla="*/ 132 h 232"/>
              <a:gd name="connsiteX54" fmla="*/ 621 w 705"/>
              <a:gd name="connsiteY54" fmla="*/ 132 h 232"/>
              <a:gd name="connsiteX55" fmla="*/ 605 w 705"/>
              <a:gd name="connsiteY55" fmla="*/ 132 h 232"/>
              <a:gd name="connsiteX56" fmla="*/ 589 w 705"/>
              <a:gd name="connsiteY56" fmla="*/ 137 h 232"/>
              <a:gd name="connsiteX57" fmla="*/ 573 w 705"/>
              <a:gd name="connsiteY57" fmla="*/ 137 h 232"/>
              <a:gd name="connsiteX58" fmla="*/ 558 w 705"/>
              <a:gd name="connsiteY58" fmla="*/ 137 h 232"/>
              <a:gd name="connsiteX59" fmla="*/ 542 w 705"/>
              <a:gd name="connsiteY59" fmla="*/ 142 h 232"/>
              <a:gd name="connsiteX60" fmla="*/ 521 w 705"/>
              <a:gd name="connsiteY60" fmla="*/ 142 h 232"/>
              <a:gd name="connsiteX61" fmla="*/ 79 w 705"/>
              <a:gd name="connsiteY61" fmla="*/ 221 h 232"/>
              <a:gd name="connsiteX62" fmla="*/ 63 w 705"/>
              <a:gd name="connsiteY62" fmla="*/ 227 h 232"/>
              <a:gd name="connsiteX63" fmla="*/ 58 w 705"/>
              <a:gd name="connsiteY63" fmla="*/ 227 h 232"/>
              <a:gd name="connsiteX64" fmla="*/ 53 w 705"/>
              <a:gd name="connsiteY64" fmla="*/ 227 h 232"/>
              <a:gd name="connsiteX65" fmla="*/ 53 w 705"/>
              <a:gd name="connsiteY65" fmla="*/ 232 h 232"/>
              <a:gd name="connsiteX66" fmla="*/ 47 w 705"/>
              <a:gd name="connsiteY66" fmla="*/ 232 h 232"/>
              <a:gd name="connsiteX67" fmla="*/ 42 w 705"/>
              <a:gd name="connsiteY67" fmla="*/ 227 h 232"/>
              <a:gd name="connsiteX68" fmla="*/ 37 w 705"/>
              <a:gd name="connsiteY68" fmla="*/ 227 h 232"/>
              <a:gd name="connsiteX69" fmla="*/ 32 w 705"/>
              <a:gd name="connsiteY69" fmla="*/ 221 h 232"/>
              <a:gd name="connsiteX70" fmla="*/ 21 w 705"/>
              <a:gd name="connsiteY70" fmla="*/ 216 h 232"/>
              <a:gd name="connsiteX71" fmla="*/ 11 w 705"/>
              <a:gd name="connsiteY71" fmla="*/ 206 h 232"/>
              <a:gd name="connsiteX72" fmla="*/ 5 w 705"/>
              <a:gd name="connsiteY72" fmla="*/ 200 h 232"/>
              <a:gd name="connsiteX73" fmla="*/ 5 w 705"/>
              <a:gd name="connsiteY73" fmla="*/ 190 h 232"/>
              <a:gd name="connsiteX74" fmla="*/ 0 w 705"/>
              <a:gd name="connsiteY74" fmla="*/ 185 h 232"/>
              <a:gd name="connsiteX75" fmla="*/ 5 w 705"/>
              <a:gd name="connsiteY75" fmla="*/ 179 h 232"/>
              <a:gd name="connsiteX76" fmla="*/ 11 w 705"/>
              <a:gd name="connsiteY76" fmla="*/ 174 h 232"/>
              <a:gd name="connsiteX77" fmla="*/ 16 w 705"/>
              <a:gd name="connsiteY77" fmla="*/ 169 h 232"/>
              <a:gd name="connsiteX78" fmla="*/ 26 w 705"/>
              <a:gd name="connsiteY78" fmla="*/ 158 h 232"/>
              <a:gd name="connsiteX79" fmla="*/ 26 w 705"/>
              <a:gd name="connsiteY79" fmla="*/ 158 h 232"/>
              <a:gd name="connsiteX0" fmla="*/ 26 w 705"/>
              <a:gd name="connsiteY0" fmla="*/ 158 h 232"/>
              <a:gd name="connsiteX1" fmla="*/ 37 w 705"/>
              <a:gd name="connsiteY1" fmla="*/ 148 h 232"/>
              <a:gd name="connsiteX2" fmla="*/ 47 w 705"/>
              <a:gd name="connsiteY2" fmla="*/ 137 h 232"/>
              <a:gd name="connsiteX3" fmla="*/ 58 w 705"/>
              <a:gd name="connsiteY3" fmla="*/ 121 h 232"/>
              <a:gd name="connsiteX4" fmla="*/ 68 w 705"/>
              <a:gd name="connsiteY4" fmla="*/ 100 h 232"/>
              <a:gd name="connsiteX5" fmla="*/ 74 w 705"/>
              <a:gd name="connsiteY5" fmla="*/ 79 h 232"/>
              <a:gd name="connsiteX6" fmla="*/ 74 w 705"/>
              <a:gd name="connsiteY6" fmla="*/ 74 h 232"/>
              <a:gd name="connsiteX7" fmla="*/ 74 w 705"/>
              <a:gd name="connsiteY7" fmla="*/ 63 h 232"/>
              <a:gd name="connsiteX8" fmla="*/ 74 w 705"/>
              <a:gd name="connsiteY8" fmla="*/ 58 h 232"/>
              <a:gd name="connsiteX9" fmla="*/ 68 w 705"/>
              <a:gd name="connsiteY9" fmla="*/ 48 h 232"/>
              <a:gd name="connsiteX10" fmla="*/ 68 w 705"/>
              <a:gd name="connsiteY10" fmla="*/ 42 h 232"/>
              <a:gd name="connsiteX11" fmla="*/ 63 w 705"/>
              <a:gd name="connsiteY11" fmla="*/ 37 h 232"/>
              <a:gd name="connsiteX12" fmla="*/ 58 w 705"/>
              <a:gd name="connsiteY12" fmla="*/ 32 h 232"/>
              <a:gd name="connsiteX13" fmla="*/ 53 w 705"/>
              <a:gd name="connsiteY13" fmla="*/ 27 h 232"/>
              <a:gd name="connsiteX14" fmla="*/ 53 w 705"/>
              <a:gd name="connsiteY14" fmla="*/ 21 h 232"/>
              <a:gd name="connsiteX15" fmla="*/ 53 w 705"/>
              <a:gd name="connsiteY15" fmla="*/ 21 h 232"/>
              <a:gd name="connsiteX16" fmla="*/ 53 w 705"/>
              <a:gd name="connsiteY16" fmla="*/ 11 h 232"/>
              <a:gd name="connsiteX17" fmla="*/ 53 w 705"/>
              <a:gd name="connsiteY17" fmla="*/ 11 h 232"/>
              <a:gd name="connsiteX18" fmla="*/ 58 w 705"/>
              <a:gd name="connsiteY18" fmla="*/ 5 h 232"/>
              <a:gd name="connsiteX19" fmla="*/ 63 w 705"/>
              <a:gd name="connsiteY19" fmla="*/ 5 h 232"/>
              <a:gd name="connsiteX20" fmla="*/ 74 w 705"/>
              <a:gd name="connsiteY20" fmla="*/ 0 h 232"/>
              <a:gd name="connsiteX21" fmla="*/ 79 w 705"/>
              <a:gd name="connsiteY21" fmla="*/ 0 h 232"/>
              <a:gd name="connsiteX22" fmla="*/ 89 w 705"/>
              <a:gd name="connsiteY22" fmla="*/ 0 h 232"/>
              <a:gd name="connsiteX23" fmla="*/ 100 w 705"/>
              <a:gd name="connsiteY23" fmla="*/ 5 h 232"/>
              <a:gd name="connsiteX24" fmla="*/ 116 w 705"/>
              <a:gd name="connsiteY24" fmla="*/ 11 h 232"/>
              <a:gd name="connsiteX25" fmla="*/ 126 w 705"/>
              <a:gd name="connsiteY25" fmla="*/ 16 h 232"/>
              <a:gd name="connsiteX26" fmla="*/ 137 w 705"/>
              <a:gd name="connsiteY26" fmla="*/ 21 h 232"/>
              <a:gd name="connsiteX27" fmla="*/ 142 w 705"/>
              <a:gd name="connsiteY27" fmla="*/ 32 h 232"/>
              <a:gd name="connsiteX28" fmla="*/ 147 w 705"/>
              <a:gd name="connsiteY28" fmla="*/ 37 h 232"/>
              <a:gd name="connsiteX29" fmla="*/ 153 w 705"/>
              <a:gd name="connsiteY29" fmla="*/ 42 h 232"/>
              <a:gd name="connsiteX30" fmla="*/ 153 w 705"/>
              <a:gd name="connsiteY30" fmla="*/ 48 h 232"/>
              <a:gd name="connsiteX31" fmla="*/ 153 w 705"/>
              <a:gd name="connsiteY31" fmla="*/ 53 h 232"/>
              <a:gd name="connsiteX32" fmla="*/ 147 w 705"/>
              <a:gd name="connsiteY32" fmla="*/ 69 h 232"/>
              <a:gd name="connsiteX33" fmla="*/ 142 w 705"/>
              <a:gd name="connsiteY33" fmla="*/ 84 h 232"/>
              <a:gd name="connsiteX34" fmla="*/ 137 w 705"/>
              <a:gd name="connsiteY34" fmla="*/ 100 h 232"/>
              <a:gd name="connsiteX35" fmla="*/ 132 w 705"/>
              <a:gd name="connsiteY35" fmla="*/ 111 h 232"/>
              <a:gd name="connsiteX36" fmla="*/ 126 w 705"/>
              <a:gd name="connsiteY36" fmla="*/ 116 h 232"/>
              <a:gd name="connsiteX37" fmla="*/ 126 w 705"/>
              <a:gd name="connsiteY37" fmla="*/ 127 h 232"/>
              <a:gd name="connsiteX38" fmla="*/ 121 w 705"/>
              <a:gd name="connsiteY38" fmla="*/ 132 h 232"/>
              <a:gd name="connsiteX39" fmla="*/ 121 w 705"/>
              <a:gd name="connsiteY39" fmla="*/ 137 h 232"/>
              <a:gd name="connsiteX40" fmla="*/ 121 w 705"/>
              <a:gd name="connsiteY40" fmla="*/ 142 h 232"/>
              <a:gd name="connsiteX41" fmla="*/ 121 w 705"/>
              <a:gd name="connsiteY41" fmla="*/ 142 h 232"/>
              <a:gd name="connsiteX42" fmla="*/ 121 w 705"/>
              <a:gd name="connsiteY42" fmla="*/ 148 h 232"/>
              <a:gd name="connsiteX43" fmla="*/ 121 w 705"/>
              <a:gd name="connsiteY43" fmla="*/ 148 h 232"/>
              <a:gd name="connsiteX44" fmla="*/ 705 w 705"/>
              <a:gd name="connsiteY44" fmla="*/ 127 h 232"/>
              <a:gd name="connsiteX45" fmla="*/ 694 w 705"/>
              <a:gd name="connsiteY45" fmla="*/ 127 h 232"/>
              <a:gd name="connsiteX46" fmla="*/ 689 w 705"/>
              <a:gd name="connsiteY46" fmla="*/ 127 h 232"/>
              <a:gd name="connsiteX47" fmla="*/ 684 w 705"/>
              <a:gd name="connsiteY47" fmla="*/ 127 h 232"/>
              <a:gd name="connsiteX48" fmla="*/ 679 w 705"/>
              <a:gd name="connsiteY48" fmla="*/ 127 h 232"/>
              <a:gd name="connsiteX49" fmla="*/ 668 w 705"/>
              <a:gd name="connsiteY49" fmla="*/ 127 h 232"/>
              <a:gd name="connsiteX50" fmla="*/ 658 w 705"/>
              <a:gd name="connsiteY50" fmla="*/ 127 h 232"/>
              <a:gd name="connsiteX51" fmla="*/ 647 w 705"/>
              <a:gd name="connsiteY51" fmla="*/ 132 h 232"/>
              <a:gd name="connsiteX52" fmla="*/ 636 w 705"/>
              <a:gd name="connsiteY52" fmla="*/ 132 h 232"/>
              <a:gd name="connsiteX53" fmla="*/ 621 w 705"/>
              <a:gd name="connsiteY53" fmla="*/ 132 h 232"/>
              <a:gd name="connsiteX54" fmla="*/ 605 w 705"/>
              <a:gd name="connsiteY54" fmla="*/ 132 h 232"/>
              <a:gd name="connsiteX55" fmla="*/ 589 w 705"/>
              <a:gd name="connsiteY55" fmla="*/ 137 h 232"/>
              <a:gd name="connsiteX56" fmla="*/ 573 w 705"/>
              <a:gd name="connsiteY56" fmla="*/ 137 h 232"/>
              <a:gd name="connsiteX57" fmla="*/ 558 w 705"/>
              <a:gd name="connsiteY57" fmla="*/ 137 h 232"/>
              <a:gd name="connsiteX58" fmla="*/ 542 w 705"/>
              <a:gd name="connsiteY58" fmla="*/ 142 h 232"/>
              <a:gd name="connsiteX59" fmla="*/ 521 w 705"/>
              <a:gd name="connsiteY59" fmla="*/ 142 h 232"/>
              <a:gd name="connsiteX60" fmla="*/ 79 w 705"/>
              <a:gd name="connsiteY60" fmla="*/ 221 h 232"/>
              <a:gd name="connsiteX61" fmla="*/ 63 w 705"/>
              <a:gd name="connsiteY61" fmla="*/ 227 h 232"/>
              <a:gd name="connsiteX62" fmla="*/ 58 w 705"/>
              <a:gd name="connsiteY62" fmla="*/ 227 h 232"/>
              <a:gd name="connsiteX63" fmla="*/ 53 w 705"/>
              <a:gd name="connsiteY63" fmla="*/ 227 h 232"/>
              <a:gd name="connsiteX64" fmla="*/ 53 w 705"/>
              <a:gd name="connsiteY64" fmla="*/ 232 h 232"/>
              <a:gd name="connsiteX65" fmla="*/ 47 w 705"/>
              <a:gd name="connsiteY65" fmla="*/ 232 h 232"/>
              <a:gd name="connsiteX66" fmla="*/ 42 w 705"/>
              <a:gd name="connsiteY66" fmla="*/ 227 h 232"/>
              <a:gd name="connsiteX67" fmla="*/ 37 w 705"/>
              <a:gd name="connsiteY67" fmla="*/ 227 h 232"/>
              <a:gd name="connsiteX68" fmla="*/ 32 w 705"/>
              <a:gd name="connsiteY68" fmla="*/ 221 h 232"/>
              <a:gd name="connsiteX69" fmla="*/ 21 w 705"/>
              <a:gd name="connsiteY69" fmla="*/ 216 h 232"/>
              <a:gd name="connsiteX70" fmla="*/ 11 w 705"/>
              <a:gd name="connsiteY70" fmla="*/ 206 h 232"/>
              <a:gd name="connsiteX71" fmla="*/ 5 w 705"/>
              <a:gd name="connsiteY71" fmla="*/ 200 h 232"/>
              <a:gd name="connsiteX72" fmla="*/ 5 w 705"/>
              <a:gd name="connsiteY72" fmla="*/ 190 h 232"/>
              <a:gd name="connsiteX73" fmla="*/ 0 w 705"/>
              <a:gd name="connsiteY73" fmla="*/ 185 h 232"/>
              <a:gd name="connsiteX74" fmla="*/ 5 w 705"/>
              <a:gd name="connsiteY74" fmla="*/ 179 h 232"/>
              <a:gd name="connsiteX75" fmla="*/ 11 w 705"/>
              <a:gd name="connsiteY75" fmla="*/ 174 h 232"/>
              <a:gd name="connsiteX76" fmla="*/ 16 w 705"/>
              <a:gd name="connsiteY76" fmla="*/ 169 h 232"/>
              <a:gd name="connsiteX77" fmla="*/ 26 w 705"/>
              <a:gd name="connsiteY77" fmla="*/ 158 h 232"/>
              <a:gd name="connsiteX78" fmla="*/ 26 w 705"/>
              <a:gd name="connsiteY78" fmla="*/ 158 h 232"/>
              <a:gd name="connsiteX0" fmla="*/ 26 w 694"/>
              <a:gd name="connsiteY0" fmla="*/ 158 h 232"/>
              <a:gd name="connsiteX1" fmla="*/ 37 w 694"/>
              <a:gd name="connsiteY1" fmla="*/ 148 h 232"/>
              <a:gd name="connsiteX2" fmla="*/ 47 w 694"/>
              <a:gd name="connsiteY2" fmla="*/ 137 h 232"/>
              <a:gd name="connsiteX3" fmla="*/ 58 w 694"/>
              <a:gd name="connsiteY3" fmla="*/ 121 h 232"/>
              <a:gd name="connsiteX4" fmla="*/ 68 w 694"/>
              <a:gd name="connsiteY4" fmla="*/ 100 h 232"/>
              <a:gd name="connsiteX5" fmla="*/ 74 w 694"/>
              <a:gd name="connsiteY5" fmla="*/ 79 h 232"/>
              <a:gd name="connsiteX6" fmla="*/ 74 w 694"/>
              <a:gd name="connsiteY6" fmla="*/ 74 h 232"/>
              <a:gd name="connsiteX7" fmla="*/ 74 w 694"/>
              <a:gd name="connsiteY7" fmla="*/ 63 h 232"/>
              <a:gd name="connsiteX8" fmla="*/ 74 w 694"/>
              <a:gd name="connsiteY8" fmla="*/ 58 h 232"/>
              <a:gd name="connsiteX9" fmla="*/ 68 w 694"/>
              <a:gd name="connsiteY9" fmla="*/ 48 h 232"/>
              <a:gd name="connsiteX10" fmla="*/ 68 w 694"/>
              <a:gd name="connsiteY10" fmla="*/ 42 h 232"/>
              <a:gd name="connsiteX11" fmla="*/ 63 w 694"/>
              <a:gd name="connsiteY11" fmla="*/ 37 h 232"/>
              <a:gd name="connsiteX12" fmla="*/ 58 w 694"/>
              <a:gd name="connsiteY12" fmla="*/ 32 h 232"/>
              <a:gd name="connsiteX13" fmla="*/ 53 w 694"/>
              <a:gd name="connsiteY13" fmla="*/ 27 h 232"/>
              <a:gd name="connsiteX14" fmla="*/ 53 w 694"/>
              <a:gd name="connsiteY14" fmla="*/ 21 h 232"/>
              <a:gd name="connsiteX15" fmla="*/ 53 w 694"/>
              <a:gd name="connsiteY15" fmla="*/ 21 h 232"/>
              <a:gd name="connsiteX16" fmla="*/ 53 w 694"/>
              <a:gd name="connsiteY16" fmla="*/ 11 h 232"/>
              <a:gd name="connsiteX17" fmla="*/ 53 w 694"/>
              <a:gd name="connsiteY17" fmla="*/ 11 h 232"/>
              <a:gd name="connsiteX18" fmla="*/ 58 w 694"/>
              <a:gd name="connsiteY18" fmla="*/ 5 h 232"/>
              <a:gd name="connsiteX19" fmla="*/ 63 w 694"/>
              <a:gd name="connsiteY19" fmla="*/ 5 h 232"/>
              <a:gd name="connsiteX20" fmla="*/ 74 w 694"/>
              <a:gd name="connsiteY20" fmla="*/ 0 h 232"/>
              <a:gd name="connsiteX21" fmla="*/ 79 w 694"/>
              <a:gd name="connsiteY21" fmla="*/ 0 h 232"/>
              <a:gd name="connsiteX22" fmla="*/ 89 w 694"/>
              <a:gd name="connsiteY22" fmla="*/ 0 h 232"/>
              <a:gd name="connsiteX23" fmla="*/ 100 w 694"/>
              <a:gd name="connsiteY23" fmla="*/ 5 h 232"/>
              <a:gd name="connsiteX24" fmla="*/ 116 w 694"/>
              <a:gd name="connsiteY24" fmla="*/ 11 h 232"/>
              <a:gd name="connsiteX25" fmla="*/ 126 w 694"/>
              <a:gd name="connsiteY25" fmla="*/ 16 h 232"/>
              <a:gd name="connsiteX26" fmla="*/ 137 w 694"/>
              <a:gd name="connsiteY26" fmla="*/ 21 h 232"/>
              <a:gd name="connsiteX27" fmla="*/ 142 w 694"/>
              <a:gd name="connsiteY27" fmla="*/ 32 h 232"/>
              <a:gd name="connsiteX28" fmla="*/ 147 w 694"/>
              <a:gd name="connsiteY28" fmla="*/ 37 h 232"/>
              <a:gd name="connsiteX29" fmla="*/ 153 w 694"/>
              <a:gd name="connsiteY29" fmla="*/ 42 h 232"/>
              <a:gd name="connsiteX30" fmla="*/ 153 w 694"/>
              <a:gd name="connsiteY30" fmla="*/ 48 h 232"/>
              <a:gd name="connsiteX31" fmla="*/ 153 w 694"/>
              <a:gd name="connsiteY31" fmla="*/ 53 h 232"/>
              <a:gd name="connsiteX32" fmla="*/ 147 w 694"/>
              <a:gd name="connsiteY32" fmla="*/ 69 h 232"/>
              <a:gd name="connsiteX33" fmla="*/ 142 w 694"/>
              <a:gd name="connsiteY33" fmla="*/ 84 h 232"/>
              <a:gd name="connsiteX34" fmla="*/ 137 w 694"/>
              <a:gd name="connsiteY34" fmla="*/ 100 h 232"/>
              <a:gd name="connsiteX35" fmla="*/ 132 w 694"/>
              <a:gd name="connsiteY35" fmla="*/ 111 h 232"/>
              <a:gd name="connsiteX36" fmla="*/ 126 w 694"/>
              <a:gd name="connsiteY36" fmla="*/ 116 h 232"/>
              <a:gd name="connsiteX37" fmla="*/ 126 w 694"/>
              <a:gd name="connsiteY37" fmla="*/ 127 h 232"/>
              <a:gd name="connsiteX38" fmla="*/ 121 w 694"/>
              <a:gd name="connsiteY38" fmla="*/ 132 h 232"/>
              <a:gd name="connsiteX39" fmla="*/ 121 w 694"/>
              <a:gd name="connsiteY39" fmla="*/ 137 h 232"/>
              <a:gd name="connsiteX40" fmla="*/ 121 w 694"/>
              <a:gd name="connsiteY40" fmla="*/ 142 h 232"/>
              <a:gd name="connsiteX41" fmla="*/ 121 w 694"/>
              <a:gd name="connsiteY41" fmla="*/ 142 h 232"/>
              <a:gd name="connsiteX42" fmla="*/ 121 w 694"/>
              <a:gd name="connsiteY42" fmla="*/ 148 h 232"/>
              <a:gd name="connsiteX43" fmla="*/ 121 w 694"/>
              <a:gd name="connsiteY43" fmla="*/ 148 h 232"/>
              <a:gd name="connsiteX44" fmla="*/ 694 w 694"/>
              <a:gd name="connsiteY44" fmla="*/ 127 h 232"/>
              <a:gd name="connsiteX45" fmla="*/ 689 w 694"/>
              <a:gd name="connsiteY45" fmla="*/ 127 h 232"/>
              <a:gd name="connsiteX46" fmla="*/ 684 w 694"/>
              <a:gd name="connsiteY46" fmla="*/ 127 h 232"/>
              <a:gd name="connsiteX47" fmla="*/ 679 w 694"/>
              <a:gd name="connsiteY47" fmla="*/ 127 h 232"/>
              <a:gd name="connsiteX48" fmla="*/ 668 w 694"/>
              <a:gd name="connsiteY48" fmla="*/ 127 h 232"/>
              <a:gd name="connsiteX49" fmla="*/ 658 w 694"/>
              <a:gd name="connsiteY49" fmla="*/ 127 h 232"/>
              <a:gd name="connsiteX50" fmla="*/ 647 w 694"/>
              <a:gd name="connsiteY50" fmla="*/ 132 h 232"/>
              <a:gd name="connsiteX51" fmla="*/ 636 w 694"/>
              <a:gd name="connsiteY51" fmla="*/ 132 h 232"/>
              <a:gd name="connsiteX52" fmla="*/ 621 w 694"/>
              <a:gd name="connsiteY52" fmla="*/ 132 h 232"/>
              <a:gd name="connsiteX53" fmla="*/ 605 w 694"/>
              <a:gd name="connsiteY53" fmla="*/ 132 h 232"/>
              <a:gd name="connsiteX54" fmla="*/ 589 w 694"/>
              <a:gd name="connsiteY54" fmla="*/ 137 h 232"/>
              <a:gd name="connsiteX55" fmla="*/ 573 w 694"/>
              <a:gd name="connsiteY55" fmla="*/ 137 h 232"/>
              <a:gd name="connsiteX56" fmla="*/ 558 w 694"/>
              <a:gd name="connsiteY56" fmla="*/ 137 h 232"/>
              <a:gd name="connsiteX57" fmla="*/ 542 w 694"/>
              <a:gd name="connsiteY57" fmla="*/ 142 h 232"/>
              <a:gd name="connsiteX58" fmla="*/ 521 w 694"/>
              <a:gd name="connsiteY58" fmla="*/ 142 h 232"/>
              <a:gd name="connsiteX59" fmla="*/ 79 w 694"/>
              <a:gd name="connsiteY59" fmla="*/ 221 h 232"/>
              <a:gd name="connsiteX60" fmla="*/ 63 w 694"/>
              <a:gd name="connsiteY60" fmla="*/ 227 h 232"/>
              <a:gd name="connsiteX61" fmla="*/ 58 w 694"/>
              <a:gd name="connsiteY61" fmla="*/ 227 h 232"/>
              <a:gd name="connsiteX62" fmla="*/ 53 w 694"/>
              <a:gd name="connsiteY62" fmla="*/ 227 h 232"/>
              <a:gd name="connsiteX63" fmla="*/ 53 w 694"/>
              <a:gd name="connsiteY63" fmla="*/ 232 h 232"/>
              <a:gd name="connsiteX64" fmla="*/ 47 w 694"/>
              <a:gd name="connsiteY64" fmla="*/ 232 h 232"/>
              <a:gd name="connsiteX65" fmla="*/ 42 w 694"/>
              <a:gd name="connsiteY65" fmla="*/ 227 h 232"/>
              <a:gd name="connsiteX66" fmla="*/ 37 w 694"/>
              <a:gd name="connsiteY66" fmla="*/ 227 h 232"/>
              <a:gd name="connsiteX67" fmla="*/ 32 w 694"/>
              <a:gd name="connsiteY67" fmla="*/ 221 h 232"/>
              <a:gd name="connsiteX68" fmla="*/ 21 w 694"/>
              <a:gd name="connsiteY68" fmla="*/ 216 h 232"/>
              <a:gd name="connsiteX69" fmla="*/ 11 w 694"/>
              <a:gd name="connsiteY69" fmla="*/ 206 h 232"/>
              <a:gd name="connsiteX70" fmla="*/ 5 w 694"/>
              <a:gd name="connsiteY70" fmla="*/ 200 h 232"/>
              <a:gd name="connsiteX71" fmla="*/ 5 w 694"/>
              <a:gd name="connsiteY71" fmla="*/ 190 h 232"/>
              <a:gd name="connsiteX72" fmla="*/ 0 w 694"/>
              <a:gd name="connsiteY72" fmla="*/ 185 h 232"/>
              <a:gd name="connsiteX73" fmla="*/ 5 w 694"/>
              <a:gd name="connsiteY73" fmla="*/ 179 h 232"/>
              <a:gd name="connsiteX74" fmla="*/ 11 w 694"/>
              <a:gd name="connsiteY74" fmla="*/ 174 h 232"/>
              <a:gd name="connsiteX75" fmla="*/ 16 w 694"/>
              <a:gd name="connsiteY75" fmla="*/ 169 h 232"/>
              <a:gd name="connsiteX76" fmla="*/ 26 w 694"/>
              <a:gd name="connsiteY76" fmla="*/ 158 h 232"/>
              <a:gd name="connsiteX77" fmla="*/ 26 w 694"/>
              <a:gd name="connsiteY77" fmla="*/ 158 h 232"/>
              <a:gd name="connsiteX0" fmla="*/ 26 w 694"/>
              <a:gd name="connsiteY0" fmla="*/ 158 h 232"/>
              <a:gd name="connsiteX1" fmla="*/ 37 w 694"/>
              <a:gd name="connsiteY1" fmla="*/ 148 h 232"/>
              <a:gd name="connsiteX2" fmla="*/ 47 w 694"/>
              <a:gd name="connsiteY2" fmla="*/ 137 h 232"/>
              <a:gd name="connsiteX3" fmla="*/ 58 w 694"/>
              <a:gd name="connsiteY3" fmla="*/ 121 h 232"/>
              <a:gd name="connsiteX4" fmla="*/ 68 w 694"/>
              <a:gd name="connsiteY4" fmla="*/ 100 h 232"/>
              <a:gd name="connsiteX5" fmla="*/ 74 w 694"/>
              <a:gd name="connsiteY5" fmla="*/ 79 h 232"/>
              <a:gd name="connsiteX6" fmla="*/ 74 w 694"/>
              <a:gd name="connsiteY6" fmla="*/ 74 h 232"/>
              <a:gd name="connsiteX7" fmla="*/ 74 w 694"/>
              <a:gd name="connsiteY7" fmla="*/ 63 h 232"/>
              <a:gd name="connsiteX8" fmla="*/ 74 w 694"/>
              <a:gd name="connsiteY8" fmla="*/ 58 h 232"/>
              <a:gd name="connsiteX9" fmla="*/ 68 w 694"/>
              <a:gd name="connsiteY9" fmla="*/ 48 h 232"/>
              <a:gd name="connsiteX10" fmla="*/ 68 w 694"/>
              <a:gd name="connsiteY10" fmla="*/ 42 h 232"/>
              <a:gd name="connsiteX11" fmla="*/ 63 w 694"/>
              <a:gd name="connsiteY11" fmla="*/ 37 h 232"/>
              <a:gd name="connsiteX12" fmla="*/ 58 w 694"/>
              <a:gd name="connsiteY12" fmla="*/ 32 h 232"/>
              <a:gd name="connsiteX13" fmla="*/ 53 w 694"/>
              <a:gd name="connsiteY13" fmla="*/ 27 h 232"/>
              <a:gd name="connsiteX14" fmla="*/ 53 w 694"/>
              <a:gd name="connsiteY14" fmla="*/ 21 h 232"/>
              <a:gd name="connsiteX15" fmla="*/ 53 w 694"/>
              <a:gd name="connsiteY15" fmla="*/ 21 h 232"/>
              <a:gd name="connsiteX16" fmla="*/ 53 w 694"/>
              <a:gd name="connsiteY16" fmla="*/ 11 h 232"/>
              <a:gd name="connsiteX17" fmla="*/ 53 w 694"/>
              <a:gd name="connsiteY17" fmla="*/ 11 h 232"/>
              <a:gd name="connsiteX18" fmla="*/ 58 w 694"/>
              <a:gd name="connsiteY18" fmla="*/ 5 h 232"/>
              <a:gd name="connsiteX19" fmla="*/ 63 w 694"/>
              <a:gd name="connsiteY19" fmla="*/ 5 h 232"/>
              <a:gd name="connsiteX20" fmla="*/ 74 w 694"/>
              <a:gd name="connsiteY20" fmla="*/ 0 h 232"/>
              <a:gd name="connsiteX21" fmla="*/ 79 w 694"/>
              <a:gd name="connsiteY21" fmla="*/ 0 h 232"/>
              <a:gd name="connsiteX22" fmla="*/ 89 w 694"/>
              <a:gd name="connsiteY22" fmla="*/ 0 h 232"/>
              <a:gd name="connsiteX23" fmla="*/ 100 w 694"/>
              <a:gd name="connsiteY23" fmla="*/ 5 h 232"/>
              <a:gd name="connsiteX24" fmla="*/ 116 w 694"/>
              <a:gd name="connsiteY24" fmla="*/ 11 h 232"/>
              <a:gd name="connsiteX25" fmla="*/ 126 w 694"/>
              <a:gd name="connsiteY25" fmla="*/ 16 h 232"/>
              <a:gd name="connsiteX26" fmla="*/ 137 w 694"/>
              <a:gd name="connsiteY26" fmla="*/ 21 h 232"/>
              <a:gd name="connsiteX27" fmla="*/ 142 w 694"/>
              <a:gd name="connsiteY27" fmla="*/ 32 h 232"/>
              <a:gd name="connsiteX28" fmla="*/ 147 w 694"/>
              <a:gd name="connsiteY28" fmla="*/ 37 h 232"/>
              <a:gd name="connsiteX29" fmla="*/ 153 w 694"/>
              <a:gd name="connsiteY29" fmla="*/ 42 h 232"/>
              <a:gd name="connsiteX30" fmla="*/ 153 w 694"/>
              <a:gd name="connsiteY30" fmla="*/ 48 h 232"/>
              <a:gd name="connsiteX31" fmla="*/ 153 w 694"/>
              <a:gd name="connsiteY31" fmla="*/ 53 h 232"/>
              <a:gd name="connsiteX32" fmla="*/ 147 w 694"/>
              <a:gd name="connsiteY32" fmla="*/ 69 h 232"/>
              <a:gd name="connsiteX33" fmla="*/ 142 w 694"/>
              <a:gd name="connsiteY33" fmla="*/ 84 h 232"/>
              <a:gd name="connsiteX34" fmla="*/ 137 w 694"/>
              <a:gd name="connsiteY34" fmla="*/ 100 h 232"/>
              <a:gd name="connsiteX35" fmla="*/ 132 w 694"/>
              <a:gd name="connsiteY35" fmla="*/ 111 h 232"/>
              <a:gd name="connsiteX36" fmla="*/ 126 w 694"/>
              <a:gd name="connsiteY36" fmla="*/ 116 h 232"/>
              <a:gd name="connsiteX37" fmla="*/ 126 w 694"/>
              <a:gd name="connsiteY37" fmla="*/ 127 h 232"/>
              <a:gd name="connsiteX38" fmla="*/ 121 w 694"/>
              <a:gd name="connsiteY38" fmla="*/ 132 h 232"/>
              <a:gd name="connsiteX39" fmla="*/ 121 w 694"/>
              <a:gd name="connsiteY39" fmla="*/ 137 h 232"/>
              <a:gd name="connsiteX40" fmla="*/ 121 w 694"/>
              <a:gd name="connsiteY40" fmla="*/ 142 h 232"/>
              <a:gd name="connsiteX41" fmla="*/ 121 w 694"/>
              <a:gd name="connsiteY41" fmla="*/ 142 h 232"/>
              <a:gd name="connsiteX42" fmla="*/ 121 w 694"/>
              <a:gd name="connsiteY42" fmla="*/ 148 h 232"/>
              <a:gd name="connsiteX43" fmla="*/ 121 w 694"/>
              <a:gd name="connsiteY43" fmla="*/ 148 h 232"/>
              <a:gd name="connsiteX44" fmla="*/ 694 w 694"/>
              <a:gd name="connsiteY44" fmla="*/ 127 h 232"/>
              <a:gd name="connsiteX45" fmla="*/ 684 w 694"/>
              <a:gd name="connsiteY45" fmla="*/ 127 h 232"/>
              <a:gd name="connsiteX46" fmla="*/ 679 w 694"/>
              <a:gd name="connsiteY46" fmla="*/ 127 h 232"/>
              <a:gd name="connsiteX47" fmla="*/ 668 w 694"/>
              <a:gd name="connsiteY47" fmla="*/ 127 h 232"/>
              <a:gd name="connsiteX48" fmla="*/ 658 w 694"/>
              <a:gd name="connsiteY48" fmla="*/ 127 h 232"/>
              <a:gd name="connsiteX49" fmla="*/ 647 w 694"/>
              <a:gd name="connsiteY49" fmla="*/ 132 h 232"/>
              <a:gd name="connsiteX50" fmla="*/ 636 w 694"/>
              <a:gd name="connsiteY50" fmla="*/ 132 h 232"/>
              <a:gd name="connsiteX51" fmla="*/ 621 w 694"/>
              <a:gd name="connsiteY51" fmla="*/ 132 h 232"/>
              <a:gd name="connsiteX52" fmla="*/ 605 w 694"/>
              <a:gd name="connsiteY52" fmla="*/ 132 h 232"/>
              <a:gd name="connsiteX53" fmla="*/ 589 w 694"/>
              <a:gd name="connsiteY53" fmla="*/ 137 h 232"/>
              <a:gd name="connsiteX54" fmla="*/ 573 w 694"/>
              <a:gd name="connsiteY54" fmla="*/ 137 h 232"/>
              <a:gd name="connsiteX55" fmla="*/ 558 w 694"/>
              <a:gd name="connsiteY55" fmla="*/ 137 h 232"/>
              <a:gd name="connsiteX56" fmla="*/ 542 w 694"/>
              <a:gd name="connsiteY56" fmla="*/ 142 h 232"/>
              <a:gd name="connsiteX57" fmla="*/ 521 w 694"/>
              <a:gd name="connsiteY57" fmla="*/ 142 h 232"/>
              <a:gd name="connsiteX58" fmla="*/ 79 w 694"/>
              <a:gd name="connsiteY58" fmla="*/ 221 h 232"/>
              <a:gd name="connsiteX59" fmla="*/ 63 w 694"/>
              <a:gd name="connsiteY59" fmla="*/ 227 h 232"/>
              <a:gd name="connsiteX60" fmla="*/ 58 w 694"/>
              <a:gd name="connsiteY60" fmla="*/ 227 h 232"/>
              <a:gd name="connsiteX61" fmla="*/ 53 w 694"/>
              <a:gd name="connsiteY61" fmla="*/ 227 h 232"/>
              <a:gd name="connsiteX62" fmla="*/ 53 w 694"/>
              <a:gd name="connsiteY62" fmla="*/ 232 h 232"/>
              <a:gd name="connsiteX63" fmla="*/ 47 w 694"/>
              <a:gd name="connsiteY63" fmla="*/ 232 h 232"/>
              <a:gd name="connsiteX64" fmla="*/ 42 w 694"/>
              <a:gd name="connsiteY64" fmla="*/ 227 h 232"/>
              <a:gd name="connsiteX65" fmla="*/ 37 w 694"/>
              <a:gd name="connsiteY65" fmla="*/ 227 h 232"/>
              <a:gd name="connsiteX66" fmla="*/ 32 w 694"/>
              <a:gd name="connsiteY66" fmla="*/ 221 h 232"/>
              <a:gd name="connsiteX67" fmla="*/ 21 w 694"/>
              <a:gd name="connsiteY67" fmla="*/ 216 h 232"/>
              <a:gd name="connsiteX68" fmla="*/ 11 w 694"/>
              <a:gd name="connsiteY68" fmla="*/ 206 h 232"/>
              <a:gd name="connsiteX69" fmla="*/ 5 w 694"/>
              <a:gd name="connsiteY69" fmla="*/ 200 h 232"/>
              <a:gd name="connsiteX70" fmla="*/ 5 w 694"/>
              <a:gd name="connsiteY70" fmla="*/ 190 h 232"/>
              <a:gd name="connsiteX71" fmla="*/ 0 w 694"/>
              <a:gd name="connsiteY71" fmla="*/ 185 h 232"/>
              <a:gd name="connsiteX72" fmla="*/ 5 w 694"/>
              <a:gd name="connsiteY72" fmla="*/ 179 h 232"/>
              <a:gd name="connsiteX73" fmla="*/ 11 w 694"/>
              <a:gd name="connsiteY73" fmla="*/ 174 h 232"/>
              <a:gd name="connsiteX74" fmla="*/ 16 w 694"/>
              <a:gd name="connsiteY74" fmla="*/ 169 h 232"/>
              <a:gd name="connsiteX75" fmla="*/ 26 w 694"/>
              <a:gd name="connsiteY75" fmla="*/ 158 h 232"/>
              <a:gd name="connsiteX76" fmla="*/ 26 w 694"/>
              <a:gd name="connsiteY76" fmla="*/ 158 h 232"/>
              <a:gd name="connsiteX0" fmla="*/ 26 w 694"/>
              <a:gd name="connsiteY0" fmla="*/ 158 h 232"/>
              <a:gd name="connsiteX1" fmla="*/ 37 w 694"/>
              <a:gd name="connsiteY1" fmla="*/ 148 h 232"/>
              <a:gd name="connsiteX2" fmla="*/ 47 w 694"/>
              <a:gd name="connsiteY2" fmla="*/ 137 h 232"/>
              <a:gd name="connsiteX3" fmla="*/ 58 w 694"/>
              <a:gd name="connsiteY3" fmla="*/ 121 h 232"/>
              <a:gd name="connsiteX4" fmla="*/ 68 w 694"/>
              <a:gd name="connsiteY4" fmla="*/ 100 h 232"/>
              <a:gd name="connsiteX5" fmla="*/ 74 w 694"/>
              <a:gd name="connsiteY5" fmla="*/ 79 h 232"/>
              <a:gd name="connsiteX6" fmla="*/ 74 w 694"/>
              <a:gd name="connsiteY6" fmla="*/ 74 h 232"/>
              <a:gd name="connsiteX7" fmla="*/ 74 w 694"/>
              <a:gd name="connsiteY7" fmla="*/ 63 h 232"/>
              <a:gd name="connsiteX8" fmla="*/ 74 w 694"/>
              <a:gd name="connsiteY8" fmla="*/ 58 h 232"/>
              <a:gd name="connsiteX9" fmla="*/ 68 w 694"/>
              <a:gd name="connsiteY9" fmla="*/ 48 h 232"/>
              <a:gd name="connsiteX10" fmla="*/ 68 w 694"/>
              <a:gd name="connsiteY10" fmla="*/ 42 h 232"/>
              <a:gd name="connsiteX11" fmla="*/ 63 w 694"/>
              <a:gd name="connsiteY11" fmla="*/ 37 h 232"/>
              <a:gd name="connsiteX12" fmla="*/ 58 w 694"/>
              <a:gd name="connsiteY12" fmla="*/ 32 h 232"/>
              <a:gd name="connsiteX13" fmla="*/ 53 w 694"/>
              <a:gd name="connsiteY13" fmla="*/ 27 h 232"/>
              <a:gd name="connsiteX14" fmla="*/ 53 w 694"/>
              <a:gd name="connsiteY14" fmla="*/ 21 h 232"/>
              <a:gd name="connsiteX15" fmla="*/ 53 w 694"/>
              <a:gd name="connsiteY15" fmla="*/ 21 h 232"/>
              <a:gd name="connsiteX16" fmla="*/ 53 w 694"/>
              <a:gd name="connsiteY16" fmla="*/ 11 h 232"/>
              <a:gd name="connsiteX17" fmla="*/ 53 w 694"/>
              <a:gd name="connsiteY17" fmla="*/ 11 h 232"/>
              <a:gd name="connsiteX18" fmla="*/ 58 w 694"/>
              <a:gd name="connsiteY18" fmla="*/ 5 h 232"/>
              <a:gd name="connsiteX19" fmla="*/ 63 w 694"/>
              <a:gd name="connsiteY19" fmla="*/ 5 h 232"/>
              <a:gd name="connsiteX20" fmla="*/ 74 w 694"/>
              <a:gd name="connsiteY20" fmla="*/ 0 h 232"/>
              <a:gd name="connsiteX21" fmla="*/ 79 w 694"/>
              <a:gd name="connsiteY21" fmla="*/ 0 h 232"/>
              <a:gd name="connsiteX22" fmla="*/ 89 w 694"/>
              <a:gd name="connsiteY22" fmla="*/ 0 h 232"/>
              <a:gd name="connsiteX23" fmla="*/ 100 w 694"/>
              <a:gd name="connsiteY23" fmla="*/ 5 h 232"/>
              <a:gd name="connsiteX24" fmla="*/ 116 w 694"/>
              <a:gd name="connsiteY24" fmla="*/ 11 h 232"/>
              <a:gd name="connsiteX25" fmla="*/ 126 w 694"/>
              <a:gd name="connsiteY25" fmla="*/ 16 h 232"/>
              <a:gd name="connsiteX26" fmla="*/ 137 w 694"/>
              <a:gd name="connsiteY26" fmla="*/ 21 h 232"/>
              <a:gd name="connsiteX27" fmla="*/ 142 w 694"/>
              <a:gd name="connsiteY27" fmla="*/ 32 h 232"/>
              <a:gd name="connsiteX28" fmla="*/ 147 w 694"/>
              <a:gd name="connsiteY28" fmla="*/ 37 h 232"/>
              <a:gd name="connsiteX29" fmla="*/ 153 w 694"/>
              <a:gd name="connsiteY29" fmla="*/ 42 h 232"/>
              <a:gd name="connsiteX30" fmla="*/ 153 w 694"/>
              <a:gd name="connsiteY30" fmla="*/ 48 h 232"/>
              <a:gd name="connsiteX31" fmla="*/ 153 w 694"/>
              <a:gd name="connsiteY31" fmla="*/ 53 h 232"/>
              <a:gd name="connsiteX32" fmla="*/ 147 w 694"/>
              <a:gd name="connsiteY32" fmla="*/ 69 h 232"/>
              <a:gd name="connsiteX33" fmla="*/ 142 w 694"/>
              <a:gd name="connsiteY33" fmla="*/ 84 h 232"/>
              <a:gd name="connsiteX34" fmla="*/ 137 w 694"/>
              <a:gd name="connsiteY34" fmla="*/ 100 h 232"/>
              <a:gd name="connsiteX35" fmla="*/ 132 w 694"/>
              <a:gd name="connsiteY35" fmla="*/ 111 h 232"/>
              <a:gd name="connsiteX36" fmla="*/ 126 w 694"/>
              <a:gd name="connsiteY36" fmla="*/ 116 h 232"/>
              <a:gd name="connsiteX37" fmla="*/ 126 w 694"/>
              <a:gd name="connsiteY37" fmla="*/ 127 h 232"/>
              <a:gd name="connsiteX38" fmla="*/ 121 w 694"/>
              <a:gd name="connsiteY38" fmla="*/ 132 h 232"/>
              <a:gd name="connsiteX39" fmla="*/ 121 w 694"/>
              <a:gd name="connsiteY39" fmla="*/ 137 h 232"/>
              <a:gd name="connsiteX40" fmla="*/ 121 w 694"/>
              <a:gd name="connsiteY40" fmla="*/ 142 h 232"/>
              <a:gd name="connsiteX41" fmla="*/ 121 w 694"/>
              <a:gd name="connsiteY41" fmla="*/ 142 h 232"/>
              <a:gd name="connsiteX42" fmla="*/ 121 w 694"/>
              <a:gd name="connsiteY42" fmla="*/ 148 h 232"/>
              <a:gd name="connsiteX43" fmla="*/ 121 w 694"/>
              <a:gd name="connsiteY43" fmla="*/ 148 h 232"/>
              <a:gd name="connsiteX44" fmla="*/ 694 w 694"/>
              <a:gd name="connsiteY44" fmla="*/ 127 h 232"/>
              <a:gd name="connsiteX45" fmla="*/ 679 w 694"/>
              <a:gd name="connsiteY45" fmla="*/ 127 h 232"/>
              <a:gd name="connsiteX46" fmla="*/ 668 w 694"/>
              <a:gd name="connsiteY46" fmla="*/ 127 h 232"/>
              <a:gd name="connsiteX47" fmla="*/ 658 w 694"/>
              <a:gd name="connsiteY47" fmla="*/ 127 h 232"/>
              <a:gd name="connsiteX48" fmla="*/ 647 w 694"/>
              <a:gd name="connsiteY48" fmla="*/ 132 h 232"/>
              <a:gd name="connsiteX49" fmla="*/ 636 w 694"/>
              <a:gd name="connsiteY49" fmla="*/ 132 h 232"/>
              <a:gd name="connsiteX50" fmla="*/ 621 w 694"/>
              <a:gd name="connsiteY50" fmla="*/ 132 h 232"/>
              <a:gd name="connsiteX51" fmla="*/ 605 w 694"/>
              <a:gd name="connsiteY51" fmla="*/ 132 h 232"/>
              <a:gd name="connsiteX52" fmla="*/ 589 w 694"/>
              <a:gd name="connsiteY52" fmla="*/ 137 h 232"/>
              <a:gd name="connsiteX53" fmla="*/ 573 w 694"/>
              <a:gd name="connsiteY53" fmla="*/ 137 h 232"/>
              <a:gd name="connsiteX54" fmla="*/ 558 w 694"/>
              <a:gd name="connsiteY54" fmla="*/ 137 h 232"/>
              <a:gd name="connsiteX55" fmla="*/ 542 w 694"/>
              <a:gd name="connsiteY55" fmla="*/ 142 h 232"/>
              <a:gd name="connsiteX56" fmla="*/ 521 w 694"/>
              <a:gd name="connsiteY56" fmla="*/ 142 h 232"/>
              <a:gd name="connsiteX57" fmla="*/ 79 w 694"/>
              <a:gd name="connsiteY57" fmla="*/ 221 h 232"/>
              <a:gd name="connsiteX58" fmla="*/ 63 w 694"/>
              <a:gd name="connsiteY58" fmla="*/ 227 h 232"/>
              <a:gd name="connsiteX59" fmla="*/ 58 w 694"/>
              <a:gd name="connsiteY59" fmla="*/ 227 h 232"/>
              <a:gd name="connsiteX60" fmla="*/ 53 w 694"/>
              <a:gd name="connsiteY60" fmla="*/ 227 h 232"/>
              <a:gd name="connsiteX61" fmla="*/ 53 w 694"/>
              <a:gd name="connsiteY61" fmla="*/ 232 h 232"/>
              <a:gd name="connsiteX62" fmla="*/ 47 w 694"/>
              <a:gd name="connsiteY62" fmla="*/ 232 h 232"/>
              <a:gd name="connsiteX63" fmla="*/ 42 w 694"/>
              <a:gd name="connsiteY63" fmla="*/ 227 h 232"/>
              <a:gd name="connsiteX64" fmla="*/ 37 w 694"/>
              <a:gd name="connsiteY64" fmla="*/ 227 h 232"/>
              <a:gd name="connsiteX65" fmla="*/ 32 w 694"/>
              <a:gd name="connsiteY65" fmla="*/ 221 h 232"/>
              <a:gd name="connsiteX66" fmla="*/ 21 w 694"/>
              <a:gd name="connsiteY66" fmla="*/ 216 h 232"/>
              <a:gd name="connsiteX67" fmla="*/ 11 w 694"/>
              <a:gd name="connsiteY67" fmla="*/ 206 h 232"/>
              <a:gd name="connsiteX68" fmla="*/ 5 w 694"/>
              <a:gd name="connsiteY68" fmla="*/ 200 h 232"/>
              <a:gd name="connsiteX69" fmla="*/ 5 w 694"/>
              <a:gd name="connsiteY69" fmla="*/ 190 h 232"/>
              <a:gd name="connsiteX70" fmla="*/ 0 w 694"/>
              <a:gd name="connsiteY70" fmla="*/ 185 h 232"/>
              <a:gd name="connsiteX71" fmla="*/ 5 w 694"/>
              <a:gd name="connsiteY71" fmla="*/ 179 h 232"/>
              <a:gd name="connsiteX72" fmla="*/ 11 w 694"/>
              <a:gd name="connsiteY72" fmla="*/ 174 h 232"/>
              <a:gd name="connsiteX73" fmla="*/ 16 w 694"/>
              <a:gd name="connsiteY73" fmla="*/ 169 h 232"/>
              <a:gd name="connsiteX74" fmla="*/ 26 w 694"/>
              <a:gd name="connsiteY74" fmla="*/ 158 h 232"/>
              <a:gd name="connsiteX75" fmla="*/ 26 w 694"/>
              <a:gd name="connsiteY75" fmla="*/ 158 h 232"/>
              <a:gd name="connsiteX0" fmla="*/ 26 w 679"/>
              <a:gd name="connsiteY0" fmla="*/ 158 h 232"/>
              <a:gd name="connsiteX1" fmla="*/ 37 w 679"/>
              <a:gd name="connsiteY1" fmla="*/ 148 h 232"/>
              <a:gd name="connsiteX2" fmla="*/ 47 w 679"/>
              <a:gd name="connsiteY2" fmla="*/ 137 h 232"/>
              <a:gd name="connsiteX3" fmla="*/ 58 w 679"/>
              <a:gd name="connsiteY3" fmla="*/ 121 h 232"/>
              <a:gd name="connsiteX4" fmla="*/ 68 w 679"/>
              <a:gd name="connsiteY4" fmla="*/ 100 h 232"/>
              <a:gd name="connsiteX5" fmla="*/ 74 w 679"/>
              <a:gd name="connsiteY5" fmla="*/ 79 h 232"/>
              <a:gd name="connsiteX6" fmla="*/ 74 w 679"/>
              <a:gd name="connsiteY6" fmla="*/ 74 h 232"/>
              <a:gd name="connsiteX7" fmla="*/ 74 w 679"/>
              <a:gd name="connsiteY7" fmla="*/ 63 h 232"/>
              <a:gd name="connsiteX8" fmla="*/ 74 w 679"/>
              <a:gd name="connsiteY8" fmla="*/ 58 h 232"/>
              <a:gd name="connsiteX9" fmla="*/ 68 w 679"/>
              <a:gd name="connsiteY9" fmla="*/ 48 h 232"/>
              <a:gd name="connsiteX10" fmla="*/ 68 w 679"/>
              <a:gd name="connsiteY10" fmla="*/ 42 h 232"/>
              <a:gd name="connsiteX11" fmla="*/ 63 w 679"/>
              <a:gd name="connsiteY11" fmla="*/ 37 h 232"/>
              <a:gd name="connsiteX12" fmla="*/ 58 w 679"/>
              <a:gd name="connsiteY12" fmla="*/ 32 h 232"/>
              <a:gd name="connsiteX13" fmla="*/ 53 w 679"/>
              <a:gd name="connsiteY13" fmla="*/ 27 h 232"/>
              <a:gd name="connsiteX14" fmla="*/ 53 w 679"/>
              <a:gd name="connsiteY14" fmla="*/ 21 h 232"/>
              <a:gd name="connsiteX15" fmla="*/ 53 w 679"/>
              <a:gd name="connsiteY15" fmla="*/ 21 h 232"/>
              <a:gd name="connsiteX16" fmla="*/ 53 w 679"/>
              <a:gd name="connsiteY16" fmla="*/ 11 h 232"/>
              <a:gd name="connsiteX17" fmla="*/ 53 w 679"/>
              <a:gd name="connsiteY17" fmla="*/ 11 h 232"/>
              <a:gd name="connsiteX18" fmla="*/ 58 w 679"/>
              <a:gd name="connsiteY18" fmla="*/ 5 h 232"/>
              <a:gd name="connsiteX19" fmla="*/ 63 w 679"/>
              <a:gd name="connsiteY19" fmla="*/ 5 h 232"/>
              <a:gd name="connsiteX20" fmla="*/ 74 w 679"/>
              <a:gd name="connsiteY20" fmla="*/ 0 h 232"/>
              <a:gd name="connsiteX21" fmla="*/ 79 w 679"/>
              <a:gd name="connsiteY21" fmla="*/ 0 h 232"/>
              <a:gd name="connsiteX22" fmla="*/ 89 w 679"/>
              <a:gd name="connsiteY22" fmla="*/ 0 h 232"/>
              <a:gd name="connsiteX23" fmla="*/ 100 w 679"/>
              <a:gd name="connsiteY23" fmla="*/ 5 h 232"/>
              <a:gd name="connsiteX24" fmla="*/ 116 w 679"/>
              <a:gd name="connsiteY24" fmla="*/ 11 h 232"/>
              <a:gd name="connsiteX25" fmla="*/ 126 w 679"/>
              <a:gd name="connsiteY25" fmla="*/ 16 h 232"/>
              <a:gd name="connsiteX26" fmla="*/ 137 w 679"/>
              <a:gd name="connsiteY26" fmla="*/ 21 h 232"/>
              <a:gd name="connsiteX27" fmla="*/ 142 w 679"/>
              <a:gd name="connsiteY27" fmla="*/ 32 h 232"/>
              <a:gd name="connsiteX28" fmla="*/ 147 w 679"/>
              <a:gd name="connsiteY28" fmla="*/ 37 h 232"/>
              <a:gd name="connsiteX29" fmla="*/ 153 w 679"/>
              <a:gd name="connsiteY29" fmla="*/ 42 h 232"/>
              <a:gd name="connsiteX30" fmla="*/ 153 w 679"/>
              <a:gd name="connsiteY30" fmla="*/ 48 h 232"/>
              <a:gd name="connsiteX31" fmla="*/ 153 w 679"/>
              <a:gd name="connsiteY31" fmla="*/ 53 h 232"/>
              <a:gd name="connsiteX32" fmla="*/ 147 w 679"/>
              <a:gd name="connsiteY32" fmla="*/ 69 h 232"/>
              <a:gd name="connsiteX33" fmla="*/ 142 w 679"/>
              <a:gd name="connsiteY33" fmla="*/ 84 h 232"/>
              <a:gd name="connsiteX34" fmla="*/ 137 w 679"/>
              <a:gd name="connsiteY34" fmla="*/ 100 h 232"/>
              <a:gd name="connsiteX35" fmla="*/ 132 w 679"/>
              <a:gd name="connsiteY35" fmla="*/ 111 h 232"/>
              <a:gd name="connsiteX36" fmla="*/ 126 w 679"/>
              <a:gd name="connsiteY36" fmla="*/ 116 h 232"/>
              <a:gd name="connsiteX37" fmla="*/ 126 w 679"/>
              <a:gd name="connsiteY37" fmla="*/ 127 h 232"/>
              <a:gd name="connsiteX38" fmla="*/ 121 w 679"/>
              <a:gd name="connsiteY38" fmla="*/ 132 h 232"/>
              <a:gd name="connsiteX39" fmla="*/ 121 w 679"/>
              <a:gd name="connsiteY39" fmla="*/ 137 h 232"/>
              <a:gd name="connsiteX40" fmla="*/ 121 w 679"/>
              <a:gd name="connsiteY40" fmla="*/ 142 h 232"/>
              <a:gd name="connsiteX41" fmla="*/ 121 w 679"/>
              <a:gd name="connsiteY41" fmla="*/ 142 h 232"/>
              <a:gd name="connsiteX42" fmla="*/ 121 w 679"/>
              <a:gd name="connsiteY42" fmla="*/ 148 h 232"/>
              <a:gd name="connsiteX43" fmla="*/ 121 w 679"/>
              <a:gd name="connsiteY43" fmla="*/ 148 h 232"/>
              <a:gd name="connsiteX44" fmla="*/ 679 w 679"/>
              <a:gd name="connsiteY44" fmla="*/ 127 h 232"/>
              <a:gd name="connsiteX45" fmla="*/ 668 w 679"/>
              <a:gd name="connsiteY45" fmla="*/ 127 h 232"/>
              <a:gd name="connsiteX46" fmla="*/ 658 w 679"/>
              <a:gd name="connsiteY46" fmla="*/ 127 h 232"/>
              <a:gd name="connsiteX47" fmla="*/ 647 w 679"/>
              <a:gd name="connsiteY47" fmla="*/ 132 h 232"/>
              <a:gd name="connsiteX48" fmla="*/ 636 w 679"/>
              <a:gd name="connsiteY48" fmla="*/ 132 h 232"/>
              <a:gd name="connsiteX49" fmla="*/ 621 w 679"/>
              <a:gd name="connsiteY49" fmla="*/ 132 h 232"/>
              <a:gd name="connsiteX50" fmla="*/ 605 w 679"/>
              <a:gd name="connsiteY50" fmla="*/ 132 h 232"/>
              <a:gd name="connsiteX51" fmla="*/ 589 w 679"/>
              <a:gd name="connsiteY51" fmla="*/ 137 h 232"/>
              <a:gd name="connsiteX52" fmla="*/ 573 w 679"/>
              <a:gd name="connsiteY52" fmla="*/ 137 h 232"/>
              <a:gd name="connsiteX53" fmla="*/ 558 w 679"/>
              <a:gd name="connsiteY53" fmla="*/ 137 h 232"/>
              <a:gd name="connsiteX54" fmla="*/ 542 w 679"/>
              <a:gd name="connsiteY54" fmla="*/ 142 h 232"/>
              <a:gd name="connsiteX55" fmla="*/ 521 w 679"/>
              <a:gd name="connsiteY55" fmla="*/ 142 h 232"/>
              <a:gd name="connsiteX56" fmla="*/ 79 w 679"/>
              <a:gd name="connsiteY56" fmla="*/ 221 h 232"/>
              <a:gd name="connsiteX57" fmla="*/ 63 w 679"/>
              <a:gd name="connsiteY57" fmla="*/ 227 h 232"/>
              <a:gd name="connsiteX58" fmla="*/ 58 w 679"/>
              <a:gd name="connsiteY58" fmla="*/ 227 h 232"/>
              <a:gd name="connsiteX59" fmla="*/ 53 w 679"/>
              <a:gd name="connsiteY59" fmla="*/ 227 h 232"/>
              <a:gd name="connsiteX60" fmla="*/ 53 w 679"/>
              <a:gd name="connsiteY60" fmla="*/ 232 h 232"/>
              <a:gd name="connsiteX61" fmla="*/ 47 w 679"/>
              <a:gd name="connsiteY61" fmla="*/ 232 h 232"/>
              <a:gd name="connsiteX62" fmla="*/ 42 w 679"/>
              <a:gd name="connsiteY62" fmla="*/ 227 h 232"/>
              <a:gd name="connsiteX63" fmla="*/ 37 w 679"/>
              <a:gd name="connsiteY63" fmla="*/ 227 h 232"/>
              <a:gd name="connsiteX64" fmla="*/ 32 w 679"/>
              <a:gd name="connsiteY64" fmla="*/ 221 h 232"/>
              <a:gd name="connsiteX65" fmla="*/ 21 w 679"/>
              <a:gd name="connsiteY65" fmla="*/ 216 h 232"/>
              <a:gd name="connsiteX66" fmla="*/ 11 w 679"/>
              <a:gd name="connsiteY66" fmla="*/ 206 h 232"/>
              <a:gd name="connsiteX67" fmla="*/ 5 w 679"/>
              <a:gd name="connsiteY67" fmla="*/ 200 h 232"/>
              <a:gd name="connsiteX68" fmla="*/ 5 w 679"/>
              <a:gd name="connsiteY68" fmla="*/ 190 h 232"/>
              <a:gd name="connsiteX69" fmla="*/ 0 w 679"/>
              <a:gd name="connsiteY69" fmla="*/ 185 h 232"/>
              <a:gd name="connsiteX70" fmla="*/ 5 w 679"/>
              <a:gd name="connsiteY70" fmla="*/ 179 h 232"/>
              <a:gd name="connsiteX71" fmla="*/ 11 w 679"/>
              <a:gd name="connsiteY71" fmla="*/ 174 h 232"/>
              <a:gd name="connsiteX72" fmla="*/ 16 w 679"/>
              <a:gd name="connsiteY72" fmla="*/ 169 h 232"/>
              <a:gd name="connsiteX73" fmla="*/ 26 w 679"/>
              <a:gd name="connsiteY73" fmla="*/ 158 h 232"/>
              <a:gd name="connsiteX74" fmla="*/ 26 w 679"/>
              <a:gd name="connsiteY74" fmla="*/ 158 h 232"/>
              <a:gd name="connsiteX0" fmla="*/ 26 w 668"/>
              <a:gd name="connsiteY0" fmla="*/ 158 h 232"/>
              <a:gd name="connsiteX1" fmla="*/ 37 w 668"/>
              <a:gd name="connsiteY1" fmla="*/ 148 h 232"/>
              <a:gd name="connsiteX2" fmla="*/ 47 w 668"/>
              <a:gd name="connsiteY2" fmla="*/ 137 h 232"/>
              <a:gd name="connsiteX3" fmla="*/ 58 w 668"/>
              <a:gd name="connsiteY3" fmla="*/ 121 h 232"/>
              <a:gd name="connsiteX4" fmla="*/ 68 w 668"/>
              <a:gd name="connsiteY4" fmla="*/ 100 h 232"/>
              <a:gd name="connsiteX5" fmla="*/ 74 w 668"/>
              <a:gd name="connsiteY5" fmla="*/ 79 h 232"/>
              <a:gd name="connsiteX6" fmla="*/ 74 w 668"/>
              <a:gd name="connsiteY6" fmla="*/ 74 h 232"/>
              <a:gd name="connsiteX7" fmla="*/ 74 w 668"/>
              <a:gd name="connsiteY7" fmla="*/ 63 h 232"/>
              <a:gd name="connsiteX8" fmla="*/ 74 w 668"/>
              <a:gd name="connsiteY8" fmla="*/ 58 h 232"/>
              <a:gd name="connsiteX9" fmla="*/ 68 w 668"/>
              <a:gd name="connsiteY9" fmla="*/ 48 h 232"/>
              <a:gd name="connsiteX10" fmla="*/ 68 w 668"/>
              <a:gd name="connsiteY10" fmla="*/ 42 h 232"/>
              <a:gd name="connsiteX11" fmla="*/ 63 w 668"/>
              <a:gd name="connsiteY11" fmla="*/ 37 h 232"/>
              <a:gd name="connsiteX12" fmla="*/ 58 w 668"/>
              <a:gd name="connsiteY12" fmla="*/ 32 h 232"/>
              <a:gd name="connsiteX13" fmla="*/ 53 w 668"/>
              <a:gd name="connsiteY13" fmla="*/ 27 h 232"/>
              <a:gd name="connsiteX14" fmla="*/ 53 w 668"/>
              <a:gd name="connsiteY14" fmla="*/ 21 h 232"/>
              <a:gd name="connsiteX15" fmla="*/ 53 w 668"/>
              <a:gd name="connsiteY15" fmla="*/ 21 h 232"/>
              <a:gd name="connsiteX16" fmla="*/ 53 w 668"/>
              <a:gd name="connsiteY16" fmla="*/ 11 h 232"/>
              <a:gd name="connsiteX17" fmla="*/ 53 w 668"/>
              <a:gd name="connsiteY17" fmla="*/ 11 h 232"/>
              <a:gd name="connsiteX18" fmla="*/ 58 w 668"/>
              <a:gd name="connsiteY18" fmla="*/ 5 h 232"/>
              <a:gd name="connsiteX19" fmla="*/ 63 w 668"/>
              <a:gd name="connsiteY19" fmla="*/ 5 h 232"/>
              <a:gd name="connsiteX20" fmla="*/ 74 w 668"/>
              <a:gd name="connsiteY20" fmla="*/ 0 h 232"/>
              <a:gd name="connsiteX21" fmla="*/ 79 w 668"/>
              <a:gd name="connsiteY21" fmla="*/ 0 h 232"/>
              <a:gd name="connsiteX22" fmla="*/ 89 w 668"/>
              <a:gd name="connsiteY22" fmla="*/ 0 h 232"/>
              <a:gd name="connsiteX23" fmla="*/ 100 w 668"/>
              <a:gd name="connsiteY23" fmla="*/ 5 h 232"/>
              <a:gd name="connsiteX24" fmla="*/ 116 w 668"/>
              <a:gd name="connsiteY24" fmla="*/ 11 h 232"/>
              <a:gd name="connsiteX25" fmla="*/ 126 w 668"/>
              <a:gd name="connsiteY25" fmla="*/ 16 h 232"/>
              <a:gd name="connsiteX26" fmla="*/ 137 w 668"/>
              <a:gd name="connsiteY26" fmla="*/ 21 h 232"/>
              <a:gd name="connsiteX27" fmla="*/ 142 w 668"/>
              <a:gd name="connsiteY27" fmla="*/ 32 h 232"/>
              <a:gd name="connsiteX28" fmla="*/ 147 w 668"/>
              <a:gd name="connsiteY28" fmla="*/ 37 h 232"/>
              <a:gd name="connsiteX29" fmla="*/ 153 w 668"/>
              <a:gd name="connsiteY29" fmla="*/ 42 h 232"/>
              <a:gd name="connsiteX30" fmla="*/ 153 w 668"/>
              <a:gd name="connsiteY30" fmla="*/ 48 h 232"/>
              <a:gd name="connsiteX31" fmla="*/ 153 w 668"/>
              <a:gd name="connsiteY31" fmla="*/ 53 h 232"/>
              <a:gd name="connsiteX32" fmla="*/ 147 w 668"/>
              <a:gd name="connsiteY32" fmla="*/ 69 h 232"/>
              <a:gd name="connsiteX33" fmla="*/ 142 w 668"/>
              <a:gd name="connsiteY33" fmla="*/ 84 h 232"/>
              <a:gd name="connsiteX34" fmla="*/ 137 w 668"/>
              <a:gd name="connsiteY34" fmla="*/ 100 h 232"/>
              <a:gd name="connsiteX35" fmla="*/ 132 w 668"/>
              <a:gd name="connsiteY35" fmla="*/ 111 h 232"/>
              <a:gd name="connsiteX36" fmla="*/ 126 w 668"/>
              <a:gd name="connsiteY36" fmla="*/ 116 h 232"/>
              <a:gd name="connsiteX37" fmla="*/ 126 w 668"/>
              <a:gd name="connsiteY37" fmla="*/ 127 h 232"/>
              <a:gd name="connsiteX38" fmla="*/ 121 w 668"/>
              <a:gd name="connsiteY38" fmla="*/ 132 h 232"/>
              <a:gd name="connsiteX39" fmla="*/ 121 w 668"/>
              <a:gd name="connsiteY39" fmla="*/ 137 h 232"/>
              <a:gd name="connsiteX40" fmla="*/ 121 w 668"/>
              <a:gd name="connsiteY40" fmla="*/ 142 h 232"/>
              <a:gd name="connsiteX41" fmla="*/ 121 w 668"/>
              <a:gd name="connsiteY41" fmla="*/ 142 h 232"/>
              <a:gd name="connsiteX42" fmla="*/ 121 w 668"/>
              <a:gd name="connsiteY42" fmla="*/ 148 h 232"/>
              <a:gd name="connsiteX43" fmla="*/ 121 w 668"/>
              <a:gd name="connsiteY43" fmla="*/ 148 h 232"/>
              <a:gd name="connsiteX44" fmla="*/ 668 w 668"/>
              <a:gd name="connsiteY44" fmla="*/ 127 h 232"/>
              <a:gd name="connsiteX45" fmla="*/ 658 w 668"/>
              <a:gd name="connsiteY45" fmla="*/ 127 h 232"/>
              <a:gd name="connsiteX46" fmla="*/ 647 w 668"/>
              <a:gd name="connsiteY46" fmla="*/ 132 h 232"/>
              <a:gd name="connsiteX47" fmla="*/ 636 w 668"/>
              <a:gd name="connsiteY47" fmla="*/ 132 h 232"/>
              <a:gd name="connsiteX48" fmla="*/ 621 w 668"/>
              <a:gd name="connsiteY48" fmla="*/ 132 h 232"/>
              <a:gd name="connsiteX49" fmla="*/ 605 w 668"/>
              <a:gd name="connsiteY49" fmla="*/ 132 h 232"/>
              <a:gd name="connsiteX50" fmla="*/ 589 w 668"/>
              <a:gd name="connsiteY50" fmla="*/ 137 h 232"/>
              <a:gd name="connsiteX51" fmla="*/ 573 w 668"/>
              <a:gd name="connsiteY51" fmla="*/ 137 h 232"/>
              <a:gd name="connsiteX52" fmla="*/ 558 w 668"/>
              <a:gd name="connsiteY52" fmla="*/ 137 h 232"/>
              <a:gd name="connsiteX53" fmla="*/ 542 w 668"/>
              <a:gd name="connsiteY53" fmla="*/ 142 h 232"/>
              <a:gd name="connsiteX54" fmla="*/ 521 w 668"/>
              <a:gd name="connsiteY54" fmla="*/ 142 h 232"/>
              <a:gd name="connsiteX55" fmla="*/ 79 w 668"/>
              <a:gd name="connsiteY55" fmla="*/ 221 h 232"/>
              <a:gd name="connsiteX56" fmla="*/ 63 w 668"/>
              <a:gd name="connsiteY56" fmla="*/ 227 h 232"/>
              <a:gd name="connsiteX57" fmla="*/ 58 w 668"/>
              <a:gd name="connsiteY57" fmla="*/ 227 h 232"/>
              <a:gd name="connsiteX58" fmla="*/ 53 w 668"/>
              <a:gd name="connsiteY58" fmla="*/ 227 h 232"/>
              <a:gd name="connsiteX59" fmla="*/ 53 w 668"/>
              <a:gd name="connsiteY59" fmla="*/ 232 h 232"/>
              <a:gd name="connsiteX60" fmla="*/ 47 w 668"/>
              <a:gd name="connsiteY60" fmla="*/ 232 h 232"/>
              <a:gd name="connsiteX61" fmla="*/ 42 w 668"/>
              <a:gd name="connsiteY61" fmla="*/ 227 h 232"/>
              <a:gd name="connsiteX62" fmla="*/ 37 w 668"/>
              <a:gd name="connsiteY62" fmla="*/ 227 h 232"/>
              <a:gd name="connsiteX63" fmla="*/ 32 w 668"/>
              <a:gd name="connsiteY63" fmla="*/ 221 h 232"/>
              <a:gd name="connsiteX64" fmla="*/ 21 w 668"/>
              <a:gd name="connsiteY64" fmla="*/ 216 h 232"/>
              <a:gd name="connsiteX65" fmla="*/ 11 w 668"/>
              <a:gd name="connsiteY65" fmla="*/ 206 h 232"/>
              <a:gd name="connsiteX66" fmla="*/ 5 w 668"/>
              <a:gd name="connsiteY66" fmla="*/ 200 h 232"/>
              <a:gd name="connsiteX67" fmla="*/ 5 w 668"/>
              <a:gd name="connsiteY67" fmla="*/ 190 h 232"/>
              <a:gd name="connsiteX68" fmla="*/ 0 w 668"/>
              <a:gd name="connsiteY68" fmla="*/ 185 h 232"/>
              <a:gd name="connsiteX69" fmla="*/ 5 w 668"/>
              <a:gd name="connsiteY69" fmla="*/ 179 h 232"/>
              <a:gd name="connsiteX70" fmla="*/ 11 w 668"/>
              <a:gd name="connsiteY70" fmla="*/ 174 h 232"/>
              <a:gd name="connsiteX71" fmla="*/ 16 w 668"/>
              <a:gd name="connsiteY71" fmla="*/ 169 h 232"/>
              <a:gd name="connsiteX72" fmla="*/ 26 w 668"/>
              <a:gd name="connsiteY72" fmla="*/ 158 h 232"/>
              <a:gd name="connsiteX73" fmla="*/ 26 w 668"/>
              <a:gd name="connsiteY73" fmla="*/ 158 h 232"/>
              <a:gd name="connsiteX0" fmla="*/ 26 w 668"/>
              <a:gd name="connsiteY0" fmla="*/ 158 h 232"/>
              <a:gd name="connsiteX1" fmla="*/ 37 w 668"/>
              <a:gd name="connsiteY1" fmla="*/ 148 h 232"/>
              <a:gd name="connsiteX2" fmla="*/ 47 w 668"/>
              <a:gd name="connsiteY2" fmla="*/ 137 h 232"/>
              <a:gd name="connsiteX3" fmla="*/ 58 w 668"/>
              <a:gd name="connsiteY3" fmla="*/ 121 h 232"/>
              <a:gd name="connsiteX4" fmla="*/ 68 w 668"/>
              <a:gd name="connsiteY4" fmla="*/ 100 h 232"/>
              <a:gd name="connsiteX5" fmla="*/ 74 w 668"/>
              <a:gd name="connsiteY5" fmla="*/ 79 h 232"/>
              <a:gd name="connsiteX6" fmla="*/ 74 w 668"/>
              <a:gd name="connsiteY6" fmla="*/ 74 h 232"/>
              <a:gd name="connsiteX7" fmla="*/ 74 w 668"/>
              <a:gd name="connsiteY7" fmla="*/ 63 h 232"/>
              <a:gd name="connsiteX8" fmla="*/ 74 w 668"/>
              <a:gd name="connsiteY8" fmla="*/ 58 h 232"/>
              <a:gd name="connsiteX9" fmla="*/ 68 w 668"/>
              <a:gd name="connsiteY9" fmla="*/ 48 h 232"/>
              <a:gd name="connsiteX10" fmla="*/ 68 w 668"/>
              <a:gd name="connsiteY10" fmla="*/ 42 h 232"/>
              <a:gd name="connsiteX11" fmla="*/ 63 w 668"/>
              <a:gd name="connsiteY11" fmla="*/ 37 h 232"/>
              <a:gd name="connsiteX12" fmla="*/ 58 w 668"/>
              <a:gd name="connsiteY12" fmla="*/ 32 h 232"/>
              <a:gd name="connsiteX13" fmla="*/ 53 w 668"/>
              <a:gd name="connsiteY13" fmla="*/ 27 h 232"/>
              <a:gd name="connsiteX14" fmla="*/ 53 w 668"/>
              <a:gd name="connsiteY14" fmla="*/ 21 h 232"/>
              <a:gd name="connsiteX15" fmla="*/ 53 w 668"/>
              <a:gd name="connsiteY15" fmla="*/ 21 h 232"/>
              <a:gd name="connsiteX16" fmla="*/ 53 w 668"/>
              <a:gd name="connsiteY16" fmla="*/ 11 h 232"/>
              <a:gd name="connsiteX17" fmla="*/ 53 w 668"/>
              <a:gd name="connsiteY17" fmla="*/ 11 h 232"/>
              <a:gd name="connsiteX18" fmla="*/ 58 w 668"/>
              <a:gd name="connsiteY18" fmla="*/ 5 h 232"/>
              <a:gd name="connsiteX19" fmla="*/ 63 w 668"/>
              <a:gd name="connsiteY19" fmla="*/ 5 h 232"/>
              <a:gd name="connsiteX20" fmla="*/ 74 w 668"/>
              <a:gd name="connsiteY20" fmla="*/ 0 h 232"/>
              <a:gd name="connsiteX21" fmla="*/ 79 w 668"/>
              <a:gd name="connsiteY21" fmla="*/ 0 h 232"/>
              <a:gd name="connsiteX22" fmla="*/ 89 w 668"/>
              <a:gd name="connsiteY22" fmla="*/ 0 h 232"/>
              <a:gd name="connsiteX23" fmla="*/ 100 w 668"/>
              <a:gd name="connsiteY23" fmla="*/ 5 h 232"/>
              <a:gd name="connsiteX24" fmla="*/ 116 w 668"/>
              <a:gd name="connsiteY24" fmla="*/ 11 h 232"/>
              <a:gd name="connsiteX25" fmla="*/ 126 w 668"/>
              <a:gd name="connsiteY25" fmla="*/ 16 h 232"/>
              <a:gd name="connsiteX26" fmla="*/ 137 w 668"/>
              <a:gd name="connsiteY26" fmla="*/ 21 h 232"/>
              <a:gd name="connsiteX27" fmla="*/ 142 w 668"/>
              <a:gd name="connsiteY27" fmla="*/ 32 h 232"/>
              <a:gd name="connsiteX28" fmla="*/ 147 w 668"/>
              <a:gd name="connsiteY28" fmla="*/ 37 h 232"/>
              <a:gd name="connsiteX29" fmla="*/ 153 w 668"/>
              <a:gd name="connsiteY29" fmla="*/ 42 h 232"/>
              <a:gd name="connsiteX30" fmla="*/ 153 w 668"/>
              <a:gd name="connsiteY30" fmla="*/ 48 h 232"/>
              <a:gd name="connsiteX31" fmla="*/ 153 w 668"/>
              <a:gd name="connsiteY31" fmla="*/ 53 h 232"/>
              <a:gd name="connsiteX32" fmla="*/ 147 w 668"/>
              <a:gd name="connsiteY32" fmla="*/ 69 h 232"/>
              <a:gd name="connsiteX33" fmla="*/ 142 w 668"/>
              <a:gd name="connsiteY33" fmla="*/ 84 h 232"/>
              <a:gd name="connsiteX34" fmla="*/ 137 w 668"/>
              <a:gd name="connsiteY34" fmla="*/ 100 h 232"/>
              <a:gd name="connsiteX35" fmla="*/ 132 w 668"/>
              <a:gd name="connsiteY35" fmla="*/ 111 h 232"/>
              <a:gd name="connsiteX36" fmla="*/ 126 w 668"/>
              <a:gd name="connsiteY36" fmla="*/ 116 h 232"/>
              <a:gd name="connsiteX37" fmla="*/ 126 w 668"/>
              <a:gd name="connsiteY37" fmla="*/ 127 h 232"/>
              <a:gd name="connsiteX38" fmla="*/ 121 w 668"/>
              <a:gd name="connsiteY38" fmla="*/ 132 h 232"/>
              <a:gd name="connsiteX39" fmla="*/ 121 w 668"/>
              <a:gd name="connsiteY39" fmla="*/ 137 h 232"/>
              <a:gd name="connsiteX40" fmla="*/ 121 w 668"/>
              <a:gd name="connsiteY40" fmla="*/ 142 h 232"/>
              <a:gd name="connsiteX41" fmla="*/ 121 w 668"/>
              <a:gd name="connsiteY41" fmla="*/ 142 h 232"/>
              <a:gd name="connsiteX42" fmla="*/ 121 w 668"/>
              <a:gd name="connsiteY42" fmla="*/ 148 h 232"/>
              <a:gd name="connsiteX43" fmla="*/ 121 w 668"/>
              <a:gd name="connsiteY43" fmla="*/ 148 h 232"/>
              <a:gd name="connsiteX44" fmla="*/ 668 w 668"/>
              <a:gd name="connsiteY44" fmla="*/ 127 h 232"/>
              <a:gd name="connsiteX45" fmla="*/ 647 w 668"/>
              <a:gd name="connsiteY45" fmla="*/ 132 h 232"/>
              <a:gd name="connsiteX46" fmla="*/ 636 w 668"/>
              <a:gd name="connsiteY46" fmla="*/ 132 h 232"/>
              <a:gd name="connsiteX47" fmla="*/ 621 w 668"/>
              <a:gd name="connsiteY47" fmla="*/ 132 h 232"/>
              <a:gd name="connsiteX48" fmla="*/ 605 w 668"/>
              <a:gd name="connsiteY48" fmla="*/ 132 h 232"/>
              <a:gd name="connsiteX49" fmla="*/ 589 w 668"/>
              <a:gd name="connsiteY49" fmla="*/ 137 h 232"/>
              <a:gd name="connsiteX50" fmla="*/ 573 w 668"/>
              <a:gd name="connsiteY50" fmla="*/ 137 h 232"/>
              <a:gd name="connsiteX51" fmla="*/ 558 w 668"/>
              <a:gd name="connsiteY51" fmla="*/ 137 h 232"/>
              <a:gd name="connsiteX52" fmla="*/ 542 w 668"/>
              <a:gd name="connsiteY52" fmla="*/ 142 h 232"/>
              <a:gd name="connsiteX53" fmla="*/ 521 w 668"/>
              <a:gd name="connsiteY53" fmla="*/ 142 h 232"/>
              <a:gd name="connsiteX54" fmla="*/ 79 w 668"/>
              <a:gd name="connsiteY54" fmla="*/ 221 h 232"/>
              <a:gd name="connsiteX55" fmla="*/ 63 w 668"/>
              <a:gd name="connsiteY55" fmla="*/ 227 h 232"/>
              <a:gd name="connsiteX56" fmla="*/ 58 w 668"/>
              <a:gd name="connsiteY56" fmla="*/ 227 h 232"/>
              <a:gd name="connsiteX57" fmla="*/ 53 w 668"/>
              <a:gd name="connsiteY57" fmla="*/ 227 h 232"/>
              <a:gd name="connsiteX58" fmla="*/ 53 w 668"/>
              <a:gd name="connsiteY58" fmla="*/ 232 h 232"/>
              <a:gd name="connsiteX59" fmla="*/ 47 w 668"/>
              <a:gd name="connsiteY59" fmla="*/ 232 h 232"/>
              <a:gd name="connsiteX60" fmla="*/ 42 w 668"/>
              <a:gd name="connsiteY60" fmla="*/ 227 h 232"/>
              <a:gd name="connsiteX61" fmla="*/ 37 w 668"/>
              <a:gd name="connsiteY61" fmla="*/ 227 h 232"/>
              <a:gd name="connsiteX62" fmla="*/ 32 w 668"/>
              <a:gd name="connsiteY62" fmla="*/ 221 h 232"/>
              <a:gd name="connsiteX63" fmla="*/ 21 w 668"/>
              <a:gd name="connsiteY63" fmla="*/ 216 h 232"/>
              <a:gd name="connsiteX64" fmla="*/ 11 w 668"/>
              <a:gd name="connsiteY64" fmla="*/ 206 h 232"/>
              <a:gd name="connsiteX65" fmla="*/ 5 w 668"/>
              <a:gd name="connsiteY65" fmla="*/ 200 h 232"/>
              <a:gd name="connsiteX66" fmla="*/ 5 w 668"/>
              <a:gd name="connsiteY66" fmla="*/ 190 h 232"/>
              <a:gd name="connsiteX67" fmla="*/ 0 w 668"/>
              <a:gd name="connsiteY67" fmla="*/ 185 h 232"/>
              <a:gd name="connsiteX68" fmla="*/ 5 w 668"/>
              <a:gd name="connsiteY68" fmla="*/ 179 h 232"/>
              <a:gd name="connsiteX69" fmla="*/ 11 w 668"/>
              <a:gd name="connsiteY69" fmla="*/ 174 h 232"/>
              <a:gd name="connsiteX70" fmla="*/ 16 w 668"/>
              <a:gd name="connsiteY70" fmla="*/ 169 h 232"/>
              <a:gd name="connsiteX71" fmla="*/ 26 w 668"/>
              <a:gd name="connsiteY71" fmla="*/ 158 h 232"/>
              <a:gd name="connsiteX72" fmla="*/ 26 w 668"/>
              <a:gd name="connsiteY72" fmla="*/ 158 h 232"/>
              <a:gd name="connsiteX0" fmla="*/ 26 w 647"/>
              <a:gd name="connsiteY0" fmla="*/ 158 h 232"/>
              <a:gd name="connsiteX1" fmla="*/ 37 w 647"/>
              <a:gd name="connsiteY1" fmla="*/ 148 h 232"/>
              <a:gd name="connsiteX2" fmla="*/ 47 w 647"/>
              <a:gd name="connsiteY2" fmla="*/ 137 h 232"/>
              <a:gd name="connsiteX3" fmla="*/ 58 w 647"/>
              <a:gd name="connsiteY3" fmla="*/ 121 h 232"/>
              <a:gd name="connsiteX4" fmla="*/ 68 w 647"/>
              <a:gd name="connsiteY4" fmla="*/ 100 h 232"/>
              <a:gd name="connsiteX5" fmla="*/ 74 w 647"/>
              <a:gd name="connsiteY5" fmla="*/ 79 h 232"/>
              <a:gd name="connsiteX6" fmla="*/ 74 w 647"/>
              <a:gd name="connsiteY6" fmla="*/ 74 h 232"/>
              <a:gd name="connsiteX7" fmla="*/ 74 w 647"/>
              <a:gd name="connsiteY7" fmla="*/ 63 h 232"/>
              <a:gd name="connsiteX8" fmla="*/ 74 w 647"/>
              <a:gd name="connsiteY8" fmla="*/ 58 h 232"/>
              <a:gd name="connsiteX9" fmla="*/ 68 w 647"/>
              <a:gd name="connsiteY9" fmla="*/ 48 h 232"/>
              <a:gd name="connsiteX10" fmla="*/ 68 w 647"/>
              <a:gd name="connsiteY10" fmla="*/ 42 h 232"/>
              <a:gd name="connsiteX11" fmla="*/ 63 w 647"/>
              <a:gd name="connsiteY11" fmla="*/ 37 h 232"/>
              <a:gd name="connsiteX12" fmla="*/ 58 w 647"/>
              <a:gd name="connsiteY12" fmla="*/ 32 h 232"/>
              <a:gd name="connsiteX13" fmla="*/ 53 w 647"/>
              <a:gd name="connsiteY13" fmla="*/ 27 h 232"/>
              <a:gd name="connsiteX14" fmla="*/ 53 w 647"/>
              <a:gd name="connsiteY14" fmla="*/ 21 h 232"/>
              <a:gd name="connsiteX15" fmla="*/ 53 w 647"/>
              <a:gd name="connsiteY15" fmla="*/ 21 h 232"/>
              <a:gd name="connsiteX16" fmla="*/ 53 w 647"/>
              <a:gd name="connsiteY16" fmla="*/ 11 h 232"/>
              <a:gd name="connsiteX17" fmla="*/ 53 w 647"/>
              <a:gd name="connsiteY17" fmla="*/ 11 h 232"/>
              <a:gd name="connsiteX18" fmla="*/ 58 w 647"/>
              <a:gd name="connsiteY18" fmla="*/ 5 h 232"/>
              <a:gd name="connsiteX19" fmla="*/ 63 w 647"/>
              <a:gd name="connsiteY19" fmla="*/ 5 h 232"/>
              <a:gd name="connsiteX20" fmla="*/ 74 w 647"/>
              <a:gd name="connsiteY20" fmla="*/ 0 h 232"/>
              <a:gd name="connsiteX21" fmla="*/ 79 w 647"/>
              <a:gd name="connsiteY21" fmla="*/ 0 h 232"/>
              <a:gd name="connsiteX22" fmla="*/ 89 w 647"/>
              <a:gd name="connsiteY22" fmla="*/ 0 h 232"/>
              <a:gd name="connsiteX23" fmla="*/ 100 w 647"/>
              <a:gd name="connsiteY23" fmla="*/ 5 h 232"/>
              <a:gd name="connsiteX24" fmla="*/ 116 w 647"/>
              <a:gd name="connsiteY24" fmla="*/ 11 h 232"/>
              <a:gd name="connsiteX25" fmla="*/ 126 w 647"/>
              <a:gd name="connsiteY25" fmla="*/ 16 h 232"/>
              <a:gd name="connsiteX26" fmla="*/ 137 w 647"/>
              <a:gd name="connsiteY26" fmla="*/ 21 h 232"/>
              <a:gd name="connsiteX27" fmla="*/ 142 w 647"/>
              <a:gd name="connsiteY27" fmla="*/ 32 h 232"/>
              <a:gd name="connsiteX28" fmla="*/ 147 w 647"/>
              <a:gd name="connsiteY28" fmla="*/ 37 h 232"/>
              <a:gd name="connsiteX29" fmla="*/ 153 w 647"/>
              <a:gd name="connsiteY29" fmla="*/ 42 h 232"/>
              <a:gd name="connsiteX30" fmla="*/ 153 w 647"/>
              <a:gd name="connsiteY30" fmla="*/ 48 h 232"/>
              <a:gd name="connsiteX31" fmla="*/ 153 w 647"/>
              <a:gd name="connsiteY31" fmla="*/ 53 h 232"/>
              <a:gd name="connsiteX32" fmla="*/ 147 w 647"/>
              <a:gd name="connsiteY32" fmla="*/ 69 h 232"/>
              <a:gd name="connsiteX33" fmla="*/ 142 w 647"/>
              <a:gd name="connsiteY33" fmla="*/ 84 h 232"/>
              <a:gd name="connsiteX34" fmla="*/ 137 w 647"/>
              <a:gd name="connsiteY34" fmla="*/ 100 h 232"/>
              <a:gd name="connsiteX35" fmla="*/ 132 w 647"/>
              <a:gd name="connsiteY35" fmla="*/ 111 h 232"/>
              <a:gd name="connsiteX36" fmla="*/ 126 w 647"/>
              <a:gd name="connsiteY36" fmla="*/ 116 h 232"/>
              <a:gd name="connsiteX37" fmla="*/ 126 w 647"/>
              <a:gd name="connsiteY37" fmla="*/ 127 h 232"/>
              <a:gd name="connsiteX38" fmla="*/ 121 w 647"/>
              <a:gd name="connsiteY38" fmla="*/ 132 h 232"/>
              <a:gd name="connsiteX39" fmla="*/ 121 w 647"/>
              <a:gd name="connsiteY39" fmla="*/ 137 h 232"/>
              <a:gd name="connsiteX40" fmla="*/ 121 w 647"/>
              <a:gd name="connsiteY40" fmla="*/ 142 h 232"/>
              <a:gd name="connsiteX41" fmla="*/ 121 w 647"/>
              <a:gd name="connsiteY41" fmla="*/ 142 h 232"/>
              <a:gd name="connsiteX42" fmla="*/ 121 w 647"/>
              <a:gd name="connsiteY42" fmla="*/ 148 h 232"/>
              <a:gd name="connsiteX43" fmla="*/ 121 w 647"/>
              <a:gd name="connsiteY43" fmla="*/ 148 h 232"/>
              <a:gd name="connsiteX44" fmla="*/ 647 w 647"/>
              <a:gd name="connsiteY44" fmla="*/ 132 h 232"/>
              <a:gd name="connsiteX45" fmla="*/ 636 w 647"/>
              <a:gd name="connsiteY45" fmla="*/ 132 h 232"/>
              <a:gd name="connsiteX46" fmla="*/ 621 w 647"/>
              <a:gd name="connsiteY46" fmla="*/ 132 h 232"/>
              <a:gd name="connsiteX47" fmla="*/ 605 w 647"/>
              <a:gd name="connsiteY47" fmla="*/ 132 h 232"/>
              <a:gd name="connsiteX48" fmla="*/ 589 w 647"/>
              <a:gd name="connsiteY48" fmla="*/ 137 h 232"/>
              <a:gd name="connsiteX49" fmla="*/ 573 w 647"/>
              <a:gd name="connsiteY49" fmla="*/ 137 h 232"/>
              <a:gd name="connsiteX50" fmla="*/ 558 w 647"/>
              <a:gd name="connsiteY50" fmla="*/ 137 h 232"/>
              <a:gd name="connsiteX51" fmla="*/ 542 w 647"/>
              <a:gd name="connsiteY51" fmla="*/ 142 h 232"/>
              <a:gd name="connsiteX52" fmla="*/ 521 w 647"/>
              <a:gd name="connsiteY52" fmla="*/ 142 h 232"/>
              <a:gd name="connsiteX53" fmla="*/ 79 w 647"/>
              <a:gd name="connsiteY53" fmla="*/ 221 h 232"/>
              <a:gd name="connsiteX54" fmla="*/ 63 w 647"/>
              <a:gd name="connsiteY54" fmla="*/ 227 h 232"/>
              <a:gd name="connsiteX55" fmla="*/ 58 w 647"/>
              <a:gd name="connsiteY55" fmla="*/ 227 h 232"/>
              <a:gd name="connsiteX56" fmla="*/ 53 w 647"/>
              <a:gd name="connsiteY56" fmla="*/ 227 h 232"/>
              <a:gd name="connsiteX57" fmla="*/ 53 w 647"/>
              <a:gd name="connsiteY57" fmla="*/ 232 h 232"/>
              <a:gd name="connsiteX58" fmla="*/ 47 w 647"/>
              <a:gd name="connsiteY58" fmla="*/ 232 h 232"/>
              <a:gd name="connsiteX59" fmla="*/ 42 w 647"/>
              <a:gd name="connsiteY59" fmla="*/ 227 h 232"/>
              <a:gd name="connsiteX60" fmla="*/ 37 w 647"/>
              <a:gd name="connsiteY60" fmla="*/ 227 h 232"/>
              <a:gd name="connsiteX61" fmla="*/ 32 w 647"/>
              <a:gd name="connsiteY61" fmla="*/ 221 h 232"/>
              <a:gd name="connsiteX62" fmla="*/ 21 w 647"/>
              <a:gd name="connsiteY62" fmla="*/ 216 h 232"/>
              <a:gd name="connsiteX63" fmla="*/ 11 w 647"/>
              <a:gd name="connsiteY63" fmla="*/ 206 h 232"/>
              <a:gd name="connsiteX64" fmla="*/ 5 w 647"/>
              <a:gd name="connsiteY64" fmla="*/ 200 h 232"/>
              <a:gd name="connsiteX65" fmla="*/ 5 w 647"/>
              <a:gd name="connsiteY65" fmla="*/ 190 h 232"/>
              <a:gd name="connsiteX66" fmla="*/ 0 w 647"/>
              <a:gd name="connsiteY66" fmla="*/ 185 h 232"/>
              <a:gd name="connsiteX67" fmla="*/ 5 w 647"/>
              <a:gd name="connsiteY67" fmla="*/ 179 h 232"/>
              <a:gd name="connsiteX68" fmla="*/ 11 w 647"/>
              <a:gd name="connsiteY68" fmla="*/ 174 h 232"/>
              <a:gd name="connsiteX69" fmla="*/ 16 w 647"/>
              <a:gd name="connsiteY69" fmla="*/ 169 h 232"/>
              <a:gd name="connsiteX70" fmla="*/ 26 w 647"/>
              <a:gd name="connsiteY70" fmla="*/ 158 h 232"/>
              <a:gd name="connsiteX71" fmla="*/ 26 w 647"/>
              <a:gd name="connsiteY71" fmla="*/ 158 h 232"/>
              <a:gd name="connsiteX0" fmla="*/ 26 w 636"/>
              <a:gd name="connsiteY0" fmla="*/ 158 h 232"/>
              <a:gd name="connsiteX1" fmla="*/ 37 w 636"/>
              <a:gd name="connsiteY1" fmla="*/ 148 h 232"/>
              <a:gd name="connsiteX2" fmla="*/ 47 w 636"/>
              <a:gd name="connsiteY2" fmla="*/ 137 h 232"/>
              <a:gd name="connsiteX3" fmla="*/ 58 w 636"/>
              <a:gd name="connsiteY3" fmla="*/ 121 h 232"/>
              <a:gd name="connsiteX4" fmla="*/ 68 w 636"/>
              <a:gd name="connsiteY4" fmla="*/ 100 h 232"/>
              <a:gd name="connsiteX5" fmla="*/ 74 w 636"/>
              <a:gd name="connsiteY5" fmla="*/ 79 h 232"/>
              <a:gd name="connsiteX6" fmla="*/ 74 w 636"/>
              <a:gd name="connsiteY6" fmla="*/ 74 h 232"/>
              <a:gd name="connsiteX7" fmla="*/ 74 w 636"/>
              <a:gd name="connsiteY7" fmla="*/ 63 h 232"/>
              <a:gd name="connsiteX8" fmla="*/ 74 w 636"/>
              <a:gd name="connsiteY8" fmla="*/ 58 h 232"/>
              <a:gd name="connsiteX9" fmla="*/ 68 w 636"/>
              <a:gd name="connsiteY9" fmla="*/ 48 h 232"/>
              <a:gd name="connsiteX10" fmla="*/ 68 w 636"/>
              <a:gd name="connsiteY10" fmla="*/ 42 h 232"/>
              <a:gd name="connsiteX11" fmla="*/ 63 w 636"/>
              <a:gd name="connsiteY11" fmla="*/ 37 h 232"/>
              <a:gd name="connsiteX12" fmla="*/ 58 w 636"/>
              <a:gd name="connsiteY12" fmla="*/ 32 h 232"/>
              <a:gd name="connsiteX13" fmla="*/ 53 w 636"/>
              <a:gd name="connsiteY13" fmla="*/ 27 h 232"/>
              <a:gd name="connsiteX14" fmla="*/ 53 w 636"/>
              <a:gd name="connsiteY14" fmla="*/ 21 h 232"/>
              <a:gd name="connsiteX15" fmla="*/ 53 w 636"/>
              <a:gd name="connsiteY15" fmla="*/ 21 h 232"/>
              <a:gd name="connsiteX16" fmla="*/ 53 w 636"/>
              <a:gd name="connsiteY16" fmla="*/ 11 h 232"/>
              <a:gd name="connsiteX17" fmla="*/ 53 w 636"/>
              <a:gd name="connsiteY17" fmla="*/ 11 h 232"/>
              <a:gd name="connsiteX18" fmla="*/ 58 w 636"/>
              <a:gd name="connsiteY18" fmla="*/ 5 h 232"/>
              <a:gd name="connsiteX19" fmla="*/ 63 w 636"/>
              <a:gd name="connsiteY19" fmla="*/ 5 h 232"/>
              <a:gd name="connsiteX20" fmla="*/ 74 w 636"/>
              <a:gd name="connsiteY20" fmla="*/ 0 h 232"/>
              <a:gd name="connsiteX21" fmla="*/ 79 w 636"/>
              <a:gd name="connsiteY21" fmla="*/ 0 h 232"/>
              <a:gd name="connsiteX22" fmla="*/ 89 w 636"/>
              <a:gd name="connsiteY22" fmla="*/ 0 h 232"/>
              <a:gd name="connsiteX23" fmla="*/ 100 w 636"/>
              <a:gd name="connsiteY23" fmla="*/ 5 h 232"/>
              <a:gd name="connsiteX24" fmla="*/ 116 w 636"/>
              <a:gd name="connsiteY24" fmla="*/ 11 h 232"/>
              <a:gd name="connsiteX25" fmla="*/ 126 w 636"/>
              <a:gd name="connsiteY25" fmla="*/ 16 h 232"/>
              <a:gd name="connsiteX26" fmla="*/ 137 w 636"/>
              <a:gd name="connsiteY26" fmla="*/ 21 h 232"/>
              <a:gd name="connsiteX27" fmla="*/ 142 w 636"/>
              <a:gd name="connsiteY27" fmla="*/ 32 h 232"/>
              <a:gd name="connsiteX28" fmla="*/ 147 w 636"/>
              <a:gd name="connsiteY28" fmla="*/ 37 h 232"/>
              <a:gd name="connsiteX29" fmla="*/ 153 w 636"/>
              <a:gd name="connsiteY29" fmla="*/ 42 h 232"/>
              <a:gd name="connsiteX30" fmla="*/ 153 w 636"/>
              <a:gd name="connsiteY30" fmla="*/ 48 h 232"/>
              <a:gd name="connsiteX31" fmla="*/ 153 w 636"/>
              <a:gd name="connsiteY31" fmla="*/ 53 h 232"/>
              <a:gd name="connsiteX32" fmla="*/ 147 w 636"/>
              <a:gd name="connsiteY32" fmla="*/ 69 h 232"/>
              <a:gd name="connsiteX33" fmla="*/ 142 w 636"/>
              <a:gd name="connsiteY33" fmla="*/ 84 h 232"/>
              <a:gd name="connsiteX34" fmla="*/ 137 w 636"/>
              <a:gd name="connsiteY34" fmla="*/ 100 h 232"/>
              <a:gd name="connsiteX35" fmla="*/ 132 w 636"/>
              <a:gd name="connsiteY35" fmla="*/ 111 h 232"/>
              <a:gd name="connsiteX36" fmla="*/ 126 w 636"/>
              <a:gd name="connsiteY36" fmla="*/ 116 h 232"/>
              <a:gd name="connsiteX37" fmla="*/ 126 w 636"/>
              <a:gd name="connsiteY37" fmla="*/ 127 h 232"/>
              <a:gd name="connsiteX38" fmla="*/ 121 w 636"/>
              <a:gd name="connsiteY38" fmla="*/ 132 h 232"/>
              <a:gd name="connsiteX39" fmla="*/ 121 w 636"/>
              <a:gd name="connsiteY39" fmla="*/ 137 h 232"/>
              <a:gd name="connsiteX40" fmla="*/ 121 w 636"/>
              <a:gd name="connsiteY40" fmla="*/ 142 h 232"/>
              <a:gd name="connsiteX41" fmla="*/ 121 w 636"/>
              <a:gd name="connsiteY41" fmla="*/ 142 h 232"/>
              <a:gd name="connsiteX42" fmla="*/ 121 w 636"/>
              <a:gd name="connsiteY42" fmla="*/ 148 h 232"/>
              <a:gd name="connsiteX43" fmla="*/ 121 w 636"/>
              <a:gd name="connsiteY43" fmla="*/ 148 h 232"/>
              <a:gd name="connsiteX44" fmla="*/ 636 w 636"/>
              <a:gd name="connsiteY44" fmla="*/ 132 h 232"/>
              <a:gd name="connsiteX45" fmla="*/ 621 w 636"/>
              <a:gd name="connsiteY45" fmla="*/ 132 h 232"/>
              <a:gd name="connsiteX46" fmla="*/ 605 w 636"/>
              <a:gd name="connsiteY46" fmla="*/ 132 h 232"/>
              <a:gd name="connsiteX47" fmla="*/ 589 w 636"/>
              <a:gd name="connsiteY47" fmla="*/ 137 h 232"/>
              <a:gd name="connsiteX48" fmla="*/ 573 w 636"/>
              <a:gd name="connsiteY48" fmla="*/ 137 h 232"/>
              <a:gd name="connsiteX49" fmla="*/ 558 w 636"/>
              <a:gd name="connsiteY49" fmla="*/ 137 h 232"/>
              <a:gd name="connsiteX50" fmla="*/ 542 w 636"/>
              <a:gd name="connsiteY50" fmla="*/ 142 h 232"/>
              <a:gd name="connsiteX51" fmla="*/ 521 w 636"/>
              <a:gd name="connsiteY51" fmla="*/ 142 h 232"/>
              <a:gd name="connsiteX52" fmla="*/ 79 w 636"/>
              <a:gd name="connsiteY52" fmla="*/ 221 h 232"/>
              <a:gd name="connsiteX53" fmla="*/ 63 w 636"/>
              <a:gd name="connsiteY53" fmla="*/ 227 h 232"/>
              <a:gd name="connsiteX54" fmla="*/ 58 w 636"/>
              <a:gd name="connsiteY54" fmla="*/ 227 h 232"/>
              <a:gd name="connsiteX55" fmla="*/ 53 w 636"/>
              <a:gd name="connsiteY55" fmla="*/ 227 h 232"/>
              <a:gd name="connsiteX56" fmla="*/ 53 w 636"/>
              <a:gd name="connsiteY56" fmla="*/ 232 h 232"/>
              <a:gd name="connsiteX57" fmla="*/ 47 w 636"/>
              <a:gd name="connsiteY57" fmla="*/ 232 h 232"/>
              <a:gd name="connsiteX58" fmla="*/ 42 w 636"/>
              <a:gd name="connsiteY58" fmla="*/ 227 h 232"/>
              <a:gd name="connsiteX59" fmla="*/ 37 w 636"/>
              <a:gd name="connsiteY59" fmla="*/ 227 h 232"/>
              <a:gd name="connsiteX60" fmla="*/ 32 w 636"/>
              <a:gd name="connsiteY60" fmla="*/ 221 h 232"/>
              <a:gd name="connsiteX61" fmla="*/ 21 w 636"/>
              <a:gd name="connsiteY61" fmla="*/ 216 h 232"/>
              <a:gd name="connsiteX62" fmla="*/ 11 w 636"/>
              <a:gd name="connsiteY62" fmla="*/ 206 h 232"/>
              <a:gd name="connsiteX63" fmla="*/ 5 w 636"/>
              <a:gd name="connsiteY63" fmla="*/ 200 h 232"/>
              <a:gd name="connsiteX64" fmla="*/ 5 w 636"/>
              <a:gd name="connsiteY64" fmla="*/ 190 h 232"/>
              <a:gd name="connsiteX65" fmla="*/ 0 w 636"/>
              <a:gd name="connsiteY65" fmla="*/ 185 h 232"/>
              <a:gd name="connsiteX66" fmla="*/ 5 w 636"/>
              <a:gd name="connsiteY66" fmla="*/ 179 h 232"/>
              <a:gd name="connsiteX67" fmla="*/ 11 w 636"/>
              <a:gd name="connsiteY67" fmla="*/ 174 h 232"/>
              <a:gd name="connsiteX68" fmla="*/ 16 w 636"/>
              <a:gd name="connsiteY68" fmla="*/ 169 h 232"/>
              <a:gd name="connsiteX69" fmla="*/ 26 w 636"/>
              <a:gd name="connsiteY69" fmla="*/ 158 h 232"/>
              <a:gd name="connsiteX70" fmla="*/ 26 w 636"/>
              <a:gd name="connsiteY70" fmla="*/ 158 h 232"/>
              <a:gd name="connsiteX0" fmla="*/ 26 w 621"/>
              <a:gd name="connsiteY0" fmla="*/ 158 h 232"/>
              <a:gd name="connsiteX1" fmla="*/ 37 w 621"/>
              <a:gd name="connsiteY1" fmla="*/ 148 h 232"/>
              <a:gd name="connsiteX2" fmla="*/ 47 w 621"/>
              <a:gd name="connsiteY2" fmla="*/ 137 h 232"/>
              <a:gd name="connsiteX3" fmla="*/ 58 w 621"/>
              <a:gd name="connsiteY3" fmla="*/ 121 h 232"/>
              <a:gd name="connsiteX4" fmla="*/ 68 w 621"/>
              <a:gd name="connsiteY4" fmla="*/ 100 h 232"/>
              <a:gd name="connsiteX5" fmla="*/ 74 w 621"/>
              <a:gd name="connsiteY5" fmla="*/ 79 h 232"/>
              <a:gd name="connsiteX6" fmla="*/ 74 w 621"/>
              <a:gd name="connsiteY6" fmla="*/ 74 h 232"/>
              <a:gd name="connsiteX7" fmla="*/ 74 w 621"/>
              <a:gd name="connsiteY7" fmla="*/ 63 h 232"/>
              <a:gd name="connsiteX8" fmla="*/ 74 w 621"/>
              <a:gd name="connsiteY8" fmla="*/ 58 h 232"/>
              <a:gd name="connsiteX9" fmla="*/ 68 w 621"/>
              <a:gd name="connsiteY9" fmla="*/ 48 h 232"/>
              <a:gd name="connsiteX10" fmla="*/ 68 w 621"/>
              <a:gd name="connsiteY10" fmla="*/ 42 h 232"/>
              <a:gd name="connsiteX11" fmla="*/ 63 w 621"/>
              <a:gd name="connsiteY11" fmla="*/ 37 h 232"/>
              <a:gd name="connsiteX12" fmla="*/ 58 w 621"/>
              <a:gd name="connsiteY12" fmla="*/ 32 h 232"/>
              <a:gd name="connsiteX13" fmla="*/ 53 w 621"/>
              <a:gd name="connsiteY13" fmla="*/ 27 h 232"/>
              <a:gd name="connsiteX14" fmla="*/ 53 w 621"/>
              <a:gd name="connsiteY14" fmla="*/ 21 h 232"/>
              <a:gd name="connsiteX15" fmla="*/ 53 w 621"/>
              <a:gd name="connsiteY15" fmla="*/ 21 h 232"/>
              <a:gd name="connsiteX16" fmla="*/ 53 w 621"/>
              <a:gd name="connsiteY16" fmla="*/ 11 h 232"/>
              <a:gd name="connsiteX17" fmla="*/ 53 w 621"/>
              <a:gd name="connsiteY17" fmla="*/ 11 h 232"/>
              <a:gd name="connsiteX18" fmla="*/ 58 w 621"/>
              <a:gd name="connsiteY18" fmla="*/ 5 h 232"/>
              <a:gd name="connsiteX19" fmla="*/ 63 w 621"/>
              <a:gd name="connsiteY19" fmla="*/ 5 h 232"/>
              <a:gd name="connsiteX20" fmla="*/ 74 w 621"/>
              <a:gd name="connsiteY20" fmla="*/ 0 h 232"/>
              <a:gd name="connsiteX21" fmla="*/ 79 w 621"/>
              <a:gd name="connsiteY21" fmla="*/ 0 h 232"/>
              <a:gd name="connsiteX22" fmla="*/ 89 w 621"/>
              <a:gd name="connsiteY22" fmla="*/ 0 h 232"/>
              <a:gd name="connsiteX23" fmla="*/ 100 w 621"/>
              <a:gd name="connsiteY23" fmla="*/ 5 h 232"/>
              <a:gd name="connsiteX24" fmla="*/ 116 w 621"/>
              <a:gd name="connsiteY24" fmla="*/ 11 h 232"/>
              <a:gd name="connsiteX25" fmla="*/ 126 w 621"/>
              <a:gd name="connsiteY25" fmla="*/ 16 h 232"/>
              <a:gd name="connsiteX26" fmla="*/ 137 w 621"/>
              <a:gd name="connsiteY26" fmla="*/ 21 h 232"/>
              <a:gd name="connsiteX27" fmla="*/ 142 w 621"/>
              <a:gd name="connsiteY27" fmla="*/ 32 h 232"/>
              <a:gd name="connsiteX28" fmla="*/ 147 w 621"/>
              <a:gd name="connsiteY28" fmla="*/ 37 h 232"/>
              <a:gd name="connsiteX29" fmla="*/ 153 w 621"/>
              <a:gd name="connsiteY29" fmla="*/ 42 h 232"/>
              <a:gd name="connsiteX30" fmla="*/ 153 w 621"/>
              <a:gd name="connsiteY30" fmla="*/ 48 h 232"/>
              <a:gd name="connsiteX31" fmla="*/ 153 w 621"/>
              <a:gd name="connsiteY31" fmla="*/ 53 h 232"/>
              <a:gd name="connsiteX32" fmla="*/ 147 w 621"/>
              <a:gd name="connsiteY32" fmla="*/ 69 h 232"/>
              <a:gd name="connsiteX33" fmla="*/ 142 w 621"/>
              <a:gd name="connsiteY33" fmla="*/ 84 h 232"/>
              <a:gd name="connsiteX34" fmla="*/ 137 w 621"/>
              <a:gd name="connsiteY34" fmla="*/ 100 h 232"/>
              <a:gd name="connsiteX35" fmla="*/ 132 w 621"/>
              <a:gd name="connsiteY35" fmla="*/ 111 h 232"/>
              <a:gd name="connsiteX36" fmla="*/ 126 w 621"/>
              <a:gd name="connsiteY36" fmla="*/ 116 h 232"/>
              <a:gd name="connsiteX37" fmla="*/ 126 w 621"/>
              <a:gd name="connsiteY37" fmla="*/ 127 h 232"/>
              <a:gd name="connsiteX38" fmla="*/ 121 w 621"/>
              <a:gd name="connsiteY38" fmla="*/ 132 h 232"/>
              <a:gd name="connsiteX39" fmla="*/ 121 w 621"/>
              <a:gd name="connsiteY39" fmla="*/ 137 h 232"/>
              <a:gd name="connsiteX40" fmla="*/ 121 w 621"/>
              <a:gd name="connsiteY40" fmla="*/ 142 h 232"/>
              <a:gd name="connsiteX41" fmla="*/ 121 w 621"/>
              <a:gd name="connsiteY41" fmla="*/ 142 h 232"/>
              <a:gd name="connsiteX42" fmla="*/ 121 w 621"/>
              <a:gd name="connsiteY42" fmla="*/ 148 h 232"/>
              <a:gd name="connsiteX43" fmla="*/ 121 w 621"/>
              <a:gd name="connsiteY43" fmla="*/ 148 h 232"/>
              <a:gd name="connsiteX44" fmla="*/ 621 w 621"/>
              <a:gd name="connsiteY44" fmla="*/ 132 h 232"/>
              <a:gd name="connsiteX45" fmla="*/ 605 w 621"/>
              <a:gd name="connsiteY45" fmla="*/ 132 h 232"/>
              <a:gd name="connsiteX46" fmla="*/ 589 w 621"/>
              <a:gd name="connsiteY46" fmla="*/ 137 h 232"/>
              <a:gd name="connsiteX47" fmla="*/ 573 w 621"/>
              <a:gd name="connsiteY47" fmla="*/ 137 h 232"/>
              <a:gd name="connsiteX48" fmla="*/ 558 w 621"/>
              <a:gd name="connsiteY48" fmla="*/ 137 h 232"/>
              <a:gd name="connsiteX49" fmla="*/ 542 w 621"/>
              <a:gd name="connsiteY49" fmla="*/ 142 h 232"/>
              <a:gd name="connsiteX50" fmla="*/ 521 w 621"/>
              <a:gd name="connsiteY50" fmla="*/ 142 h 232"/>
              <a:gd name="connsiteX51" fmla="*/ 79 w 621"/>
              <a:gd name="connsiteY51" fmla="*/ 221 h 232"/>
              <a:gd name="connsiteX52" fmla="*/ 63 w 621"/>
              <a:gd name="connsiteY52" fmla="*/ 227 h 232"/>
              <a:gd name="connsiteX53" fmla="*/ 58 w 621"/>
              <a:gd name="connsiteY53" fmla="*/ 227 h 232"/>
              <a:gd name="connsiteX54" fmla="*/ 53 w 621"/>
              <a:gd name="connsiteY54" fmla="*/ 227 h 232"/>
              <a:gd name="connsiteX55" fmla="*/ 53 w 621"/>
              <a:gd name="connsiteY55" fmla="*/ 232 h 232"/>
              <a:gd name="connsiteX56" fmla="*/ 47 w 621"/>
              <a:gd name="connsiteY56" fmla="*/ 232 h 232"/>
              <a:gd name="connsiteX57" fmla="*/ 42 w 621"/>
              <a:gd name="connsiteY57" fmla="*/ 227 h 232"/>
              <a:gd name="connsiteX58" fmla="*/ 37 w 621"/>
              <a:gd name="connsiteY58" fmla="*/ 227 h 232"/>
              <a:gd name="connsiteX59" fmla="*/ 32 w 621"/>
              <a:gd name="connsiteY59" fmla="*/ 221 h 232"/>
              <a:gd name="connsiteX60" fmla="*/ 21 w 621"/>
              <a:gd name="connsiteY60" fmla="*/ 216 h 232"/>
              <a:gd name="connsiteX61" fmla="*/ 11 w 621"/>
              <a:gd name="connsiteY61" fmla="*/ 206 h 232"/>
              <a:gd name="connsiteX62" fmla="*/ 5 w 621"/>
              <a:gd name="connsiteY62" fmla="*/ 200 h 232"/>
              <a:gd name="connsiteX63" fmla="*/ 5 w 621"/>
              <a:gd name="connsiteY63" fmla="*/ 190 h 232"/>
              <a:gd name="connsiteX64" fmla="*/ 0 w 621"/>
              <a:gd name="connsiteY64" fmla="*/ 185 h 232"/>
              <a:gd name="connsiteX65" fmla="*/ 5 w 621"/>
              <a:gd name="connsiteY65" fmla="*/ 179 h 232"/>
              <a:gd name="connsiteX66" fmla="*/ 11 w 621"/>
              <a:gd name="connsiteY66" fmla="*/ 174 h 232"/>
              <a:gd name="connsiteX67" fmla="*/ 16 w 621"/>
              <a:gd name="connsiteY67" fmla="*/ 169 h 232"/>
              <a:gd name="connsiteX68" fmla="*/ 26 w 621"/>
              <a:gd name="connsiteY68" fmla="*/ 158 h 232"/>
              <a:gd name="connsiteX69" fmla="*/ 26 w 621"/>
              <a:gd name="connsiteY69" fmla="*/ 158 h 232"/>
              <a:gd name="connsiteX0" fmla="*/ 26 w 605"/>
              <a:gd name="connsiteY0" fmla="*/ 158 h 232"/>
              <a:gd name="connsiteX1" fmla="*/ 37 w 605"/>
              <a:gd name="connsiteY1" fmla="*/ 148 h 232"/>
              <a:gd name="connsiteX2" fmla="*/ 47 w 605"/>
              <a:gd name="connsiteY2" fmla="*/ 137 h 232"/>
              <a:gd name="connsiteX3" fmla="*/ 58 w 605"/>
              <a:gd name="connsiteY3" fmla="*/ 121 h 232"/>
              <a:gd name="connsiteX4" fmla="*/ 68 w 605"/>
              <a:gd name="connsiteY4" fmla="*/ 100 h 232"/>
              <a:gd name="connsiteX5" fmla="*/ 74 w 605"/>
              <a:gd name="connsiteY5" fmla="*/ 79 h 232"/>
              <a:gd name="connsiteX6" fmla="*/ 74 w 605"/>
              <a:gd name="connsiteY6" fmla="*/ 74 h 232"/>
              <a:gd name="connsiteX7" fmla="*/ 74 w 605"/>
              <a:gd name="connsiteY7" fmla="*/ 63 h 232"/>
              <a:gd name="connsiteX8" fmla="*/ 74 w 605"/>
              <a:gd name="connsiteY8" fmla="*/ 58 h 232"/>
              <a:gd name="connsiteX9" fmla="*/ 68 w 605"/>
              <a:gd name="connsiteY9" fmla="*/ 48 h 232"/>
              <a:gd name="connsiteX10" fmla="*/ 68 w 605"/>
              <a:gd name="connsiteY10" fmla="*/ 42 h 232"/>
              <a:gd name="connsiteX11" fmla="*/ 63 w 605"/>
              <a:gd name="connsiteY11" fmla="*/ 37 h 232"/>
              <a:gd name="connsiteX12" fmla="*/ 58 w 605"/>
              <a:gd name="connsiteY12" fmla="*/ 32 h 232"/>
              <a:gd name="connsiteX13" fmla="*/ 53 w 605"/>
              <a:gd name="connsiteY13" fmla="*/ 27 h 232"/>
              <a:gd name="connsiteX14" fmla="*/ 53 w 605"/>
              <a:gd name="connsiteY14" fmla="*/ 21 h 232"/>
              <a:gd name="connsiteX15" fmla="*/ 53 w 605"/>
              <a:gd name="connsiteY15" fmla="*/ 21 h 232"/>
              <a:gd name="connsiteX16" fmla="*/ 53 w 605"/>
              <a:gd name="connsiteY16" fmla="*/ 11 h 232"/>
              <a:gd name="connsiteX17" fmla="*/ 53 w 605"/>
              <a:gd name="connsiteY17" fmla="*/ 11 h 232"/>
              <a:gd name="connsiteX18" fmla="*/ 58 w 605"/>
              <a:gd name="connsiteY18" fmla="*/ 5 h 232"/>
              <a:gd name="connsiteX19" fmla="*/ 63 w 605"/>
              <a:gd name="connsiteY19" fmla="*/ 5 h 232"/>
              <a:gd name="connsiteX20" fmla="*/ 74 w 605"/>
              <a:gd name="connsiteY20" fmla="*/ 0 h 232"/>
              <a:gd name="connsiteX21" fmla="*/ 79 w 605"/>
              <a:gd name="connsiteY21" fmla="*/ 0 h 232"/>
              <a:gd name="connsiteX22" fmla="*/ 89 w 605"/>
              <a:gd name="connsiteY22" fmla="*/ 0 h 232"/>
              <a:gd name="connsiteX23" fmla="*/ 100 w 605"/>
              <a:gd name="connsiteY23" fmla="*/ 5 h 232"/>
              <a:gd name="connsiteX24" fmla="*/ 116 w 605"/>
              <a:gd name="connsiteY24" fmla="*/ 11 h 232"/>
              <a:gd name="connsiteX25" fmla="*/ 126 w 605"/>
              <a:gd name="connsiteY25" fmla="*/ 16 h 232"/>
              <a:gd name="connsiteX26" fmla="*/ 137 w 605"/>
              <a:gd name="connsiteY26" fmla="*/ 21 h 232"/>
              <a:gd name="connsiteX27" fmla="*/ 142 w 605"/>
              <a:gd name="connsiteY27" fmla="*/ 32 h 232"/>
              <a:gd name="connsiteX28" fmla="*/ 147 w 605"/>
              <a:gd name="connsiteY28" fmla="*/ 37 h 232"/>
              <a:gd name="connsiteX29" fmla="*/ 153 w 605"/>
              <a:gd name="connsiteY29" fmla="*/ 42 h 232"/>
              <a:gd name="connsiteX30" fmla="*/ 153 w 605"/>
              <a:gd name="connsiteY30" fmla="*/ 48 h 232"/>
              <a:gd name="connsiteX31" fmla="*/ 153 w 605"/>
              <a:gd name="connsiteY31" fmla="*/ 53 h 232"/>
              <a:gd name="connsiteX32" fmla="*/ 147 w 605"/>
              <a:gd name="connsiteY32" fmla="*/ 69 h 232"/>
              <a:gd name="connsiteX33" fmla="*/ 142 w 605"/>
              <a:gd name="connsiteY33" fmla="*/ 84 h 232"/>
              <a:gd name="connsiteX34" fmla="*/ 137 w 605"/>
              <a:gd name="connsiteY34" fmla="*/ 100 h 232"/>
              <a:gd name="connsiteX35" fmla="*/ 132 w 605"/>
              <a:gd name="connsiteY35" fmla="*/ 111 h 232"/>
              <a:gd name="connsiteX36" fmla="*/ 126 w 605"/>
              <a:gd name="connsiteY36" fmla="*/ 116 h 232"/>
              <a:gd name="connsiteX37" fmla="*/ 126 w 605"/>
              <a:gd name="connsiteY37" fmla="*/ 127 h 232"/>
              <a:gd name="connsiteX38" fmla="*/ 121 w 605"/>
              <a:gd name="connsiteY38" fmla="*/ 132 h 232"/>
              <a:gd name="connsiteX39" fmla="*/ 121 w 605"/>
              <a:gd name="connsiteY39" fmla="*/ 137 h 232"/>
              <a:gd name="connsiteX40" fmla="*/ 121 w 605"/>
              <a:gd name="connsiteY40" fmla="*/ 142 h 232"/>
              <a:gd name="connsiteX41" fmla="*/ 121 w 605"/>
              <a:gd name="connsiteY41" fmla="*/ 142 h 232"/>
              <a:gd name="connsiteX42" fmla="*/ 121 w 605"/>
              <a:gd name="connsiteY42" fmla="*/ 148 h 232"/>
              <a:gd name="connsiteX43" fmla="*/ 121 w 605"/>
              <a:gd name="connsiteY43" fmla="*/ 148 h 232"/>
              <a:gd name="connsiteX44" fmla="*/ 605 w 605"/>
              <a:gd name="connsiteY44" fmla="*/ 132 h 232"/>
              <a:gd name="connsiteX45" fmla="*/ 589 w 605"/>
              <a:gd name="connsiteY45" fmla="*/ 137 h 232"/>
              <a:gd name="connsiteX46" fmla="*/ 573 w 605"/>
              <a:gd name="connsiteY46" fmla="*/ 137 h 232"/>
              <a:gd name="connsiteX47" fmla="*/ 558 w 605"/>
              <a:gd name="connsiteY47" fmla="*/ 137 h 232"/>
              <a:gd name="connsiteX48" fmla="*/ 542 w 605"/>
              <a:gd name="connsiteY48" fmla="*/ 142 h 232"/>
              <a:gd name="connsiteX49" fmla="*/ 521 w 605"/>
              <a:gd name="connsiteY49" fmla="*/ 142 h 232"/>
              <a:gd name="connsiteX50" fmla="*/ 79 w 605"/>
              <a:gd name="connsiteY50" fmla="*/ 221 h 232"/>
              <a:gd name="connsiteX51" fmla="*/ 63 w 605"/>
              <a:gd name="connsiteY51" fmla="*/ 227 h 232"/>
              <a:gd name="connsiteX52" fmla="*/ 58 w 605"/>
              <a:gd name="connsiteY52" fmla="*/ 227 h 232"/>
              <a:gd name="connsiteX53" fmla="*/ 53 w 605"/>
              <a:gd name="connsiteY53" fmla="*/ 227 h 232"/>
              <a:gd name="connsiteX54" fmla="*/ 53 w 605"/>
              <a:gd name="connsiteY54" fmla="*/ 232 h 232"/>
              <a:gd name="connsiteX55" fmla="*/ 47 w 605"/>
              <a:gd name="connsiteY55" fmla="*/ 232 h 232"/>
              <a:gd name="connsiteX56" fmla="*/ 42 w 605"/>
              <a:gd name="connsiteY56" fmla="*/ 227 h 232"/>
              <a:gd name="connsiteX57" fmla="*/ 37 w 605"/>
              <a:gd name="connsiteY57" fmla="*/ 227 h 232"/>
              <a:gd name="connsiteX58" fmla="*/ 32 w 605"/>
              <a:gd name="connsiteY58" fmla="*/ 221 h 232"/>
              <a:gd name="connsiteX59" fmla="*/ 21 w 605"/>
              <a:gd name="connsiteY59" fmla="*/ 216 h 232"/>
              <a:gd name="connsiteX60" fmla="*/ 11 w 605"/>
              <a:gd name="connsiteY60" fmla="*/ 206 h 232"/>
              <a:gd name="connsiteX61" fmla="*/ 5 w 605"/>
              <a:gd name="connsiteY61" fmla="*/ 200 h 232"/>
              <a:gd name="connsiteX62" fmla="*/ 5 w 605"/>
              <a:gd name="connsiteY62" fmla="*/ 190 h 232"/>
              <a:gd name="connsiteX63" fmla="*/ 0 w 605"/>
              <a:gd name="connsiteY63" fmla="*/ 185 h 232"/>
              <a:gd name="connsiteX64" fmla="*/ 5 w 605"/>
              <a:gd name="connsiteY64" fmla="*/ 179 h 232"/>
              <a:gd name="connsiteX65" fmla="*/ 11 w 605"/>
              <a:gd name="connsiteY65" fmla="*/ 174 h 232"/>
              <a:gd name="connsiteX66" fmla="*/ 16 w 605"/>
              <a:gd name="connsiteY66" fmla="*/ 169 h 232"/>
              <a:gd name="connsiteX67" fmla="*/ 26 w 605"/>
              <a:gd name="connsiteY67" fmla="*/ 158 h 232"/>
              <a:gd name="connsiteX68" fmla="*/ 26 w 605"/>
              <a:gd name="connsiteY68" fmla="*/ 158 h 232"/>
              <a:gd name="connsiteX0" fmla="*/ 26 w 589"/>
              <a:gd name="connsiteY0" fmla="*/ 158 h 232"/>
              <a:gd name="connsiteX1" fmla="*/ 37 w 589"/>
              <a:gd name="connsiteY1" fmla="*/ 148 h 232"/>
              <a:gd name="connsiteX2" fmla="*/ 47 w 589"/>
              <a:gd name="connsiteY2" fmla="*/ 137 h 232"/>
              <a:gd name="connsiteX3" fmla="*/ 58 w 589"/>
              <a:gd name="connsiteY3" fmla="*/ 121 h 232"/>
              <a:gd name="connsiteX4" fmla="*/ 68 w 589"/>
              <a:gd name="connsiteY4" fmla="*/ 100 h 232"/>
              <a:gd name="connsiteX5" fmla="*/ 74 w 589"/>
              <a:gd name="connsiteY5" fmla="*/ 79 h 232"/>
              <a:gd name="connsiteX6" fmla="*/ 74 w 589"/>
              <a:gd name="connsiteY6" fmla="*/ 74 h 232"/>
              <a:gd name="connsiteX7" fmla="*/ 74 w 589"/>
              <a:gd name="connsiteY7" fmla="*/ 63 h 232"/>
              <a:gd name="connsiteX8" fmla="*/ 74 w 589"/>
              <a:gd name="connsiteY8" fmla="*/ 58 h 232"/>
              <a:gd name="connsiteX9" fmla="*/ 68 w 589"/>
              <a:gd name="connsiteY9" fmla="*/ 48 h 232"/>
              <a:gd name="connsiteX10" fmla="*/ 68 w 589"/>
              <a:gd name="connsiteY10" fmla="*/ 42 h 232"/>
              <a:gd name="connsiteX11" fmla="*/ 63 w 589"/>
              <a:gd name="connsiteY11" fmla="*/ 37 h 232"/>
              <a:gd name="connsiteX12" fmla="*/ 58 w 589"/>
              <a:gd name="connsiteY12" fmla="*/ 32 h 232"/>
              <a:gd name="connsiteX13" fmla="*/ 53 w 589"/>
              <a:gd name="connsiteY13" fmla="*/ 27 h 232"/>
              <a:gd name="connsiteX14" fmla="*/ 53 w 589"/>
              <a:gd name="connsiteY14" fmla="*/ 21 h 232"/>
              <a:gd name="connsiteX15" fmla="*/ 53 w 589"/>
              <a:gd name="connsiteY15" fmla="*/ 21 h 232"/>
              <a:gd name="connsiteX16" fmla="*/ 53 w 589"/>
              <a:gd name="connsiteY16" fmla="*/ 11 h 232"/>
              <a:gd name="connsiteX17" fmla="*/ 53 w 589"/>
              <a:gd name="connsiteY17" fmla="*/ 11 h 232"/>
              <a:gd name="connsiteX18" fmla="*/ 58 w 589"/>
              <a:gd name="connsiteY18" fmla="*/ 5 h 232"/>
              <a:gd name="connsiteX19" fmla="*/ 63 w 589"/>
              <a:gd name="connsiteY19" fmla="*/ 5 h 232"/>
              <a:gd name="connsiteX20" fmla="*/ 74 w 589"/>
              <a:gd name="connsiteY20" fmla="*/ 0 h 232"/>
              <a:gd name="connsiteX21" fmla="*/ 79 w 589"/>
              <a:gd name="connsiteY21" fmla="*/ 0 h 232"/>
              <a:gd name="connsiteX22" fmla="*/ 89 w 589"/>
              <a:gd name="connsiteY22" fmla="*/ 0 h 232"/>
              <a:gd name="connsiteX23" fmla="*/ 100 w 589"/>
              <a:gd name="connsiteY23" fmla="*/ 5 h 232"/>
              <a:gd name="connsiteX24" fmla="*/ 116 w 589"/>
              <a:gd name="connsiteY24" fmla="*/ 11 h 232"/>
              <a:gd name="connsiteX25" fmla="*/ 126 w 589"/>
              <a:gd name="connsiteY25" fmla="*/ 16 h 232"/>
              <a:gd name="connsiteX26" fmla="*/ 137 w 589"/>
              <a:gd name="connsiteY26" fmla="*/ 21 h 232"/>
              <a:gd name="connsiteX27" fmla="*/ 142 w 589"/>
              <a:gd name="connsiteY27" fmla="*/ 32 h 232"/>
              <a:gd name="connsiteX28" fmla="*/ 147 w 589"/>
              <a:gd name="connsiteY28" fmla="*/ 37 h 232"/>
              <a:gd name="connsiteX29" fmla="*/ 153 w 589"/>
              <a:gd name="connsiteY29" fmla="*/ 42 h 232"/>
              <a:gd name="connsiteX30" fmla="*/ 153 w 589"/>
              <a:gd name="connsiteY30" fmla="*/ 48 h 232"/>
              <a:gd name="connsiteX31" fmla="*/ 153 w 589"/>
              <a:gd name="connsiteY31" fmla="*/ 53 h 232"/>
              <a:gd name="connsiteX32" fmla="*/ 147 w 589"/>
              <a:gd name="connsiteY32" fmla="*/ 69 h 232"/>
              <a:gd name="connsiteX33" fmla="*/ 142 w 589"/>
              <a:gd name="connsiteY33" fmla="*/ 84 h 232"/>
              <a:gd name="connsiteX34" fmla="*/ 137 w 589"/>
              <a:gd name="connsiteY34" fmla="*/ 100 h 232"/>
              <a:gd name="connsiteX35" fmla="*/ 132 w 589"/>
              <a:gd name="connsiteY35" fmla="*/ 111 h 232"/>
              <a:gd name="connsiteX36" fmla="*/ 126 w 589"/>
              <a:gd name="connsiteY36" fmla="*/ 116 h 232"/>
              <a:gd name="connsiteX37" fmla="*/ 126 w 589"/>
              <a:gd name="connsiteY37" fmla="*/ 127 h 232"/>
              <a:gd name="connsiteX38" fmla="*/ 121 w 589"/>
              <a:gd name="connsiteY38" fmla="*/ 132 h 232"/>
              <a:gd name="connsiteX39" fmla="*/ 121 w 589"/>
              <a:gd name="connsiteY39" fmla="*/ 137 h 232"/>
              <a:gd name="connsiteX40" fmla="*/ 121 w 589"/>
              <a:gd name="connsiteY40" fmla="*/ 142 h 232"/>
              <a:gd name="connsiteX41" fmla="*/ 121 w 589"/>
              <a:gd name="connsiteY41" fmla="*/ 142 h 232"/>
              <a:gd name="connsiteX42" fmla="*/ 121 w 589"/>
              <a:gd name="connsiteY42" fmla="*/ 148 h 232"/>
              <a:gd name="connsiteX43" fmla="*/ 121 w 589"/>
              <a:gd name="connsiteY43" fmla="*/ 148 h 232"/>
              <a:gd name="connsiteX44" fmla="*/ 589 w 589"/>
              <a:gd name="connsiteY44" fmla="*/ 137 h 232"/>
              <a:gd name="connsiteX45" fmla="*/ 573 w 589"/>
              <a:gd name="connsiteY45" fmla="*/ 137 h 232"/>
              <a:gd name="connsiteX46" fmla="*/ 558 w 589"/>
              <a:gd name="connsiteY46" fmla="*/ 137 h 232"/>
              <a:gd name="connsiteX47" fmla="*/ 542 w 589"/>
              <a:gd name="connsiteY47" fmla="*/ 142 h 232"/>
              <a:gd name="connsiteX48" fmla="*/ 521 w 589"/>
              <a:gd name="connsiteY48" fmla="*/ 142 h 232"/>
              <a:gd name="connsiteX49" fmla="*/ 79 w 589"/>
              <a:gd name="connsiteY49" fmla="*/ 221 h 232"/>
              <a:gd name="connsiteX50" fmla="*/ 63 w 589"/>
              <a:gd name="connsiteY50" fmla="*/ 227 h 232"/>
              <a:gd name="connsiteX51" fmla="*/ 58 w 589"/>
              <a:gd name="connsiteY51" fmla="*/ 227 h 232"/>
              <a:gd name="connsiteX52" fmla="*/ 53 w 589"/>
              <a:gd name="connsiteY52" fmla="*/ 227 h 232"/>
              <a:gd name="connsiteX53" fmla="*/ 53 w 589"/>
              <a:gd name="connsiteY53" fmla="*/ 232 h 232"/>
              <a:gd name="connsiteX54" fmla="*/ 47 w 589"/>
              <a:gd name="connsiteY54" fmla="*/ 232 h 232"/>
              <a:gd name="connsiteX55" fmla="*/ 42 w 589"/>
              <a:gd name="connsiteY55" fmla="*/ 227 h 232"/>
              <a:gd name="connsiteX56" fmla="*/ 37 w 589"/>
              <a:gd name="connsiteY56" fmla="*/ 227 h 232"/>
              <a:gd name="connsiteX57" fmla="*/ 32 w 589"/>
              <a:gd name="connsiteY57" fmla="*/ 221 h 232"/>
              <a:gd name="connsiteX58" fmla="*/ 21 w 589"/>
              <a:gd name="connsiteY58" fmla="*/ 216 h 232"/>
              <a:gd name="connsiteX59" fmla="*/ 11 w 589"/>
              <a:gd name="connsiteY59" fmla="*/ 206 h 232"/>
              <a:gd name="connsiteX60" fmla="*/ 5 w 589"/>
              <a:gd name="connsiteY60" fmla="*/ 200 h 232"/>
              <a:gd name="connsiteX61" fmla="*/ 5 w 589"/>
              <a:gd name="connsiteY61" fmla="*/ 190 h 232"/>
              <a:gd name="connsiteX62" fmla="*/ 0 w 589"/>
              <a:gd name="connsiteY62" fmla="*/ 185 h 232"/>
              <a:gd name="connsiteX63" fmla="*/ 5 w 589"/>
              <a:gd name="connsiteY63" fmla="*/ 179 h 232"/>
              <a:gd name="connsiteX64" fmla="*/ 11 w 589"/>
              <a:gd name="connsiteY64" fmla="*/ 174 h 232"/>
              <a:gd name="connsiteX65" fmla="*/ 16 w 589"/>
              <a:gd name="connsiteY65" fmla="*/ 169 h 232"/>
              <a:gd name="connsiteX66" fmla="*/ 26 w 589"/>
              <a:gd name="connsiteY66" fmla="*/ 158 h 232"/>
              <a:gd name="connsiteX67" fmla="*/ 26 w 589"/>
              <a:gd name="connsiteY67" fmla="*/ 158 h 232"/>
              <a:gd name="connsiteX0" fmla="*/ 26 w 573"/>
              <a:gd name="connsiteY0" fmla="*/ 158 h 232"/>
              <a:gd name="connsiteX1" fmla="*/ 37 w 573"/>
              <a:gd name="connsiteY1" fmla="*/ 148 h 232"/>
              <a:gd name="connsiteX2" fmla="*/ 47 w 573"/>
              <a:gd name="connsiteY2" fmla="*/ 137 h 232"/>
              <a:gd name="connsiteX3" fmla="*/ 58 w 573"/>
              <a:gd name="connsiteY3" fmla="*/ 121 h 232"/>
              <a:gd name="connsiteX4" fmla="*/ 68 w 573"/>
              <a:gd name="connsiteY4" fmla="*/ 100 h 232"/>
              <a:gd name="connsiteX5" fmla="*/ 74 w 573"/>
              <a:gd name="connsiteY5" fmla="*/ 79 h 232"/>
              <a:gd name="connsiteX6" fmla="*/ 74 w 573"/>
              <a:gd name="connsiteY6" fmla="*/ 74 h 232"/>
              <a:gd name="connsiteX7" fmla="*/ 74 w 573"/>
              <a:gd name="connsiteY7" fmla="*/ 63 h 232"/>
              <a:gd name="connsiteX8" fmla="*/ 74 w 573"/>
              <a:gd name="connsiteY8" fmla="*/ 58 h 232"/>
              <a:gd name="connsiteX9" fmla="*/ 68 w 573"/>
              <a:gd name="connsiteY9" fmla="*/ 48 h 232"/>
              <a:gd name="connsiteX10" fmla="*/ 68 w 573"/>
              <a:gd name="connsiteY10" fmla="*/ 42 h 232"/>
              <a:gd name="connsiteX11" fmla="*/ 63 w 573"/>
              <a:gd name="connsiteY11" fmla="*/ 37 h 232"/>
              <a:gd name="connsiteX12" fmla="*/ 58 w 573"/>
              <a:gd name="connsiteY12" fmla="*/ 32 h 232"/>
              <a:gd name="connsiteX13" fmla="*/ 53 w 573"/>
              <a:gd name="connsiteY13" fmla="*/ 27 h 232"/>
              <a:gd name="connsiteX14" fmla="*/ 53 w 573"/>
              <a:gd name="connsiteY14" fmla="*/ 21 h 232"/>
              <a:gd name="connsiteX15" fmla="*/ 53 w 573"/>
              <a:gd name="connsiteY15" fmla="*/ 21 h 232"/>
              <a:gd name="connsiteX16" fmla="*/ 53 w 573"/>
              <a:gd name="connsiteY16" fmla="*/ 11 h 232"/>
              <a:gd name="connsiteX17" fmla="*/ 53 w 573"/>
              <a:gd name="connsiteY17" fmla="*/ 11 h 232"/>
              <a:gd name="connsiteX18" fmla="*/ 58 w 573"/>
              <a:gd name="connsiteY18" fmla="*/ 5 h 232"/>
              <a:gd name="connsiteX19" fmla="*/ 63 w 573"/>
              <a:gd name="connsiteY19" fmla="*/ 5 h 232"/>
              <a:gd name="connsiteX20" fmla="*/ 74 w 573"/>
              <a:gd name="connsiteY20" fmla="*/ 0 h 232"/>
              <a:gd name="connsiteX21" fmla="*/ 79 w 573"/>
              <a:gd name="connsiteY21" fmla="*/ 0 h 232"/>
              <a:gd name="connsiteX22" fmla="*/ 89 w 573"/>
              <a:gd name="connsiteY22" fmla="*/ 0 h 232"/>
              <a:gd name="connsiteX23" fmla="*/ 100 w 573"/>
              <a:gd name="connsiteY23" fmla="*/ 5 h 232"/>
              <a:gd name="connsiteX24" fmla="*/ 116 w 573"/>
              <a:gd name="connsiteY24" fmla="*/ 11 h 232"/>
              <a:gd name="connsiteX25" fmla="*/ 126 w 573"/>
              <a:gd name="connsiteY25" fmla="*/ 16 h 232"/>
              <a:gd name="connsiteX26" fmla="*/ 137 w 573"/>
              <a:gd name="connsiteY26" fmla="*/ 21 h 232"/>
              <a:gd name="connsiteX27" fmla="*/ 142 w 573"/>
              <a:gd name="connsiteY27" fmla="*/ 32 h 232"/>
              <a:gd name="connsiteX28" fmla="*/ 147 w 573"/>
              <a:gd name="connsiteY28" fmla="*/ 37 h 232"/>
              <a:gd name="connsiteX29" fmla="*/ 153 w 573"/>
              <a:gd name="connsiteY29" fmla="*/ 42 h 232"/>
              <a:gd name="connsiteX30" fmla="*/ 153 w 573"/>
              <a:gd name="connsiteY30" fmla="*/ 48 h 232"/>
              <a:gd name="connsiteX31" fmla="*/ 153 w 573"/>
              <a:gd name="connsiteY31" fmla="*/ 53 h 232"/>
              <a:gd name="connsiteX32" fmla="*/ 147 w 573"/>
              <a:gd name="connsiteY32" fmla="*/ 69 h 232"/>
              <a:gd name="connsiteX33" fmla="*/ 142 w 573"/>
              <a:gd name="connsiteY33" fmla="*/ 84 h 232"/>
              <a:gd name="connsiteX34" fmla="*/ 137 w 573"/>
              <a:gd name="connsiteY34" fmla="*/ 100 h 232"/>
              <a:gd name="connsiteX35" fmla="*/ 132 w 573"/>
              <a:gd name="connsiteY35" fmla="*/ 111 h 232"/>
              <a:gd name="connsiteX36" fmla="*/ 126 w 573"/>
              <a:gd name="connsiteY36" fmla="*/ 116 h 232"/>
              <a:gd name="connsiteX37" fmla="*/ 126 w 573"/>
              <a:gd name="connsiteY37" fmla="*/ 127 h 232"/>
              <a:gd name="connsiteX38" fmla="*/ 121 w 573"/>
              <a:gd name="connsiteY38" fmla="*/ 132 h 232"/>
              <a:gd name="connsiteX39" fmla="*/ 121 w 573"/>
              <a:gd name="connsiteY39" fmla="*/ 137 h 232"/>
              <a:gd name="connsiteX40" fmla="*/ 121 w 573"/>
              <a:gd name="connsiteY40" fmla="*/ 142 h 232"/>
              <a:gd name="connsiteX41" fmla="*/ 121 w 573"/>
              <a:gd name="connsiteY41" fmla="*/ 142 h 232"/>
              <a:gd name="connsiteX42" fmla="*/ 121 w 573"/>
              <a:gd name="connsiteY42" fmla="*/ 148 h 232"/>
              <a:gd name="connsiteX43" fmla="*/ 121 w 573"/>
              <a:gd name="connsiteY43" fmla="*/ 148 h 232"/>
              <a:gd name="connsiteX44" fmla="*/ 573 w 573"/>
              <a:gd name="connsiteY44" fmla="*/ 137 h 232"/>
              <a:gd name="connsiteX45" fmla="*/ 558 w 573"/>
              <a:gd name="connsiteY45" fmla="*/ 137 h 232"/>
              <a:gd name="connsiteX46" fmla="*/ 542 w 573"/>
              <a:gd name="connsiteY46" fmla="*/ 142 h 232"/>
              <a:gd name="connsiteX47" fmla="*/ 521 w 573"/>
              <a:gd name="connsiteY47" fmla="*/ 142 h 232"/>
              <a:gd name="connsiteX48" fmla="*/ 79 w 573"/>
              <a:gd name="connsiteY48" fmla="*/ 221 h 232"/>
              <a:gd name="connsiteX49" fmla="*/ 63 w 573"/>
              <a:gd name="connsiteY49" fmla="*/ 227 h 232"/>
              <a:gd name="connsiteX50" fmla="*/ 58 w 573"/>
              <a:gd name="connsiteY50" fmla="*/ 227 h 232"/>
              <a:gd name="connsiteX51" fmla="*/ 53 w 573"/>
              <a:gd name="connsiteY51" fmla="*/ 227 h 232"/>
              <a:gd name="connsiteX52" fmla="*/ 53 w 573"/>
              <a:gd name="connsiteY52" fmla="*/ 232 h 232"/>
              <a:gd name="connsiteX53" fmla="*/ 47 w 573"/>
              <a:gd name="connsiteY53" fmla="*/ 232 h 232"/>
              <a:gd name="connsiteX54" fmla="*/ 42 w 573"/>
              <a:gd name="connsiteY54" fmla="*/ 227 h 232"/>
              <a:gd name="connsiteX55" fmla="*/ 37 w 573"/>
              <a:gd name="connsiteY55" fmla="*/ 227 h 232"/>
              <a:gd name="connsiteX56" fmla="*/ 32 w 573"/>
              <a:gd name="connsiteY56" fmla="*/ 221 h 232"/>
              <a:gd name="connsiteX57" fmla="*/ 21 w 573"/>
              <a:gd name="connsiteY57" fmla="*/ 216 h 232"/>
              <a:gd name="connsiteX58" fmla="*/ 11 w 573"/>
              <a:gd name="connsiteY58" fmla="*/ 206 h 232"/>
              <a:gd name="connsiteX59" fmla="*/ 5 w 573"/>
              <a:gd name="connsiteY59" fmla="*/ 200 h 232"/>
              <a:gd name="connsiteX60" fmla="*/ 5 w 573"/>
              <a:gd name="connsiteY60" fmla="*/ 190 h 232"/>
              <a:gd name="connsiteX61" fmla="*/ 0 w 573"/>
              <a:gd name="connsiteY61" fmla="*/ 185 h 232"/>
              <a:gd name="connsiteX62" fmla="*/ 5 w 573"/>
              <a:gd name="connsiteY62" fmla="*/ 179 h 232"/>
              <a:gd name="connsiteX63" fmla="*/ 11 w 573"/>
              <a:gd name="connsiteY63" fmla="*/ 174 h 232"/>
              <a:gd name="connsiteX64" fmla="*/ 16 w 573"/>
              <a:gd name="connsiteY64" fmla="*/ 169 h 232"/>
              <a:gd name="connsiteX65" fmla="*/ 26 w 573"/>
              <a:gd name="connsiteY65" fmla="*/ 158 h 232"/>
              <a:gd name="connsiteX66" fmla="*/ 26 w 573"/>
              <a:gd name="connsiteY66" fmla="*/ 158 h 232"/>
              <a:gd name="connsiteX0" fmla="*/ 26 w 558"/>
              <a:gd name="connsiteY0" fmla="*/ 158 h 232"/>
              <a:gd name="connsiteX1" fmla="*/ 37 w 558"/>
              <a:gd name="connsiteY1" fmla="*/ 148 h 232"/>
              <a:gd name="connsiteX2" fmla="*/ 47 w 558"/>
              <a:gd name="connsiteY2" fmla="*/ 137 h 232"/>
              <a:gd name="connsiteX3" fmla="*/ 58 w 558"/>
              <a:gd name="connsiteY3" fmla="*/ 121 h 232"/>
              <a:gd name="connsiteX4" fmla="*/ 68 w 558"/>
              <a:gd name="connsiteY4" fmla="*/ 100 h 232"/>
              <a:gd name="connsiteX5" fmla="*/ 74 w 558"/>
              <a:gd name="connsiteY5" fmla="*/ 79 h 232"/>
              <a:gd name="connsiteX6" fmla="*/ 74 w 558"/>
              <a:gd name="connsiteY6" fmla="*/ 74 h 232"/>
              <a:gd name="connsiteX7" fmla="*/ 74 w 558"/>
              <a:gd name="connsiteY7" fmla="*/ 63 h 232"/>
              <a:gd name="connsiteX8" fmla="*/ 74 w 558"/>
              <a:gd name="connsiteY8" fmla="*/ 58 h 232"/>
              <a:gd name="connsiteX9" fmla="*/ 68 w 558"/>
              <a:gd name="connsiteY9" fmla="*/ 48 h 232"/>
              <a:gd name="connsiteX10" fmla="*/ 68 w 558"/>
              <a:gd name="connsiteY10" fmla="*/ 42 h 232"/>
              <a:gd name="connsiteX11" fmla="*/ 63 w 558"/>
              <a:gd name="connsiteY11" fmla="*/ 37 h 232"/>
              <a:gd name="connsiteX12" fmla="*/ 58 w 558"/>
              <a:gd name="connsiteY12" fmla="*/ 32 h 232"/>
              <a:gd name="connsiteX13" fmla="*/ 53 w 558"/>
              <a:gd name="connsiteY13" fmla="*/ 27 h 232"/>
              <a:gd name="connsiteX14" fmla="*/ 53 w 558"/>
              <a:gd name="connsiteY14" fmla="*/ 21 h 232"/>
              <a:gd name="connsiteX15" fmla="*/ 53 w 558"/>
              <a:gd name="connsiteY15" fmla="*/ 21 h 232"/>
              <a:gd name="connsiteX16" fmla="*/ 53 w 558"/>
              <a:gd name="connsiteY16" fmla="*/ 11 h 232"/>
              <a:gd name="connsiteX17" fmla="*/ 53 w 558"/>
              <a:gd name="connsiteY17" fmla="*/ 11 h 232"/>
              <a:gd name="connsiteX18" fmla="*/ 58 w 558"/>
              <a:gd name="connsiteY18" fmla="*/ 5 h 232"/>
              <a:gd name="connsiteX19" fmla="*/ 63 w 558"/>
              <a:gd name="connsiteY19" fmla="*/ 5 h 232"/>
              <a:gd name="connsiteX20" fmla="*/ 74 w 558"/>
              <a:gd name="connsiteY20" fmla="*/ 0 h 232"/>
              <a:gd name="connsiteX21" fmla="*/ 79 w 558"/>
              <a:gd name="connsiteY21" fmla="*/ 0 h 232"/>
              <a:gd name="connsiteX22" fmla="*/ 89 w 558"/>
              <a:gd name="connsiteY22" fmla="*/ 0 h 232"/>
              <a:gd name="connsiteX23" fmla="*/ 100 w 558"/>
              <a:gd name="connsiteY23" fmla="*/ 5 h 232"/>
              <a:gd name="connsiteX24" fmla="*/ 116 w 558"/>
              <a:gd name="connsiteY24" fmla="*/ 11 h 232"/>
              <a:gd name="connsiteX25" fmla="*/ 126 w 558"/>
              <a:gd name="connsiteY25" fmla="*/ 16 h 232"/>
              <a:gd name="connsiteX26" fmla="*/ 137 w 558"/>
              <a:gd name="connsiteY26" fmla="*/ 21 h 232"/>
              <a:gd name="connsiteX27" fmla="*/ 142 w 558"/>
              <a:gd name="connsiteY27" fmla="*/ 32 h 232"/>
              <a:gd name="connsiteX28" fmla="*/ 147 w 558"/>
              <a:gd name="connsiteY28" fmla="*/ 37 h 232"/>
              <a:gd name="connsiteX29" fmla="*/ 153 w 558"/>
              <a:gd name="connsiteY29" fmla="*/ 42 h 232"/>
              <a:gd name="connsiteX30" fmla="*/ 153 w 558"/>
              <a:gd name="connsiteY30" fmla="*/ 48 h 232"/>
              <a:gd name="connsiteX31" fmla="*/ 153 w 558"/>
              <a:gd name="connsiteY31" fmla="*/ 53 h 232"/>
              <a:gd name="connsiteX32" fmla="*/ 147 w 558"/>
              <a:gd name="connsiteY32" fmla="*/ 69 h 232"/>
              <a:gd name="connsiteX33" fmla="*/ 142 w 558"/>
              <a:gd name="connsiteY33" fmla="*/ 84 h 232"/>
              <a:gd name="connsiteX34" fmla="*/ 137 w 558"/>
              <a:gd name="connsiteY34" fmla="*/ 100 h 232"/>
              <a:gd name="connsiteX35" fmla="*/ 132 w 558"/>
              <a:gd name="connsiteY35" fmla="*/ 111 h 232"/>
              <a:gd name="connsiteX36" fmla="*/ 126 w 558"/>
              <a:gd name="connsiteY36" fmla="*/ 116 h 232"/>
              <a:gd name="connsiteX37" fmla="*/ 126 w 558"/>
              <a:gd name="connsiteY37" fmla="*/ 127 h 232"/>
              <a:gd name="connsiteX38" fmla="*/ 121 w 558"/>
              <a:gd name="connsiteY38" fmla="*/ 132 h 232"/>
              <a:gd name="connsiteX39" fmla="*/ 121 w 558"/>
              <a:gd name="connsiteY39" fmla="*/ 137 h 232"/>
              <a:gd name="connsiteX40" fmla="*/ 121 w 558"/>
              <a:gd name="connsiteY40" fmla="*/ 142 h 232"/>
              <a:gd name="connsiteX41" fmla="*/ 121 w 558"/>
              <a:gd name="connsiteY41" fmla="*/ 142 h 232"/>
              <a:gd name="connsiteX42" fmla="*/ 121 w 558"/>
              <a:gd name="connsiteY42" fmla="*/ 148 h 232"/>
              <a:gd name="connsiteX43" fmla="*/ 121 w 558"/>
              <a:gd name="connsiteY43" fmla="*/ 148 h 232"/>
              <a:gd name="connsiteX44" fmla="*/ 558 w 558"/>
              <a:gd name="connsiteY44" fmla="*/ 137 h 232"/>
              <a:gd name="connsiteX45" fmla="*/ 542 w 558"/>
              <a:gd name="connsiteY45" fmla="*/ 142 h 232"/>
              <a:gd name="connsiteX46" fmla="*/ 521 w 558"/>
              <a:gd name="connsiteY46" fmla="*/ 142 h 232"/>
              <a:gd name="connsiteX47" fmla="*/ 79 w 558"/>
              <a:gd name="connsiteY47" fmla="*/ 221 h 232"/>
              <a:gd name="connsiteX48" fmla="*/ 63 w 558"/>
              <a:gd name="connsiteY48" fmla="*/ 227 h 232"/>
              <a:gd name="connsiteX49" fmla="*/ 58 w 558"/>
              <a:gd name="connsiteY49" fmla="*/ 227 h 232"/>
              <a:gd name="connsiteX50" fmla="*/ 53 w 558"/>
              <a:gd name="connsiteY50" fmla="*/ 227 h 232"/>
              <a:gd name="connsiteX51" fmla="*/ 53 w 558"/>
              <a:gd name="connsiteY51" fmla="*/ 232 h 232"/>
              <a:gd name="connsiteX52" fmla="*/ 47 w 558"/>
              <a:gd name="connsiteY52" fmla="*/ 232 h 232"/>
              <a:gd name="connsiteX53" fmla="*/ 42 w 558"/>
              <a:gd name="connsiteY53" fmla="*/ 227 h 232"/>
              <a:gd name="connsiteX54" fmla="*/ 37 w 558"/>
              <a:gd name="connsiteY54" fmla="*/ 227 h 232"/>
              <a:gd name="connsiteX55" fmla="*/ 32 w 558"/>
              <a:gd name="connsiteY55" fmla="*/ 221 h 232"/>
              <a:gd name="connsiteX56" fmla="*/ 21 w 558"/>
              <a:gd name="connsiteY56" fmla="*/ 216 h 232"/>
              <a:gd name="connsiteX57" fmla="*/ 11 w 558"/>
              <a:gd name="connsiteY57" fmla="*/ 206 h 232"/>
              <a:gd name="connsiteX58" fmla="*/ 5 w 558"/>
              <a:gd name="connsiteY58" fmla="*/ 200 h 232"/>
              <a:gd name="connsiteX59" fmla="*/ 5 w 558"/>
              <a:gd name="connsiteY59" fmla="*/ 190 h 232"/>
              <a:gd name="connsiteX60" fmla="*/ 0 w 558"/>
              <a:gd name="connsiteY60" fmla="*/ 185 h 232"/>
              <a:gd name="connsiteX61" fmla="*/ 5 w 558"/>
              <a:gd name="connsiteY61" fmla="*/ 179 h 232"/>
              <a:gd name="connsiteX62" fmla="*/ 11 w 558"/>
              <a:gd name="connsiteY62" fmla="*/ 174 h 232"/>
              <a:gd name="connsiteX63" fmla="*/ 16 w 558"/>
              <a:gd name="connsiteY63" fmla="*/ 169 h 232"/>
              <a:gd name="connsiteX64" fmla="*/ 26 w 558"/>
              <a:gd name="connsiteY64" fmla="*/ 158 h 232"/>
              <a:gd name="connsiteX65" fmla="*/ 26 w 558"/>
              <a:gd name="connsiteY65" fmla="*/ 158 h 232"/>
              <a:gd name="connsiteX0" fmla="*/ 26 w 542"/>
              <a:gd name="connsiteY0" fmla="*/ 158 h 232"/>
              <a:gd name="connsiteX1" fmla="*/ 37 w 542"/>
              <a:gd name="connsiteY1" fmla="*/ 148 h 232"/>
              <a:gd name="connsiteX2" fmla="*/ 47 w 542"/>
              <a:gd name="connsiteY2" fmla="*/ 137 h 232"/>
              <a:gd name="connsiteX3" fmla="*/ 58 w 542"/>
              <a:gd name="connsiteY3" fmla="*/ 121 h 232"/>
              <a:gd name="connsiteX4" fmla="*/ 68 w 542"/>
              <a:gd name="connsiteY4" fmla="*/ 100 h 232"/>
              <a:gd name="connsiteX5" fmla="*/ 74 w 542"/>
              <a:gd name="connsiteY5" fmla="*/ 79 h 232"/>
              <a:gd name="connsiteX6" fmla="*/ 74 w 542"/>
              <a:gd name="connsiteY6" fmla="*/ 74 h 232"/>
              <a:gd name="connsiteX7" fmla="*/ 74 w 542"/>
              <a:gd name="connsiteY7" fmla="*/ 63 h 232"/>
              <a:gd name="connsiteX8" fmla="*/ 74 w 542"/>
              <a:gd name="connsiteY8" fmla="*/ 58 h 232"/>
              <a:gd name="connsiteX9" fmla="*/ 68 w 542"/>
              <a:gd name="connsiteY9" fmla="*/ 48 h 232"/>
              <a:gd name="connsiteX10" fmla="*/ 68 w 542"/>
              <a:gd name="connsiteY10" fmla="*/ 42 h 232"/>
              <a:gd name="connsiteX11" fmla="*/ 63 w 542"/>
              <a:gd name="connsiteY11" fmla="*/ 37 h 232"/>
              <a:gd name="connsiteX12" fmla="*/ 58 w 542"/>
              <a:gd name="connsiteY12" fmla="*/ 32 h 232"/>
              <a:gd name="connsiteX13" fmla="*/ 53 w 542"/>
              <a:gd name="connsiteY13" fmla="*/ 27 h 232"/>
              <a:gd name="connsiteX14" fmla="*/ 53 w 542"/>
              <a:gd name="connsiteY14" fmla="*/ 21 h 232"/>
              <a:gd name="connsiteX15" fmla="*/ 53 w 542"/>
              <a:gd name="connsiteY15" fmla="*/ 21 h 232"/>
              <a:gd name="connsiteX16" fmla="*/ 53 w 542"/>
              <a:gd name="connsiteY16" fmla="*/ 11 h 232"/>
              <a:gd name="connsiteX17" fmla="*/ 53 w 542"/>
              <a:gd name="connsiteY17" fmla="*/ 11 h 232"/>
              <a:gd name="connsiteX18" fmla="*/ 58 w 542"/>
              <a:gd name="connsiteY18" fmla="*/ 5 h 232"/>
              <a:gd name="connsiteX19" fmla="*/ 63 w 542"/>
              <a:gd name="connsiteY19" fmla="*/ 5 h 232"/>
              <a:gd name="connsiteX20" fmla="*/ 74 w 542"/>
              <a:gd name="connsiteY20" fmla="*/ 0 h 232"/>
              <a:gd name="connsiteX21" fmla="*/ 79 w 542"/>
              <a:gd name="connsiteY21" fmla="*/ 0 h 232"/>
              <a:gd name="connsiteX22" fmla="*/ 89 w 542"/>
              <a:gd name="connsiteY22" fmla="*/ 0 h 232"/>
              <a:gd name="connsiteX23" fmla="*/ 100 w 542"/>
              <a:gd name="connsiteY23" fmla="*/ 5 h 232"/>
              <a:gd name="connsiteX24" fmla="*/ 116 w 542"/>
              <a:gd name="connsiteY24" fmla="*/ 11 h 232"/>
              <a:gd name="connsiteX25" fmla="*/ 126 w 542"/>
              <a:gd name="connsiteY25" fmla="*/ 16 h 232"/>
              <a:gd name="connsiteX26" fmla="*/ 137 w 542"/>
              <a:gd name="connsiteY26" fmla="*/ 21 h 232"/>
              <a:gd name="connsiteX27" fmla="*/ 142 w 542"/>
              <a:gd name="connsiteY27" fmla="*/ 32 h 232"/>
              <a:gd name="connsiteX28" fmla="*/ 147 w 542"/>
              <a:gd name="connsiteY28" fmla="*/ 37 h 232"/>
              <a:gd name="connsiteX29" fmla="*/ 153 w 542"/>
              <a:gd name="connsiteY29" fmla="*/ 42 h 232"/>
              <a:gd name="connsiteX30" fmla="*/ 153 w 542"/>
              <a:gd name="connsiteY30" fmla="*/ 48 h 232"/>
              <a:gd name="connsiteX31" fmla="*/ 153 w 542"/>
              <a:gd name="connsiteY31" fmla="*/ 53 h 232"/>
              <a:gd name="connsiteX32" fmla="*/ 147 w 542"/>
              <a:gd name="connsiteY32" fmla="*/ 69 h 232"/>
              <a:gd name="connsiteX33" fmla="*/ 142 w 542"/>
              <a:gd name="connsiteY33" fmla="*/ 84 h 232"/>
              <a:gd name="connsiteX34" fmla="*/ 137 w 542"/>
              <a:gd name="connsiteY34" fmla="*/ 100 h 232"/>
              <a:gd name="connsiteX35" fmla="*/ 132 w 542"/>
              <a:gd name="connsiteY35" fmla="*/ 111 h 232"/>
              <a:gd name="connsiteX36" fmla="*/ 126 w 542"/>
              <a:gd name="connsiteY36" fmla="*/ 116 h 232"/>
              <a:gd name="connsiteX37" fmla="*/ 126 w 542"/>
              <a:gd name="connsiteY37" fmla="*/ 127 h 232"/>
              <a:gd name="connsiteX38" fmla="*/ 121 w 542"/>
              <a:gd name="connsiteY38" fmla="*/ 132 h 232"/>
              <a:gd name="connsiteX39" fmla="*/ 121 w 542"/>
              <a:gd name="connsiteY39" fmla="*/ 137 h 232"/>
              <a:gd name="connsiteX40" fmla="*/ 121 w 542"/>
              <a:gd name="connsiteY40" fmla="*/ 142 h 232"/>
              <a:gd name="connsiteX41" fmla="*/ 121 w 542"/>
              <a:gd name="connsiteY41" fmla="*/ 142 h 232"/>
              <a:gd name="connsiteX42" fmla="*/ 121 w 542"/>
              <a:gd name="connsiteY42" fmla="*/ 148 h 232"/>
              <a:gd name="connsiteX43" fmla="*/ 121 w 542"/>
              <a:gd name="connsiteY43" fmla="*/ 148 h 232"/>
              <a:gd name="connsiteX44" fmla="*/ 542 w 542"/>
              <a:gd name="connsiteY44" fmla="*/ 142 h 232"/>
              <a:gd name="connsiteX45" fmla="*/ 521 w 542"/>
              <a:gd name="connsiteY45" fmla="*/ 142 h 232"/>
              <a:gd name="connsiteX46" fmla="*/ 79 w 542"/>
              <a:gd name="connsiteY46" fmla="*/ 221 h 232"/>
              <a:gd name="connsiteX47" fmla="*/ 63 w 542"/>
              <a:gd name="connsiteY47" fmla="*/ 227 h 232"/>
              <a:gd name="connsiteX48" fmla="*/ 58 w 542"/>
              <a:gd name="connsiteY48" fmla="*/ 227 h 232"/>
              <a:gd name="connsiteX49" fmla="*/ 53 w 542"/>
              <a:gd name="connsiteY49" fmla="*/ 227 h 232"/>
              <a:gd name="connsiteX50" fmla="*/ 53 w 542"/>
              <a:gd name="connsiteY50" fmla="*/ 232 h 232"/>
              <a:gd name="connsiteX51" fmla="*/ 47 w 542"/>
              <a:gd name="connsiteY51" fmla="*/ 232 h 232"/>
              <a:gd name="connsiteX52" fmla="*/ 42 w 542"/>
              <a:gd name="connsiteY52" fmla="*/ 227 h 232"/>
              <a:gd name="connsiteX53" fmla="*/ 37 w 542"/>
              <a:gd name="connsiteY53" fmla="*/ 227 h 232"/>
              <a:gd name="connsiteX54" fmla="*/ 32 w 542"/>
              <a:gd name="connsiteY54" fmla="*/ 221 h 232"/>
              <a:gd name="connsiteX55" fmla="*/ 21 w 542"/>
              <a:gd name="connsiteY55" fmla="*/ 216 h 232"/>
              <a:gd name="connsiteX56" fmla="*/ 11 w 542"/>
              <a:gd name="connsiteY56" fmla="*/ 206 h 232"/>
              <a:gd name="connsiteX57" fmla="*/ 5 w 542"/>
              <a:gd name="connsiteY57" fmla="*/ 200 h 232"/>
              <a:gd name="connsiteX58" fmla="*/ 5 w 542"/>
              <a:gd name="connsiteY58" fmla="*/ 190 h 232"/>
              <a:gd name="connsiteX59" fmla="*/ 0 w 542"/>
              <a:gd name="connsiteY59" fmla="*/ 185 h 232"/>
              <a:gd name="connsiteX60" fmla="*/ 5 w 542"/>
              <a:gd name="connsiteY60" fmla="*/ 179 h 232"/>
              <a:gd name="connsiteX61" fmla="*/ 11 w 542"/>
              <a:gd name="connsiteY61" fmla="*/ 174 h 232"/>
              <a:gd name="connsiteX62" fmla="*/ 16 w 542"/>
              <a:gd name="connsiteY62" fmla="*/ 169 h 232"/>
              <a:gd name="connsiteX63" fmla="*/ 26 w 542"/>
              <a:gd name="connsiteY63" fmla="*/ 158 h 232"/>
              <a:gd name="connsiteX64" fmla="*/ 26 w 542"/>
              <a:gd name="connsiteY64" fmla="*/ 158 h 232"/>
              <a:gd name="connsiteX0" fmla="*/ 26 w 521"/>
              <a:gd name="connsiteY0" fmla="*/ 158 h 232"/>
              <a:gd name="connsiteX1" fmla="*/ 37 w 521"/>
              <a:gd name="connsiteY1" fmla="*/ 148 h 232"/>
              <a:gd name="connsiteX2" fmla="*/ 47 w 521"/>
              <a:gd name="connsiteY2" fmla="*/ 137 h 232"/>
              <a:gd name="connsiteX3" fmla="*/ 58 w 521"/>
              <a:gd name="connsiteY3" fmla="*/ 121 h 232"/>
              <a:gd name="connsiteX4" fmla="*/ 68 w 521"/>
              <a:gd name="connsiteY4" fmla="*/ 100 h 232"/>
              <a:gd name="connsiteX5" fmla="*/ 74 w 521"/>
              <a:gd name="connsiteY5" fmla="*/ 79 h 232"/>
              <a:gd name="connsiteX6" fmla="*/ 74 w 521"/>
              <a:gd name="connsiteY6" fmla="*/ 74 h 232"/>
              <a:gd name="connsiteX7" fmla="*/ 74 w 521"/>
              <a:gd name="connsiteY7" fmla="*/ 63 h 232"/>
              <a:gd name="connsiteX8" fmla="*/ 74 w 521"/>
              <a:gd name="connsiteY8" fmla="*/ 58 h 232"/>
              <a:gd name="connsiteX9" fmla="*/ 68 w 521"/>
              <a:gd name="connsiteY9" fmla="*/ 48 h 232"/>
              <a:gd name="connsiteX10" fmla="*/ 68 w 521"/>
              <a:gd name="connsiteY10" fmla="*/ 42 h 232"/>
              <a:gd name="connsiteX11" fmla="*/ 63 w 521"/>
              <a:gd name="connsiteY11" fmla="*/ 37 h 232"/>
              <a:gd name="connsiteX12" fmla="*/ 58 w 521"/>
              <a:gd name="connsiteY12" fmla="*/ 32 h 232"/>
              <a:gd name="connsiteX13" fmla="*/ 53 w 521"/>
              <a:gd name="connsiteY13" fmla="*/ 27 h 232"/>
              <a:gd name="connsiteX14" fmla="*/ 53 w 521"/>
              <a:gd name="connsiteY14" fmla="*/ 21 h 232"/>
              <a:gd name="connsiteX15" fmla="*/ 53 w 521"/>
              <a:gd name="connsiteY15" fmla="*/ 21 h 232"/>
              <a:gd name="connsiteX16" fmla="*/ 53 w 521"/>
              <a:gd name="connsiteY16" fmla="*/ 11 h 232"/>
              <a:gd name="connsiteX17" fmla="*/ 53 w 521"/>
              <a:gd name="connsiteY17" fmla="*/ 11 h 232"/>
              <a:gd name="connsiteX18" fmla="*/ 58 w 521"/>
              <a:gd name="connsiteY18" fmla="*/ 5 h 232"/>
              <a:gd name="connsiteX19" fmla="*/ 63 w 521"/>
              <a:gd name="connsiteY19" fmla="*/ 5 h 232"/>
              <a:gd name="connsiteX20" fmla="*/ 74 w 521"/>
              <a:gd name="connsiteY20" fmla="*/ 0 h 232"/>
              <a:gd name="connsiteX21" fmla="*/ 79 w 521"/>
              <a:gd name="connsiteY21" fmla="*/ 0 h 232"/>
              <a:gd name="connsiteX22" fmla="*/ 89 w 521"/>
              <a:gd name="connsiteY22" fmla="*/ 0 h 232"/>
              <a:gd name="connsiteX23" fmla="*/ 100 w 521"/>
              <a:gd name="connsiteY23" fmla="*/ 5 h 232"/>
              <a:gd name="connsiteX24" fmla="*/ 116 w 521"/>
              <a:gd name="connsiteY24" fmla="*/ 11 h 232"/>
              <a:gd name="connsiteX25" fmla="*/ 126 w 521"/>
              <a:gd name="connsiteY25" fmla="*/ 16 h 232"/>
              <a:gd name="connsiteX26" fmla="*/ 137 w 521"/>
              <a:gd name="connsiteY26" fmla="*/ 21 h 232"/>
              <a:gd name="connsiteX27" fmla="*/ 142 w 521"/>
              <a:gd name="connsiteY27" fmla="*/ 32 h 232"/>
              <a:gd name="connsiteX28" fmla="*/ 147 w 521"/>
              <a:gd name="connsiteY28" fmla="*/ 37 h 232"/>
              <a:gd name="connsiteX29" fmla="*/ 153 w 521"/>
              <a:gd name="connsiteY29" fmla="*/ 42 h 232"/>
              <a:gd name="connsiteX30" fmla="*/ 153 w 521"/>
              <a:gd name="connsiteY30" fmla="*/ 48 h 232"/>
              <a:gd name="connsiteX31" fmla="*/ 153 w 521"/>
              <a:gd name="connsiteY31" fmla="*/ 53 h 232"/>
              <a:gd name="connsiteX32" fmla="*/ 147 w 521"/>
              <a:gd name="connsiteY32" fmla="*/ 69 h 232"/>
              <a:gd name="connsiteX33" fmla="*/ 142 w 521"/>
              <a:gd name="connsiteY33" fmla="*/ 84 h 232"/>
              <a:gd name="connsiteX34" fmla="*/ 137 w 521"/>
              <a:gd name="connsiteY34" fmla="*/ 100 h 232"/>
              <a:gd name="connsiteX35" fmla="*/ 132 w 521"/>
              <a:gd name="connsiteY35" fmla="*/ 111 h 232"/>
              <a:gd name="connsiteX36" fmla="*/ 126 w 521"/>
              <a:gd name="connsiteY36" fmla="*/ 116 h 232"/>
              <a:gd name="connsiteX37" fmla="*/ 126 w 521"/>
              <a:gd name="connsiteY37" fmla="*/ 127 h 232"/>
              <a:gd name="connsiteX38" fmla="*/ 121 w 521"/>
              <a:gd name="connsiteY38" fmla="*/ 132 h 232"/>
              <a:gd name="connsiteX39" fmla="*/ 121 w 521"/>
              <a:gd name="connsiteY39" fmla="*/ 137 h 232"/>
              <a:gd name="connsiteX40" fmla="*/ 121 w 521"/>
              <a:gd name="connsiteY40" fmla="*/ 142 h 232"/>
              <a:gd name="connsiteX41" fmla="*/ 121 w 521"/>
              <a:gd name="connsiteY41" fmla="*/ 142 h 232"/>
              <a:gd name="connsiteX42" fmla="*/ 121 w 521"/>
              <a:gd name="connsiteY42" fmla="*/ 148 h 232"/>
              <a:gd name="connsiteX43" fmla="*/ 121 w 521"/>
              <a:gd name="connsiteY43" fmla="*/ 148 h 232"/>
              <a:gd name="connsiteX44" fmla="*/ 521 w 521"/>
              <a:gd name="connsiteY44" fmla="*/ 142 h 232"/>
              <a:gd name="connsiteX45" fmla="*/ 79 w 521"/>
              <a:gd name="connsiteY45" fmla="*/ 221 h 232"/>
              <a:gd name="connsiteX46" fmla="*/ 63 w 521"/>
              <a:gd name="connsiteY46" fmla="*/ 227 h 232"/>
              <a:gd name="connsiteX47" fmla="*/ 58 w 521"/>
              <a:gd name="connsiteY47" fmla="*/ 227 h 232"/>
              <a:gd name="connsiteX48" fmla="*/ 53 w 521"/>
              <a:gd name="connsiteY48" fmla="*/ 227 h 232"/>
              <a:gd name="connsiteX49" fmla="*/ 53 w 521"/>
              <a:gd name="connsiteY49" fmla="*/ 232 h 232"/>
              <a:gd name="connsiteX50" fmla="*/ 47 w 521"/>
              <a:gd name="connsiteY50" fmla="*/ 232 h 232"/>
              <a:gd name="connsiteX51" fmla="*/ 42 w 521"/>
              <a:gd name="connsiteY51" fmla="*/ 227 h 232"/>
              <a:gd name="connsiteX52" fmla="*/ 37 w 521"/>
              <a:gd name="connsiteY52" fmla="*/ 227 h 232"/>
              <a:gd name="connsiteX53" fmla="*/ 32 w 521"/>
              <a:gd name="connsiteY53" fmla="*/ 221 h 232"/>
              <a:gd name="connsiteX54" fmla="*/ 21 w 521"/>
              <a:gd name="connsiteY54" fmla="*/ 216 h 232"/>
              <a:gd name="connsiteX55" fmla="*/ 11 w 521"/>
              <a:gd name="connsiteY55" fmla="*/ 206 h 232"/>
              <a:gd name="connsiteX56" fmla="*/ 5 w 521"/>
              <a:gd name="connsiteY56" fmla="*/ 200 h 232"/>
              <a:gd name="connsiteX57" fmla="*/ 5 w 521"/>
              <a:gd name="connsiteY57" fmla="*/ 190 h 232"/>
              <a:gd name="connsiteX58" fmla="*/ 0 w 521"/>
              <a:gd name="connsiteY58" fmla="*/ 185 h 232"/>
              <a:gd name="connsiteX59" fmla="*/ 5 w 521"/>
              <a:gd name="connsiteY59" fmla="*/ 179 h 232"/>
              <a:gd name="connsiteX60" fmla="*/ 11 w 521"/>
              <a:gd name="connsiteY60" fmla="*/ 174 h 232"/>
              <a:gd name="connsiteX61" fmla="*/ 16 w 521"/>
              <a:gd name="connsiteY61" fmla="*/ 169 h 232"/>
              <a:gd name="connsiteX62" fmla="*/ 26 w 521"/>
              <a:gd name="connsiteY62" fmla="*/ 158 h 232"/>
              <a:gd name="connsiteX63" fmla="*/ 26 w 521"/>
              <a:gd name="connsiteY63" fmla="*/ 158 h 232"/>
              <a:gd name="connsiteX0" fmla="*/ 26 w 153"/>
              <a:gd name="connsiteY0" fmla="*/ 158 h 232"/>
              <a:gd name="connsiteX1" fmla="*/ 37 w 153"/>
              <a:gd name="connsiteY1" fmla="*/ 148 h 232"/>
              <a:gd name="connsiteX2" fmla="*/ 47 w 153"/>
              <a:gd name="connsiteY2" fmla="*/ 137 h 232"/>
              <a:gd name="connsiteX3" fmla="*/ 58 w 153"/>
              <a:gd name="connsiteY3" fmla="*/ 121 h 232"/>
              <a:gd name="connsiteX4" fmla="*/ 68 w 153"/>
              <a:gd name="connsiteY4" fmla="*/ 100 h 232"/>
              <a:gd name="connsiteX5" fmla="*/ 74 w 153"/>
              <a:gd name="connsiteY5" fmla="*/ 79 h 232"/>
              <a:gd name="connsiteX6" fmla="*/ 74 w 153"/>
              <a:gd name="connsiteY6" fmla="*/ 74 h 232"/>
              <a:gd name="connsiteX7" fmla="*/ 74 w 153"/>
              <a:gd name="connsiteY7" fmla="*/ 63 h 232"/>
              <a:gd name="connsiteX8" fmla="*/ 74 w 153"/>
              <a:gd name="connsiteY8" fmla="*/ 58 h 232"/>
              <a:gd name="connsiteX9" fmla="*/ 68 w 153"/>
              <a:gd name="connsiteY9" fmla="*/ 48 h 232"/>
              <a:gd name="connsiteX10" fmla="*/ 68 w 153"/>
              <a:gd name="connsiteY10" fmla="*/ 42 h 232"/>
              <a:gd name="connsiteX11" fmla="*/ 63 w 153"/>
              <a:gd name="connsiteY11" fmla="*/ 37 h 232"/>
              <a:gd name="connsiteX12" fmla="*/ 58 w 153"/>
              <a:gd name="connsiteY12" fmla="*/ 32 h 232"/>
              <a:gd name="connsiteX13" fmla="*/ 53 w 153"/>
              <a:gd name="connsiteY13" fmla="*/ 27 h 232"/>
              <a:gd name="connsiteX14" fmla="*/ 53 w 153"/>
              <a:gd name="connsiteY14" fmla="*/ 21 h 232"/>
              <a:gd name="connsiteX15" fmla="*/ 53 w 153"/>
              <a:gd name="connsiteY15" fmla="*/ 21 h 232"/>
              <a:gd name="connsiteX16" fmla="*/ 53 w 153"/>
              <a:gd name="connsiteY16" fmla="*/ 11 h 232"/>
              <a:gd name="connsiteX17" fmla="*/ 53 w 153"/>
              <a:gd name="connsiteY17" fmla="*/ 11 h 232"/>
              <a:gd name="connsiteX18" fmla="*/ 58 w 153"/>
              <a:gd name="connsiteY18" fmla="*/ 5 h 232"/>
              <a:gd name="connsiteX19" fmla="*/ 63 w 153"/>
              <a:gd name="connsiteY19" fmla="*/ 5 h 232"/>
              <a:gd name="connsiteX20" fmla="*/ 74 w 153"/>
              <a:gd name="connsiteY20" fmla="*/ 0 h 232"/>
              <a:gd name="connsiteX21" fmla="*/ 79 w 153"/>
              <a:gd name="connsiteY21" fmla="*/ 0 h 232"/>
              <a:gd name="connsiteX22" fmla="*/ 89 w 153"/>
              <a:gd name="connsiteY22" fmla="*/ 0 h 232"/>
              <a:gd name="connsiteX23" fmla="*/ 100 w 153"/>
              <a:gd name="connsiteY23" fmla="*/ 5 h 232"/>
              <a:gd name="connsiteX24" fmla="*/ 116 w 153"/>
              <a:gd name="connsiteY24" fmla="*/ 11 h 232"/>
              <a:gd name="connsiteX25" fmla="*/ 126 w 153"/>
              <a:gd name="connsiteY25" fmla="*/ 16 h 232"/>
              <a:gd name="connsiteX26" fmla="*/ 137 w 153"/>
              <a:gd name="connsiteY26" fmla="*/ 21 h 232"/>
              <a:gd name="connsiteX27" fmla="*/ 142 w 153"/>
              <a:gd name="connsiteY27" fmla="*/ 32 h 232"/>
              <a:gd name="connsiteX28" fmla="*/ 147 w 153"/>
              <a:gd name="connsiteY28" fmla="*/ 37 h 232"/>
              <a:gd name="connsiteX29" fmla="*/ 153 w 153"/>
              <a:gd name="connsiteY29" fmla="*/ 42 h 232"/>
              <a:gd name="connsiteX30" fmla="*/ 153 w 153"/>
              <a:gd name="connsiteY30" fmla="*/ 48 h 232"/>
              <a:gd name="connsiteX31" fmla="*/ 153 w 153"/>
              <a:gd name="connsiteY31" fmla="*/ 53 h 232"/>
              <a:gd name="connsiteX32" fmla="*/ 147 w 153"/>
              <a:gd name="connsiteY32" fmla="*/ 69 h 232"/>
              <a:gd name="connsiteX33" fmla="*/ 142 w 153"/>
              <a:gd name="connsiteY33" fmla="*/ 84 h 232"/>
              <a:gd name="connsiteX34" fmla="*/ 137 w 153"/>
              <a:gd name="connsiteY34" fmla="*/ 100 h 232"/>
              <a:gd name="connsiteX35" fmla="*/ 132 w 153"/>
              <a:gd name="connsiteY35" fmla="*/ 111 h 232"/>
              <a:gd name="connsiteX36" fmla="*/ 126 w 153"/>
              <a:gd name="connsiteY36" fmla="*/ 116 h 232"/>
              <a:gd name="connsiteX37" fmla="*/ 126 w 153"/>
              <a:gd name="connsiteY37" fmla="*/ 127 h 232"/>
              <a:gd name="connsiteX38" fmla="*/ 121 w 153"/>
              <a:gd name="connsiteY38" fmla="*/ 132 h 232"/>
              <a:gd name="connsiteX39" fmla="*/ 121 w 153"/>
              <a:gd name="connsiteY39" fmla="*/ 137 h 232"/>
              <a:gd name="connsiteX40" fmla="*/ 121 w 153"/>
              <a:gd name="connsiteY40" fmla="*/ 142 h 232"/>
              <a:gd name="connsiteX41" fmla="*/ 121 w 153"/>
              <a:gd name="connsiteY41" fmla="*/ 142 h 232"/>
              <a:gd name="connsiteX42" fmla="*/ 121 w 153"/>
              <a:gd name="connsiteY42" fmla="*/ 148 h 232"/>
              <a:gd name="connsiteX43" fmla="*/ 121 w 153"/>
              <a:gd name="connsiteY43" fmla="*/ 148 h 232"/>
              <a:gd name="connsiteX44" fmla="*/ 79 w 153"/>
              <a:gd name="connsiteY44" fmla="*/ 221 h 232"/>
              <a:gd name="connsiteX45" fmla="*/ 63 w 153"/>
              <a:gd name="connsiteY45" fmla="*/ 227 h 232"/>
              <a:gd name="connsiteX46" fmla="*/ 58 w 153"/>
              <a:gd name="connsiteY46" fmla="*/ 227 h 232"/>
              <a:gd name="connsiteX47" fmla="*/ 53 w 153"/>
              <a:gd name="connsiteY47" fmla="*/ 227 h 232"/>
              <a:gd name="connsiteX48" fmla="*/ 53 w 153"/>
              <a:gd name="connsiteY48" fmla="*/ 232 h 232"/>
              <a:gd name="connsiteX49" fmla="*/ 47 w 153"/>
              <a:gd name="connsiteY49" fmla="*/ 232 h 232"/>
              <a:gd name="connsiteX50" fmla="*/ 42 w 153"/>
              <a:gd name="connsiteY50" fmla="*/ 227 h 232"/>
              <a:gd name="connsiteX51" fmla="*/ 37 w 153"/>
              <a:gd name="connsiteY51" fmla="*/ 227 h 232"/>
              <a:gd name="connsiteX52" fmla="*/ 32 w 153"/>
              <a:gd name="connsiteY52" fmla="*/ 221 h 232"/>
              <a:gd name="connsiteX53" fmla="*/ 21 w 153"/>
              <a:gd name="connsiteY53" fmla="*/ 216 h 232"/>
              <a:gd name="connsiteX54" fmla="*/ 11 w 153"/>
              <a:gd name="connsiteY54" fmla="*/ 206 h 232"/>
              <a:gd name="connsiteX55" fmla="*/ 5 w 153"/>
              <a:gd name="connsiteY55" fmla="*/ 200 h 232"/>
              <a:gd name="connsiteX56" fmla="*/ 5 w 153"/>
              <a:gd name="connsiteY56" fmla="*/ 190 h 232"/>
              <a:gd name="connsiteX57" fmla="*/ 0 w 153"/>
              <a:gd name="connsiteY57" fmla="*/ 185 h 232"/>
              <a:gd name="connsiteX58" fmla="*/ 5 w 153"/>
              <a:gd name="connsiteY58" fmla="*/ 179 h 232"/>
              <a:gd name="connsiteX59" fmla="*/ 11 w 153"/>
              <a:gd name="connsiteY59" fmla="*/ 174 h 232"/>
              <a:gd name="connsiteX60" fmla="*/ 16 w 153"/>
              <a:gd name="connsiteY60" fmla="*/ 169 h 232"/>
              <a:gd name="connsiteX61" fmla="*/ 26 w 153"/>
              <a:gd name="connsiteY61" fmla="*/ 158 h 232"/>
              <a:gd name="connsiteX62" fmla="*/ 26 w 153"/>
              <a:gd name="connsiteY62" fmla="*/ 158 h 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53" h="232">
                <a:moveTo>
                  <a:pt x="26" y="158"/>
                </a:moveTo>
                <a:cubicBezTo>
                  <a:pt x="30" y="155"/>
                  <a:pt x="33" y="151"/>
                  <a:pt x="37" y="148"/>
                </a:cubicBezTo>
                <a:cubicBezTo>
                  <a:pt x="40" y="144"/>
                  <a:pt x="44" y="141"/>
                  <a:pt x="47" y="137"/>
                </a:cubicBezTo>
                <a:cubicBezTo>
                  <a:pt x="51" y="132"/>
                  <a:pt x="54" y="126"/>
                  <a:pt x="58" y="121"/>
                </a:cubicBezTo>
                <a:cubicBezTo>
                  <a:pt x="61" y="114"/>
                  <a:pt x="65" y="107"/>
                  <a:pt x="68" y="100"/>
                </a:cubicBezTo>
                <a:lnTo>
                  <a:pt x="74" y="79"/>
                </a:lnTo>
                <a:lnTo>
                  <a:pt x="74" y="74"/>
                </a:lnTo>
                <a:lnTo>
                  <a:pt x="74" y="63"/>
                </a:lnTo>
                <a:lnTo>
                  <a:pt x="74" y="58"/>
                </a:lnTo>
                <a:cubicBezTo>
                  <a:pt x="72" y="55"/>
                  <a:pt x="70" y="51"/>
                  <a:pt x="68" y="48"/>
                </a:cubicBezTo>
                <a:lnTo>
                  <a:pt x="68" y="42"/>
                </a:lnTo>
                <a:lnTo>
                  <a:pt x="63" y="37"/>
                </a:lnTo>
                <a:lnTo>
                  <a:pt x="58" y="32"/>
                </a:lnTo>
                <a:lnTo>
                  <a:pt x="53" y="27"/>
                </a:lnTo>
                <a:lnTo>
                  <a:pt x="53" y="21"/>
                </a:lnTo>
                <a:lnTo>
                  <a:pt x="53" y="21"/>
                </a:lnTo>
                <a:lnTo>
                  <a:pt x="53" y="11"/>
                </a:lnTo>
                <a:lnTo>
                  <a:pt x="53" y="11"/>
                </a:lnTo>
                <a:cubicBezTo>
                  <a:pt x="55" y="9"/>
                  <a:pt x="56" y="7"/>
                  <a:pt x="58" y="5"/>
                </a:cubicBezTo>
                <a:lnTo>
                  <a:pt x="63" y="5"/>
                </a:lnTo>
                <a:cubicBezTo>
                  <a:pt x="67" y="3"/>
                  <a:pt x="70" y="2"/>
                  <a:pt x="74" y="0"/>
                </a:cubicBezTo>
                <a:lnTo>
                  <a:pt x="79" y="0"/>
                </a:lnTo>
                <a:lnTo>
                  <a:pt x="89" y="0"/>
                </a:lnTo>
                <a:cubicBezTo>
                  <a:pt x="93" y="2"/>
                  <a:pt x="96" y="3"/>
                  <a:pt x="100" y="5"/>
                </a:cubicBezTo>
                <a:cubicBezTo>
                  <a:pt x="105" y="7"/>
                  <a:pt x="111" y="9"/>
                  <a:pt x="116" y="11"/>
                </a:cubicBezTo>
                <a:cubicBezTo>
                  <a:pt x="119" y="13"/>
                  <a:pt x="123" y="14"/>
                  <a:pt x="126" y="16"/>
                </a:cubicBezTo>
                <a:cubicBezTo>
                  <a:pt x="130" y="18"/>
                  <a:pt x="133" y="19"/>
                  <a:pt x="137" y="21"/>
                </a:cubicBezTo>
                <a:cubicBezTo>
                  <a:pt x="139" y="25"/>
                  <a:pt x="140" y="28"/>
                  <a:pt x="142" y="32"/>
                </a:cubicBezTo>
                <a:lnTo>
                  <a:pt x="147" y="37"/>
                </a:lnTo>
                <a:cubicBezTo>
                  <a:pt x="149" y="39"/>
                  <a:pt x="151" y="40"/>
                  <a:pt x="153" y="42"/>
                </a:cubicBezTo>
                <a:lnTo>
                  <a:pt x="153" y="48"/>
                </a:lnTo>
                <a:lnTo>
                  <a:pt x="153" y="53"/>
                </a:lnTo>
                <a:cubicBezTo>
                  <a:pt x="151" y="58"/>
                  <a:pt x="149" y="64"/>
                  <a:pt x="147" y="69"/>
                </a:cubicBezTo>
                <a:cubicBezTo>
                  <a:pt x="145" y="74"/>
                  <a:pt x="144" y="79"/>
                  <a:pt x="142" y="84"/>
                </a:cubicBezTo>
                <a:cubicBezTo>
                  <a:pt x="140" y="89"/>
                  <a:pt x="139" y="95"/>
                  <a:pt x="137" y="100"/>
                </a:cubicBezTo>
                <a:cubicBezTo>
                  <a:pt x="135" y="104"/>
                  <a:pt x="134" y="107"/>
                  <a:pt x="132" y="111"/>
                </a:cubicBezTo>
                <a:cubicBezTo>
                  <a:pt x="130" y="113"/>
                  <a:pt x="128" y="114"/>
                  <a:pt x="126" y="116"/>
                </a:cubicBezTo>
                <a:lnTo>
                  <a:pt x="126" y="127"/>
                </a:lnTo>
                <a:lnTo>
                  <a:pt x="121" y="132"/>
                </a:lnTo>
                <a:lnTo>
                  <a:pt x="121" y="137"/>
                </a:lnTo>
                <a:lnTo>
                  <a:pt x="121" y="142"/>
                </a:lnTo>
                <a:lnTo>
                  <a:pt x="121" y="142"/>
                </a:lnTo>
                <a:lnTo>
                  <a:pt x="121" y="148"/>
                </a:lnTo>
                <a:lnTo>
                  <a:pt x="121" y="148"/>
                </a:lnTo>
                <a:cubicBezTo>
                  <a:pt x="107" y="172"/>
                  <a:pt x="93" y="197"/>
                  <a:pt x="79" y="221"/>
                </a:cubicBezTo>
                <a:cubicBezTo>
                  <a:pt x="74" y="223"/>
                  <a:pt x="68" y="225"/>
                  <a:pt x="63" y="227"/>
                </a:cubicBezTo>
                <a:lnTo>
                  <a:pt x="58" y="227"/>
                </a:lnTo>
                <a:lnTo>
                  <a:pt x="53" y="227"/>
                </a:lnTo>
                <a:lnTo>
                  <a:pt x="53" y="232"/>
                </a:lnTo>
                <a:lnTo>
                  <a:pt x="47" y="232"/>
                </a:lnTo>
                <a:lnTo>
                  <a:pt x="42" y="227"/>
                </a:lnTo>
                <a:lnTo>
                  <a:pt x="37" y="227"/>
                </a:lnTo>
                <a:cubicBezTo>
                  <a:pt x="35" y="225"/>
                  <a:pt x="34" y="223"/>
                  <a:pt x="32" y="221"/>
                </a:cubicBezTo>
                <a:cubicBezTo>
                  <a:pt x="28" y="219"/>
                  <a:pt x="25" y="218"/>
                  <a:pt x="21" y="216"/>
                </a:cubicBezTo>
                <a:lnTo>
                  <a:pt x="11" y="206"/>
                </a:lnTo>
                <a:lnTo>
                  <a:pt x="5" y="200"/>
                </a:lnTo>
                <a:lnTo>
                  <a:pt x="5" y="190"/>
                </a:lnTo>
                <a:lnTo>
                  <a:pt x="0" y="185"/>
                </a:lnTo>
                <a:cubicBezTo>
                  <a:pt x="2" y="183"/>
                  <a:pt x="3" y="181"/>
                  <a:pt x="5" y="179"/>
                </a:cubicBezTo>
                <a:cubicBezTo>
                  <a:pt x="7" y="177"/>
                  <a:pt x="9" y="176"/>
                  <a:pt x="11" y="174"/>
                </a:cubicBezTo>
                <a:lnTo>
                  <a:pt x="16" y="169"/>
                </a:lnTo>
                <a:cubicBezTo>
                  <a:pt x="19" y="165"/>
                  <a:pt x="23" y="162"/>
                  <a:pt x="26" y="158"/>
                </a:cubicBezTo>
                <a:lnTo>
                  <a:pt x="26" y="15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7" name="Freeform 42"/>
          <p:cNvSpPr>
            <a:spLocks/>
          </p:cNvSpPr>
          <p:nvPr/>
        </p:nvSpPr>
        <p:spPr bwMode="auto">
          <a:xfrm>
            <a:off x="10561638" y="3795713"/>
            <a:ext cx="133350" cy="368300"/>
          </a:xfrm>
          <a:custGeom>
            <a:avLst/>
            <a:gdLst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1 w 758"/>
              <a:gd name="connsiteY169" fmla="*/ 111 h 759"/>
              <a:gd name="connsiteX170" fmla="*/ 16 w 758"/>
              <a:gd name="connsiteY170" fmla="*/ 106 h 759"/>
              <a:gd name="connsiteX171" fmla="*/ 21 w 758"/>
              <a:gd name="connsiteY171" fmla="*/ 106 h 759"/>
              <a:gd name="connsiteX172" fmla="*/ 42 w 758"/>
              <a:gd name="connsiteY172" fmla="*/ 106 h 759"/>
              <a:gd name="connsiteX173" fmla="*/ 53 w 758"/>
              <a:gd name="connsiteY173" fmla="*/ 100 h 759"/>
              <a:gd name="connsiteX174" fmla="*/ 79 w 758"/>
              <a:gd name="connsiteY174" fmla="*/ 100 h 759"/>
              <a:gd name="connsiteX175" fmla="*/ 111 w 758"/>
              <a:gd name="connsiteY175" fmla="*/ 95 h 759"/>
              <a:gd name="connsiteX176" fmla="*/ 126 w 758"/>
              <a:gd name="connsiteY176" fmla="*/ 95 h 759"/>
              <a:gd name="connsiteX177" fmla="*/ 142 w 758"/>
              <a:gd name="connsiteY177" fmla="*/ 90 h 759"/>
              <a:gd name="connsiteX178" fmla="*/ 163 w 758"/>
              <a:gd name="connsiteY178" fmla="*/ 85 h 759"/>
              <a:gd name="connsiteX179" fmla="*/ 184 w 758"/>
              <a:gd name="connsiteY179" fmla="*/ 85 h 759"/>
              <a:gd name="connsiteX180" fmla="*/ 221 w 758"/>
              <a:gd name="connsiteY180" fmla="*/ 74 h 759"/>
              <a:gd name="connsiteX181" fmla="*/ 258 w 758"/>
              <a:gd name="connsiteY181" fmla="*/ 69 h 759"/>
              <a:gd name="connsiteX182" fmla="*/ 290 w 758"/>
              <a:gd name="connsiteY182" fmla="*/ 58 h 759"/>
              <a:gd name="connsiteX183" fmla="*/ 321 w 758"/>
              <a:gd name="connsiteY183" fmla="*/ 48 h 759"/>
              <a:gd name="connsiteX184" fmla="*/ 337 w 758"/>
              <a:gd name="connsiteY184" fmla="*/ 42 h 759"/>
              <a:gd name="connsiteX185" fmla="*/ 353 w 758"/>
              <a:gd name="connsiteY185" fmla="*/ 37 h 759"/>
              <a:gd name="connsiteX186" fmla="*/ 363 w 758"/>
              <a:gd name="connsiteY186" fmla="*/ 37 h 759"/>
              <a:gd name="connsiteX187" fmla="*/ 374 w 758"/>
              <a:gd name="connsiteY187" fmla="*/ 32 h 759"/>
              <a:gd name="connsiteX188" fmla="*/ 379 w 758"/>
              <a:gd name="connsiteY188" fmla="*/ 27 h 759"/>
              <a:gd name="connsiteX189" fmla="*/ 385 w 758"/>
              <a:gd name="connsiteY189" fmla="*/ 21 h 759"/>
              <a:gd name="connsiteX190" fmla="*/ 390 w 758"/>
              <a:gd name="connsiteY190" fmla="*/ 16 h 759"/>
              <a:gd name="connsiteX191" fmla="*/ 395 w 758"/>
              <a:gd name="connsiteY191" fmla="*/ 11 h 759"/>
              <a:gd name="connsiteX192" fmla="*/ 400 w 758"/>
              <a:gd name="connsiteY192" fmla="*/ 6 h 759"/>
              <a:gd name="connsiteX193" fmla="*/ 406 w 758"/>
              <a:gd name="connsiteY193" fmla="*/ 0 h 759"/>
              <a:gd name="connsiteX194" fmla="*/ 411 w 758"/>
              <a:gd name="connsiteY194" fmla="*/ 0 h 759"/>
              <a:gd name="connsiteX195" fmla="*/ 416 w 758"/>
              <a:gd name="connsiteY195" fmla="*/ 0 h 759"/>
              <a:gd name="connsiteX196" fmla="*/ 416 w 758"/>
              <a:gd name="connsiteY19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1 w 758"/>
              <a:gd name="connsiteY169" fmla="*/ 111 h 759"/>
              <a:gd name="connsiteX170" fmla="*/ 16 w 758"/>
              <a:gd name="connsiteY170" fmla="*/ 106 h 759"/>
              <a:gd name="connsiteX171" fmla="*/ 42 w 758"/>
              <a:gd name="connsiteY171" fmla="*/ 106 h 759"/>
              <a:gd name="connsiteX172" fmla="*/ 53 w 758"/>
              <a:gd name="connsiteY172" fmla="*/ 100 h 759"/>
              <a:gd name="connsiteX173" fmla="*/ 79 w 758"/>
              <a:gd name="connsiteY173" fmla="*/ 100 h 759"/>
              <a:gd name="connsiteX174" fmla="*/ 111 w 758"/>
              <a:gd name="connsiteY174" fmla="*/ 95 h 759"/>
              <a:gd name="connsiteX175" fmla="*/ 126 w 758"/>
              <a:gd name="connsiteY175" fmla="*/ 95 h 759"/>
              <a:gd name="connsiteX176" fmla="*/ 142 w 758"/>
              <a:gd name="connsiteY176" fmla="*/ 90 h 759"/>
              <a:gd name="connsiteX177" fmla="*/ 163 w 758"/>
              <a:gd name="connsiteY177" fmla="*/ 85 h 759"/>
              <a:gd name="connsiteX178" fmla="*/ 184 w 758"/>
              <a:gd name="connsiteY178" fmla="*/ 85 h 759"/>
              <a:gd name="connsiteX179" fmla="*/ 221 w 758"/>
              <a:gd name="connsiteY179" fmla="*/ 74 h 759"/>
              <a:gd name="connsiteX180" fmla="*/ 258 w 758"/>
              <a:gd name="connsiteY180" fmla="*/ 69 h 759"/>
              <a:gd name="connsiteX181" fmla="*/ 290 w 758"/>
              <a:gd name="connsiteY181" fmla="*/ 58 h 759"/>
              <a:gd name="connsiteX182" fmla="*/ 321 w 758"/>
              <a:gd name="connsiteY182" fmla="*/ 48 h 759"/>
              <a:gd name="connsiteX183" fmla="*/ 337 w 758"/>
              <a:gd name="connsiteY183" fmla="*/ 42 h 759"/>
              <a:gd name="connsiteX184" fmla="*/ 353 w 758"/>
              <a:gd name="connsiteY184" fmla="*/ 37 h 759"/>
              <a:gd name="connsiteX185" fmla="*/ 363 w 758"/>
              <a:gd name="connsiteY185" fmla="*/ 37 h 759"/>
              <a:gd name="connsiteX186" fmla="*/ 374 w 758"/>
              <a:gd name="connsiteY186" fmla="*/ 32 h 759"/>
              <a:gd name="connsiteX187" fmla="*/ 379 w 758"/>
              <a:gd name="connsiteY187" fmla="*/ 27 h 759"/>
              <a:gd name="connsiteX188" fmla="*/ 385 w 758"/>
              <a:gd name="connsiteY188" fmla="*/ 21 h 759"/>
              <a:gd name="connsiteX189" fmla="*/ 390 w 758"/>
              <a:gd name="connsiteY189" fmla="*/ 16 h 759"/>
              <a:gd name="connsiteX190" fmla="*/ 395 w 758"/>
              <a:gd name="connsiteY190" fmla="*/ 11 h 759"/>
              <a:gd name="connsiteX191" fmla="*/ 400 w 758"/>
              <a:gd name="connsiteY191" fmla="*/ 6 h 759"/>
              <a:gd name="connsiteX192" fmla="*/ 406 w 758"/>
              <a:gd name="connsiteY192" fmla="*/ 0 h 759"/>
              <a:gd name="connsiteX193" fmla="*/ 411 w 758"/>
              <a:gd name="connsiteY193" fmla="*/ 0 h 759"/>
              <a:gd name="connsiteX194" fmla="*/ 416 w 758"/>
              <a:gd name="connsiteY194" fmla="*/ 0 h 759"/>
              <a:gd name="connsiteX195" fmla="*/ 416 w 758"/>
              <a:gd name="connsiteY19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6 w 758"/>
              <a:gd name="connsiteY169" fmla="*/ 106 h 759"/>
              <a:gd name="connsiteX170" fmla="*/ 42 w 758"/>
              <a:gd name="connsiteY170" fmla="*/ 106 h 759"/>
              <a:gd name="connsiteX171" fmla="*/ 53 w 758"/>
              <a:gd name="connsiteY171" fmla="*/ 100 h 759"/>
              <a:gd name="connsiteX172" fmla="*/ 79 w 758"/>
              <a:gd name="connsiteY172" fmla="*/ 100 h 759"/>
              <a:gd name="connsiteX173" fmla="*/ 111 w 758"/>
              <a:gd name="connsiteY173" fmla="*/ 95 h 759"/>
              <a:gd name="connsiteX174" fmla="*/ 126 w 758"/>
              <a:gd name="connsiteY174" fmla="*/ 95 h 759"/>
              <a:gd name="connsiteX175" fmla="*/ 142 w 758"/>
              <a:gd name="connsiteY175" fmla="*/ 90 h 759"/>
              <a:gd name="connsiteX176" fmla="*/ 163 w 758"/>
              <a:gd name="connsiteY176" fmla="*/ 85 h 759"/>
              <a:gd name="connsiteX177" fmla="*/ 184 w 758"/>
              <a:gd name="connsiteY177" fmla="*/ 85 h 759"/>
              <a:gd name="connsiteX178" fmla="*/ 221 w 758"/>
              <a:gd name="connsiteY178" fmla="*/ 74 h 759"/>
              <a:gd name="connsiteX179" fmla="*/ 258 w 758"/>
              <a:gd name="connsiteY179" fmla="*/ 69 h 759"/>
              <a:gd name="connsiteX180" fmla="*/ 290 w 758"/>
              <a:gd name="connsiteY180" fmla="*/ 58 h 759"/>
              <a:gd name="connsiteX181" fmla="*/ 321 w 758"/>
              <a:gd name="connsiteY181" fmla="*/ 48 h 759"/>
              <a:gd name="connsiteX182" fmla="*/ 337 w 758"/>
              <a:gd name="connsiteY182" fmla="*/ 42 h 759"/>
              <a:gd name="connsiteX183" fmla="*/ 353 w 758"/>
              <a:gd name="connsiteY183" fmla="*/ 37 h 759"/>
              <a:gd name="connsiteX184" fmla="*/ 363 w 758"/>
              <a:gd name="connsiteY184" fmla="*/ 37 h 759"/>
              <a:gd name="connsiteX185" fmla="*/ 374 w 758"/>
              <a:gd name="connsiteY185" fmla="*/ 32 h 759"/>
              <a:gd name="connsiteX186" fmla="*/ 379 w 758"/>
              <a:gd name="connsiteY186" fmla="*/ 27 h 759"/>
              <a:gd name="connsiteX187" fmla="*/ 385 w 758"/>
              <a:gd name="connsiteY187" fmla="*/ 21 h 759"/>
              <a:gd name="connsiteX188" fmla="*/ 390 w 758"/>
              <a:gd name="connsiteY188" fmla="*/ 16 h 759"/>
              <a:gd name="connsiteX189" fmla="*/ 395 w 758"/>
              <a:gd name="connsiteY189" fmla="*/ 11 h 759"/>
              <a:gd name="connsiteX190" fmla="*/ 400 w 758"/>
              <a:gd name="connsiteY190" fmla="*/ 6 h 759"/>
              <a:gd name="connsiteX191" fmla="*/ 406 w 758"/>
              <a:gd name="connsiteY191" fmla="*/ 0 h 759"/>
              <a:gd name="connsiteX192" fmla="*/ 411 w 758"/>
              <a:gd name="connsiteY192" fmla="*/ 0 h 759"/>
              <a:gd name="connsiteX193" fmla="*/ 416 w 758"/>
              <a:gd name="connsiteY193" fmla="*/ 0 h 759"/>
              <a:gd name="connsiteX194" fmla="*/ 416 w 758"/>
              <a:gd name="connsiteY19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16 w 758"/>
              <a:gd name="connsiteY168" fmla="*/ 106 h 759"/>
              <a:gd name="connsiteX169" fmla="*/ 42 w 758"/>
              <a:gd name="connsiteY169" fmla="*/ 106 h 759"/>
              <a:gd name="connsiteX170" fmla="*/ 53 w 758"/>
              <a:gd name="connsiteY170" fmla="*/ 100 h 759"/>
              <a:gd name="connsiteX171" fmla="*/ 79 w 758"/>
              <a:gd name="connsiteY171" fmla="*/ 100 h 759"/>
              <a:gd name="connsiteX172" fmla="*/ 111 w 758"/>
              <a:gd name="connsiteY172" fmla="*/ 95 h 759"/>
              <a:gd name="connsiteX173" fmla="*/ 126 w 758"/>
              <a:gd name="connsiteY173" fmla="*/ 95 h 759"/>
              <a:gd name="connsiteX174" fmla="*/ 142 w 758"/>
              <a:gd name="connsiteY174" fmla="*/ 90 h 759"/>
              <a:gd name="connsiteX175" fmla="*/ 163 w 758"/>
              <a:gd name="connsiteY175" fmla="*/ 85 h 759"/>
              <a:gd name="connsiteX176" fmla="*/ 184 w 758"/>
              <a:gd name="connsiteY176" fmla="*/ 85 h 759"/>
              <a:gd name="connsiteX177" fmla="*/ 221 w 758"/>
              <a:gd name="connsiteY177" fmla="*/ 74 h 759"/>
              <a:gd name="connsiteX178" fmla="*/ 258 w 758"/>
              <a:gd name="connsiteY178" fmla="*/ 69 h 759"/>
              <a:gd name="connsiteX179" fmla="*/ 290 w 758"/>
              <a:gd name="connsiteY179" fmla="*/ 58 h 759"/>
              <a:gd name="connsiteX180" fmla="*/ 321 w 758"/>
              <a:gd name="connsiteY180" fmla="*/ 48 h 759"/>
              <a:gd name="connsiteX181" fmla="*/ 337 w 758"/>
              <a:gd name="connsiteY181" fmla="*/ 42 h 759"/>
              <a:gd name="connsiteX182" fmla="*/ 353 w 758"/>
              <a:gd name="connsiteY182" fmla="*/ 37 h 759"/>
              <a:gd name="connsiteX183" fmla="*/ 363 w 758"/>
              <a:gd name="connsiteY183" fmla="*/ 37 h 759"/>
              <a:gd name="connsiteX184" fmla="*/ 374 w 758"/>
              <a:gd name="connsiteY184" fmla="*/ 32 h 759"/>
              <a:gd name="connsiteX185" fmla="*/ 379 w 758"/>
              <a:gd name="connsiteY185" fmla="*/ 27 h 759"/>
              <a:gd name="connsiteX186" fmla="*/ 385 w 758"/>
              <a:gd name="connsiteY186" fmla="*/ 21 h 759"/>
              <a:gd name="connsiteX187" fmla="*/ 390 w 758"/>
              <a:gd name="connsiteY187" fmla="*/ 16 h 759"/>
              <a:gd name="connsiteX188" fmla="*/ 395 w 758"/>
              <a:gd name="connsiteY188" fmla="*/ 11 h 759"/>
              <a:gd name="connsiteX189" fmla="*/ 400 w 758"/>
              <a:gd name="connsiteY189" fmla="*/ 6 h 759"/>
              <a:gd name="connsiteX190" fmla="*/ 406 w 758"/>
              <a:gd name="connsiteY190" fmla="*/ 0 h 759"/>
              <a:gd name="connsiteX191" fmla="*/ 411 w 758"/>
              <a:gd name="connsiteY191" fmla="*/ 0 h 759"/>
              <a:gd name="connsiteX192" fmla="*/ 416 w 758"/>
              <a:gd name="connsiteY192" fmla="*/ 0 h 759"/>
              <a:gd name="connsiteX193" fmla="*/ 416 w 758"/>
              <a:gd name="connsiteY19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5 w 758"/>
              <a:gd name="connsiteY166" fmla="*/ 111 h 759"/>
              <a:gd name="connsiteX167" fmla="*/ 16 w 758"/>
              <a:gd name="connsiteY167" fmla="*/ 106 h 759"/>
              <a:gd name="connsiteX168" fmla="*/ 42 w 758"/>
              <a:gd name="connsiteY168" fmla="*/ 106 h 759"/>
              <a:gd name="connsiteX169" fmla="*/ 53 w 758"/>
              <a:gd name="connsiteY169" fmla="*/ 100 h 759"/>
              <a:gd name="connsiteX170" fmla="*/ 79 w 758"/>
              <a:gd name="connsiteY170" fmla="*/ 100 h 759"/>
              <a:gd name="connsiteX171" fmla="*/ 111 w 758"/>
              <a:gd name="connsiteY171" fmla="*/ 95 h 759"/>
              <a:gd name="connsiteX172" fmla="*/ 126 w 758"/>
              <a:gd name="connsiteY172" fmla="*/ 95 h 759"/>
              <a:gd name="connsiteX173" fmla="*/ 142 w 758"/>
              <a:gd name="connsiteY173" fmla="*/ 90 h 759"/>
              <a:gd name="connsiteX174" fmla="*/ 163 w 758"/>
              <a:gd name="connsiteY174" fmla="*/ 85 h 759"/>
              <a:gd name="connsiteX175" fmla="*/ 184 w 758"/>
              <a:gd name="connsiteY175" fmla="*/ 85 h 759"/>
              <a:gd name="connsiteX176" fmla="*/ 221 w 758"/>
              <a:gd name="connsiteY176" fmla="*/ 74 h 759"/>
              <a:gd name="connsiteX177" fmla="*/ 258 w 758"/>
              <a:gd name="connsiteY177" fmla="*/ 69 h 759"/>
              <a:gd name="connsiteX178" fmla="*/ 290 w 758"/>
              <a:gd name="connsiteY178" fmla="*/ 58 h 759"/>
              <a:gd name="connsiteX179" fmla="*/ 321 w 758"/>
              <a:gd name="connsiteY179" fmla="*/ 48 h 759"/>
              <a:gd name="connsiteX180" fmla="*/ 337 w 758"/>
              <a:gd name="connsiteY180" fmla="*/ 42 h 759"/>
              <a:gd name="connsiteX181" fmla="*/ 353 w 758"/>
              <a:gd name="connsiteY181" fmla="*/ 37 h 759"/>
              <a:gd name="connsiteX182" fmla="*/ 363 w 758"/>
              <a:gd name="connsiteY182" fmla="*/ 37 h 759"/>
              <a:gd name="connsiteX183" fmla="*/ 374 w 758"/>
              <a:gd name="connsiteY183" fmla="*/ 32 h 759"/>
              <a:gd name="connsiteX184" fmla="*/ 379 w 758"/>
              <a:gd name="connsiteY184" fmla="*/ 27 h 759"/>
              <a:gd name="connsiteX185" fmla="*/ 385 w 758"/>
              <a:gd name="connsiteY185" fmla="*/ 21 h 759"/>
              <a:gd name="connsiteX186" fmla="*/ 390 w 758"/>
              <a:gd name="connsiteY186" fmla="*/ 16 h 759"/>
              <a:gd name="connsiteX187" fmla="*/ 395 w 758"/>
              <a:gd name="connsiteY187" fmla="*/ 11 h 759"/>
              <a:gd name="connsiteX188" fmla="*/ 400 w 758"/>
              <a:gd name="connsiteY188" fmla="*/ 6 h 759"/>
              <a:gd name="connsiteX189" fmla="*/ 406 w 758"/>
              <a:gd name="connsiteY189" fmla="*/ 0 h 759"/>
              <a:gd name="connsiteX190" fmla="*/ 411 w 758"/>
              <a:gd name="connsiteY190" fmla="*/ 0 h 759"/>
              <a:gd name="connsiteX191" fmla="*/ 416 w 758"/>
              <a:gd name="connsiteY191" fmla="*/ 0 h 759"/>
              <a:gd name="connsiteX192" fmla="*/ 416 w 758"/>
              <a:gd name="connsiteY19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16 w 758"/>
              <a:gd name="connsiteY166" fmla="*/ 106 h 759"/>
              <a:gd name="connsiteX167" fmla="*/ 42 w 758"/>
              <a:gd name="connsiteY167" fmla="*/ 106 h 759"/>
              <a:gd name="connsiteX168" fmla="*/ 53 w 758"/>
              <a:gd name="connsiteY168" fmla="*/ 100 h 759"/>
              <a:gd name="connsiteX169" fmla="*/ 79 w 758"/>
              <a:gd name="connsiteY169" fmla="*/ 100 h 759"/>
              <a:gd name="connsiteX170" fmla="*/ 111 w 758"/>
              <a:gd name="connsiteY170" fmla="*/ 95 h 759"/>
              <a:gd name="connsiteX171" fmla="*/ 126 w 758"/>
              <a:gd name="connsiteY171" fmla="*/ 95 h 759"/>
              <a:gd name="connsiteX172" fmla="*/ 142 w 758"/>
              <a:gd name="connsiteY172" fmla="*/ 90 h 759"/>
              <a:gd name="connsiteX173" fmla="*/ 163 w 758"/>
              <a:gd name="connsiteY173" fmla="*/ 85 h 759"/>
              <a:gd name="connsiteX174" fmla="*/ 184 w 758"/>
              <a:gd name="connsiteY174" fmla="*/ 85 h 759"/>
              <a:gd name="connsiteX175" fmla="*/ 221 w 758"/>
              <a:gd name="connsiteY175" fmla="*/ 74 h 759"/>
              <a:gd name="connsiteX176" fmla="*/ 258 w 758"/>
              <a:gd name="connsiteY176" fmla="*/ 69 h 759"/>
              <a:gd name="connsiteX177" fmla="*/ 290 w 758"/>
              <a:gd name="connsiteY177" fmla="*/ 58 h 759"/>
              <a:gd name="connsiteX178" fmla="*/ 321 w 758"/>
              <a:gd name="connsiteY178" fmla="*/ 48 h 759"/>
              <a:gd name="connsiteX179" fmla="*/ 337 w 758"/>
              <a:gd name="connsiteY179" fmla="*/ 42 h 759"/>
              <a:gd name="connsiteX180" fmla="*/ 353 w 758"/>
              <a:gd name="connsiteY180" fmla="*/ 37 h 759"/>
              <a:gd name="connsiteX181" fmla="*/ 363 w 758"/>
              <a:gd name="connsiteY181" fmla="*/ 37 h 759"/>
              <a:gd name="connsiteX182" fmla="*/ 374 w 758"/>
              <a:gd name="connsiteY182" fmla="*/ 32 h 759"/>
              <a:gd name="connsiteX183" fmla="*/ 379 w 758"/>
              <a:gd name="connsiteY183" fmla="*/ 27 h 759"/>
              <a:gd name="connsiteX184" fmla="*/ 385 w 758"/>
              <a:gd name="connsiteY184" fmla="*/ 21 h 759"/>
              <a:gd name="connsiteX185" fmla="*/ 390 w 758"/>
              <a:gd name="connsiteY185" fmla="*/ 16 h 759"/>
              <a:gd name="connsiteX186" fmla="*/ 395 w 758"/>
              <a:gd name="connsiteY186" fmla="*/ 11 h 759"/>
              <a:gd name="connsiteX187" fmla="*/ 400 w 758"/>
              <a:gd name="connsiteY187" fmla="*/ 6 h 759"/>
              <a:gd name="connsiteX188" fmla="*/ 406 w 758"/>
              <a:gd name="connsiteY188" fmla="*/ 0 h 759"/>
              <a:gd name="connsiteX189" fmla="*/ 411 w 758"/>
              <a:gd name="connsiteY189" fmla="*/ 0 h 759"/>
              <a:gd name="connsiteX190" fmla="*/ 416 w 758"/>
              <a:gd name="connsiteY190" fmla="*/ 0 h 759"/>
              <a:gd name="connsiteX191" fmla="*/ 416 w 758"/>
              <a:gd name="connsiteY19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42 w 758"/>
              <a:gd name="connsiteY166" fmla="*/ 106 h 759"/>
              <a:gd name="connsiteX167" fmla="*/ 53 w 758"/>
              <a:gd name="connsiteY167" fmla="*/ 100 h 759"/>
              <a:gd name="connsiteX168" fmla="*/ 79 w 758"/>
              <a:gd name="connsiteY168" fmla="*/ 100 h 759"/>
              <a:gd name="connsiteX169" fmla="*/ 111 w 758"/>
              <a:gd name="connsiteY169" fmla="*/ 95 h 759"/>
              <a:gd name="connsiteX170" fmla="*/ 126 w 758"/>
              <a:gd name="connsiteY170" fmla="*/ 95 h 759"/>
              <a:gd name="connsiteX171" fmla="*/ 142 w 758"/>
              <a:gd name="connsiteY171" fmla="*/ 90 h 759"/>
              <a:gd name="connsiteX172" fmla="*/ 163 w 758"/>
              <a:gd name="connsiteY172" fmla="*/ 85 h 759"/>
              <a:gd name="connsiteX173" fmla="*/ 184 w 758"/>
              <a:gd name="connsiteY173" fmla="*/ 85 h 759"/>
              <a:gd name="connsiteX174" fmla="*/ 221 w 758"/>
              <a:gd name="connsiteY174" fmla="*/ 74 h 759"/>
              <a:gd name="connsiteX175" fmla="*/ 258 w 758"/>
              <a:gd name="connsiteY175" fmla="*/ 69 h 759"/>
              <a:gd name="connsiteX176" fmla="*/ 290 w 758"/>
              <a:gd name="connsiteY176" fmla="*/ 58 h 759"/>
              <a:gd name="connsiteX177" fmla="*/ 321 w 758"/>
              <a:gd name="connsiteY177" fmla="*/ 48 h 759"/>
              <a:gd name="connsiteX178" fmla="*/ 337 w 758"/>
              <a:gd name="connsiteY178" fmla="*/ 42 h 759"/>
              <a:gd name="connsiteX179" fmla="*/ 353 w 758"/>
              <a:gd name="connsiteY179" fmla="*/ 37 h 759"/>
              <a:gd name="connsiteX180" fmla="*/ 363 w 758"/>
              <a:gd name="connsiteY180" fmla="*/ 37 h 759"/>
              <a:gd name="connsiteX181" fmla="*/ 374 w 758"/>
              <a:gd name="connsiteY181" fmla="*/ 32 h 759"/>
              <a:gd name="connsiteX182" fmla="*/ 379 w 758"/>
              <a:gd name="connsiteY182" fmla="*/ 27 h 759"/>
              <a:gd name="connsiteX183" fmla="*/ 385 w 758"/>
              <a:gd name="connsiteY183" fmla="*/ 21 h 759"/>
              <a:gd name="connsiteX184" fmla="*/ 390 w 758"/>
              <a:gd name="connsiteY184" fmla="*/ 16 h 759"/>
              <a:gd name="connsiteX185" fmla="*/ 395 w 758"/>
              <a:gd name="connsiteY185" fmla="*/ 11 h 759"/>
              <a:gd name="connsiteX186" fmla="*/ 400 w 758"/>
              <a:gd name="connsiteY186" fmla="*/ 6 h 759"/>
              <a:gd name="connsiteX187" fmla="*/ 406 w 758"/>
              <a:gd name="connsiteY187" fmla="*/ 0 h 759"/>
              <a:gd name="connsiteX188" fmla="*/ 411 w 758"/>
              <a:gd name="connsiteY188" fmla="*/ 0 h 759"/>
              <a:gd name="connsiteX189" fmla="*/ 416 w 758"/>
              <a:gd name="connsiteY189" fmla="*/ 0 h 759"/>
              <a:gd name="connsiteX190" fmla="*/ 416 w 758"/>
              <a:gd name="connsiteY190" fmla="*/ 0 h 759"/>
              <a:gd name="connsiteX0" fmla="*/ 415 w 757"/>
              <a:gd name="connsiteY0" fmla="*/ 0 h 759"/>
              <a:gd name="connsiteX1" fmla="*/ 426 w 757"/>
              <a:gd name="connsiteY1" fmla="*/ 0 h 759"/>
              <a:gd name="connsiteX2" fmla="*/ 436 w 757"/>
              <a:gd name="connsiteY2" fmla="*/ 6 h 759"/>
              <a:gd name="connsiteX3" fmla="*/ 447 w 757"/>
              <a:gd name="connsiteY3" fmla="*/ 11 h 759"/>
              <a:gd name="connsiteX4" fmla="*/ 463 w 757"/>
              <a:gd name="connsiteY4" fmla="*/ 21 h 759"/>
              <a:gd name="connsiteX5" fmla="*/ 473 w 757"/>
              <a:gd name="connsiteY5" fmla="*/ 32 h 759"/>
              <a:gd name="connsiteX6" fmla="*/ 484 w 757"/>
              <a:gd name="connsiteY6" fmla="*/ 37 h 759"/>
              <a:gd name="connsiteX7" fmla="*/ 484 w 757"/>
              <a:gd name="connsiteY7" fmla="*/ 42 h 759"/>
              <a:gd name="connsiteX8" fmla="*/ 489 w 757"/>
              <a:gd name="connsiteY8" fmla="*/ 42 h 759"/>
              <a:gd name="connsiteX9" fmla="*/ 489 w 757"/>
              <a:gd name="connsiteY9" fmla="*/ 48 h 759"/>
              <a:gd name="connsiteX10" fmla="*/ 489 w 757"/>
              <a:gd name="connsiteY10" fmla="*/ 48 h 759"/>
              <a:gd name="connsiteX11" fmla="*/ 489 w 757"/>
              <a:gd name="connsiteY11" fmla="*/ 53 h 759"/>
              <a:gd name="connsiteX12" fmla="*/ 484 w 757"/>
              <a:gd name="connsiteY12" fmla="*/ 58 h 759"/>
              <a:gd name="connsiteX13" fmla="*/ 478 w 757"/>
              <a:gd name="connsiteY13" fmla="*/ 63 h 759"/>
              <a:gd name="connsiteX14" fmla="*/ 468 w 757"/>
              <a:gd name="connsiteY14" fmla="*/ 69 h 759"/>
              <a:gd name="connsiteX15" fmla="*/ 463 w 757"/>
              <a:gd name="connsiteY15" fmla="*/ 74 h 759"/>
              <a:gd name="connsiteX16" fmla="*/ 457 w 757"/>
              <a:gd name="connsiteY16" fmla="*/ 79 h 759"/>
              <a:gd name="connsiteX17" fmla="*/ 457 w 757"/>
              <a:gd name="connsiteY17" fmla="*/ 90 h 759"/>
              <a:gd name="connsiteX18" fmla="*/ 452 w 757"/>
              <a:gd name="connsiteY18" fmla="*/ 100 h 759"/>
              <a:gd name="connsiteX19" fmla="*/ 447 w 757"/>
              <a:gd name="connsiteY19" fmla="*/ 116 h 759"/>
              <a:gd name="connsiteX20" fmla="*/ 441 w 757"/>
              <a:gd name="connsiteY20" fmla="*/ 137 h 759"/>
              <a:gd name="connsiteX21" fmla="*/ 436 w 757"/>
              <a:gd name="connsiteY21" fmla="*/ 158 h 759"/>
              <a:gd name="connsiteX22" fmla="*/ 436 w 757"/>
              <a:gd name="connsiteY22" fmla="*/ 179 h 759"/>
              <a:gd name="connsiteX23" fmla="*/ 431 w 757"/>
              <a:gd name="connsiteY23" fmla="*/ 206 h 759"/>
              <a:gd name="connsiteX24" fmla="*/ 426 w 757"/>
              <a:gd name="connsiteY24" fmla="*/ 227 h 759"/>
              <a:gd name="connsiteX25" fmla="*/ 426 w 757"/>
              <a:gd name="connsiteY25" fmla="*/ 248 h 759"/>
              <a:gd name="connsiteX26" fmla="*/ 420 w 757"/>
              <a:gd name="connsiteY26" fmla="*/ 264 h 759"/>
              <a:gd name="connsiteX27" fmla="*/ 420 w 757"/>
              <a:gd name="connsiteY27" fmla="*/ 285 h 759"/>
              <a:gd name="connsiteX28" fmla="*/ 415 w 757"/>
              <a:gd name="connsiteY28" fmla="*/ 300 h 759"/>
              <a:gd name="connsiteX29" fmla="*/ 415 w 757"/>
              <a:gd name="connsiteY29" fmla="*/ 311 h 759"/>
              <a:gd name="connsiteX30" fmla="*/ 415 w 757"/>
              <a:gd name="connsiteY30" fmla="*/ 322 h 759"/>
              <a:gd name="connsiteX31" fmla="*/ 415 w 757"/>
              <a:gd name="connsiteY31" fmla="*/ 343 h 759"/>
              <a:gd name="connsiteX32" fmla="*/ 420 w 757"/>
              <a:gd name="connsiteY32" fmla="*/ 369 h 759"/>
              <a:gd name="connsiteX33" fmla="*/ 426 w 757"/>
              <a:gd name="connsiteY33" fmla="*/ 411 h 759"/>
              <a:gd name="connsiteX34" fmla="*/ 426 w 757"/>
              <a:gd name="connsiteY34" fmla="*/ 437 h 759"/>
              <a:gd name="connsiteX35" fmla="*/ 431 w 757"/>
              <a:gd name="connsiteY35" fmla="*/ 464 h 759"/>
              <a:gd name="connsiteX36" fmla="*/ 441 w 757"/>
              <a:gd name="connsiteY36" fmla="*/ 490 h 759"/>
              <a:gd name="connsiteX37" fmla="*/ 447 w 757"/>
              <a:gd name="connsiteY37" fmla="*/ 506 h 759"/>
              <a:gd name="connsiteX38" fmla="*/ 452 w 757"/>
              <a:gd name="connsiteY38" fmla="*/ 516 h 759"/>
              <a:gd name="connsiteX39" fmla="*/ 468 w 757"/>
              <a:gd name="connsiteY39" fmla="*/ 543 h 759"/>
              <a:gd name="connsiteX40" fmla="*/ 484 w 757"/>
              <a:gd name="connsiteY40" fmla="*/ 564 h 759"/>
              <a:gd name="connsiteX41" fmla="*/ 499 w 757"/>
              <a:gd name="connsiteY41" fmla="*/ 585 h 759"/>
              <a:gd name="connsiteX42" fmla="*/ 510 w 757"/>
              <a:gd name="connsiteY42" fmla="*/ 595 h 759"/>
              <a:gd name="connsiteX43" fmla="*/ 520 w 757"/>
              <a:gd name="connsiteY43" fmla="*/ 601 h 759"/>
              <a:gd name="connsiteX44" fmla="*/ 542 w 757"/>
              <a:gd name="connsiteY44" fmla="*/ 622 h 759"/>
              <a:gd name="connsiteX45" fmla="*/ 563 w 757"/>
              <a:gd name="connsiteY45" fmla="*/ 632 h 759"/>
              <a:gd name="connsiteX46" fmla="*/ 584 w 757"/>
              <a:gd name="connsiteY46" fmla="*/ 648 h 759"/>
              <a:gd name="connsiteX47" fmla="*/ 610 w 757"/>
              <a:gd name="connsiteY47" fmla="*/ 659 h 759"/>
              <a:gd name="connsiteX48" fmla="*/ 621 w 757"/>
              <a:gd name="connsiteY48" fmla="*/ 664 h 759"/>
              <a:gd name="connsiteX49" fmla="*/ 631 w 757"/>
              <a:gd name="connsiteY49" fmla="*/ 669 h 759"/>
              <a:gd name="connsiteX50" fmla="*/ 642 w 757"/>
              <a:gd name="connsiteY50" fmla="*/ 669 h 759"/>
              <a:gd name="connsiteX51" fmla="*/ 652 w 757"/>
              <a:gd name="connsiteY51" fmla="*/ 674 h 759"/>
              <a:gd name="connsiteX52" fmla="*/ 657 w 757"/>
              <a:gd name="connsiteY52" fmla="*/ 674 h 759"/>
              <a:gd name="connsiteX53" fmla="*/ 663 w 757"/>
              <a:gd name="connsiteY53" fmla="*/ 674 h 759"/>
              <a:gd name="connsiteX54" fmla="*/ 673 w 757"/>
              <a:gd name="connsiteY54" fmla="*/ 674 h 759"/>
              <a:gd name="connsiteX55" fmla="*/ 678 w 757"/>
              <a:gd name="connsiteY55" fmla="*/ 669 h 759"/>
              <a:gd name="connsiteX56" fmla="*/ 678 w 757"/>
              <a:gd name="connsiteY56" fmla="*/ 664 h 759"/>
              <a:gd name="connsiteX57" fmla="*/ 684 w 757"/>
              <a:gd name="connsiteY57" fmla="*/ 659 h 759"/>
              <a:gd name="connsiteX58" fmla="*/ 689 w 757"/>
              <a:gd name="connsiteY58" fmla="*/ 653 h 759"/>
              <a:gd name="connsiteX59" fmla="*/ 689 w 757"/>
              <a:gd name="connsiteY59" fmla="*/ 643 h 759"/>
              <a:gd name="connsiteX60" fmla="*/ 694 w 757"/>
              <a:gd name="connsiteY60" fmla="*/ 627 h 759"/>
              <a:gd name="connsiteX61" fmla="*/ 700 w 757"/>
              <a:gd name="connsiteY61" fmla="*/ 611 h 759"/>
              <a:gd name="connsiteX62" fmla="*/ 705 w 757"/>
              <a:gd name="connsiteY62" fmla="*/ 595 h 759"/>
              <a:gd name="connsiteX63" fmla="*/ 705 w 757"/>
              <a:gd name="connsiteY63" fmla="*/ 580 h 759"/>
              <a:gd name="connsiteX64" fmla="*/ 710 w 757"/>
              <a:gd name="connsiteY64" fmla="*/ 564 h 759"/>
              <a:gd name="connsiteX65" fmla="*/ 715 w 757"/>
              <a:gd name="connsiteY65" fmla="*/ 553 h 759"/>
              <a:gd name="connsiteX66" fmla="*/ 721 w 757"/>
              <a:gd name="connsiteY66" fmla="*/ 543 h 759"/>
              <a:gd name="connsiteX67" fmla="*/ 721 w 757"/>
              <a:gd name="connsiteY67" fmla="*/ 538 h 759"/>
              <a:gd name="connsiteX68" fmla="*/ 726 w 757"/>
              <a:gd name="connsiteY68" fmla="*/ 527 h 759"/>
              <a:gd name="connsiteX69" fmla="*/ 726 w 757"/>
              <a:gd name="connsiteY69" fmla="*/ 527 h 759"/>
              <a:gd name="connsiteX70" fmla="*/ 731 w 757"/>
              <a:gd name="connsiteY70" fmla="*/ 527 h 759"/>
              <a:gd name="connsiteX71" fmla="*/ 731 w 757"/>
              <a:gd name="connsiteY71" fmla="*/ 527 h 759"/>
              <a:gd name="connsiteX72" fmla="*/ 731 w 757"/>
              <a:gd name="connsiteY72" fmla="*/ 532 h 759"/>
              <a:gd name="connsiteX73" fmla="*/ 731 w 757"/>
              <a:gd name="connsiteY73" fmla="*/ 538 h 759"/>
              <a:gd name="connsiteX74" fmla="*/ 736 w 757"/>
              <a:gd name="connsiteY74" fmla="*/ 543 h 759"/>
              <a:gd name="connsiteX75" fmla="*/ 736 w 757"/>
              <a:gd name="connsiteY75" fmla="*/ 559 h 759"/>
              <a:gd name="connsiteX76" fmla="*/ 736 w 757"/>
              <a:gd name="connsiteY76" fmla="*/ 569 h 759"/>
              <a:gd name="connsiteX77" fmla="*/ 736 w 757"/>
              <a:gd name="connsiteY77" fmla="*/ 585 h 759"/>
              <a:gd name="connsiteX78" fmla="*/ 736 w 757"/>
              <a:gd name="connsiteY78" fmla="*/ 601 h 759"/>
              <a:gd name="connsiteX79" fmla="*/ 736 w 757"/>
              <a:gd name="connsiteY79" fmla="*/ 622 h 759"/>
              <a:gd name="connsiteX80" fmla="*/ 736 w 757"/>
              <a:gd name="connsiteY80" fmla="*/ 638 h 759"/>
              <a:gd name="connsiteX81" fmla="*/ 736 w 757"/>
              <a:gd name="connsiteY81" fmla="*/ 653 h 759"/>
              <a:gd name="connsiteX82" fmla="*/ 742 w 757"/>
              <a:gd name="connsiteY82" fmla="*/ 669 h 759"/>
              <a:gd name="connsiteX83" fmla="*/ 742 w 757"/>
              <a:gd name="connsiteY83" fmla="*/ 685 h 759"/>
              <a:gd name="connsiteX84" fmla="*/ 747 w 757"/>
              <a:gd name="connsiteY84" fmla="*/ 696 h 759"/>
              <a:gd name="connsiteX85" fmla="*/ 747 w 757"/>
              <a:gd name="connsiteY85" fmla="*/ 706 h 759"/>
              <a:gd name="connsiteX86" fmla="*/ 752 w 757"/>
              <a:gd name="connsiteY86" fmla="*/ 717 h 759"/>
              <a:gd name="connsiteX87" fmla="*/ 752 w 757"/>
              <a:gd name="connsiteY87" fmla="*/ 722 h 759"/>
              <a:gd name="connsiteX88" fmla="*/ 757 w 757"/>
              <a:gd name="connsiteY88" fmla="*/ 732 h 759"/>
              <a:gd name="connsiteX89" fmla="*/ 757 w 757"/>
              <a:gd name="connsiteY89" fmla="*/ 738 h 759"/>
              <a:gd name="connsiteX90" fmla="*/ 757 w 757"/>
              <a:gd name="connsiteY90" fmla="*/ 743 h 759"/>
              <a:gd name="connsiteX91" fmla="*/ 757 w 757"/>
              <a:gd name="connsiteY91" fmla="*/ 748 h 759"/>
              <a:gd name="connsiteX92" fmla="*/ 752 w 757"/>
              <a:gd name="connsiteY92" fmla="*/ 753 h 759"/>
              <a:gd name="connsiteX93" fmla="*/ 747 w 757"/>
              <a:gd name="connsiteY93" fmla="*/ 759 h 759"/>
              <a:gd name="connsiteX94" fmla="*/ 736 w 757"/>
              <a:gd name="connsiteY94" fmla="*/ 759 h 759"/>
              <a:gd name="connsiteX95" fmla="*/ 726 w 757"/>
              <a:gd name="connsiteY95" fmla="*/ 759 h 759"/>
              <a:gd name="connsiteX96" fmla="*/ 710 w 757"/>
              <a:gd name="connsiteY96" fmla="*/ 759 h 759"/>
              <a:gd name="connsiteX97" fmla="*/ 694 w 757"/>
              <a:gd name="connsiteY97" fmla="*/ 753 h 759"/>
              <a:gd name="connsiteX98" fmla="*/ 673 w 757"/>
              <a:gd name="connsiteY98" fmla="*/ 753 h 759"/>
              <a:gd name="connsiteX99" fmla="*/ 652 w 757"/>
              <a:gd name="connsiteY99" fmla="*/ 748 h 759"/>
              <a:gd name="connsiteX100" fmla="*/ 631 w 757"/>
              <a:gd name="connsiteY100" fmla="*/ 743 h 759"/>
              <a:gd name="connsiteX101" fmla="*/ 621 w 757"/>
              <a:gd name="connsiteY101" fmla="*/ 738 h 759"/>
              <a:gd name="connsiteX102" fmla="*/ 610 w 757"/>
              <a:gd name="connsiteY102" fmla="*/ 732 h 759"/>
              <a:gd name="connsiteX103" fmla="*/ 594 w 757"/>
              <a:gd name="connsiteY103" fmla="*/ 727 h 759"/>
              <a:gd name="connsiteX104" fmla="*/ 584 w 757"/>
              <a:gd name="connsiteY104" fmla="*/ 722 h 759"/>
              <a:gd name="connsiteX105" fmla="*/ 568 w 757"/>
              <a:gd name="connsiteY105" fmla="*/ 717 h 759"/>
              <a:gd name="connsiteX106" fmla="*/ 552 w 757"/>
              <a:gd name="connsiteY106" fmla="*/ 706 h 759"/>
              <a:gd name="connsiteX107" fmla="*/ 542 w 757"/>
              <a:gd name="connsiteY107" fmla="*/ 696 h 759"/>
              <a:gd name="connsiteX108" fmla="*/ 526 w 757"/>
              <a:gd name="connsiteY108" fmla="*/ 685 h 759"/>
              <a:gd name="connsiteX109" fmla="*/ 494 w 757"/>
              <a:gd name="connsiteY109" fmla="*/ 659 h 759"/>
              <a:gd name="connsiteX110" fmla="*/ 468 w 757"/>
              <a:gd name="connsiteY110" fmla="*/ 632 h 759"/>
              <a:gd name="connsiteX111" fmla="*/ 457 w 757"/>
              <a:gd name="connsiteY111" fmla="*/ 622 h 759"/>
              <a:gd name="connsiteX112" fmla="*/ 447 w 757"/>
              <a:gd name="connsiteY112" fmla="*/ 606 h 759"/>
              <a:gd name="connsiteX113" fmla="*/ 436 w 757"/>
              <a:gd name="connsiteY113" fmla="*/ 590 h 759"/>
              <a:gd name="connsiteX114" fmla="*/ 426 w 757"/>
              <a:gd name="connsiteY114" fmla="*/ 574 h 759"/>
              <a:gd name="connsiteX115" fmla="*/ 420 w 757"/>
              <a:gd name="connsiteY115" fmla="*/ 559 h 759"/>
              <a:gd name="connsiteX116" fmla="*/ 410 w 757"/>
              <a:gd name="connsiteY116" fmla="*/ 543 h 759"/>
              <a:gd name="connsiteX117" fmla="*/ 405 w 757"/>
              <a:gd name="connsiteY117" fmla="*/ 527 h 759"/>
              <a:gd name="connsiteX118" fmla="*/ 394 w 757"/>
              <a:gd name="connsiteY118" fmla="*/ 511 h 759"/>
              <a:gd name="connsiteX119" fmla="*/ 389 w 757"/>
              <a:gd name="connsiteY119" fmla="*/ 501 h 759"/>
              <a:gd name="connsiteX120" fmla="*/ 389 w 757"/>
              <a:gd name="connsiteY120" fmla="*/ 485 h 759"/>
              <a:gd name="connsiteX121" fmla="*/ 384 w 757"/>
              <a:gd name="connsiteY121" fmla="*/ 469 h 759"/>
              <a:gd name="connsiteX122" fmla="*/ 384 w 757"/>
              <a:gd name="connsiteY122" fmla="*/ 453 h 759"/>
              <a:gd name="connsiteX123" fmla="*/ 378 w 757"/>
              <a:gd name="connsiteY123" fmla="*/ 422 h 759"/>
              <a:gd name="connsiteX124" fmla="*/ 373 w 757"/>
              <a:gd name="connsiteY124" fmla="*/ 385 h 759"/>
              <a:gd name="connsiteX125" fmla="*/ 373 w 757"/>
              <a:gd name="connsiteY125" fmla="*/ 353 h 759"/>
              <a:gd name="connsiteX126" fmla="*/ 373 w 757"/>
              <a:gd name="connsiteY126" fmla="*/ 316 h 759"/>
              <a:gd name="connsiteX127" fmla="*/ 373 w 757"/>
              <a:gd name="connsiteY127" fmla="*/ 279 h 759"/>
              <a:gd name="connsiteX128" fmla="*/ 373 w 757"/>
              <a:gd name="connsiteY128" fmla="*/ 243 h 759"/>
              <a:gd name="connsiteX129" fmla="*/ 378 w 757"/>
              <a:gd name="connsiteY129" fmla="*/ 200 h 759"/>
              <a:gd name="connsiteX130" fmla="*/ 384 w 757"/>
              <a:gd name="connsiteY130" fmla="*/ 158 h 759"/>
              <a:gd name="connsiteX131" fmla="*/ 384 w 757"/>
              <a:gd name="connsiteY131" fmla="*/ 142 h 759"/>
              <a:gd name="connsiteX132" fmla="*/ 384 w 757"/>
              <a:gd name="connsiteY132" fmla="*/ 127 h 759"/>
              <a:gd name="connsiteX133" fmla="*/ 384 w 757"/>
              <a:gd name="connsiteY133" fmla="*/ 111 h 759"/>
              <a:gd name="connsiteX134" fmla="*/ 389 w 757"/>
              <a:gd name="connsiteY134" fmla="*/ 100 h 759"/>
              <a:gd name="connsiteX135" fmla="*/ 389 w 757"/>
              <a:gd name="connsiteY135" fmla="*/ 90 h 759"/>
              <a:gd name="connsiteX136" fmla="*/ 389 w 757"/>
              <a:gd name="connsiteY136" fmla="*/ 85 h 759"/>
              <a:gd name="connsiteX137" fmla="*/ 389 w 757"/>
              <a:gd name="connsiteY137" fmla="*/ 79 h 759"/>
              <a:gd name="connsiteX138" fmla="*/ 384 w 757"/>
              <a:gd name="connsiteY138" fmla="*/ 74 h 759"/>
              <a:gd name="connsiteX139" fmla="*/ 384 w 757"/>
              <a:gd name="connsiteY139" fmla="*/ 74 h 759"/>
              <a:gd name="connsiteX140" fmla="*/ 378 w 757"/>
              <a:gd name="connsiteY140" fmla="*/ 74 h 759"/>
              <a:gd name="connsiteX141" fmla="*/ 373 w 757"/>
              <a:gd name="connsiteY141" fmla="*/ 74 h 759"/>
              <a:gd name="connsiteX142" fmla="*/ 362 w 757"/>
              <a:gd name="connsiteY142" fmla="*/ 79 h 759"/>
              <a:gd name="connsiteX143" fmla="*/ 352 w 757"/>
              <a:gd name="connsiteY143" fmla="*/ 79 h 759"/>
              <a:gd name="connsiteX144" fmla="*/ 336 w 757"/>
              <a:gd name="connsiteY144" fmla="*/ 85 h 759"/>
              <a:gd name="connsiteX145" fmla="*/ 320 w 757"/>
              <a:gd name="connsiteY145" fmla="*/ 90 h 759"/>
              <a:gd name="connsiteX146" fmla="*/ 304 w 757"/>
              <a:gd name="connsiteY146" fmla="*/ 95 h 759"/>
              <a:gd name="connsiteX147" fmla="*/ 268 w 757"/>
              <a:gd name="connsiteY147" fmla="*/ 106 h 759"/>
              <a:gd name="connsiteX148" fmla="*/ 231 w 757"/>
              <a:gd name="connsiteY148" fmla="*/ 116 h 759"/>
              <a:gd name="connsiteX149" fmla="*/ 194 w 757"/>
              <a:gd name="connsiteY149" fmla="*/ 127 h 759"/>
              <a:gd name="connsiteX150" fmla="*/ 157 w 757"/>
              <a:gd name="connsiteY150" fmla="*/ 137 h 759"/>
              <a:gd name="connsiteX151" fmla="*/ 136 w 757"/>
              <a:gd name="connsiteY151" fmla="*/ 142 h 759"/>
              <a:gd name="connsiteX152" fmla="*/ 120 w 757"/>
              <a:gd name="connsiteY152" fmla="*/ 142 h 759"/>
              <a:gd name="connsiteX153" fmla="*/ 104 w 757"/>
              <a:gd name="connsiteY153" fmla="*/ 148 h 759"/>
              <a:gd name="connsiteX154" fmla="*/ 94 w 757"/>
              <a:gd name="connsiteY154" fmla="*/ 148 h 759"/>
              <a:gd name="connsiteX155" fmla="*/ 83 w 757"/>
              <a:gd name="connsiteY155" fmla="*/ 153 h 759"/>
              <a:gd name="connsiteX156" fmla="*/ 73 w 757"/>
              <a:gd name="connsiteY156" fmla="*/ 153 h 759"/>
              <a:gd name="connsiteX157" fmla="*/ 67 w 757"/>
              <a:gd name="connsiteY157" fmla="*/ 153 h 759"/>
              <a:gd name="connsiteX158" fmla="*/ 62 w 757"/>
              <a:gd name="connsiteY158" fmla="*/ 153 h 759"/>
              <a:gd name="connsiteX159" fmla="*/ 52 w 757"/>
              <a:gd name="connsiteY159" fmla="*/ 153 h 759"/>
              <a:gd name="connsiteX160" fmla="*/ 41 w 757"/>
              <a:gd name="connsiteY160" fmla="*/ 148 h 759"/>
              <a:gd name="connsiteX161" fmla="*/ 31 w 757"/>
              <a:gd name="connsiteY161" fmla="*/ 142 h 759"/>
              <a:gd name="connsiteX162" fmla="*/ 25 w 757"/>
              <a:gd name="connsiteY162" fmla="*/ 137 h 759"/>
              <a:gd name="connsiteX163" fmla="*/ 15 w 757"/>
              <a:gd name="connsiteY163" fmla="*/ 127 h 759"/>
              <a:gd name="connsiteX164" fmla="*/ 4 w 757"/>
              <a:gd name="connsiteY164" fmla="*/ 116 h 759"/>
              <a:gd name="connsiteX165" fmla="*/ 41 w 757"/>
              <a:gd name="connsiteY165" fmla="*/ 106 h 759"/>
              <a:gd name="connsiteX166" fmla="*/ 52 w 757"/>
              <a:gd name="connsiteY166" fmla="*/ 100 h 759"/>
              <a:gd name="connsiteX167" fmla="*/ 78 w 757"/>
              <a:gd name="connsiteY167" fmla="*/ 100 h 759"/>
              <a:gd name="connsiteX168" fmla="*/ 110 w 757"/>
              <a:gd name="connsiteY168" fmla="*/ 95 h 759"/>
              <a:gd name="connsiteX169" fmla="*/ 125 w 757"/>
              <a:gd name="connsiteY169" fmla="*/ 95 h 759"/>
              <a:gd name="connsiteX170" fmla="*/ 141 w 757"/>
              <a:gd name="connsiteY170" fmla="*/ 90 h 759"/>
              <a:gd name="connsiteX171" fmla="*/ 162 w 757"/>
              <a:gd name="connsiteY171" fmla="*/ 85 h 759"/>
              <a:gd name="connsiteX172" fmla="*/ 183 w 757"/>
              <a:gd name="connsiteY172" fmla="*/ 85 h 759"/>
              <a:gd name="connsiteX173" fmla="*/ 220 w 757"/>
              <a:gd name="connsiteY173" fmla="*/ 74 h 759"/>
              <a:gd name="connsiteX174" fmla="*/ 257 w 757"/>
              <a:gd name="connsiteY174" fmla="*/ 69 h 759"/>
              <a:gd name="connsiteX175" fmla="*/ 289 w 757"/>
              <a:gd name="connsiteY175" fmla="*/ 58 h 759"/>
              <a:gd name="connsiteX176" fmla="*/ 320 w 757"/>
              <a:gd name="connsiteY176" fmla="*/ 48 h 759"/>
              <a:gd name="connsiteX177" fmla="*/ 336 w 757"/>
              <a:gd name="connsiteY177" fmla="*/ 42 h 759"/>
              <a:gd name="connsiteX178" fmla="*/ 352 w 757"/>
              <a:gd name="connsiteY178" fmla="*/ 37 h 759"/>
              <a:gd name="connsiteX179" fmla="*/ 362 w 757"/>
              <a:gd name="connsiteY179" fmla="*/ 37 h 759"/>
              <a:gd name="connsiteX180" fmla="*/ 373 w 757"/>
              <a:gd name="connsiteY180" fmla="*/ 32 h 759"/>
              <a:gd name="connsiteX181" fmla="*/ 378 w 757"/>
              <a:gd name="connsiteY181" fmla="*/ 27 h 759"/>
              <a:gd name="connsiteX182" fmla="*/ 384 w 757"/>
              <a:gd name="connsiteY182" fmla="*/ 21 h 759"/>
              <a:gd name="connsiteX183" fmla="*/ 389 w 757"/>
              <a:gd name="connsiteY183" fmla="*/ 16 h 759"/>
              <a:gd name="connsiteX184" fmla="*/ 394 w 757"/>
              <a:gd name="connsiteY184" fmla="*/ 11 h 759"/>
              <a:gd name="connsiteX185" fmla="*/ 399 w 757"/>
              <a:gd name="connsiteY185" fmla="*/ 6 h 759"/>
              <a:gd name="connsiteX186" fmla="*/ 405 w 757"/>
              <a:gd name="connsiteY186" fmla="*/ 0 h 759"/>
              <a:gd name="connsiteX187" fmla="*/ 410 w 757"/>
              <a:gd name="connsiteY187" fmla="*/ 0 h 759"/>
              <a:gd name="connsiteX188" fmla="*/ 415 w 757"/>
              <a:gd name="connsiteY188" fmla="*/ 0 h 759"/>
              <a:gd name="connsiteX189" fmla="*/ 415 w 757"/>
              <a:gd name="connsiteY189" fmla="*/ 0 h 759"/>
              <a:gd name="connsiteX0" fmla="*/ 411 w 753"/>
              <a:gd name="connsiteY0" fmla="*/ 0 h 759"/>
              <a:gd name="connsiteX1" fmla="*/ 422 w 753"/>
              <a:gd name="connsiteY1" fmla="*/ 0 h 759"/>
              <a:gd name="connsiteX2" fmla="*/ 432 w 753"/>
              <a:gd name="connsiteY2" fmla="*/ 6 h 759"/>
              <a:gd name="connsiteX3" fmla="*/ 443 w 753"/>
              <a:gd name="connsiteY3" fmla="*/ 11 h 759"/>
              <a:gd name="connsiteX4" fmla="*/ 459 w 753"/>
              <a:gd name="connsiteY4" fmla="*/ 21 h 759"/>
              <a:gd name="connsiteX5" fmla="*/ 469 w 753"/>
              <a:gd name="connsiteY5" fmla="*/ 32 h 759"/>
              <a:gd name="connsiteX6" fmla="*/ 480 w 753"/>
              <a:gd name="connsiteY6" fmla="*/ 37 h 759"/>
              <a:gd name="connsiteX7" fmla="*/ 480 w 753"/>
              <a:gd name="connsiteY7" fmla="*/ 42 h 759"/>
              <a:gd name="connsiteX8" fmla="*/ 485 w 753"/>
              <a:gd name="connsiteY8" fmla="*/ 42 h 759"/>
              <a:gd name="connsiteX9" fmla="*/ 485 w 753"/>
              <a:gd name="connsiteY9" fmla="*/ 48 h 759"/>
              <a:gd name="connsiteX10" fmla="*/ 485 w 753"/>
              <a:gd name="connsiteY10" fmla="*/ 48 h 759"/>
              <a:gd name="connsiteX11" fmla="*/ 485 w 753"/>
              <a:gd name="connsiteY11" fmla="*/ 53 h 759"/>
              <a:gd name="connsiteX12" fmla="*/ 480 w 753"/>
              <a:gd name="connsiteY12" fmla="*/ 58 h 759"/>
              <a:gd name="connsiteX13" fmla="*/ 474 w 753"/>
              <a:gd name="connsiteY13" fmla="*/ 63 h 759"/>
              <a:gd name="connsiteX14" fmla="*/ 464 w 753"/>
              <a:gd name="connsiteY14" fmla="*/ 69 h 759"/>
              <a:gd name="connsiteX15" fmla="*/ 459 w 753"/>
              <a:gd name="connsiteY15" fmla="*/ 74 h 759"/>
              <a:gd name="connsiteX16" fmla="*/ 453 w 753"/>
              <a:gd name="connsiteY16" fmla="*/ 79 h 759"/>
              <a:gd name="connsiteX17" fmla="*/ 453 w 753"/>
              <a:gd name="connsiteY17" fmla="*/ 90 h 759"/>
              <a:gd name="connsiteX18" fmla="*/ 448 w 753"/>
              <a:gd name="connsiteY18" fmla="*/ 100 h 759"/>
              <a:gd name="connsiteX19" fmla="*/ 443 w 753"/>
              <a:gd name="connsiteY19" fmla="*/ 116 h 759"/>
              <a:gd name="connsiteX20" fmla="*/ 437 w 753"/>
              <a:gd name="connsiteY20" fmla="*/ 137 h 759"/>
              <a:gd name="connsiteX21" fmla="*/ 432 w 753"/>
              <a:gd name="connsiteY21" fmla="*/ 158 h 759"/>
              <a:gd name="connsiteX22" fmla="*/ 432 w 753"/>
              <a:gd name="connsiteY22" fmla="*/ 179 h 759"/>
              <a:gd name="connsiteX23" fmla="*/ 427 w 753"/>
              <a:gd name="connsiteY23" fmla="*/ 206 h 759"/>
              <a:gd name="connsiteX24" fmla="*/ 422 w 753"/>
              <a:gd name="connsiteY24" fmla="*/ 227 h 759"/>
              <a:gd name="connsiteX25" fmla="*/ 422 w 753"/>
              <a:gd name="connsiteY25" fmla="*/ 248 h 759"/>
              <a:gd name="connsiteX26" fmla="*/ 416 w 753"/>
              <a:gd name="connsiteY26" fmla="*/ 264 h 759"/>
              <a:gd name="connsiteX27" fmla="*/ 416 w 753"/>
              <a:gd name="connsiteY27" fmla="*/ 285 h 759"/>
              <a:gd name="connsiteX28" fmla="*/ 411 w 753"/>
              <a:gd name="connsiteY28" fmla="*/ 300 h 759"/>
              <a:gd name="connsiteX29" fmla="*/ 411 w 753"/>
              <a:gd name="connsiteY29" fmla="*/ 311 h 759"/>
              <a:gd name="connsiteX30" fmla="*/ 411 w 753"/>
              <a:gd name="connsiteY30" fmla="*/ 322 h 759"/>
              <a:gd name="connsiteX31" fmla="*/ 411 w 753"/>
              <a:gd name="connsiteY31" fmla="*/ 343 h 759"/>
              <a:gd name="connsiteX32" fmla="*/ 416 w 753"/>
              <a:gd name="connsiteY32" fmla="*/ 369 h 759"/>
              <a:gd name="connsiteX33" fmla="*/ 422 w 753"/>
              <a:gd name="connsiteY33" fmla="*/ 411 h 759"/>
              <a:gd name="connsiteX34" fmla="*/ 422 w 753"/>
              <a:gd name="connsiteY34" fmla="*/ 437 h 759"/>
              <a:gd name="connsiteX35" fmla="*/ 427 w 753"/>
              <a:gd name="connsiteY35" fmla="*/ 464 h 759"/>
              <a:gd name="connsiteX36" fmla="*/ 437 w 753"/>
              <a:gd name="connsiteY36" fmla="*/ 490 h 759"/>
              <a:gd name="connsiteX37" fmla="*/ 443 w 753"/>
              <a:gd name="connsiteY37" fmla="*/ 506 h 759"/>
              <a:gd name="connsiteX38" fmla="*/ 448 w 753"/>
              <a:gd name="connsiteY38" fmla="*/ 516 h 759"/>
              <a:gd name="connsiteX39" fmla="*/ 464 w 753"/>
              <a:gd name="connsiteY39" fmla="*/ 543 h 759"/>
              <a:gd name="connsiteX40" fmla="*/ 480 w 753"/>
              <a:gd name="connsiteY40" fmla="*/ 564 h 759"/>
              <a:gd name="connsiteX41" fmla="*/ 495 w 753"/>
              <a:gd name="connsiteY41" fmla="*/ 585 h 759"/>
              <a:gd name="connsiteX42" fmla="*/ 506 w 753"/>
              <a:gd name="connsiteY42" fmla="*/ 595 h 759"/>
              <a:gd name="connsiteX43" fmla="*/ 516 w 753"/>
              <a:gd name="connsiteY43" fmla="*/ 601 h 759"/>
              <a:gd name="connsiteX44" fmla="*/ 538 w 753"/>
              <a:gd name="connsiteY44" fmla="*/ 622 h 759"/>
              <a:gd name="connsiteX45" fmla="*/ 559 w 753"/>
              <a:gd name="connsiteY45" fmla="*/ 632 h 759"/>
              <a:gd name="connsiteX46" fmla="*/ 580 w 753"/>
              <a:gd name="connsiteY46" fmla="*/ 648 h 759"/>
              <a:gd name="connsiteX47" fmla="*/ 606 w 753"/>
              <a:gd name="connsiteY47" fmla="*/ 659 h 759"/>
              <a:gd name="connsiteX48" fmla="*/ 617 w 753"/>
              <a:gd name="connsiteY48" fmla="*/ 664 h 759"/>
              <a:gd name="connsiteX49" fmla="*/ 627 w 753"/>
              <a:gd name="connsiteY49" fmla="*/ 669 h 759"/>
              <a:gd name="connsiteX50" fmla="*/ 638 w 753"/>
              <a:gd name="connsiteY50" fmla="*/ 669 h 759"/>
              <a:gd name="connsiteX51" fmla="*/ 648 w 753"/>
              <a:gd name="connsiteY51" fmla="*/ 674 h 759"/>
              <a:gd name="connsiteX52" fmla="*/ 653 w 753"/>
              <a:gd name="connsiteY52" fmla="*/ 674 h 759"/>
              <a:gd name="connsiteX53" fmla="*/ 659 w 753"/>
              <a:gd name="connsiteY53" fmla="*/ 674 h 759"/>
              <a:gd name="connsiteX54" fmla="*/ 669 w 753"/>
              <a:gd name="connsiteY54" fmla="*/ 674 h 759"/>
              <a:gd name="connsiteX55" fmla="*/ 674 w 753"/>
              <a:gd name="connsiteY55" fmla="*/ 669 h 759"/>
              <a:gd name="connsiteX56" fmla="*/ 674 w 753"/>
              <a:gd name="connsiteY56" fmla="*/ 664 h 759"/>
              <a:gd name="connsiteX57" fmla="*/ 680 w 753"/>
              <a:gd name="connsiteY57" fmla="*/ 659 h 759"/>
              <a:gd name="connsiteX58" fmla="*/ 685 w 753"/>
              <a:gd name="connsiteY58" fmla="*/ 653 h 759"/>
              <a:gd name="connsiteX59" fmla="*/ 685 w 753"/>
              <a:gd name="connsiteY59" fmla="*/ 643 h 759"/>
              <a:gd name="connsiteX60" fmla="*/ 690 w 753"/>
              <a:gd name="connsiteY60" fmla="*/ 627 h 759"/>
              <a:gd name="connsiteX61" fmla="*/ 696 w 753"/>
              <a:gd name="connsiteY61" fmla="*/ 611 h 759"/>
              <a:gd name="connsiteX62" fmla="*/ 701 w 753"/>
              <a:gd name="connsiteY62" fmla="*/ 595 h 759"/>
              <a:gd name="connsiteX63" fmla="*/ 701 w 753"/>
              <a:gd name="connsiteY63" fmla="*/ 580 h 759"/>
              <a:gd name="connsiteX64" fmla="*/ 706 w 753"/>
              <a:gd name="connsiteY64" fmla="*/ 564 h 759"/>
              <a:gd name="connsiteX65" fmla="*/ 711 w 753"/>
              <a:gd name="connsiteY65" fmla="*/ 553 h 759"/>
              <a:gd name="connsiteX66" fmla="*/ 717 w 753"/>
              <a:gd name="connsiteY66" fmla="*/ 543 h 759"/>
              <a:gd name="connsiteX67" fmla="*/ 717 w 753"/>
              <a:gd name="connsiteY67" fmla="*/ 538 h 759"/>
              <a:gd name="connsiteX68" fmla="*/ 722 w 753"/>
              <a:gd name="connsiteY68" fmla="*/ 527 h 759"/>
              <a:gd name="connsiteX69" fmla="*/ 722 w 753"/>
              <a:gd name="connsiteY69" fmla="*/ 527 h 759"/>
              <a:gd name="connsiteX70" fmla="*/ 727 w 753"/>
              <a:gd name="connsiteY70" fmla="*/ 527 h 759"/>
              <a:gd name="connsiteX71" fmla="*/ 727 w 753"/>
              <a:gd name="connsiteY71" fmla="*/ 527 h 759"/>
              <a:gd name="connsiteX72" fmla="*/ 727 w 753"/>
              <a:gd name="connsiteY72" fmla="*/ 532 h 759"/>
              <a:gd name="connsiteX73" fmla="*/ 727 w 753"/>
              <a:gd name="connsiteY73" fmla="*/ 538 h 759"/>
              <a:gd name="connsiteX74" fmla="*/ 732 w 753"/>
              <a:gd name="connsiteY74" fmla="*/ 543 h 759"/>
              <a:gd name="connsiteX75" fmla="*/ 732 w 753"/>
              <a:gd name="connsiteY75" fmla="*/ 559 h 759"/>
              <a:gd name="connsiteX76" fmla="*/ 732 w 753"/>
              <a:gd name="connsiteY76" fmla="*/ 569 h 759"/>
              <a:gd name="connsiteX77" fmla="*/ 732 w 753"/>
              <a:gd name="connsiteY77" fmla="*/ 585 h 759"/>
              <a:gd name="connsiteX78" fmla="*/ 732 w 753"/>
              <a:gd name="connsiteY78" fmla="*/ 601 h 759"/>
              <a:gd name="connsiteX79" fmla="*/ 732 w 753"/>
              <a:gd name="connsiteY79" fmla="*/ 622 h 759"/>
              <a:gd name="connsiteX80" fmla="*/ 732 w 753"/>
              <a:gd name="connsiteY80" fmla="*/ 638 h 759"/>
              <a:gd name="connsiteX81" fmla="*/ 732 w 753"/>
              <a:gd name="connsiteY81" fmla="*/ 653 h 759"/>
              <a:gd name="connsiteX82" fmla="*/ 738 w 753"/>
              <a:gd name="connsiteY82" fmla="*/ 669 h 759"/>
              <a:gd name="connsiteX83" fmla="*/ 738 w 753"/>
              <a:gd name="connsiteY83" fmla="*/ 685 h 759"/>
              <a:gd name="connsiteX84" fmla="*/ 743 w 753"/>
              <a:gd name="connsiteY84" fmla="*/ 696 h 759"/>
              <a:gd name="connsiteX85" fmla="*/ 743 w 753"/>
              <a:gd name="connsiteY85" fmla="*/ 706 h 759"/>
              <a:gd name="connsiteX86" fmla="*/ 748 w 753"/>
              <a:gd name="connsiteY86" fmla="*/ 717 h 759"/>
              <a:gd name="connsiteX87" fmla="*/ 748 w 753"/>
              <a:gd name="connsiteY87" fmla="*/ 722 h 759"/>
              <a:gd name="connsiteX88" fmla="*/ 753 w 753"/>
              <a:gd name="connsiteY88" fmla="*/ 732 h 759"/>
              <a:gd name="connsiteX89" fmla="*/ 753 w 753"/>
              <a:gd name="connsiteY89" fmla="*/ 738 h 759"/>
              <a:gd name="connsiteX90" fmla="*/ 753 w 753"/>
              <a:gd name="connsiteY90" fmla="*/ 743 h 759"/>
              <a:gd name="connsiteX91" fmla="*/ 753 w 753"/>
              <a:gd name="connsiteY91" fmla="*/ 748 h 759"/>
              <a:gd name="connsiteX92" fmla="*/ 748 w 753"/>
              <a:gd name="connsiteY92" fmla="*/ 753 h 759"/>
              <a:gd name="connsiteX93" fmla="*/ 743 w 753"/>
              <a:gd name="connsiteY93" fmla="*/ 759 h 759"/>
              <a:gd name="connsiteX94" fmla="*/ 732 w 753"/>
              <a:gd name="connsiteY94" fmla="*/ 759 h 759"/>
              <a:gd name="connsiteX95" fmla="*/ 722 w 753"/>
              <a:gd name="connsiteY95" fmla="*/ 759 h 759"/>
              <a:gd name="connsiteX96" fmla="*/ 706 w 753"/>
              <a:gd name="connsiteY96" fmla="*/ 759 h 759"/>
              <a:gd name="connsiteX97" fmla="*/ 690 w 753"/>
              <a:gd name="connsiteY97" fmla="*/ 753 h 759"/>
              <a:gd name="connsiteX98" fmla="*/ 669 w 753"/>
              <a:gd name="connsiteY98" fmla="*/ 753 h 759"/>
              <a:gd name="connsiteX99" fmla="*/ 648 w 753"/>
              <a:gd name="connsiteY99" fmla="*/ 748 h 759"/>
              <a:gd name="connsiteX100" fmla="*/ 627 w 753"/>
              <a:gd name="connsiteY100" fmla="*/ 743 h 759"/>
              <a:gd name="connsiteX101" fmla="*/ 617 w 753"/>
              <a:gd name="connsiteY101" fmla="*/ 738 h 759"/>
              <a:gd name="connsiteX102" fmla="*/ 606 w 753"/>
              <a:gd name="connsiteY102" fmla="*/ 732 h 759"/>
              <a:gd name="connsiteX103" fmla="*/ 590 w 753"/>
              <a:gd name="connsiteY103" fmla="*/ 727 h 759"/>
              <a:gd name="connsiteX104" fmla="*/ 580 w 753"/>
              <a:gd name="connsiteY104" fmla="*/ 722 h 759"/>
              <a:gd name="connsiteX105" fmla="*/ 564 w 753"/>
              <a:gd name="connsiteY105" fmla="*/ 717 h 759"/>
              <a:gd name="connsiteX106" fmla="*/ 548 w 753"/>
              <a:gd name="connsiteY106" fmla="*/ 706 h 759"/>
              <a:gd name="connsiteX107" fmla="*/ 538 w 753"/>
              <a:gd name="connsiteY107" fmla="*/ 696 h 759"/>
              <a:gd name="connsiteX108" fmla="*/ 522 w 753"/>
              <a:gd name="connsiteY108" fmla="*/ 685 h 759"/>
              <a:gd name="connsiteX109" fmla="*/ 490 w 753"/>
              <a:gd name="connsiteY109" fmla="*/ 659 h 759"/>
              <a:gd name="connsiteX110" fmla="*/ 464 w 753"/>
              <a:gd name="connsiteY110" fmla="*/ 632 h 759"/>
              <a:gd name="connsiteX111" fmla="*/ 453 w 753"/>
              <a:gd name="connsiteY111" fmla="*/ 622 h 759"/>
              <a:gd name="connsiteX112" fmla="*/ 443 w 753"/>
              <a:gd name="connsiteY112" fmla="*/ 606 h 759"/>
              <a:gd name="connsiteX113" fmla="*/ 432 w 753"/>
              <a:gd name="connsiteY113" fmla="*/ 590 h 759"/>
              <a:gd name="connsiteX114" fmla="*/ 422 w 753"/>
              <a:gd name="connsiteY114" fmla="*/ 574 h 759"/>
              <a:gd name="connsiteX115" fmla="*/ 416 w 753"/>
              <a:gd name="connsiteY115" fmla="*/ 559 h 759"/>
              <a:gd name="connsiteX116" fmla="*/ 406 w 753"/>
              <a:gd name="connsiteY116" fmla="*/ 543 h 759"/>
              <a:gd name="connsiteX117" fmla="*/ 401 w 753"/>
              <a:gd name="connsiteY117" fmla="*/ 527 h 759"/>
              <a:gd name="connsiteX118" fmla="*/ 390 w 753"/>
              <a:gd name="connsiteY118" fmla="*/ 511 h 759"/>
              <a:gd name="connsiteX119" fmla="*/ 385 w 753"/>
              <a:gd name="connsiteY119" fmla="*/ 501 h 759"/>
              <a:gd name="connsiteX120" fmla="*/ 385 w 753"/>
              <a:gd name="connsiteY120" fmla="*/ 485 h 759"/>
              <a:gd name="connsiteX121" fmla="*/ 380 w 753"/>
              <a:gd name="connsiteY121" fmla="*/ 469 h 759"/>
              <a:gd name="connsiteX122" fmla="*/ 380 w 753"/>
              <a:gd name="connsiteY122" fmla="*/ 453 h 759"/>
              <a:gd name="connsiteX123" fmla="*/ 374 w 753"/>
              <a:gd name="connsiteY123" fmla="*/ 422 h 759"/>
              <a:gd name="connsiteX124" fmla="*/ 369 w 753"/>
              <a:gd name="connsiteY124" fmla="*/ 385 h 759"/>
              <a:gd name="connsiteX125" fmla="*/ 369 w 753"/>
              <a:gd name="connsiteY125" fmla="*/ 353 h 759"/>
              <a:gd name="connsiteX126" fmla="*/ 369 w 753"/>
              <a:gd name="connsiteY126" fmla="*/ 316 h 759"/>
              <a:gd name="connsiteX127" fmla="*/ 369 w 753"/>
              <a:gd name="connsiteY127" fmla="*/ 279 h 759"/>
              <a:gd name="connsiteX128" fmla="*/ 369 w 753"/>
              <a:gd name="connsiteY128" fmla="*/ 243 h 759"/>
              <a:gd name="connsiteX129" fmla="*/ 374 w 753"/>
              <a:gd name="connsiteY129" fmla="*/ 200 h 759"/>
              <a:gd name="connsiteX130" fmla="*/ 380 w 753"/>
              <a:gd name="connsiteY130" fmla="*/ 158 h 759"/>
              <a:gd name="connsiteX131" fmla="*/ 380 w 753"/>
              <a:gd name="connsiteY131" fmla="*/ 142 h 759"/>
              <a:gd name="connsiteX132" fmla="*/ 380 w 753"/>
              <a:gd name="connsiteY132" fmla="*/ 127 h 759"/>
              <a:gd name="connsiteX133" fmla="*/ 380 w 753"/>
              <a:gd name="connsiteY133" fmla="*/ 111 h 759"/>
              <a:gd name="connsiteX134" fmla="*/ 385 w 753"/>
              <a:gd name="connsiteY134" fmla="*/ 100 h 759"/>
              <a:gd name="connsiteX135" fmla="*/ 385 w 753"/>
              <a:gd name="connsiteY135" fmla="*/ 90 h 759"/>
              <a:gd name="connsiteX136" fmla="*/ 385 w 753"/>
              <a:gd name="connsiteY136" fmla="*/ 85 h 759"/>
              <a:gd name="connsiteX137" fmla="*/ 385 w 753"/>
              <a:gd name="connsiteY137" fmla="*/ 79 h 759"/>
              <a:gd name="connsiteX138" fmla="*/ 380 w 753"/>
              <a:gd name="connsiteY138" fmla="*/ 74 h 759"/>
              <a:gd name="connsiteX139" fmla="*/ 380 w 753"/>
              <a:gd name="connsiteY139" fmla="*/ 74 h 759"/>
              <a:gd name="connsiteX140" fmla="*/ 374 w 753"/>
              <a:gd name="connsiteY140" fmla="*/ 74 h 759"/>
              <a:gd name="connsiteX141" fmla="*/ 369 w 753"/>
              <a:gd name="connsiteY141" fmla="*/ 74 h 759"/>
              <a:gd name="connsiteX142" fmla="*/ 358 w 753"/>
              <a:gd name="connsiteY142" fmla="*/ 79 h 759"/>
              <a:gd name="connsiteX143" fmla="*/ 348 w 753"/>
              <a:gd name="connsiteY143" fmla="*/ 79 h 759"/>
              <a:gd name="connsiteX144" fmla="*/ 332 w 753"/>
              <a:gd name="connsiteY144" fmla="*/ 85 h 759"/>
              <a:gd name="connsiteX145" fmla="*/ 316 w 753"/>
              <a:gd name="connsiteY145" fmla="*/ 90 h 759"/>
              <a:gd name="connsiteX146" fmla="*/ 300 w 753"/>
              <a:gd name="connsiteY146" fmla="*/ 95 h 759"/>
              <a:gd name="connsiteX147" fmla="*/ 264 w 753"/>
              <a:gd name="connsiteY147" fmla="*/ 106 h 759"/>
              <a:gd name="connsiteX148" fmla="*/ 227 w 753"/>
              <a:gd name="connsiteY148" fmla="*/ 116 h 759"/>
              <a:gd name="connsiteX149" fmla="*/ 190 w 753"/>
              <a:gd name="connsiteY149" fmla="*/ 127 h 759"/>
              <a:gd name="connsiteX150" fmla="*/ 153 w 753"/>
              <a:gd name="connsiteY150" fmla="*/ 137 h 759"/>
              <a:gd name="connsiteX151" fmla="*/ 132 w 753"/>
              <a:gd name="connsiteY151" fmla="*/ 142 h 759"/>
              <a:gd name="connsiteX152" fmla="*/ 116 w 753"/>
              <a:gd name="connsiteY152" fmla="*/ 142 h 759"/>
              <a:gd name="connsiteX153" fmla="*/ 100 w 753"/>
              <a:gd name="connsiteY153" fmla="*/ 148 h 759"/>
              <a:gd name="connsiteX154" fmla="*/ 90 w 753"/>
              <a:gd name="connsiteY154" fmla="*/ 148 h 759"/>
              <a:gd name="connsiteX155" fmla="*/ 79 w 753"/>
              <a:gd name="connsiteY155" fmla="*/ 153 h 759"/>
              <a:gd name="connsiteX156" fmla="*/ 69 w 753"/>
              <a:gd name="connsiteY156" fmla="*/ 153 h 759"/>
              <a:gd name="connsiteX157" fmla="*/ 63 w 753"/>
              <a:gd name="connsiteY157" fmla="*/ 153 h 759"/>
              <a:gd name="connsiteX158" fmla="*/ 58 w 753"/>
              <a:gd name="connsiteY158" fmla="*/ 153 h 759"/>
              <a:gd name="connsiteX159" fmla="*/ 48 w 753"/>
              <a:gd name="connsiteY159" fmla="*/ 153 h 759"/>
              <a:gd name="connsiteX160" fmla="*/ 37 w 753"/>
              <a:gd name="connsiteY160" fmla="*/ 148 h 759"/>
              <a:gd name="connsiteX161" fmla="*/ 27 w 753"/>
              <a:gd name="connsiteY161" fmla="*/ 142 h 759"/>
              <a:gd name="connsiteX162" fmla="*/ 21 w 753"/>
              <a:gd name="connsiteY162" fmla="*/ 137 h 759"/>
              <a:gd name="connsiteX163" fmla="*/ 0 w 753"/>
              <a:gd name="connsiteY163" fmla="*/ 116 h 759"/>
              <a:gd name="connsiteX164" fmla="*/ 37 w 753"/>
              <a:gd name="connsiteY164" fmla="*/ 106 h 759"/>
              <a:gd name="connsiteX165" fmla="*/ 48 w 753"/>
              <a:gd name="connsiteY165" fmla="*/ 100 h 759"/>
              <a:gd name="connsiteX166" fmla="*/ 74 w 753"/>
              <a:gd name="connsiteY166" fmla="*/ 100 h 759"/>
              <a:gd name="connsiteX167" fmla="*/ 106 w 753"/>
              <a:gd name="connsiteY167" fmla="*/ 95 h 759"/>
              <a:gd name="connsiteX168" fmla="*/ 121 w 753"/>
              <a:gd name="connsiteY168" fmla="*/ 95 h 759"/>
              <a:gd name="connsiteX169" fmla="*/ 137 w 753"/>
              <a:gd name="connsiteY169" fmla="*/ 90 h 759"/>
              <a:gd name="connsiteX170" fmla="*/ 158 w 753"/>
              <a:gd name="connsiteY170" fmla="*/ 85 h 759"/>
              <a:gd name="connsiteX171" fmla="*/ 179 w 753"/>
              <a:gd name="connsiteY171" fmla="*/ 85 h 759"/>
              <a:gd name="connsiteX172" fmla="*/ 216 w 753"/>
              <a:gd name="connsiteY172" fmla="*/ 74 h 759"/>
              <a:gd name="connsiteX173" fmla="*/ 253 w 753"/>
              <a:gd name="connsiteY173" fmla="*/ 69 h 759"/>
              <a:gd name="connsiteX174" fmla="*/ 285 w 753"/>
              <a:gd name="connsiteY174" fmla="*/ 58 h 759"/>
              <a:gd name="connsiteX175" fmla="*/ 316 w 753"/>
              <a:gd name="connsiteY175" fmla="*/ 48 h 759"/>
              <a:gd name="connsiteX176" fmla="*/ 332 w 753"/>
              <a:gd name="connsiteY176" fmla="*/ 42 h 759"/>
              <a:gd name="connsiteX177" fmla="*/ 348 w 753"/>
              <a:gd name="connsiteY177" fmla="*/ 37 h 759"/>
              <a:gd name="connsiteX178" fmla="*/ 358 w 753"/>
              <a:gd name="connsiteY178" fmla="*/ 37 h 759"/>
              <a:gd name="connsiteX179" fmla="*/ 369 w 753"/>
              <a:gd name="connsiteY179" fmla="*/ 32 h 759"/>
              <a:gd name="connsiteX180" fmla="*/ 374 w 753"/>
              <a:gd name="connsiteY180" fmla="*/ 27 h 759"/>
              <a:gd name="connsiteX181" fmla="*/ 380 w 753"/>
              <a:gd name="connsiteY181" fmla="*/ 21 h 759"/>
              <a:gd name="connsiteX182" fmla="*/ 385 w 753"/>
              <a:gd name="connsiteY182" fmla="*/ 16 h 759"/>
              <a:gd name="connsiteX183" fmla="*/ 390 w 753"/>
              <a:gd name="connsiteY183" fmla="*/ 11 h 759"/>
              <a:gd name="connsiteX184" fmla="*/ 395 w 753"/>
              <a:gd name="connsiteY184" fmla="*/ 6 h 759"/>
              <a:gd name="connsiteX185" fmla="*/ 401 w 753"/>
              <a:gd name="connsiteY185" fmla="*/ 0 h 759"/>
              <a:gd name="connsiteX186" fmla="*/ 406 w 753"/>
              <a:gd name="connsiteY186" fmla="*/ 0 h 759"/>
              <a:gd name="connsiteX187" fmla="*/ 411 w 753"/>
              <a:gd name="connsiteY187" fmla="*/ 0 h 759"/>
              <a:gd name="connsiteX188" fmla="*/ 411 w 753"/>
              <a:gd name="connsiteY188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27 w 732"/>
              <a:gd name="connsiteY159" fmla="*/ 153 h 759"/>
              <a:gd name="connsiteX160" fmla="*/ 16 w 732"/>
              <a:gd name="connsiteY160" fmla="*/ 148 h 759"/>
              <a:gd name="connsiteX161" fmla="*/ 6 w 732"/>
              <a:gd name="connsiteY161" fmla="*/ 142 h 759"/>
              <a:gd name="connsiteX162" fmla="*/ 0 w 732"/>
              <a:gd name="connsiteY162" fmla="*/ 137 h 759"/>
              <a:gd name="connsiteX163" fmla="*/ 16 w 732"/>
              <a:gd name="connsiteY163" fmla="*/ 106 h 759"/>
              <a:gd name="connsiteX164" fmla="*/ 27 w 732"/>
              <a:gd name="connsiteY164" fmla="*/ 100 h 759"/>
              <a:gd name="connsiteX165" fmla="*/ 53 w 732"/>
              <a:gd name="connsiteY165" fmla="*/ 100 h 759"/>
              <a:gd name="connsiteX166" fmla="*/ 85 w 732"/>
              <a:gd name="connsiteY166" fmla="*/ 95 h 759"/>
              <a:gd name="connsiteX167" fmla="*/ 100 w 732"/>
              <a:gd name="connsiteY167" fmla="*/ 95 h 759"/>
              <a:gd name="connsiteX168" fmla="*/ 116 w 732"/>
              <a:gd name="connsiteY168" fmla="*/ 90 h 759"/>
              <a:gd name="connsiteX169" fmla="*/ 137 w 732"/>
              <a:gd name="connsiteY169" fmla="*/ 85 h 759"/>
              <a:gd name="connsiteX170" fmla="*/ 158 w 732"/>
              <a:gd name="connsiteY170" fmla="*/ 85 h 759"/>
              <a:gd name="connsiteX171" fmla="*/ 195 w 732"/>
              <a:gd name="connsiteY171" fmla="*/ 74 h 759"/>
              <a:gd name="connsiteX172" fmla="*/ 232 w 732"/>
              <a:gd name="connsiteY172" fmla="*/ 69 h 759"/>
              <a:gd name="connsiteX173" fmla="*/ 264 w 732"/>
              <a:gd name="connsiteY173" fmla="*/ 58 h 759"/>
              <a:gd name="connsiteX174" fmla="*/ 295 w 732"/>
              <a:gd name="connsiteY174" fmla="*/ 48 h 759"/>
              <a:gd name="connsiteX175" fmla="*/ 311 w 732"/>
              <a:gd name="connsiteY175" fmla="*/ 42 h 759"/>
              <a:gd name="connsiteX176" fmla="*/ 327 w 732"/>
              <a:gd name="connsiteY176" fmla="*/ 37 h 759"/>
              <a:gd name="connsiteX177" fmla="*/ 337 w 732"/>
              <a:gd name="connsiteY177" fmla="*/ 37 h 759"/>
              <a:gd name="connsiteX178" fmla="*/ 348 w 732"/>
              <a:gd name="connsiteY178" fmla="*/ 32 h 759"/>
              <a:gd name="connsiteX179" fmla="*/ 353 w 732"/>
              <a:gd name="connsiteY179" fmla="*/ 27 h 759"/>
              <a:gd name="connsiteX180" fmla="*/ 359 w 732"/>
              <a:gd name="connsiteY180" fmla="*/ 21 h 759"/>
              <a:gd name="connsiteX181" fmla="*/ 364 w 732"/>
              <a:gd name="connsiteY181" fmla="*/ 16 h 759"/>
              <a:gd name="connsiteX182" fmla="*/ 369 w 732"/>
              <a:gd name="connsiteY182" fmla="*/ 11 h 759"/>
              <a:gd name="connsiteX183" fmla="*/ 374 w 732"/>
              <a:gd name="connsiteY183" fmla="*/ 6 h 759"/>
              <a:gd name="connsiteX184" fmla="*/ 380 w 732"/>
              <a:gd name="connsiteY184" fmla="*/ 0 h 759"/>
              <a:gd name="connsiteX185" fmla="*/ 385 w 732"/>
              <a:gd name="connsiteY185" fmla="*/ 0 h 759"/>
              <a:gd name="connsiteX186" fmla="*/ 390 w 732"/>
              <a:gd name="connsiteY186" fmla="*/ 0 h 759"/>
              <a:gd name="connsiteX187" fmla="*/ 390 w 732"/>
              <a:gd name="connsiteY187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16 w 732"/>
              <a:gd name="connsiteY159" fmla="*/ 148 h 759"/>
              <a:gd name="connsiteX160" fmla="*/ 6 w 732"/>
              <a:gd name="connsiteY160" fmla="*/ 142 h 759"/>
              <a:gd name="connsiteX161" fmla="*/ 0 w 732"/>
              <a:gd name="connsiteY161" fmla="*/ 137 h 759"/>
              <a:gd name="connsiteX162" fmla="*/ 16 w 732"/>
              <a:gd name="connsiteY162" fmla="*/ 106 h 759"/>
              <a:gd name="connsiteX163" fmla="*/ 27 w 732"/>
              <a:gd name="connsiteY163" fmla="*/ 100 h 759"/>
              <a:gd name="connsiteX164" fmla="*/ 53 w 732"/>
              <a:gd name="connsiteY164" fmla="*/ 100 h 759"/>
              <a:gd name="connsiteX165" fmla="*/ 85 w 732"/>
              <a:gd name="connsiteY165" fmla="*/ 95 h 759"/>
              <a:gd name="connsiteX166" fmla="*/ 100 w 732"/>
              <a:gd name="connsiteY166" fmla="*/ 95 h 759"/>
              <a:gd name="connsiteX167" fmla="*/ 116 w 732"/>
              <a:gd name="connsiteY167" fmla="*/ 90 h 759"/>
              <a:gd name="connsiteX168" fmla="*/ 137 w 732"/>
              <a:gd name="connsiteY168" fmla="*/ 85 h 759"/>
              <a:gd name="connsiteX169" fmla="*/ 158 w 732"/>
              <a:gd name="connsiteY169" fmla="*/ 85 h 759"/>
              <a:gd name="connsiteX170" fmla="*/ 195 w 732"/>
              <a:gd name="connsiteY170" fmla="*/ 74 h 759"/>
              <a:gd name="connsiteX171" fmla="*/ 232 w 732"/>
              <a:gd name="connsiteY171" fmla="*/ 69 h 759"/>
              <a:gd name="connsiteX172" fmla="*/ 264 w 732"/>
              <a:gd name="connsiteY172" fmla="*/ 58 h 759"/>
              <a:gd name="connsiteX173" fmla="*/ 295 w 732"/>
              <a:gd name="connsiteY173" fmla="*/ 48 h 759"/>
              <a:gd name="connsiteX174" fmla="*/ 311 w 732"/>
              <a:gd name="connsiteY174" fmla="*/ 42 h 759"/>
              <a:gd name="connsiteX175" fmla="*/ 327 w 732"/>
              <a:gd name="connsiteY175" fmla="*/ 37 h 759"/>
              <a:gd name="connsiteX176" fmla="*/ 337 w 732"/>
              <a:gd name="connsiteY176" fmla="*/ 37 h 759"/>
              <a:gd name="connsiteX177" fmla="*/ 348 w 732"/>
              <a:gd name="connsiteY177" fmla="*/ 32 h 759"/>
              <a:gd name="connsiteX178" fmla="*/ 353 w 732"/>
              <a:gd name="connsiteY178" fmla="*/ 27 h 759"/>
              <a:gd name="connsiteX179" fmla="*/ 359 w 732"/>
              <a:gd name="connsiteY179" fmla="*/ 21 h 759"/>
              <a:gd name="connsiteX180" fmla="*/ 364 w 732"/>
              <a:gd name="connsiteY180" fmla="*/ 16 h 759"/>
              <a:gd name="connsiteX181" fmla="*/ 369 w 732"/>
              <a:gd name="connsiteY181" fmla="*/ 11 h 759"/>
              <a:gd name="connsiteX182" fmla="*/ 374 w 732"/>
              <a:gd name="connsiteY182" fmla="*/ 6 h 759"/>
              <a:gd name="connsiteX183" fmla="*/ 380 w 732"/>
              <a:gd name="connsiteY183" fmla="*/ 0 h 759"/>
              <a:gd name="connsiteX184" fmla="*/ 385 w 732"/>
              <a:gd name="connsiteY184" fmla="*/ 0 h 759"/>
              <a:gd name="connsiteX185" fmla="*/ 390 w 732"/>
              <a:gd name="connsiteY185" fmla="*/ 0 h 759"/>
              <a:gd name="connsiteX186" fmla="*/ 390 w 732"/>
              <a:gd name="connsiteY186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6 w 732"/>
              <a:gd name="connsiteY159" fmla="*/ 142 h 759"/>
              <a:gd name="connsiteX160" fmla="*/ 0 w 732"/>
              <a:gd name="connsiteY160" fmla="*/ 137 h 759"/>
              <a:gd name="connsiteX161" fmla="*/ 16 w 732"/>
              <a:gd name="connsiteY161" fmla="*/ 106 h 759"/>
              <a:gd name="connsiteX162" fmla="*/ 27 w 732"/>
              <a:gd name="connsiteY162" fmla="*/ 100 h 759"/>
              <a:gd name="connsiteX163" fmla="*/ 53 w 732"/>
              <a:gd name="connsiteY163" fmla="*/ 100 h 759"/>
              <a:gd name="connsiteX164" fmla="*/ 85 w 732"/>
              <a:gd name="connsiteY164" fmla="*/ 95 h 759"/>
              <a:gd name="connsiteX165" fmla="*/ 100 w 732"/>
              <a:gd name="connsiteY165" fmla="*/ 95 h 759"/>
              <a:gd name="connsiteX166" fmla="*/ 116 w 732"/>
              <a:gd name="connsiteY166" fmla="*/ 90 h 759"/>
              <a:gd name="connsiteX167" fmla="*/ 137 w 732"/>
              <a:gd name="connsiteY167" fmla="*/ 85 h 759"/>
              <a:gd name="connsiteX168" fmla="*/ 158 w 732"/>
              <a:gd name="connsiteY168" fmla="*/ 85 h 759"/>
              <a:gd name="connsiteX169" fmla="*/ 195 w 732"/>
              <a:gd name="connsiteY169" fmla="*/ 74 h 759"/>
              <a:gd name="connsiteX170" fmla="*/ 232 w 732"/>
              <a:gd name="connsiteY170" fmla="*/ 69 h 759"/>
              <a:gd name="connsiteX171" fmla="*/ 264 w 732"/>
              <a:gd name="connsiteY171" fmla="*/ 58 h 759"/>
              <a:gd name="connsiteX172" fmla="*/ 295 w 732"/>
              <a:gd name="connsiteY172" fmla="*/ 48 h 759"/>
              <a:gd name="connsiteX173" fmla="*/ 311 w 732"/>
              <a:gd name="connsiteY173" fmla="*/ 42 h 759"/>
              <a:gd name="connsiteX174" fmla="*/ 327 w 732"/>
              <a:gd name="connsiteY174" fmla="*/ 37 h 759"/>
              <a:gd name="connsiteX175" fmla="*/ 337 w 732"/>
              <a:gd name="connsiteY175" fmla="*/ 37 h 759"/>
              <a:gd name="connsiteX176" fmla="*/ 348 w 732"/>
              <a:gd name="connsiteY176" fmla="*/ 32 h 759"/>
              <a:gd name="connsiteX177" fmla="*/ 353 w 732"/>
              <a:gd name="connsiteY177" fmla="*/ 27 h 759"/>
              <a:gd name="connsiteX178" fmla="*/ 359 w 732"/>
              <a:gd name="connsiteY178" fmla="*/ 21 h 759"/>
              <a:gd name="connsiteX179" fmla="*/ 364 w 732"/>
              <a:gd name="connsiteY179" fmla="*/ 16 h 759"/>
              <a:gd name="connsiteX180" fmla="*/ 369 w 732"/>
              <a:gd name="connsiteY180" fmla="*/ 11 h 759"/>
              <a:gd name="connsiteX181" fmla="*/ 374 w 732"/>
              <a:gd name="connsiteY181" fmla="*/ 6 h 759"/>
              <a:gd name="connsiteX182" fmla="*/ 380 w 732"/>
              <a:gd name="connsiteY182" fmla="*/ 0 h 759"/>
              <a:gd name="connsiteX183" fmla="*/ 385 w 732"/>
              <a:gd name="connsiteY183" fmla="*/ 0 h 759"/>
              <a:gd name="connsiteX184" fmla="*/ 390 w 732"/>
              <a:gd name="connsiteY184" fmla="*/ 0 h 759"/>
              <a:gd name="connsiteX185" fmla="*/ 390 w 732"/>
              <a:gd name="connsiteY185" fmla="*/ 0 h 759"/>
              <a:gd name="connsiteX0" fmla="*/ 387 w 729"/>
              <a:gd name="connsiteY0" fmla="*/ 0 h 759"/>
              <a:gd name="connsiteX1" fmla="*/ 398 w 729"/>
              <a:gd name="connsiteY1" fmla="*/ 0 h 759"/>
              <a:gd name="connsiteX2" fmla="*/ 408 w 729"/>
              <a:gd name="connsiteY2" fmla="*/ 6 h 759"/>
              <a:gd name="connsiteX3" fmla="*/ 419 w 729"/>
              <a:gd name="connsiteY3" fmla="*/ 11 h 759"/>
              <a:gd name="connsiteX4" fmla="*/ 435 w 729"/>
              <a:gd name="connsiteY4" fmla="*/ 21 h 759"/>
              <a:gd name="connsiteX5" fmla="*/ 445 w 729"/>
              <a:gd name="connsiteY5" fmla="*/ 32 h 759"/>
              <a:gd name="connsiteX6" fmla="*/ 456 w 729"/>
              <a:gd name="connsiteY6" fmla="*/ 37 h 759"/>
              <a:gd name="connsiteX7" fmla="*/ 456 w 729"/>
              <a:gd name="connsiteY7" fmla="*/ 42 h 759"/>
              <a:gd name="connsiteX8" fmla="*/ 461 w 729"/>
              <a:gd name="connsiteY8" fmla="*/ 42 h 759"/>
              <a:gd name="connsiteX9" fmla="*/ 461 w 729"/>
              <a:gd name="connsiteY9" fmla="*/ 48 h 759"/>
              <a:gd name="connsiteX10" fmla="*/ 461 w 729"/>
              <a:gd name="connsiteY10" fmla="*/ 48 h 759"/>
              <a:gd name="connsiteX11" fmla="*/ 461 w 729"/>
              <a:gd name="connsiteY11" fmla="*/ 53 h 759"/>
              <a:gd name="connsiteX12" fmla="*/ 456 w 729"/>
              <a:gd name="connsiteY12" fmla="*/ 58 h 759"/>
              <a:gd name="connsiteX13" fmla="*/ 450 w 729"/>
              <a:gd name="connsiteY13" fmla="*/ 63 h 759"/>
              <a:gd name="connsiteX14" fmla="*/ 440 w 729"/>
              <a:gd name="connsiteY14" fmla="*/ 69 h 759"/>
              <a:gd name="connsiteX15" fmla="*/ 435 w 729"/>
              <a:gd name="connsiteY15" fmla="*/ 74 h 759"/>
              <a:gd name="connsiteX16" fmla="*/ 429 w 729"/>
              <a:gd name="connsiteY16" fmla="*/ 79 h 759"/>
              <a:gd name="connsiteX17" fmla="*/ 429 w 729"/>
              <a:gd name="connsiteY17" fmla="*/ 90 h 759"/>
              <a:gd name="connsiteX18" fmla="*/ 424 w 729"/>
              <a:gd name="connsiteY18" fmla="*/ 100 h 759"/>
              <a:gd name="connsiteX19" fmla="*/ 419 w 729"/>
              <a:gd name="connsiteY19" fmla="*/ 116 h 759"/>
              <a:gd name="connsiteX20" fmla="*/ 413 w 729"/>
              <a:gd name="connsiteY20" fmla="*/ 137 h 759"/>
              <a:gd name="connsiteX21" fmla="*/ 408 w 729"/>
              <a:gd name="connsiteY21" fmla="*/ 158 h 759"/>
              <a:gd name="connsiteX22" fmla="*/ 408 w 729"/>
              <a:gd name="connsiteY22" fmla="*/ 179 h 759"/>
              <a:gd name="connsiteX23" fmla="*/ 403 w 729"/>
              <a:gd name="connsiteY23" fmla="*/ 206 h 759"/>
              <a:gd name="connsiteX24" fmla="*/ 398 w 729"/>
              <a:gd name="connsiteY24" fmla="*/ 227 h 759"/>
              <a:gd name="connsiteX25" fmla="*/ 398 w 729"/>
              <a:gd name="connsiteY25" fmla="*/ 248 h 759"/>
              <a:gd name="connsiteX26" fmla="*/ 392 w 729"/>
              <a:gd name="connsiteY26" fmla="*/ 264 h 759"/>
              <a:gd name="connsiteX27" fmla="*/ 392 w 729"/>
              <a:gd name="connsiteY27" fmla="*/ 285 h 759"/>
              <a:gd name="connsiteX28" fmla="*/ 387 w 729"/>
              <a:gd name="connsiteY28" fmla="*/ 300 h 759"/>
              <a:gd name="connsiteX29" fmla="*/ 387 w 729"/>
              <a:gd name="connsiteY29" fmla="*/ 311 h 759"/>
              <a:gd name="connsiteX30" fmla="*/ 387 w 729"/>
              <a:gd name="connsiteY30" fmla="*/ 322 h 759"/>
              <a:gd name="connsiteX31" fmla="*/ 387 w 729"/>
              <a:gd name="connsiteY31" fmla="*/ 343 h 759"/>
              <a:gd name="connsiteX32" fmla="*/ 392 w 729"/>
              <a:gd name="connsiteY32" fmla="*/ 369 h 759"/>
              <a:gd name="connsiteX33" fmla="*/ 398 w 729"/>
              <a:gd name="connsiteY33" fmla="*/ 411 h 759"/>
              <a:gd name="connsiteX34" fmla="*/ 398 w 729"/>
              <a:gd name="connsiteY34" fmla="*/ 437 h 759"/>
              <a:gd name="connsiteX35" fmla="*/ 403 w 729"/>
              <a:gd name="connsiteY35" fmla="*/ 464 h 759"/>
              <a:gd name="connsiteX36" fmla="*/ 413 w 729"/>
              <a:gd name="connsiteY36" fmla="*/ 490 h 759"/>
              <a:gd name="connsiteX37" fmla="*/ 419 w 729"/>
              <a:gd name="connsiteY37" fmla="*/ 506 h 759"/>
              <a:gd name="connsiteX38" fmla="*/ 424 w 729"/>
              <a:gd name="connsiteY38" fmla="*/ 516 h 759"/>
              <a:gd name="connsiteX39" fmla="*/ 440 w 729"/>
              <a:gd name="connsiteY39" fmla="*/ 543 h 759"/>
              <a:gd name="connsiteX40" fmla="*/ 456 w 729"/>
              <a:gd name="connsiteY40" fmla="*/ 564 h 759"/>
              <a:gd name="connsiteX41" fmla="*/ 471 w 729"/>
              <a:gd name="connsiteY41" fmla="*/ 585 h 759"/>
              <a:gd name="connsiteX42" fmla="*/ 482 w 729"/>
              <a:gd name="connsiteY42" fmla="*/ 595 h 759"/>
              <a:gd name="connsiteX43" fmla="*/ 492 w 729"/>
              <a:gd name="connsiteY43" fmla="*/ 601 h 759"/>
              <a:gd name="connsiteX44" fmla="*/ 514 w 729"/>
              <a:gd name="connsiteY44" fmla="*/ 622 h 759"/>
              <a:gd name="connsiteX45" fmla="*/ 535 w 729"/>
              <a:gd name="connsiteY45" fmla="*/ 632 h 759"/>
              <a:gd name="connsiteX46" fmla="*/ 556 w 729"/>
              <a:gd name="connsiteY46" fmla="*/ 648 h 759"/>
              <a:gd name="connsiteX47" fmla="*/ 582 w 729"/>
              <a:gd name="connsiteY47" fmla="*/ 659 h 759"/>
              <a:gd name="connsiteX48" fmla="*/ 593 w 729"/>
              <a:gd name="connsiteY48" fmla="*/ 664 h 759"/>
              <a:gd name="connsiteX49" fmla="*/ 603 w 729"/>
              <a:gd name="connsiteY49" fmla="*/ 669 h 759"/>
              <a:gd name="connsiteX50" fmla="*/ 614 w 729"/>
              <a:gd name="connsiteY50" fmla="*/ 669 h 759"/>
              <a:gd name="connsiteX51" fmla="*/ 624 w 729"/>
              <a:gd name="connsiteY51" fmla="*/ 674 h 759"/>
              <a:gd name="connsiteX52" fmla="*/ 629 w 729"/>
              <a:gd name="connsiteY52" fmla="*/ 674 h 759"/>
              <a:gd name="connsiteX53" fmla="*/ 635 w 729"/>
              <a:gd name="connsiteY53" fmla="*/ 674 h 759"/>
              <a:gd name="connsiteX54" fmla="*/ 645 w 729"/>
              <a:gd name="connsiteY54" fmla="*/ 674 h 759"/>
              <a:gd name="connsiteX55" fmla="*/ 650 w 729"/>
              <a:gd name="connsiteY55" fmla="*/ 669 h 759"/>
              <a:gd name="connsiteX56" fmla="*/ 650 w 729"/>
              <a:gd name="connsiteY56" fmla="*/ 664 h 759"/>
              <a:gd name="connsiteX57" fmla="*/ 656 w 729"/>
              <a:gd name="connsiteY57" fmla="*/ 659 h 759"/>
              <a:gd name="connsiteX58" fmla="*/ 661 w 729"/>
              <a:gd name="connsiteY58" fmla="*/ 653 h 759"/>
              <a:gd name="connsiteX59" fmla="*/ 661 w 729"/>
              <a:gd name="connsiteY59" fmla="*/ 643 h 759"/>
              <a:gd name="connsiteX60" fmla="*/ 666 w 729"/>
              <a:gd name="connsiteY60" fmla="*/ 627 h 759"/>
              <a:gd name="connsiteX61" fmla="*/ 672 w 729"/>
              <a:gd name="connsiteY61" fmla="*/ 611 h 759"/>
              <a:gd name="connsiteX62" fmla="*/ 677 w 729"/>
              <a:gd name="connsiteY62" fmla="*/ 595 h 759"/>
              <a:gd name="connsiteX63" fmla="*/ 677 w 729"/>
              <a:gd name="connsiteY63" fmla="*/ 580 h 759"/>
              <a:gd name="connsiteX64" fmla="*/ 682 w 729"/>
              <a:gd name="connsiteY64" fmla="*/ 564 h 759"/>
              <a:gd name="connsiteX65" fmla="*/ 687 w 729"/>
              <a:gd name="connsiteY65" fmla="*/ 553 h 759"/>
              <a:gd name="connsiteX66" fmla="*/ 693 w 729"/>
              <a:gd name="connsiteY66" fmla="*/ 543 h 759"/>
              <a:gd name="connsiteX67" fmla="*/ 693 w 729"/>
              <a:gd name="connsiteY67" fmla="*/ 538 h 759"/>
              <a:gd name="connsiteX68" fmla="*/ 698 w 729"/>
              <a:gd name="connsiteY68" fmla="*/ 527 h 759"/>
              <a:gd name="connsiteX69" fmla="*/ 698 w 729"/>
              <a:gd name="connsiteY69" fmla="*/ 527 h 759"/>
              <a:gd name="connsiteX70" fmla="*/ 703 w 729"/>
              <a:gd name="connsiteY70" fmla="*/ 527 h 759"/>
              <a:gd name="connsiteX71" fmla="*/ 703 w 729"/>
              <a:gd name="connsiteY71" fmla="*/ 527 h 759"/>
              <a:gd name="connsiteX72" fmla="*/ 703 w 729"/>
              <a:gd name="connsiteY72" fmla="*/ 532 h 759"/>
              <a:gd name="connsiteX73" fmla="*/ 703 w 729"/>
              <a:gd name="connsiteY73" fmla="*/ 538 h 759"/>
              <a:gd name="connsiteX74" fmla="*/ 708 w 729"/>
              <a:gd name="connsiteY74" fmla="*/ 543 h 759"/>
              <a:gd name="connsiteX75" fmla="*/ 708 w 729"/>
              <a:gd name="connsiteY75" fmla="*/ 559 h 759"/>
              <a:gd name="connsiteX76" fmla="*/ 708 w 729"/>
              <a:gd name="connsiteY76" fmla="*/ 569 h 759"/>
              <a:gd name="connsiteX77" fmla="*/ 708 w 729"/>
              <a:gd name="connsiteY77" fmla="*/ 585 h 759"/>
              <a:gd name="connsiteX78" fmla="*/ 708 w 729"/>
              <a:gd name="connsiteY78" fmla="*/ 601 h 759"/>
              <a:gd name="connsiteX79" fmla="*/ 708 w 729"/>
              <a:gd name="connsiteY79" fmla="*/ 622 h 759"/>
              <a:gd name="connsiteX80" fmla="*/ 708 w 729"/>
              <a:gd name="connsiteY80" fmla="*/ 638 h 759"/>
              <a:gd name="connsiteX81" fmla="*/ 708 w 729"/>
              <a:gd name="connsiteY81" fmla="*/ 653 h 759"/>
              <a:gd name="connsiteX82" fmla="*/ 714 w 729"/>
              <a:gd name="connsiteY82" fmla="*/ 669 h 759"/>
              <a:gd name="connsiteX83" fmla="*/ 714 w 729"/>
              <a:gd name="connsiteY83" fmla="*/ 685 h 759"/>
              <a:gd name="connsiteX84" fmla="*/ 719 w 729"/>
              <a:gd name="connsiteY84" fmla="*/ 696 h 759"/>
              <a:gd name="connsiteX85" fmla="*/ 719 w 729"/>
              <a:gd name="connsiteY85" fmla="*/ 706 h 759"/>
              <a:gd name="connsiteX86" fmla="*/ 724 w 729"/>
              <a:gd name="connsiteY86" fmla="*/ 717 h 759"/>
              <a:gd name="connsiteX87" fmla="*/ 724 w 729"/>
              <a:gd name="connsiteY87" fmla="*/ 722 h 759"/>
              <a:gd name="connsiteX88" fmla="*/ 729 w 729"/>
              <a:gd name="connsiteY88" fmla="*/ 732 h 759"/>
              <a:gd name="connsiteX89" fmla="*/ 729 w 729"/>
              <a:gd name="connsiteY89" fmla="*/ 738 h 759"/>
              <a:gd name="connsiteX90" fmla="*/ 729 w 729"/>
              <a:gd name="connsiteY90" fmla="*/ 743 h 759"/>
              <a:gd name="connsiteX91" fmla="*/ 729 w 729"/>
              <a:gd name="connsiteY91" fmla="*/ 748 h 759"/>
              <a:gd name="connsiteX92" fmla="*/ 724 w 729"/>
              <a:gd name="connsiteY92" fmla="*/ 753 h 759"/>
              <a:gd name="connsiteX93" fmla="*/ 719 w 729"/>
              <a:gd name="connsiteY93" fmla="*/ 759 h 759"/>
              <a:gd name="connsiteX94" fmla="*/ 708 w 729"/>
              <a:gd name="connsiteY94" fmla="*/ 759 h 759"/>
              <a:gd name="connsiteX95" fmla="*/ 698 w 729"/>
              <a:gd name="connsiteY95" fmla="*/ 759 h 759"/>
              <a:gd name="connsiteX96" fmla="*/ 682 w 729"/>
              <a:gd name="connsiteY96" fmla="*/ 759 h 759"/>
              <a:gd name="connsiteX97" fmla="*/ 666 w 729"/>
              <a:gd name="connsiteY97" fmla="*/ 753 h 759"/>
              <a:gd name="connsiteX98" fmla="*/ 645 w 729"/>
              <a:gd name="connsiteY98" fmla="*/ 753 h 759"/>
              <a:gd name="connsiteX99" fmla="*/ 624 w 729"/>
              <a:gd name="connsiteY99" fmla="*/ 748 h 759"/>
              <a:gd name="connsiteX100" fmla="*/ 603 w 729"/>
              <a:gd name="connsiteY100" fmla="*/ 743 h 759"/>
              <a:gd name="connsiteX101" fmla="*/ 593 w 729"/>
              <a:gd name="connsiteY101" fmla="*/ 738 h 759"/>
              <a:gd name="connsiteX102" fmla="*/ 582 w 729"/>
              <a:gd name="connsiteY102" fmla="*/ 732 h 759"/>
              <a:gd name="connsiteX103" fmla="*/ 566 w 729"/>
              <a:gd name="connsiteY103" fmla="*/ 727 h 759"/>
              <a:gd name="connsiteX104" fmla="*/ 556 w 729"/>
              <a:gd name="connsiteY104" fmla="*/ 722 h 759"/>
              <a:gd name="connsiteX105" fmla="*/ 540 w 729"/>
              <a:gd name="connsiteY105" fmla="*/ 717 h 759"/>
              <a:gd name="connsiteX106" fmla="*/ 524 w 729"/>
              <a:gd name="connsiteY106" fmla="*/ 706 h 759"/>
              <a:gd name="connsiteX107" fmla="*/ 514 w 729"/>
              <a:gd name="connsiteY107" fmla="*/ 696 h 759"/>
              <a:gd name="connsiteX108" fmla="*/ 498 w 729"/>
              <a:gd name="connsiteY108" fmla="*/ 685 h 759"/>
              <a:gd name="connsiteX109" fmla="*/ 466 w 729"/>
              <a:gd name="connsiteY109" fmla="*/ 659 h 759"/>
              <a:gd name="connsiteX110" fmla="*/ 440 w 729"/>
              <a:gd name="connsiteY110" fmla="*/ 632 h 759"/>
              <a:gd name="connsiteX111" fmla="*/ 429 w 729"/>
              <a:gd name="connsiteY111" fmla="*/ 622 h 759"/>
              <a:gd name="connsiteX112" fmla="*/ 419 w 729"/>
              <a:gd name="connsiteY112" fmla="*/ 606 h 759"/>
              <a:gd name="connsiteX113" fmla="*/ 408 w 729"/>
              <a:gd name="connsiteY113" fmla="*/ 590 h 759"/>
              <a:gd name="connsiteX114" fmla="*/ 398 w 729"/>
              <a:gd name="connsiteY114" fmla="*/ 574 h 759"/>
              <a:gd name="connsiteX115" fmla="*/ 392 w 729"/>
              <a:gd name="connsiteY115" fmla="*/ 559 h 759"/>
              <a:gd name="connsiteX116" fmla="*/ 382 w 729"/>
              <a:gd name="connsiteY116" fmla="*/ 543 h 759"/>
              <a:gd name="connsiteX117" fmla="*/ 377 w 729"/>
              <a:gd name="connsiteY117" fmla="*/ 527 h 759"/>
              <a:gd name="connsiteX118" fmla="*/ 366 w 729"/>
              <a:gd name="connsiteY118" fmla="*/ 511 h 759"/>
              <a:gd name="connsiteX119" fmla="*/ 361 w 729"/>
              <a:gd name="connsiteY119" fmla="*/ 501 h 759"/>
              <a:gd name="connsiteX120" fmla="*/ 361 w 729"/>
              <a:gd name="connsiteY120" fmla="*/ 485 h 759"/>
              <a:gd name="connsiteX121" fmla="*/ 356 w 729"/>
              <a:gd name="connsiteY121" fmla="*/ 469 h 759"/>
              <a:gd name="connsiteX122" fmla="*/ 356 w 729"/>
              <a:gd name="connsiteY122" fmla="*/ 453 h 759"/>
              <a:gd name="connsiteX123" fmla="*/ 350 w 729"/>
              <a:gd name="connsiteY123" fmla="*/ 422 h 759"/>
              <a:gd name="connsiteX124" fmla="*/ 345 w 729"/>
              <a:gd name="connsiteY124" fmla="*/ 385 h 759"/>
              <a:gd name="connsiteX125" fmla="*/ 345 w 729"/>
              <a:gd name="connsiteY125" fmla="*/ 353 h 759"/>
              <a:gd name="connsiteX126" fmla="*/ 345 w 729"/>
              <a:gd name="connsiteY126" fmla="*/ 316 h 759"/>
              <a:gd name="connsiteX127" fmla="*/ 345 w 729"/>
              <a:gd name="connsiteY127" fmla="*/ 279 h 759"/>
              <a:gd name="connsiteX128" fmla="*/ 345 w 729"/>
              <a:gd name="connsiteY128" fmla="*/ 243 h 759"/>
              <a:gd name="connsiteX129" fmla="*/ 350 w 729"/>
              <a:gd name="connsiteY129" fmla="*/ 200 h 759"/>
              <a:gd name="connsiteX130" fmla="*/ 356 w 729"/>
              <a:gd name="connsiteY130" fmla="*/ 158 h 759"/>
              <a:gd name="connsiteX131" fmla="*/ 356 w 729"/>
              <a:gd name="connsiteY131" fmla="*/ 142 h 759"/>
              <a:gd name="connsiteX132" fmla="*/ 356 w 729"/>
              <a:gd name="connsiteY132" fmla="*/ 127 h 759"/>
              <a:gd name="connsiteX133" fmla="*/ 356 w 729"/>
              <a:gd name="connsiteY133" fmla="*/ 111 h 759"/>
              <a:gd name="connsiteX134" fmla="*/ 361 w 729"/>
              <a:gd name="connsiteY134" fmla="*/ 100 h 759"/>
              <a:gd name="connsiteX135" fmla="*/ 361 w 729"/>
              <a:gd name="connsiteY135" fmla="*/ 90 h 759"/>
              <a:gd name="connsiteX136" fmla="*/ 361 w 729"/>
              <a:gd name="connsiteY136" fmla="*/ 85 h 759"/>
              <a:gd name="connsiteX137" fmla="*/ 361 w 729"/>
              <a:gd name="connsiteY137" fmla="*/ 79 h 759"/>
              <a:gd name="connsiteX138" fmla="*/ 356 w 729"/>
              <a:gd name="connsiteY138" fmla="*/ 74 h 759"/>
              <a:gd name="connsiteX139" fmla="*/ 356 w 729"/>
              <a:gd name="connsiteY139" fmla="*/ 74 h 759"/>
              <a:gd name="connsiteX140" fmla="*/ 350 w 729"/>
              <a:gd name="connsiteY140" fmla="*/ 74 h 759"/>
              <a:gd name="connsiteX141" fmla="*/ 345 w 729"/>
              <a:gd name="connsiteY141" fmla="*/ 74 h 759"/>
              <a:gd name="connsiteX142" fmla="*/ 334 w 729"/>
              <a:gd name="connsiteY142" fmla="*/ 79 h 759"/>
              <a:gd name="connsiteX143" fmla="*/ 324 w 729"/>
              <a:gd name="connsiteY143" fmla="*/ 79 h 759"/>
              <a:gd name="connsiteX144" fmla="*/ 308 w 729"/>
              <a:gd name="connsiteY144" fmla="*/ 85 h 759"/>
              <a:gd name="connsiteX145" fmla="*/ 292 w 729"/>
              <a:gd name="connsiteY145" fmla="*/ 90 h 759"/>
              <a:gd name="connsiteX146" fmla="*/ 276 w 729"/>
              <a:gd name="connsiteY146" fmla="*/ 95 h 759"/>
              <a:gd name="connsiteX147" fmla="*/ 240 w 729"/>
              <a:gd name="connsiteY147" fmla="*/ 106 h 759"/>
              <a:gd name="connsiteX148" fmla="*/ 203 w 729"/>
              <a:gd name="connsiteY148" fmla="*/ 116 h 759"/>
              <a:gd name="connsiteX149" fmla="*/ 166 w 729"/>
              <a:gd name="connsiteY149" fmla="*/ 127 h 759"/>
              <a:gd name="connsiteX150" fmla="*/ 129 w 729"/>
              <a:gd name="connsiteY150" fmla="*/ 137 h 759"/>
              <a:gd name="connsiteX151" fmla="*/ 108 w 729"/>
              <a:gd name="connsiteY151" fmla="*/ 142 h 759"/>
              <a:gd name="connsiteX152" fmla="*/ 92 w 729"/>
              <a:gd name="connsiteY152" fmla="*/ 142 h 759"/>
              <a:gd name="connsiteX153" fmla="*/ 76 w 729"/>
              <a:gd name="connsiteY153" fmla="*/ 148 h 759"/>
              <a:gd name="connsiteX154" fmla="*/ 66 w 729"/>
              <a:gd name="connsiteY154" fmla="*/ 148 h 759"/>
              <a:gd name="connsiteX155" fmla="*/ 55 w 729"/>
              <a:gd name="connsiteY155" fmla="*/ 153 h 759"/>
              <a:gd name="connsiteX156" fmla="*/ 45 w 729"/>
              <a:gd name="connsiteY156" fmla="*/ 153 h 759"/>
              <a:gd name="connsiteX157" fmla="*/ 39 w 729"/>
              <a:gd name="connsiteY157" fmla="*/ 153 h 759"/>
              <a:gd name="connsiteX158" fmla="*/ 34 w 729"/>
              <a:gd name="connsiteY158" fmla="*/ 153 h 759"/>
              <a:gd name="connsiteX159" fmla="*/ 3 w 729"/>
              <a:gd name="connsiteY159" fmla="*/ 142 h 759"/>
              <a:gd name="connsiteX160" fmla="*/ 13 w 729"/>
              <a:gd name="connsiteY160" fmla="*/ 106 h 759"/>
              <a:gd name="connsiteX161" fmla="*/ 24 w 729"/>
              <a:gd name="connsiteY161" fmla="*/ 100 h 759"/>
              <a:gd name="connsiteX162" fmla="*/ 50 w 729"/>
              <a:gd name="connsiteY162" fmla="*/ 100 h 759"/>
              <a:gd name="connsiteX163" fmla="*/ 82 w 729"/>
              <a:gd name="connsiteY163" fmla="*/ 95 h 759"/>
              <a:gd name="connsiteX164" fmla="*/ 97 w 729"/>
              <a:gd name="connsiteY164" fmla="*/ 95 h 759"/>
              <a:gd name="connsiteX165" fmla="*/ 113 w 729"/>
              <a:gd name="connsiteY165" fmla="*/ 90 h 759"/>
              <a:gd name="connsiteX166" fmla="*/ 134 w 729"/>
              <a:gd name="connsiteY166" fmla="*/ 85 h 759"/>
              <a:gd name="connsiteX167" fmla="*/ 155 w 729"/>
              <a:gd name="connsiteY167" fmla="*/ 85 h 759"/>
              <a:gd name="connsiteX168" fmla="*/ 192 w 729"/>
              <a:gd name="connsiteY168" fmla="*/ 74 h 759"/>
              <a:gd name="connsiteX169" fmla="*/ 229 w 729"/>
              <a:gd name="connsiteY169" fmla="*/ 69 h 759"/>
              <a:gd name="connsiteX170" fmla="*/ 261 w 729"/>
              <a:gd name="connsiteY170" fmla="*/ 58 h 759"/>
              <a:gd name="connsiteX171" fmla="*/ 292 w 729"/>
              <a:gd name="connsiteY171" fmla="*/ 48 h 759"/>
              <a:gd name="connsiteX172" fmla="*/ 308 w 729"/>
              <a:gd name="connsiteY172" fmla="*/ 42 h 759"/>
              <a:gd name="connsiteX173" fmla="*/ 324 w 729"/>
              <a:gd name="connsiteY173" fmla="*/ 37 h 759"/>
              <a:gd name="connsiteX174" fmla="*/ 334 w 729"/>
              <a:gd name="connsiteY174" fmla="*/ 37 h 759"/>
              <a:gd name="connsiteX175" fmla="*/ 345 w 729"/>
              <a:gd name="connsiteY175" fmla="*/ 32 h 759"/>
              <a:gd name="connsiteX176" fmla="*/ 350 w 729"/>
              <a:gd name="connsiteY176" fmla="*/ 27 h 759"/>
              <a:gd name="connsiteX177" fmla="*/ 356 w 729"/>
              <a:gd name="connsiteY177" fmla="*/ 21 h 759"/>
              <a:gd name="connsiteX178" fmla="*/ 361 w 729"/>
              <a:gd name="connsiteY178" fmla="*/ 16 h 759"/>
              <a:gd name="connsiteX179" fmla="*/ 366 w 729"/>
              <a:gd name="connsiteY179" fmla="*/ 11 h 759"/>
              <a:gd name="connsiteX180" fmla="*/ 371 w 729"/>
              <a:gd name="connsiteY180" fmla="*/ 6 h 759"/>
              <a:gd name="connsiteX181" fmla="*/ 377 w 729"/>
              <a:gd name="connsiteY181" fmla="*/ 0 h 759"/>
              <a:gd name="connsiteX182" fmla="*/ 382 w 729"/>
              <a:gd name="connsiteY182" fmla="*/ 0 h 759"/>
              <a:gd name="connsiteX183" fmla="*/ 387 w 729"/>
              <a:gd name="connsiteY183" fmla="*/ 0 h 759"/>
              <a:gd name="connsiteX184" fmla="*/ 387 w 729"/>
              <a:gd name="connsiteY184" fmla="*/ 0 h 759"/>
              <a:gd name="connsiteX0" fmla="*/ 374 w 716"/>
              <a:gd name="connsiteY0" fmla="*/ 0 h 759"/>
              <a:gd name="connsiteX1" fmla="*/ 385 w 716"/>
              <a:gd name="connsiteY1" fmla="*/ 0 h 759"/>
              <a:gd name="connsiteX2" fmla="*/ 395 w 716"/>
              <a:gd name="connsiteY2" fmla="*/ 6 h 759"/>
              <a:gd name="connsiteX3" fmla="*/ 406 w 716"/>
              <a:gd name="connsiteY3" fmla="*/ 11 h 759"/>
              <a:gd name="connsiteX4" fmla="*/ 422 w 716"/>
              <a:gd name="connsiteY4" fmla="*/ 21 h 759"/>
              <a:gd name="connsiteX5" fmla="*/ 432 w 716"/>
              <a:gd name="connsiteY5" fmla="*/ 32 h 759"/>
              <a:gd name="connsiteX6" fmla="*/ 443 w 716"/>
              <a:gd name="connsiteY6" fmla="*/ 37 h 759"/>
              <a:gd name="connsiteX7" fmla="*/ 443 w 716"/>
              <a:gd name="connsiteY7" fmla="*/ 42 h 759"/>
              <a:gd name="connsiteX8" fmla="*/ 448 w 716"/>
              <a:gd name="connsiteY8" fmla="*/ 42 h 759"/>
              <a:gd name="connsiteX9" fmla="*/ 448 w 716"/>
              <a:gd name="connsiteY9" fmla="*/ 48 h 759"/>
              <a:gd name="connsiteX10" fmla="*/ 448 w 716"/>
              <a:gd name="connsiteY10" fmla="*/ 48 h 759"/>
              <a:gd name="connsiteX11" fmla="*/ 448 w 716"/>
              <a:gd name="connsiteY11" fmla="*/ 53 h 759"/>
              <a:gd name="connsiteX12" fmla="*/ 443 w 716"/>
              <a:gd name="connsiteY12" fmla="*/ 58 h 759"/>
              <a:gd name="connsiteX13" fmla="*/ 437 w 716"/>
              <a:gd name="connsiteY13" fmla="*/ 63 h 759"/>
              <a:gd name="connsiteX14" fmla="*/ 427 w 716"/>
              <a:gd name="connsiteY14" fmla="*/ 69 h 759"/>
              <a:gd name="connsiteX15" fmla="*/ 422 w 716"/>
              <a:gd name="connsiteY15" fmla="*/ 74 h 759"/>
              <a:gd name="connsiteX16" fmla="*/ 416 w 716"/>
              <a:gd name="connsiteY16" fmla="*/ 79 h 759"/>
              <a:gd name="connsiteX17" fmla="*/ 416 w 716"/>
              <a:gd name="connsiteY17" fmla="*/ 90 h 759"/>
              <a:gd name="connsiteX18" fmla="*/ 411 w 716"/>
              <a:gd name="connsiteY18" fmla="*/ 100 h 759"/>
              <a:gd name="connsiteX19" fmla="*/ 406 w 716"/>
              <a:gd name="connsiteY19" fmla="*/ 116 h 759"/>
              <a:gd name="connsiteX20" fmla="*/ 400 w 716"/>
              <a:gd name="connsiteY20" fmla="*/ 137 h 759"/>
              <a:gd name="connsiteX21" fmla="*/ 395 w 716"/>
              <a:gd name="connsiteY21" fmla="*/ 158 h 759"/>
              <a:gd name="connsiteX22" fmla="*/ 395 w 716"/>
              <a:gd name="connsiteY22" fmla="*/ 179 h 759"/>
              <a:gd name="connsiteX23" fmla="*/ 390 w 716"/>
              <a:gd name="connsiteY23" fmla="*/ 206 h 759"/>
              <a:gd name="connsiteX24" fmla="*/ 385 w 716"/>
              <a:gd name="connsiteY24" fmla="*/ 227 h 759"/>
              <a:gd name="connsiteX25" fmla="*/ 385 w 716"/>
              <a:gd name="connsiteY25" fmla="*/ 248 h 759"/>
              <a:gd name="connsiteX26" fmla="*/ 379 w 716"/>
              <a:gd name="connsiteY26" fmla="*/ 264 h 759"/>
              <a:gd name="connsiteX27" fmla="*/ 379 w 716"/>
              <a:gd name="connsiteY27" fmla="*/ 285 h 759"/>
              <a:gd name="connsiteX28" fmla="*/ 374 w 716"/>
              <a:gd name="connsiteY28" fmla="*/ 300 h 759"/>
              <a:gd name="connsiteX29" fmla="*/ 374 w 716"/>
              <a:gd name="connsiteY29" fmla="*/ 311 h 759"/>
              <a:gd name="connsiteX30" fmla="*/ 374 w 716"/>
              <a:gd name="connsiteY30" fmla="*/ 322 h 759"/>
              <a:gd name="connsiteX31" fmla="*/ 374 w 716"/>
              <a:gd name="connsiteY31" fmla="*/ 343 h 759"/>
              <a:gd name="connsiteX32" fmla="*/ 379 w 716"/>
              <a:gd name="connsiteY32" fmla="*/ 369 h 759"/>
              <a:gd name="connsiteX33" fmla="*/ 385 w 716"/>
              <a:gd name="connsiteY33" fmla="*/ 411 h 759"/>
              <a:gd name="connsiteX34" fmla="*/ 385 w 716"/>
              <a:gd name="connsiteY34" fmla="*/ 437 h 759"/>
              <a:gd name="connsiteX35" fmla="*/ 390 w 716"/>
              <a:gd name="connsiteY35" fmla="*/ 464 h 759"/>
              <a:gd name="connsiteX36" fmla="*/ 400 w 716"/>
              <a:gd name="connsiteY36" fmla="*/ 490 h 759"/>
              <a:gd name="connsiteX37" fmla="*/ 406 w 716"/>
              <a:gd name="connsiteY37" fmla="*/ 506 h 759"/>
              <a:gd name="connsiteX38" fmla="*/ 411 w 716"/>
              <a:gd name="connsiteY38" fmla="*/ 516 h 759"/>
              <a:gd name="connsiteX39" fmla="*/ 427 w 716"/>
              <a:gd name="connsiteY39" fmla="*/ 543 h 759"/>
              <a:gd name="connsiteX40" fmla="*/ 443 w 716"/>
              <a:gd name="connsiteY40" fmla="*/ 564 h 759"/>
              <a:gd name="connsiteX41" fmla="*/ 458 w 716"/>
              <a:gd name="connsiteY41" fmla="*/ 585 h 759"/>
              <a:gd name="connsiteX42" fmla="*/ 469 w 716"/>
              <a:gd name="connsiteY42" fmla="*/ 595 h 759"/>
              <a:gd name="connsiteX43" fmla="*/ 479 w 716"/>
              <a:gd name="connsiteY43" fmla="*/ 601 h 759"/>
              <a:gd name="connsiteX44" fmla="*/ 501 w 716"/>
              <a:gd name="connsiteY44" fmla="*/ 622 h 759"/>
              <a:gd name="connsiteX45" fmla="*/ 522 w 716"/>
              <a:gd name="connsiteY45" fmla="*/ 632 h 759"/>
              <a:gd name="connsiteX46" fmla="*/ 543 w 716"/>
              <a:gd name="connsiteY46" fmla="*/ 648 h 759"/>
              <a:gd name="connsiteX47" fmla="*/ 569 w 716"/>
              <a:gd name="connsiteY47" fmla="*/ 659 h 759"/>
              <a:gd name="connsiteX48" fmla="*/ 580 w 716"/>
              <a:gd name="connsiteY48" fmla="*/ 664 h 759"/>
              <a:gd name="connsiteX49" fmla="*/ 590 w 716"/>
              <a:gd name="connsiteY49" fmla="*/ 669 h 759"/>
              <a:gd name="connsiteX50" fmla="*/ 601 w 716"/>
              <a:gd name="connsiteY50" fmla="*/ 669 h 759"/>
              <a:gd name="connsiteX51" fmla="*/ 611 w 716"/>
              <a:gd name="connsiteY51" fmla="*/ 674 h 759"/>
              <a:gd name="connsiteX52" fmla="*/ 616 w 716"/>
              <a:gd name="connsiteY52" fmla="*/ 674 h 759"/>
              <a:gd name="connsiteX53" fmla="*/ 622 w 716"/>
              <a:gd name="connsiteY53" fmla="*/ 674 h 759"/>
              <a:gd name="connsiteX54" fmla="*/ 632 w 716"/>
              <a:gd name="connsiteY54" fmla="*/ 674 h 759"/>
              <a:gd name="connsiteX55" fmla="*/ 637 w 716"/>
              <a:gd name="connsiteY55" fmla="*/ 669 h 759"/>
              <a:gd name="connsiteX56" fmla="*/ 637 w 716"/>
              <a:gd name="connsiteY56" fmla="*/ 664 h 759"/>
              <a:gd name="connsiteX57" fmla="*/ 643 w 716"/>
              <a:gd name="connsiteY57" fmla="*/ 659 h 759"/>
              <a:gd name="connsiteX58" fmla="*/ 648 w 716"/>
              <a:gd name="connsiteY58" fmla="*/ 653 h 759"/>
              <a:gd name="connsiteX59" fmla="*/ 648 w 716"/>
              <a:gd name="connsiteY59" fmla="*/ 643 h 759"/>
              <a:gd name="connsiteX60" fmla="*/ 653 w 716"/>
              <a:gd name="connsiteY60" fmla="*/ 627 h 759"/>
              <a:gd name="connsiteX61" fmla="*/ 659 w 716"/>
              <a:gd name="connsiteY61" fmla="*/ 611 h 759"/>
              <a:gd name="connsiteX62" fmla="*/ 664 w 716"/>
              <a:gd name="connsiteY62" fmla="*/ 595 h 759"/>
              <a:gd name="connsiteX63" fmla="*/ 664 w 716"/>
              <a:gd name="connsiteY63" fmla="*/ 580 h 759"/>
              <a:gd name="connsiteX64" fmla="*/ 669 w 716"/>
              <a:gd name="connsiteY64" fmla="*/ 564 h 759"/>
              <a:gd name="connsiteX65" fmla="*/ 674 w 716"/>
              <a:gd name="connsiteY65" fmla="*/ 553 h 759"/>
              <a:gd name="connsiteX66" fmla="*/ 680 w 716"/>
              <a:gd name="connsiteY66" fmla="*/ 543 h 759"/>
              <a:gd name="connsiteX67" fmla="*/ 680 w 716"/>
              <a:gd name="connsiteY67" fmla="*/ 538 h 759"/>
              <a:gd name="connsiteX68" fmla="*/ 685 w 716"/>
              <a:gd name="connsiteY68" fmla="*/ 527 h 759"/>
              <a:gd name="connsiteX69" fmla="*/ 685 w 716"/>
              <a:gd name="connsiteY69" fmla="*/ 527 h 759"/>
              <a:gd name="connsiteX70" fmla="*/ 690 w 716"/>
              <a:gd name="connsiteY70" fmla="*/ 527 h 759"/>
              <a:gd name="connsiteX71" fmla="*/ 690 w 716"/>
              <a:gd name="connsiteY71" fmla="*/ 527 h 759"/>
              <a:gd name="connsiteX72" fmla="*/ 690 w 716"/>
              <a:gd name="connsiteY72" fmla="*/ 532 h 759"/>
              <a:gd name="connsiteX73" fmla="*/ 690 w 716"/>
              <a:gd name="connsiteY73" fmla="*/ 538 h 759"/>
              <a:gd name="connsiteX74" fmla="*/ 695 w 716"/>
              <a:gd name="connsiteY74" fmla="*/ 543 h 759"/>
              <a:gd name="connsiteX75" fmla="*/ 695 w 716"/>
              <a:gd name="connsiteY75" fmla="*/ 559 h 759"/>
              <a:gd name="connsiteX76" fmla="*/ 695 w 716"/>
              <a:gd name="connsiteY76" fmla="*/ 569 h 759"/>
              <a:gd name="connsiteX77" fmla="*/ 695 w 716"/>
              <a:gd name="connsiteY77" fmla="*/ 585 h 759"/>
              <a:gd name="connsiteX78" fmla="*/ 695 w 716"/>
              <a:gd name="connsiteY78" fmla="*/ 601 h 759"/>
              <a:gd name="connsiteX79" fmla="*/ 695 w 716"/>
              <a:gd name="connsiteY79" fmla="*/ 622 h 759"/>
              <a:gd name="connsiteX80" fmla="*/ 695 w 716"/>
              <a:gd name="connsiteY80" fmla="*/ 638 h 759"/>
              <a:gd name="connsiteX81" fmla="*/ 695 w 716"/>
              <a:gd name="connsiteY81" fmla="*/ 653 h 759"/>
              <a:gd name="connsiteX82" fmla="*/ 701 w 716"/>
              <a:gd name="connsiteY82" fmla="*/ 669 h 759"/>
              <a:gd name="connsiteX83" fmla="*/ 701 w 716"/>
              <a:gd name="connsiteY83" fmla="*/ 685 h 759"/>
              <a:gd name="connsiteX84" fmla="*/ 706 w 716"/>
              <a:gd name="connsiteY84" fmla="*/ 696 h 759"/>
              <a:gd name="connsiteX85" fmla="*/ 706 w 716"/>
              <a:gd name="connsiteY85" fmla="*/ 706 h 759"/>
              <a:gd name="connsiteX86" fmla="*/ 711 w 716"/>
              <a:gd name="connsiteY86" fmla="*/ 717 h 759"/>
              <a:gd name="connsiteX87" fmla="*/ 711 w 716"/>
              <a:gd name="connsiteY87" fmla="*/ 722 h 759"/>
              <a:gd name="connsiteX88" fmla="*/ 716 w 716"/>
              <a:gd name="connsiteY88" fmla="*/ 732 h 759"/>
              <a:gd name="connsiteX89" fmla="*/ 716 w 716"/>
              <a:gd name="connsiteY89" fmla="*/ 738 h 759"/>
              <a:gd name="connsiteX90" fmla="*/ 716 w 716"/>
              <a:gd name="connsiteY90" fmla="*/ 743 h 759"/>
              <a:gd name="connsiteX91" fmla="*/ 716 w 716"/>
              <a:gd name="connsiteY91" fmla="*/ 748 h 759"/>
              <a:gd name="connsiteX92" fmla="*/ 711 w 716"/>
              <a:gd name="connsiteY92" fmla="*/ 753 h 759"/>
              <a:gd name="connsiteX93" fmla="*/ 706 w 716"/>
              <a:gd name="connsiteY93" fmla="*/ 759 h 759"/>
              <a:gd name="connsiteX94" fmla="*/ 695 w 716"/>
              <a:gd name="connsiteY94" fmla="*/ 759 h 759"/>
              <a:gd name="connsiteX95" fmla="*/ 685 w 716"/>
              <a:gd name="connsiteY95" fmla="*/ 759 h 759"/>
              <a:gd name="connsiteX96" fmla="*/ 669 w 716"/>
              <a:gd name="connsiteY96" fmla="*/ 759 h 759"/>
              <a:gd name="connsiteX97" fmla="*/ 653 w 716"/>
              <a:gd name="connsiteY97" fmla="*/ 753 h 759"/>
              <a:gd name="connsiteX98" fmla="*/ 632 w 716"/>
              <a:gd name="connsiteY98" fmla="*/ 753 h 759"/>
              <a:gd name="connsiteX99" fmla="*/ 611 w 716"/>
              <a:gd name="connsiteY99" fmla="*/ 748 h 759"/>
              <a:gd name="connsiteX100" fmla="*/ 590 w 716"/>
              <a:gd name="connsiteY100" fmla="*/ 743 h 759"/>
              <a:gd name="connsiteX101" fmla="*/ 580 w 716"/>
              <a:gd name="connsiteY101" fmla="*/ 738 h 759"/>
              <a:gd name="connsiteX102" fmla="*/ 569 w 716"/>
              <a:gd name="connsiteY102" fmla="*/ 732 h 759"/>
              <a:gd name="connsiteX103" fmla="*/ 553 w 716"/>
              <a:gd name="connsiteY103" fmla="*/ 727 h 759"/>
              <a:gd name="connsiteX104" fmla="*/ 543 w 716"/>
              <a:gd name="connsiteY104" fmla="*/ 722 h 759"/>
              <a:gd name="connsiteX105" fmla="*/ 527 w 716"/>
              <a:gd name="connsiteY105" fmla="*/ 717 h 759"/>
              <a:gd name="connsiteX106" fmla="*/ 511 w 716"/>
              <a:gd name="connsiteY106" fmla="*/ 706 h 759"/>
              <a:gd name="connsiteX107" fmla="*/ 501 w 716"/>
              <a:gd name="connsiteY107" fmla="*/ 696 h 759"/>
              <a:gd name="connsiteX108" fmla="*/ 485 w 716"/>
              <a:gd name="connsiteY108" fmla="*/ 685 h 759"/>
              <a:gd name="connsiteX109" fmla="*/ 453 w 716"/>
              <a:gd name="connsiteY109" fmla="*/ 659 h 759"/>
              <a:gd name="connsiteX110" fmla="*/ 427 w 716"/>
              <a:gd name="connsiteY110" fmla="*/ 632 h 759"/>
              <a:gd name="connsiteX111" fmla="*/ 416 w 716"/>
              <a:gd name="connsiteY111" fmla="*/ 622 h 759"/>
              <a:gd name="connsiteX112" fmla="*/ 406 w 716"/>
              <a:gd name="connsiteY112" fmla="*/ 606 h 759"/>
              <a:gd name="connsiteX113" fmla="*/ 395 w 716"/>
              <a:gd name="connsiteY113" fmla="*/ 590 h 759"/>
              <a:gd name="connsiteX114" fmla="*/ 385 w 716"/>
              <a:gd name="connsiteY114" fmla="*/ 574 h 759"/>
              <a:gd name="connsiteX115" fmla="*/ 379 w 716"/>
              <a:gd name="connsiteY115" fmla="*/ 559 h 759"/>
              <a:gd name="connsiteX116" fmla="*/ 369 w 716"/>
              <a:gd name="connsiteY116" fmla="*/ 543 h 759"/>
              <a:gd name="connsiteX117" fmla="*/ 364 w 716"/>
              <a:gd name="connsiteY117" fmla="*/ 527 h 759"/>
              <a:gd name="connsiteX118" fmla="*/ 353 w 716"/>
              <a:gd name="connsiteY118" fmla="*/ 511 h 759"/>
              <a:gd name="connsiteX119" fmla="*/ 348 w 716"/>
              <a:gd name="connsiteY119" fmla="*/ 501 h 759"/>
              <a:gd name="connsiteX120" fmla="*/ 348 w 716"/>
              <a:gd name="connsiteY120" fmla="*/ 485 h 759"/>
              <a:gd name="connsiteX121" fmla="*/ 343 w 716"/>
              <a:gd name="connsiteY121" fmla="*/ 469 h 759"/>
              <a:gd name="connsiteX122" fmla="*/ 343 w 716"/>
              <a:gd name="connsiteY122" fmla="*/ 453 h 759"/>
              <a:gd name="connsiteX123" fmla="*/ 337 w 716"/>
              <a:gd name="connsiteY123" fmla="*/ 422 h 759"/>
              <a:gd name="connsiteX124" fmla="*/ 332 w 716"/>
              <a:gd name="connsiteY124" fmla="*/ 385 h 759"/>
              <a:gd name="connsiteX125" fmla="*/ 332 w 716"/>
              <a:gd name="connsiteY125" fmla="*/ 353 h 759"/>
              <a:gd name="connsiteX126" fmla="*/ 332 w 716"/>
              <a:gd name="connsiteY126" fmla="*/ 316 h 759"/>
              <a:gd name="connsiteX127" fmla="*/ 332 w 716"/>
              <a:gd name="connsiteY127" fmla="*/ 279 h 759"/>
              <a:gd name="connsiteX128" fmla="*/ 332 w 716"/>
              <a:gd name="connsiteY128" fmla="*/ 243 h 759"/>
              <a:gd name="connsiteX129" fmla="*/ 337 w 716"/>
              <a:gd name="connsiteY129" fmla="*/ 200 h 759"/>
              <a:gd name="connsiteX130" fmla="*/ 343 w 716"/>
              <a:gd name="connsiteY130" fmla="*/ 158 h 759"/>
              <a:gd name="connsiteX131" fmla="*/ 343 w 716"/>
              <a:gd name="connsiteY131" fmla="*/ 142 h 759"/>
              <a:gd name="connsiteX132" fmla="*/ 343 w 716"/>
              <a:gd name="connsiteY132" fmla="*/ 127 h 759"/>
              <a:gd name="connsiteX133" fmla="*/ 343 w 716"/>
              <a:gd name="connsiteY133" fmla="*/ 111 h 759"/>
              <a:gd name="connsiteX134" fmla="*/ 348 w 716"/>
              <a:gd name="connsiteY134" fmla="*/ 100 h 759"/>
              <a:gd name="connsiteX135" fmla="*/ 348 w 716"/>
              <a:gd name="connsiteY135" fmla="*/ 90 h 759"/>
              <a:gd name="connsiteX136" fmla="*/ 348 w 716"/>
              <a:gd name="connsiteY136" fmla="*/ 85 h 759"/>
              <a:gd name="connsiteX137" fmla="*/ 348 w 716"/>
              <a:gd name="connsiteY137" fmla="*/ 79 h 759"/>
              <a:gd name="connsiteX138" fmla="*/ 343 w 716"/>
              <a:gd name="connsiteY138" fmla="*/ 74 h 759"/>
              <a:gd name="connsiteX139" fmla="*/ 343 w 716"/>
              <a:gd name="connsiteY139" fmla="*/ 74 h 759"/>
              <a:gd name="connsiteX140" fmla="*/ 337 w 716"/>
              <a:gd name="connsiteY140" fmla="*/ 74 h 759"/>
              <a:gd name="connsiteX141" fmla="*/ 332 w 716"/>
              <a:gd name="connsiteY141" fmla="*/ 74 h 759"/>
              <a:gd name="connsiteX142" fmla="*/ 321 w 716"/>
              <a:gd name="connsiteY142" fmla="*/ 79 h 759"/>
              <a:gd name="connsiteX143" fmla="*/ 311 w 716"/>
              <a:gd name="connsiteY143" fmla="*/ 79 h 759"/>
              <a:gd name="connsiteX144" fmla="*/ 295 w 716"/>
              <a:gd name="connsiteY144" fmla="*/ 85 h 759"/>
              <a:gd name="connsiteX145" fmla="*/ 279 w 716"/>
              <a:gd name="connsiteY145" fmla="*/ 90 h 759"/>
              <a:gd name="connsiteX146" fmla="*/ 263 w 716"/>
              <a:gd name="connsiteY146" fmla="*/ 95 h 759"/>
              <a:gd name="connsiteX147" fmla="*/ 227 w 716"/>
              <a:gd name="connsiteY147" fmla="*/ 106 h 759"/>
              <a:gd name="connsiteX148" fmla="*/ 190 w 716"/>
              <a:gd name="connsiteY148" fmla="*/ 116 h 759"/>
              <a:gd name="connsiteX149" fmla="*/ 153 w 716"/>
              <a:gd name="connsiteY149" fmla="*/ 127 h 759"/>
              <a:gd name="connsiteX150" fmla="*/ 116 w 716"/>
              <a:gd name="connsiteY150" fmla="*/ 137 h 759"/>
              <a:gd name="connsiteX151" fmla="*/ 95 w 716"/>
              <a:gd name="connsiteY151" fmla="*/ 142 h 759"/>
              <a:gd name="connsiteX152" fmla="*/ 79 w 716"/>
              <a:gd name="connsiteY152" fmla="*/ 142 h 759"/>
              <a:gd name="connsiteX153" fmla="*/ 63 w 716"/>
              <a:gd name="connsiteY153" fmla="*/ 148 h 759"/>
              <a:gd name="connsiteX154" fmla="*/ 53 w 716"/>
              <a:gd name="connsiteY154" fmla="*/ 148 h 759"/>
              <a:gd name="connsiteX155" fmla="*/ 42 w 716"/>
              <a:gd name="connsiteY155" fmla="*/ 153 h 759"/>
              <a:gd name="connsiteX156" fmla="*/ 32 w 716"/>
              <a:gd name="connsiteY156" fmla="*/ 153 h 759"/>
              <a:gd name="connsiteX157" fmla="*/ 26 w 716"/>
              <a:gd name="connsiteY157" fmla="*/ 153 h 759"/>
              <a:gd name="connsiteX158" fmla="*/ 21 w 716"/>
              <a:gd name="connsiteY158" fmla="*/ 153 h 759"/>
              <a:gd name="connsiteX159" fmla="*/ 0 w 716"/>
              <a:gd name="connsiteY159" fmla="*/ 106 h 759"/>
              <a:gd name="connsiteX160" fmla="*/ 11 w 716"/>
              <a:gd name="connsiteY160" fmla="*/ 100 h 759"/>
              <a:gd name="connsiteX161" fmla="*/ 37 w 716"/>
              <a:gd name="connsiteY161" fmla="*/ 100 h 759"/>
              <a:gd name="connsiteX162" fmla="*/ 69 w 716"/>
              <a:gd name="connsiteY162" fmla="*/ 95 h 759"/>
              <a:gd name="connsiteX163" fmla="*/ 84 w 716"/>
              <a:gd name="connsiteY163" fmla="*/ 95 h 759"/>
              <a:gd name="connsiteX164" fmla="*/ 100 w 716"/>
              <a:gd name="connsiteY164" fmla="*/ 90 h 759"/>
              <a:gd name="connsiteX165" fmla="*/ 121 w 716"/>
              <a:gd name="connsiteY165" fmla="*/ 85 h 759"/>
              <a:gd name="connsiteX166" fmla="*/ 142 w 716"/>
              <a:gd name="connsiteY166" fmla="*/ 85 h 759"/>
              <a:gd name="connsiteX167" fmla="*/ 179 w 716"/>
              <a:gd name="connsiteY167" fmla="*/ 74 h 759"/>
              <a:gd name="connsiteX168" fmla="*/ 216 w 716"/>
              <a:gd name="connsiteY168" fmla="*/ 69 h 759"/>
              <a:gd name="connsiteX169" fmla="*/ 248 w 716"/>
              <a:gd name="connsiteY169" fmla="*/ 58 h 759"/>
              <a:gd name="connsiteX170" fmla="*/ 279 w 716"/>
              <a:gd name="connsiteY170" fmla="*/ 48 h 759"/>
              <a:gd name="connsiteX171" fmla="*/ 295 w 716"/>
              <a:gd name="connsiteY171" fmla="*/ 42 h 759"/>
              <a:gd name="connsiteX172" fmla="*/ 311 w 716"/>
              <a:gd name="connsiteY172" fmla="*/ 37 h 759"/>
              <a:gd name="connsiteX173" fmla="*/ 321 w 716"/>
              <a:gd name="connsiteY173" fmla="*/ 37 h 759"/>
              <a:gd name="connsiteX174" fmla="*/ 332 w 716"/>
              <a:gd name="connsiteY174" fmla="*/ 32 h 759"/>
              <a:gd name="connsiteX175" fmla="*/ 337 w 716"/>
              <a:gd name="connsiteY175" fmla="*/ 27 h 759"/>
              <a:gd name="connsiteX176" fmla="*/ 343 w 716"/>
              <a:gd name="connsiteY176" fmla="*/ 21 h 759"/>
              <a:gd name="connsiteX177" fmla="*/ 348 w 716"/>
              <a:gd name="connsiteY177" fmla="*/ 16 h 759"/>
              <a:gd name="connsiteX178" fmla="*/ 353 w 716"/>
              <a:gd name="connsiteY178" fmla="*/ 11 h 759"/>
              <a:gd name="connsiteX179" fmla="*/ 358 w 716"/>
              <a:gd name="connsiteY179" fmla="*/ 6 h 759"/>
              <a:gd name="connsiteX180" fmla="*/ 364 w 716"/>
              <a:gd name="connsiteY180" fmla="*/ 0 h 759"/>
              <a:gd name="connsiteX181" fmla="*/ 369 w 716"/>
              <a:gd name="connsiteY181" fmla="*/ 0 h 759"/>
              <a:gd name="connsiteX182" fmla="*/ 374 w 716"/>
              <a:gd name="connsiteY182" fmla="*/ 0 h 759"/>
              <a:gd name="connsiteX183" fmla="*/ 374 w 716"/>
              <a:gd name="connsiteY183" fmla="*/ 0 h 759"/>
              <a:gd name="connsiteX0" fmla="*/ 374 w 716"/>
              <a:gd name="connsiteY0" fmla="*/ 0 h 759"/>
              <a:gd name="connsiteX1" fmla="*/ 385 w 716"/>
              <a:gd name="connsiteY1" fmla="*/ 0 h 759"/>
              <a:gd name="connsiteX2" fmla="*/ 395 w 716"/>
              <a:gd name="connsiteY2" fmla="*/ 6 h 759"/>
              <a:gd name="connsiteX3" fmla="*/ 406 w 716"/>
              <a:gd name="connsiteY3" fmla="*/ 11 h 759"/>
              <a:gd name="connsiteX4" fmla="*/ 422 w 716"/>
              <a:gd name="connsiteY4" fmla="*/ 21 h 759"/>
              <a:gd name="connsiteX5" fmla="*/ 432 w 716"/>
              <a:gd name="connsiteY5" fmla="*/ 32 h 759"/>
              <a:gd name="connsiteX6" fmla="*/ 443 w 716"/>
              <a:gd name="connsiteY6" fmla="*/ 37 h 759"/>
              <a:gd name="connsiteX7" fmla="*/ 443 w 716"/>
              <a:gd name="connsiteY7" fmla="*/ 42 h 759"/>
              <a:gd name="connsiteX8" fmla="*/ 448 w 716"/>
              <a:gd name="connsiteY8" fmla="*/ 42 h 759"/>
              <a:gd name="connsiteX9" fmla="*/ 448 w 716"/>
              <a:gd name="connsiteY9" fmla="*/ 48 h 759"/>
              <a:gd name="connsiteX10" fmla="*/ 448 w 716"/>
              <a:gd name="connsiteY10" fmla="*/ 48 h 759"/>
              <a:gd name="connsiteX11" fmla="*/ 448 w 716"/>
              <a:gd name="connsiteY11" fmla="*/ 53 h 759"/>
              <a:gd name="connsiteX12" fmla="*/ 443 w 716"/>
              <a:gd name="connsiteY12" fmla="*/ 58 h 759"/>
              <a:gd name="connsiteX13" fmla="*/ 437 w 716"/>
              <a:gd name="connsiteY13" fmla="*/ 63 h 759"/>
              <a:gd name="connsiteX14" fmla="*/ 427 w 716"/>
              <a:gd name="connsiteY14" fmla="*/ 69 h 759"/>
              <a:gd name="connsiteX15" fmla="*/ 422 w 716"/>
              <a:gd name="connsiteY15" fmla="*/ 74 h 759"/>
              <a:gd name="connsiteX16" fmla="*/ 416 w 716"/>
              <a:gd name="connsiteY16" fmla="*/ 79 h 759"/>
              <a:gd name="connsiteX17" fmla="*/ 416 w 716"/>
              <a:gd name="connsiteY17" fmla="*/ 90 h 759"/>
              <a:gd name="connsiteX18" fmla="*/ 411 w 716"/>
              <a:gd name="connsiteY18" fmla="*/ 100 h 759"/>
              <a:gd name="connsiteX19" fmla="*/ 406 w 716"/>
              <a:gd name="connsiteY19" fmla="*/ 116 h 759"/>
              <a:gd name="connsiteX20" fmla="*/ 400 w 716"/>
              <a:gd name="connsiteY20" fmla="*/ 137 h 759"/>
              <a:gd name="connsiteX21" fmla="*/ 395 w 716"/>
              <a:gd name="connsiteY21" fmla="*/ 158 h 759"/>
              <a:gd name="connsiteX22" fmla="*/ 395 w 716"/>
              <a:gd name="connsiteY22" fmla="*/ 179 h 759"/>
              <a:gd name="connsiteX23" fmla="*/ 390 w 716"/>
              <a:gd name="connsiteY23" fmla="*/ 206 h 759"/>
              <a:gd name="connsiteX24" fmla="*/ 385 w 716"/>
              <a:gd name="connsiteY24" fmla="*/ 227 h 759"/>
              <a:gd name="connsiteX25" fmla="*/ 385 w 716"/>
              <a:gd name="connsiteY25" fmla="*/ 248 h 759"/>
              <a:gd name="connsiteX26" fmla="*/ 379 w 716"/>
              <a:gd name="connsiteY26" fmla="*/ 264 h 759"/>
              <a:gd name="connsiteX27" fmla="*/ 379 w 716"/>
              <a:gd name="connsiteY27" fmla="*/ 285 h 759"/>
              <a:gd name="connsiteX28" fmla="*/ 374 w 716"/>
              <a:gd name="connsiteY28" fmla="*/ 300 h 759"/>
              <a:gd name="connsiteX29" fmla="*/ 374 w 716"/>
              <a:gd name="connsiteY29" fmla="*/ 311 h 759"/>
              <a:gd name="connsiteX30" fmla="*/ 374 w 716"/>
              <a:gd name="connsiteY30" fmla="*/ 322 h 759"/>
              <a:gd name="connsiteX31" fmla="*/ 374 w 716"/>
              <a:gd name="connsiteY31" fmla="*/ 343 h 759"/>
              <a:gd name="connsiteX32" fmla="*/ 379 w 716"/>
              <a:gd name="connsiteY32" fmla="*/ 369 h 759"/>
              <a:gd name="connsiteX33" fmla="*/ 385 w 716"/>
              <a:gd name="connsiteY33" fmla="*/ 411 h 759"/>
              <a:gd name="connsiteX34" fmla="*/ 385 w 716"/>
              <a:gd name="connsiteY34" fmla="*/ 437 h 759"/>
              <a:gd name="connsiteX35" fmla="*/ 390 w 716"/>
              <a:gd name="connsiteY35" fmla="*/ 464 h 759"/>
              <a:gd name="connsiteX36" fmla="*/ 400 w 716"/>
              <a:gd name="connsiteY36" fmla="*/ 490 h 759"/>
              <a:gd name="connsiteX37" fmla="*/ 406 w 716"/>
              <a:gd name="connsiteY37" fmla="*/ 506 h 759"/>
              <a:gd name="connsiteX38" fmla="*/ 411 w 716"/>
              <a:gd name="connsiteY38" fmla="*/ 516 h 759"/>
              <a:gd name="connsiteX39" fmla="*/ 427 w 716"/>
              <a:gd name="connsiteY39" fmla="*/ 543 h 759"/>
              <a:gd name="connsiteX40" fmla="*/ 443 w 716"/>
              <a:gd name="connsiteY40" fmla="*/ 564 h 759"/>
              <a:gd name="connsiteX41" fmla="*/ 458 w 716"/>
              <a:gd name="connsiteY41" fmla="*/ 585 h 759"/>
              <a:gd name="connsiteX42" fmla="*/ 469 w 716"/>
              <a:gd name="connsiteY42" fmla="*/ 595 h 759"/>
              <a:gd name="connsiteX43" fmla="*/ 479 w 716"/>
              <a:gd name="connsiteY43" fmla="*/ 601 h 759"/>
              <a:gd name="connsiteX44" fmla="*/ 501 w 716"/>
              <a:gd name="connsiteY44" fmla="*/ 622 h 759"/>
              <a:gd name="connsiteX45" fmla="*/ 522 w 716"/>
              <a:gd name="connsiteY45" fmla="*/ 632 h 759"/>
              <a:gd name="connsiteX46" fmla="*/ 543 w 716"/>
              <a:gd name="connsiteY46" fmla="*/ 648 h 759"/>
              <a:gd name="connsiteX47" fmla="*/ 569 w 716"/>
              <a:gd name="connsiteY47" fmla="*/ 659 h 759"/>
              <a:gd name="connsiteX48" fmla="*/ 580 w 716"/>
              <a:gd name="connsiteY48" fmla="*/ 664 h 759"/>
              <a:gd name="connsiteX49" fmla="*/ 590 w 716"/>
              <a:gd name="connsiteY49" fmla="*/ 669 h 759"/>
              <a:gd name="connsiteX50" fmla="*/ 601 w 716"/>
              <a:gd name="connsiteY50" fmla="*/ 669 h 759"/>
              <a:gd name="connsiteX51" fmla="*/ 611 w 716"/>
              <a:gd name="connsiteY51" fmla="*/ 674 h 759"/>
              <a:gd name="connsiteX52" fmla="*/ 616 w 716"/>
              <a:gd name="connsiteY52" fmla="*/ 674 h 759"/>
              <a:gd name="connsiteX53" fmla="*/ 622 w 716"/>
              <a:gd name="connsiteY53" fmla="*/ 674 h 759"/>
              <a:gd name="connsiteX54" fmla="*/ 632 w 716"/>
              <a:gd name="connsiteY54" fmla="*/ 674 h 759"/>
              <a:gd name="connsiteX55" fmla="*/ 637 w 716"/>
              <a:gd name="connsiteY55" fmla="*/ 669 h 759"/>
              <a:gd name="connsiteX56" fmla="*/ 637 w 716"/>
              <a:gd name="connsiteY56" fmla="*/ 664 h 759"/>
              <a:gd name="connsiteX57" fmla="*/ 643 w 716"/>
              <a:gd name="connsiteY57" fmla="*/ 659 h 759"/>
              <a:gd name="connsiteX58" fmla="*/ 648 w 716"/>
              <a:gd name="connsiteY58" fmla="*/ 653 h 759"/>
              <a:gd name="connsiteX59" fmla="*/ 648 w 716"/>
              <a:gd name="connsiteY59" fmla="*/ 643 h 759"/>
              <a:gd name="connsiteX60" fmla="*/ 653 w 716"/>
              <a:gd name="connsiteY60" fmla="*/ 627 h 759"/>
              <a:gd name="connsiteX61" fmla="*/ 659 w 716"/>
              <a:gd name="connsiteY61" fmla="*/ 611 h 759"/>
              <a:gd name="connsiteX62" fmla="*/ 664 w 716"/>
              <a:gd name="connsiteY62" fmla="*/ 595 h 759"/>
              <a:gd name="connsiteX63" fmla="*/ 664 w 716"/>
              <a:gd name="connsiteY63" fmla="*/ 580 h 759"/>
              <a:gd name="connsiteX64" fmla="*/ 669 w 716"/>
              <a:gd name="connsiteY64" fmla="*/ 564 h 759"/>
              <a:gd name="connsiteX65" fmla="*/ 674 w 716"/>
              <a:gd name="connsiteY65" fmla="*/ 553 h 759"/>
              <a:gd name="connsiteX66" fmla="*/ 680 w 716"/>
              <a:gd name="connsiteY66" fmla="*/ 543 h 759"/>
              <a:gd name="connsiteX67" fmla="*/ 680 w 716"/>
              <a:gd name="connsiteY67" fmla="*/ 538 h 759"/>
              <a:gd name="connsiteX68" fmla="*/ 685 w 716"/>
              <a:gd name="connsiteY68" fmla="*/ 527 h 759"/>
              <a:gd name="connsiteX69" fmla="*/ 685 w 716"/>
              <a:gd name="connsiteY69" fmla="*/ 527 h 759"/>
              <a:gd name="connsiteX70" fmla="*/ 690 w 716"/>
              <a:gd name="connsiteY70" fmla="*/ 527 h 759"/>
              <a:gd name="connsiteX71" fmla="*/ 690 w 716"/>
              <a:gd name="connsiteY71" fmla="*/ 527 h 759"/>
              <a:gd name="connsiteX72" fmla="*/ 690 w 716"/>
              <a:gd name="connsiteY72" fmla="*/ 532 h 759"/>
              <a:gd name="connsiteX73" fmla="*/ 690 w 716"/>
              <a:gd name="connsiteY73" fmla="*/ 538 h 759"/>
              <a:gd name="connsiteX74" fmla="*/ 695 w 716"/>
              <a:gd name="connsiteY74" fmla="*/ 543 h 759"/>
              <a:gd name="connsiteX75" fmla="*/ 695 w 716"/>
              <a:gd name="connsiteY75" fmla="*/ 559 h 759"/>
              <a:gd name="connsiteX76" fmla="*/ 695 w 716"/>
              <a:gd name="connsiteY76" fmla="*/ 569 h 759"/>
              <a:gd name="connsiteX77" fmla="*/ 695 w 716"/>
              <a:gd name="connsiteY77" fmla="*/ 585 h 759"/>
              <a:gd name="connsiteX78" fmla="*/ 695 w 716"/>
              <a:gd name="connsiteY78" fmla="*/ 601 h 759"/>
              <a:gd name="connsiteX79" fmla="*/ 695 w 716"/>
              <a:gd name="connsiteY79" fmla="*/ 622 h 759"/>
              <a:gd name="connsiteX80" fmla="*/ 695 w 716"/>
              <a:gd name="connsiteY80" fmla="*/ 638 h 759"/>
              <a:gd name="connsiteX81" fmla="*/ 695 w 716"/>
              <a:gd name="connsiteY81" fmla="*/ 653 h 759"/>
              <a:gd name="connsiteX82" fmla="*/ 701 w 716"/>
              <a:gd name="connsiteY82" fmla="*/ 669 h 759"/>
              <a:gd name="connsiteX83" fmla="*/ 701 w 716"/>
              <a:gd name="connsiteY83" fmla="*/ 685 h 759"/>
              <a:gd name="connsiteX84" fmla="*/ 706 w 716"/>
              <a:gd name="connsiteY84" fmla="*/ 696 h 759"/>
              <a:gd name="connsiteX85" fmla="*/ 706 w 716"/>
              <a:gd name="connsiteY85" fmla="*/ 706 h 759"/>
              <a:gd name="connsiteX86" fmla="*/ 711 w 716"/>
              <a:gd name="connsiteY86" fmla="*/ 717 h 759"/>
              <a:gd name="connsiteX87" fmla="*/ 711 w 716"/>
              <a:gd name="connsiteY87" fmla="*/ 722 h 759"/>
              <a:gd name="connsiteX88" fmla="*/ 716 w 716"/>
              <a:gd name="connsiteY88" fmla="*/ 732 h 759"/>
              <a:gd name="connsiteX89" fmla="*/ 716 w 716"/>
              <a:gd name="connsiteY89" fmla="*/ 738 h 759"/>
              <a:gd name="connsiteX90" fmla="*/ 716 w 716"/>
              <a:gd name="connsiteY90" fmla="*/ 743 h 759"/>
              <a:gd name="connsiteX91" fmla="*/ 716 w 716"/>
              <a:gd name="connsiteY91" fmla="*/ 748 h 759"/>
              <a:gd name="connsiteX92" fmla="*/ 711 w 716"/>
              <a:gd name="connsiteY92" fmla="*/ 753 h 759"/>
              <a:gd name="connsiteX93" fmla="*/ 706 w 716"/>
              <a:gd name="connsiteY93" fmla="*/ 759 h 759"/>
              <a:gd name="connsiteX94" fmla="*/ 695 w 716"/>
              <a:gd name="connsiteY94" fmla="*/ 759 h 759"/>
              <a:gd name="connsiteX95" fmla="*/ 685 w 716"/>
              <a:gd name="connsiteY95" fmla="*/ 759 h 759"/>
              <a:gd name="connsiteX96" fmla="*/ 669 w 716"/>
              <a:gd name="connsiteY96" fmla="*/ 759 h 759"/>
              <a:gd name="connsiteX97" fmla="*/ 653 w 716"/>
              <a:gd name="connsiteY97" fmla="*/ 753 h 759"/>
              <a:gd name="connsiteX98" fmla="*/ 632 w 716"/>
              <a:gd name="connsiteY98" fmla="*/ 753 h 759"/>
              <a:gd name="connsiteX99" fmla="*/ 611 w 716"/>
              <a:gd name="connsiteY99" fmla="*/ 748 h 759"/>
              <a:gd name="connsiteX100" fmla="*/ 590 w 716"/>
              <a:gd name="connsiteY100" fmla="*/ 743 h 759"/>
              <a:gd name="connsiteX101" fmla="*/ 580 w 716"/>
              <a:gd name="connsiteY101" fmla="*/ 738 h 759"/>
              <a:gd name="connsiteX102" fmla="*/ 569 w 716"/>
              <a:gd name="connsiteY102" fmla="*/ 732 h 759"/>
              <a:gd name="connsiteX103" fmla="*/ 553 w 716"/>
              <a:gd name="connsiteY103" fmla="*/ 727 h 759"/>
              <a:gd name="connsiteX104" fmla="*/ 543 w 716"/>
              <a:gd name="connsiteY104" fmla="*/ 722 h 759"/>
              <a:gd name="connsiteX105" fmla="*/ 527 w 716"/>
              <a:gd name="connsiteY105" fmla="*/ 717 h 759"/>
              <a:gd name="connsiteX106" fmla="*/ 511 w 716"/>
              <a:gd name="connsiteY106" fmla="*/ 706 h 759"/>
              <a:gd name="connsiteX107" fmla="*/ 501 w 716"/>
              <a:gd name="connsiteY107" fmla="*/ 696 h 759"/>
              <a:gd name="connsiteX108" fmla="*/ 485 w 716"/>
              <a:gd name="connsiteY108" fmla="*/ 685 h 759"/>
              <a:gd name="connsiteX109" fmla="*/ 453 w 716"/>
              <a:gd name="connsiteY109" fmla="*/ 659 h 759"/>
              <a:gd name="connsiteX110" fmla="*/ 427 w 716"/>
              <a:gd name="connsiteY110" fmla="*/ 632 h 759"/>
              <a:gd name="connsiteX111" fmla="*/ 416 w 716"/>
              <a:gd name="connsiteY111" fmla="*/ 622 h 759"/>
              <a:gd name="connsiteX112" fmla="*/ 406 w 716"/>
              <a:gd name="connsiteY112" fmla="*/ 606 h 759"/>
              <a:gd name="connsiteX113" fmla="*/ 395 w 716"/>
              <a:gd name="connsiteY113" fmla="*/ 590 h 759"/>
              <a:gd name="connsiteX114" fmla="*/ 385 w 716"/>
              <a:gd name="connsiteY114" fmla="*/ 574 h 759"/>
              <a:gd name="connsiteX115" fmla="*/ 379 w 716"/>
              <a:gd name="connsiteY115" fmla="*/ 559 h 759"/>
              <a:gd name="connsiteX116" fmla="*/ 369 w 716"/>
              <a:gd name="connsiteY116" fmla="*/ 543 h 759"/>
              <a:gd name="connsiteX117" fmla="*/ 364 w 716"/>
              <a:gd name="connsiteY117" fmla="*/ 527 h 759"/>
              <a:gd name="connsiteX118" fmla="*/ 353 w 716"/>
              <a:gd name="connsiteY118" fmla="*/ 511 h 759"/>
              <a:gd name="connsiteX119" fmla="*/ 348 w 716"/>
              <a:gd name="connsiteY119" fmla="*/ 501 h 759"/>
              <a:gd name="connsiteX120" fmla="*/ 348 w 716"/>
              <a:gd name="connsiteY120" fmla="*/ 485 h 759"/>
              <a:gd name="connsiteX121" fmla="*/ 343 w 716"/>
              <a:gd name="connsiteY121" fmla="*/ 469 h 759"/>
              <a:gd name="connsiteX122" fmla="*/ 343 w 716"/>
              <a:gd name="connsiteY122" fmla="*/ 453 h 759"/>
              <a:gd name="connsiteX123" fmla="*/ 337 w 716"/>
              <a:gd name="connsiteY123" fmla="*/ 422 h 759"/>
              <a:gd name="connsiteX124" fmla="*/ 332 w 716"/>
              <a:gd name="connsiteY124" fmla="*/ 385 h 759"/>
              <a:gd name="connsiteX125" fmla="*/ 332 w 716"/>
              <a:gd name="connsiteY125" fmla="*/ 353 h 759"/>
              <a:gd name="connsiteX126" fmla="*/ 332 w 716"/>
              <a:gd name="connsiteY126" fmla="*/ 316 h 759"/>
              <a:gd name="connsiteX127" fmla="*/ 332 w 716"/>
              <a:gd name="connsiteY127" fmla="*/ 279 h 759"/>
              <a:gd name="connsiteX128" fmla="*/ 332 w 716"/>
              <a:gd name="connsiteY128" fmla="*/ 243 h 759"/>
              <a:gd name="connsiteX129" fmla="*/ 337 w 716"/>
              <a:gd name="connsiteY129" fmla="*/ 200 h 759"/>
              <a:gd name="connsiteX130" fmla="*/ 343 w 716"/>
              <a:gd name="connsiteY130" fmla="*/ 158 h 759"/>
              <a:gd name="connsiteX131" fmla="*/ 343 w 716"/>
              <a:gd name="connsiteY131" fmla="*/ 142 h 759"/>
              <a:gd name="connsiteX132" fmla="*/ 343 w 716"/>
              <a:gd name="connsiteY132" fmla="*/ 127 h 759"/>
              <a:gd name="connsiteX133" fmla="*/ 343 w 716"/>
              <a:gd name="connsiteY133" fmla="*/ 111 h 759"/>
              <a:gd name="connsiteX134" fmla="*/ 348 w 716"/>
              <a:gd name="connsiteY134" fmla="*/ 100 h 759"/>
              <a:gd name="connsiteX135" fmla="*/ 348 w 716"/>
              <a:gd name="connsiteY135" fmla="*/ 90 h 759"/>
              <a:gd name="connsiteX136" fmla="*/ 348 w 716"/>
              <a:gd name="connsiteY136" fmla="*/ 85 h 759"/>
              <a:gd name="connsiteX137" fmla="*/ 348 w 716"/>
              <a:gd name="connsiteY137" fmla="*/ 79 h 759"/>
              <a:gd name="connsiteX138" fmla="*/ 343 w 716"/>
              <a:gd name="connsiteY138" fmla="*/ 74 h 759"/>
              <a:gd name="connsiteX139" fmla="*/ 343 w 716"/>
              <a:gd name="connsiteY139" fmla="*/ 74 h 759"/>
              <a:gd name="connsiteX140" fmla="*/ 337 w 716"/>
              <a:gd name="connsiteY140" fmla="*/ 74 h 759"/>
              <a:gd name="connsiteX141" fmla="*/ 332 w 716"/>
              <a:gd name="connsiteY141" fmla="*/ 74 h 759"/>
              <a:gd name="connsiteX142" fmla="*/ 321 w 716"/>
              <a:gd name="connsiteY142" fmla="*/ 79 h 759"/>
              <a:gd name="connsiteX143" fmla="*/ 311 w 716"/>
              <a:gd name="connsiteY143" fmla="*/ 79 h 759"/>
              <a:gd name="connsiteX144" fmla="*/ 295 w 716"/>
              <a:gd name="connsiteY144" fmla="*/ 85 h 759"/>
              <a:gd name="connsiteX145" fmla="*/ 279 w 716"/>
              <a:gd name="connsiteY145" fmla="*/ 90 h 759"/>
              <a:gd name="connsiteX146" fmla="*/ 263 w 716"/>
              <a:gd name="connsiteY146" fmla="*/ 95 h 759"/>
              <a:gd name="connsiteX147" fmla="*/ 227 w 716"/>
              <a:gd name="connsiteY147" fmla="*/ 106 h 759"/>
              <a:gd name="connsiteX148" fmla="*/ 190 w 716"/>
              <a:gd name="connsiteY148" fmla="*/ 116 h 759"/>
              <a:gd name="connsiteX149" fmla="*/ 153 w 716"/>
              <a:gd name="connsiteY149" fmla="*/ 127 h 759"/>
              <a:gd name="connsiteX150" fmla="*/ 116 w 716"/>
              <a:gd name="connsiteY150" fmla="*/ 137 h 759"/>
              <a:gd name="connsiteX151" fmla="*/ 95 w 716"/>
              <a:gd name="connsiteY151" fmla="*/ 142 h 759"/>
              <a:gd name="connsiteX152" fmla="*/ 79 w 716"/>
              <a:gd name="connsiteY152" fmla="*/ 142 h 759"/>
              <a:gd name="connsiteX153" fmla="*/ 63 w 716"/>
              <a:gd name="connsiteY153" fmla="*/ 148 h 759"/>
              <a:gd name="connsiteX154" fmla="*/ 53 w 716"/>
              <a:gd name="connsiteY154" fmla="*/ 148 h 759"/>
              <a:gd name="connsiteX155" fmla="*/ 42 w 716"/>
              <a:gd name="connsiteY155" fmla="*/ 153 h 759"/>
              <a:gd name="connsiteX156" fmla="*/ 32 w 716"/>
              <a:gd name="connsiteY156" fmla="*/ 153 h 759"/>
              <a:gd name="connsiteX157" fmla="*/ 26 w 716"/>
              <a:gd name="connsiteY157" fmla="*/ 153 h 759"/>
              <a:gd name="connsiteX158" fmla="*/ 21 w 716"/>
              <a:gd name="connsiteY158" fmla="*/ 153 h 759"/>
              <a:gd name="connsiteX159" fmla="*/ 0 w 716"/>
              <a:gd name="connsiteY159" fmla="*/ 106 h 759"/>
              <a:gd name="connsiteX160" fmla="*/ 37 w 716"/>
              <a:gd name="connsiteY160" fmla="*/ 100 h 759"/>
              <a:gd name="connsiteX161" fmla="*/ 69 w 716"/>
              <a:gd name="connsiteY161" fmla="*/ 95 h 759"/>
              <a:gd name="connsiteX162" fmla="*/ 84 w 716"/>
              <a:gd name="connsiteY162" fmla="*/ 95 h 759"/>
              <a:gd name="connsiteX163" fmla="*/ 100 w 716"/>
              <a:gd name="connsiteY163" fmla="*/ 90 h 759"/>
              <a:gd name="connsiteX164" fmla="*/ 121 w 716"/>
              <a:gd name="connsiteY164" fmla="*/ 85 h 759"/>
              <a:gd name="connsiteX165" fmla="*/ 142 w 716"/>
              <a:gd name="connsiteY165" fmla="*/ 85 h 759"/>
              <a:gd name="connsiteX166" fmla="*/ 179 w 716"/>
              <a:gd name="connsiteY166" fmla="*/ 74 h 759"/>
              <a:gd name="connsiteX167" fmla="*/ 216 w 716"/>
              <a:gd name="connsiteY167" fmla="*/ 69 h 759"/>
              <a:gd name="connsiteX168" fmla="*/ 248 w 716"/>
              <a:gd name="connsiteY168" fmla="*/ 58 h 759"/>
              <a:gd name="connsiteX169" fmla="*/ 279 w 716"/>
              <a:gd name="connsiteY169" fmla="*/ 48 h 759"/>
              <a:gd name="connsiteX170" fmla="*/ 295 w 716"/>
              <a:gd name="connsiteY170" fmla="*/ 42 h 759"/>
              <a:gd name="connsiteX171" fmla="*/ 311 w 716"/>
              <a:gd name="connsiteY171" fmla="*/ 37 h 759"/>
              <a:gd name="connsiteX172" fmla="*/ 321 w 716"/>
              <a:gd name="connsiteY172" fmla="*/ 37 h 759"/>
              <a:gd name="connsiteX173" fmla="*/ 332 w 716"/>
              <a:gd name="connsiteY173" fmla="*/ 32 h 759"/>
              <a:gd name="connsiteX174" fmla="*/ 337 w 716"/>
              <a:gd name="connsiteY174" fmla="*/ 27 h 759"/>
              <a:gd name="connsiteX175" fmla="*/ 343 w 716"/>
              <a:gd name="connsiteY175" fmla="*/ 21 h 759"/>
              <a:gd name="connsiteX176" fmla="*/ 348 w 716"/>
              <a:gd name="connsiteY176" fmla="*/ 16 h 759"/>
              <a:gd name="connsiteX177" fmla="*/ 353 w 716"/>
              <a:gd name="connsiteY177" fmla="*/ 11 h 759"/>
              <a:gd name="connsiteX178" fmla="*/ 358 w 716"/>
              <a:gd name="connsiteY178" fmla="*/ 6 h 759"/>
              <a:gd name="connsiteX179" fmla="*/ 364 w 716"/>
              <a:gd name="connsiteY179" fmla="*/ 0 h 759"/>
              <a:gd name="connsiteX180" fmla="*/ 369 w 716"/>
              <a:gd name="connsiteY180" fmla="*/ 0 h 759"/>
              <a:gd name="connsiteX181" fmla="*/ 374 w 716"/>
              <a:gd name="connsiteY181" fmla="*/ 0 h 759"/>
              <a:gd name="connsiteX182" fmla="*/ 374 w 716"/>
              <a:gd name="connsiteY182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16 w 695"/>
              <a:gd name="connsiteY159" fmla="*/ 100 h 759"/>
              <a:gd name="connsiteX160" fmla="*/ 48 w 695"/>
              <a:gd name="connsiteY160" fmla="*/ 95 h 759"/>
              <a:gd name="connsiteX161" fmla="*/ 63 w 695"/>
              <a:gd name="connsiteY161" fmla="*/ 95 h 759"/>
              <a:gd name="connsiteX162" fmla="*/ 79 w 695"/>
              <a:gd name="connsiteY162" fmla="*/ 90 h 759"/>
              <a:gd name="connsiteX163" fmla="*/ 100 w 695"/>
              <a:gd name="connsiteY163" fmla="*/ 85 h 759"/>
              <a:gd name="connsiteX164" fmla="*/ 121 w 695"/>
              <a:gd name="connsiteY164" fmla="*/ 85 h 759"/>
              <a:gd name="connsiteX165" fmla="*/ 158 w 695"/>
              <a:gd name="connsiteY165" fmla="*/ 74 h 759"/>
              <a:gd name="connsiteX166" fmla="*/ 195 w 695"/>
              <a:gd name="connsiteY166" fmla="*/ 69 h 759"/>
              <a:gd name="connsiteX167" fmla="*/ 227 w 695"/>
              <a:gd name="connsiteY167" fmla="*/ 58 h 759"/>
              <a:gd name="connsiteX168" fmla="*/ 258 w 695"/>
              <a:gd name="connsiteY168" fmla="*/ 48 h 759"/>
              <a:gd name="connsiteX169" fmla="*/ 274 w 695"/>
              <a:gd name="connsiteY169" fmla="*/ 42 h 759"/>
              <a:gd name="connsiteX170" fmla="*/ 290 w 695"/>
              <a:gd name="connsiteY170" fmla="*/ 37 h 759"/>
              <a:gd name="connsiteX171" fmla="*/ 300 w 695"/>
              <a:gd name="connsiteY171" fmla="*/ 37 h 759"/>
              <a:gd name="connsiteX172" fmla="*/ 311 w 695"/>
              <a:gd name="connsiteY172" fmla="*/ 32 h 759"/>
              <a:gd name="connsiteX173" fmla="*/ 316 w 695"/>
              <a:gd name="connsiteY173" fmla="*/ 27 h 759"/>
              <a:gd name="connsiteX174" fmla="*/ 322 w 695"/>
              <a:gd name="connsiteY174" fmla="*/ 21 h 759"/>
              <a:gd name="connsiteX175" fmla="*/ 327 w 695"/>
              <a:gd name="connsiteY175" fmla="*/ 16 h 759"/>
              <a:gd name="connsiteX176" fmla="*/ 332 w 695"/>
              <a:gd name="connsiteY176" fmla="*/ 11 h 759"/>
              <a:gd name="connsiteX177" fmla="*/ 337 w 695"/>
              <a:gd name="connsiteY177" fmla="*/ 6 h 759"/>
              <a:gd name="connsiteX178" fmla="*/ 343 w 695"/>
              <a:gd name="connsiteY178" fmla="*/ 0 h 759"/>
              <a:gd name="connsiteX179" fmla="*/ 348 w 695"/>
              <a:gd name="connsiteY179" fmla="*/ 0 h 759"/>
              <a:gd name="connsiteX180" fmla="*/ 353 w 695"/>
              <a:gd name="connsiteY180" fmla="*/ 0 h 759"/>
              <a:gd name="connsiteX181" fmla="*/ 353 w 695"/>
              <a:gd name="connsiteY181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48 w 695"/>
              <a:gd name="connsiteY159" fmla="*/ 95 h 759"/>
              <a:gd name="connsiteX160" fmla="*/ 63 w 695"/>
              <a:gd name="connsiteY160" fmla="*/ 95 h 759"/>
              <a:gd name="connsiteX161" fmla="*/ 79 w 695"/>
              <a:gd name="connsiteY161" fmla="*/ 90 h 759"/>
              <a:gd name="connsiteX162" fmla="*/ 100 w 695"/>
              <a:gd name="connsiteY162" fmla="*/ 85 h 759"/>
              <a:gd name="connsiteX163" fmla="*/ 121 w 695"/>
              <a:gd name="connsiteY163" fmla="*/ 85 h 759"/>
              <a:gd name="connsiteX164" fmla="*/ 158 w 695"/>
              <a:gd name="connsiteY164" fmla="*/ 74 h 759"/>
              <a:gd name="connsiteX165" fmla="*/ 195 w 695"/>
              <a:gd name="connsiteY165" fmla="*/ 69 h 759"/>
              <a:gd name="connsiteX166" fmla="*/ 227 w 695"/>
              <a:gd name="connsiteY166" fmla="*/ 58 h 759"/>
              <a:gd name="connsiteX167" fmla="*/ 258 w 695"/>
              <a:gd name="connsiteY167" fmla="*/ 48 h 759"/>
              <a:gd name="connsiteX168" fmla="*/ 274 w 695"/>
              <a:gd name="connsiteY168" fmla="*/ 42 h 759"/>
              <a:gd name="connsiteX169" fmla="*/ 290 w 695"/>
              <a:gd name="connsiteY169" fmla="*/ 37 h 759"/>
              <a:gd name="connsiteX170" fmla="*/ 300 w 695"/>
              <a:gd name="connsiteY170" fmla="*/ 37 h 759"/>
              <a:gd name="connsiteX171" fmla="*/ 311 w 695"/>
              <a:gd name="connsiteY171" fmla="*/ 32 h 759"/>
              <a:gd name="connsiteX172" fmla="*/ 316 w 695"/>
              <a:gd name="connsiteY172" fmla="*/ 27 h 759"/>
              <a:gd name="connsiteX173" fmla="*/ 322 w 695"/>
              <a:gd name="connsiteY173" fmla="*/ 21 h 759"/>
              <a:gd name="connsiteX174" fmla="*/ 327 w 695"/>
              <a:gd name="connsiteY174" fmla="*/ 16 h 759"/>
              <a:gd name="connsiteX175" fmla="*/ 332 w 695"/>
              <a:gd name="connsiteY175" fmla="*/ 11 h 759"/>
              <a:gd name="connsiteX176" fmla="*/ 337 w 695"/>
              <a:gd name="connsiteY176" fmla="*/ 6 h 759"/>
              <a:gd name="connsiteX177" fmla="*/ 343 w 695"/>
              <a:gd name="connsiteY177" fmla="*/ 0 h 759"/>
              <a:gd name="connsiteX178" fmla="*/ 348 w 695"/>
              <a:gd name="connsiteY178" fmla="*/ 0 h 759"/>
              <a:gd name="connsiteX179" fmla="*/ 353 w 695"/>
              <a:gd name="connsiteY179" fmla="*/ 0 h 759"/>
              <a:gd name="connsiteX180" fmla="*/ 353 w 695"/>
              <a:gd name="connsiteY180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63 w 695"/>
              <a:gd name="connsiteY159" fmla="*/ 95 h 759"/>
              <a:gd name="connsiteX160" fmla="*/ 79 w 695"/>
              <a:gd name="connsiteY160" fmla="*/ 90 h 759"/>
              <a:gd name="connsiteX161" fmla="*/ 100 w 695"/>
              <a:gd name="connsiteY161" fmla="*/ 85 h 759"/>
              <a:gd name="connsiteX162" fmla="*/ 121 w 695"/>
              <a:gd name="connsiteY162" fmla="*/ 85 h 759"/>
              <a:gd name="connsiteX163" fmla="*/ 158 w 695"/>
              <a:gd name="connsiteY163" fmla="*/ 74 h 759"/>
              <a:gd name="connsiteX164" fmla="*/ 195 w 695"/>
              <a:gd name="connsiteY164" fmla="*/ 69 h 759"/>
              <a:gd name="connsiteX165" fmla="*/ 227 w 695"/>
              <a:gd name="connsiteY165" fmla="*/ 58 h 759"/>
              <a:gd name="connsiteX166" fmla="*/ 258 w 695"/>
              <a:gd name="connsiteY166" fmla="*/ 48 h 759"/>
              <a:gd name="connsiteX167" fmla="*/ 274 w 695"/>
              <a:gd name="connsiteY167" fmla="*/ 42 h 759"/>
              <a:gd name="connsiteX168" fmla="*/ 290 w 695"/>
              <a:gd name="connsiteY168" fmla="*/ 37 h 759"/>
              <a:gd name="connsiteX169" fmla="*/ 300 w 695"/>
              <a:gd name="connsiteY169" fmla="*/ 37 h 759"/>
              <a:gd name="connsiteX170" fmla="*/ 311 w 695"/>
              <a:gd name="connsiteY170" fmla="*/ 32 h 759"/>
              <a:gd name="connsiteX171" fmla="*/ 316 w 695"/>
              <a:gd name="connsiteY171" fmla="*/ 27 h 759"/>
              <a:gd name="connsiteX172" fmla="*/ 322 w 695"/>
              <a:gd name="connsiteY172" fmla="*/ 21 h 759"/>
              <a:gd name="connsiteX173" fmla="*/ 327 w 695"/>
              <a:gd name="connsiteY173" fmla="*/ 16 h 759"/>
              <a:gd name="connsiteX174" fmla="*/ 332 w 695"/>
              <a:gd name="connsiteY174" fmla="*/ 11 h 759"/>
              <a:gd name="connsiteX175" fmla="*/ 337 w 695"/>
              <a:gd name="connsiteY175" fmla="*/ 6 h 759"/>
              <a:gd name="connsiteX176" fmla="*/ 343 w 695"/>
              <a:gd name="connsiteY176" fmla="*/ 0 h 759"/>
              <a:gd name="connsiteX177" fmla="*/ 348 w 695"/>
              <a:gd name="connsiteY177" fmla="*/ 0 h 759"/>
              <a:gd name="connsiteX178" fmla="*/ 353 w 695"/>
              <a:gd name="connsiteY178" fmla="*/ 0 h 759"/>
              <a:gd name="connsiteX179" fmla="*/ 353 w 695"/>
              <a:gd name="connsiteY179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63 w 695"/>
              <a:gd name="connsiteY159" fmla="*/ 95 h 759"/>
              <a:gd name="connsiteX160" fmla="*/ 100 w 695"/>
              <a:gd name="connsiteY160" fmla="*/ 85 h 759"/>
              <a:gd name="connsiteX161" fmla="*/ 121 w 695"/>
              <a:gd name="connsiteY161" fmla="*/ 85 h 759"/>
              <a:gd name="connsiteX162" fmla="*/ 158 w 695"/>
              <a:gd name="connsiteY162" fmla="*/ 74 h 759"/>
              <a:gd name="connsiteX163" fmla="*/ 195 w 695"/>
              <a:gd name="connsiteY163" fmla="*/ 69 h 759"/>
              <a:gd name="connsiteX164" fmla="*/ 227 w 695"/>
              <a:gd name="connsiteY164" fmla="*/ 58 h 759"/>
              <a:gd name="connsiteX165" fmla="*/ 258 w 695"/>
              <a:gd name="connsiteY165" fmla="*/ 48 h 759"/>
              <a:gd name="connsiteX166" fmla="*/ 274 w 695"/>
              <a:gd name="connsiteY166" fmla="*/ 42 h 759"/>
              <a:gd name="connsiteX167" fmla="*/ 290 w 695"/>
              <a:gd name="connsiteY167" fmla="*/ 37 h 759"/>
              <a:gd name="connsiteX168" fmla="*/ 300 w 695"/>
              <a:gd name="connsiteY168" fmla="*/ 37 h 759"/>
              <a:gd name="connsiteX169" fmla="*/ 311 w 695"/>
              <a:gd name="connsiteY169" fmla="*/ 32 h 759"/>
              <a:gd name="connsiteX170" fmla="*/ 316 w 695"/>
              <a:gd name="connsiteY170" fmla="*/ 27 h 759"/>
              <a:gd name="connsiteX171" fmla="*/ 322 w 695"/>
              <a:gd name="connsiteY171" fmla="*/ 21 h 759"/>
              <a:gd name="connsiteX172" fmla="*/ 327 w 695"/>
              <a:gd name="connsiteY172" fmla="*/ 16 h 759"/>
              <a:gd name="connsiteX173" fmla="*/ 332 w 695"/>
              <a:gd name="connsiteY173" fmla="*/ 11 h 759"/>
              <a:gd name="connsiteX174" fmla="*/ 337 w 695"/>
              <a:gd name="connsiteY174" fmla="*/ 6 h 759"/>
              <a:gd name="connsiteX175" fmla="*/ 343 w 695"/>
              <a:gd name="connsiteY175" fmla="*/ 0 h 759"/>
              <a:gd name="connsiteX176" fmla="*/ 348 w 695"/>
              <a:gd name="connsiteY176" fmla="*/ 0 h 759"/>
              <a:gd name="connsiteX177" fmla="*/ 353 w 695"/>
              <a:gd name="connsiteY177" fmla="*/ 0 h 759"/>
              <a:gd name="connsiteX178" fmla="*/ 353 w 695"/>
              <a:gd name="connsiteY178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100 w 695"/>
              <a:gd name="connsiteY159" fmla="*/ 85 h 759"/>
              <a:gd name="connsiteX160" fmla="*/ 121 w 695"/>
              <a:gd name="connsiteY160" fmla="*/ 85 h 759"/>
              <a:gd name="connsiteX161" fmla="*/ 158 w 695"/>
              <a:gd name="connsiteY161" fmla="*/ 74 h 759"/>
              <a:gd name="connsiteX162" fmla="*/ 195 w 695"/>
              <a:gd name="connsiteY162" fmla="*/ 69 h 759"/>
              <a:gd name="connsiteX163" fmla="*/ 227 w 695"/>
              <a:gd name="connsiteY163" fmla="*/ 58 h 759"/>
              <a:gd name="connsiteX164" fmla="*/ 258 w 695"/>
              <a:gd name="connsiteY164" fmla="*/ 48 h 759"/>
              <a:gd name="connsiteX165" fmla="*/ 274 w 695"/>
              <a:gd name="connsiteY165" fmla="*/ 42 h 759"/>
              <a:gd name="connsiteX166" fmla="*/ 290 w 695"/>
              <a:gd name="connsiteY166" fmla="*/ 37 h 759"/>
              <a:gd name="connsiteX167" fmla="*/ 300 w 695"/>
              <a:gd name="connsiteY167" fmla="*/ 37 h 759"/>
              <a:gd name="connsiteX168" fmla="*/ 311 w 695"/>
              <a:gd name="connsiteY168" fmla="*/ 32 h 759"/>
              <a:gd name="connsiteX169" fmla="*/ 316 w 695"/>
              <a:gd name="connsiteY169" fmla="*/ 27 h 759"/>
              <a:gd name="connsiteX170" fmla="*/ 322 w 695"/>
              <a:gd name="connsiteY170" fmla="*/ 21 h 759"/>
              <a:gd name="connsiteX171" fmla="*/ 327 w 695"/>
              <a:gd name="connsiteY171" fmla="*/ 16 h 759"/>
              <a:gd name="connsiteX172" fmla="*/ 332 w 695"/>
              <a:gd name="connsiteY172" fmla="*/ 11 h 759"/>
              <a:gd name="connsiteX173" fmla="*/ 337 w 695"/>
              <a:gd name="connsiteY173" fmla="*/ 6 h 759"/>
              <a:gd name="connsiteX174" fmla="*/ 343 w 695"/>
              <a:gd name="connsiteY174" fmla="*/ 0 h 759"/>
              <a:gd name="connsiteX175" fmla="*/ 348 w 695"/>
              <a:gd name="connsiteY175" fmla="*/ 0 h 759"/>
              <a:gd name="connsiteX176" fmla="*/ 353 w 695"/>
              <a:gd name="connsiteY176" fmla="*/ 0 h 759"/>
              <a:gd name="connsiteX177" fmla="*/ 353 w 695"/>
              <a:gd name="connsiteY177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42 w 695"/>
              <a:gd name="connsiteY152" fmla="*/ 148 h 759"/>
              <a:gd name="connsiteX153" fmla="*/ 32 w 695"/>
              <a:gd name="connsiteY153" fmla="*/ 148 h 759"/>
              <a:gd name="connsiteX154" fmla="*/ 21 w 695"/>
              <a:gd name="connsiteY154" fmla="*/ 153 h 759"/>
              <a:gd name="connsiteX155" fmla="*/ 11 w 695"/>
              <a:gd name="connsiteY155" fmla="*/ 153 h 759"/>
              <a:gd name="connsiteX156" fmla="*/ 5 w 695"/>
              <a:gd name="connsiteY156" fmla="*/ 153 h 759"/>
              <a:gd name="connsiteX157" fmla="*/ 0 w 695"/>
              <a:gd name="connsiteY157" fmla="*/ 153 h 759"/>
              <a:gd name="connsiteX158" fmla="*/ 100 w 695"/>
              <a:gd name="connsiteY158" fmla="*/ 85 h 759"/>
              <a:gd name="connsiteX159" fmla="*/ 121 w 695"/>
              <a:gd name="connsiteY159" fmla="*/ 85 h 759"/>
              <a:gd name="connsiteX160" fmla="*/ 158 w 695"/>
              <a:gd name="connsiteY160" fmla="*/ 74 h 759"/>
              <a:gd name="connsiteX161" fmla="*/ 195 w 695"/>
              <a:gd name="connsiteY161" fmla="*/ 69 h 759"/>
              <a:gd name="connsiteX162" fmla="*/ 227 w 695"/>
              <a:gd name="connsiteY162" fmla="*/ 58 h 759"/>
              <a:gd name="connsiteX163" fmla="*/ 258 w 695"/>
              <a:gd name="connsiteY163" fmla="*/ 48 h 759"/>
              <a:gd name="connsiteX164" fmla="*/ 274 w 695"/>
              <a:gd name="connsiteY164" fmla="*/ 42 h 759"/>
              <a:gd name="connsiteX165" fmla="*/ 290 w 695"/>
              <a:gd name="connsiteY165" fmla="*/ 37 h 759"/>
              <a:gd name="connsiteX166" fmla="*/ 300 w 695"/>
              <a:gd name="connsiteY166" fmla="*/ 37 h 759"/>
              <a:gd name="connsiteX167" fmla="*/ 311 w 695"/>
              <a:gd name="connsiteY167" fmla="*/ 32 h 759"/>
              <a:gd name="connsiteX168" fmla="*/ 316 w 695"/>
              <a:gd name="connsiteY168" fmla="*/ 27 h 759"/>
              <a:gd name="connsiteX169" fmla="*/ 322 w 695"/>
              <a:gd name="connsiteY169" fmla="*/ 21 h 759"/>
              <a:gd name="connsiteX170" fmla="*/ 327 w 695"/>
              <a:gd name="connsiteY170" fmla="*/ 16 h 759"/>
              <a:gd name="connsiteX171" fmla="*/ 332 w 695"/>
              <a:gd name="connsiteY171" fmla="*/ 11 h 759"/>
              <a:gd name="connsiteX172" fmla="*/ 337 w 695"/>
              <a:gd name="connsiteY172" fmla="*/ 6 h 759"/>
              <a:gd name="connsiteX173" fmla="*/ 343 w 695"/>
              <a:gd name="connsiteY173" fmla="*/ 0 h 759"/>
              <a:gd name="connsiteX174" fmla="*/ 348 w 695"/>
              <a:gd name="connsiteY174" fmla="*/ 0 h 759"/>
              <a:gd name="connsiteX175" fmla="*/ 353 w 695"/>
              <a:gd name="connsiteY175" fmla="*/ 0 h 759"/>
              <a:gd name="connsiteX176" fmla="*/ 353 w 695"/>
              <a:gd name="connsiteY176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21 w 695"/>
              <a:gd name="connsiteY153" fmla="*/ 153 h 759"/>
              <a:gd name="connsiteX154" fmla="*/ 11 w 695"/>
              <a:gd name="connsiteY154" fmla="*/ 153 h 759"/>
              <a:gd name="connsiteX155" fmla="*/ 5 w 695"/>
              <a:gd name="connsiteY155" fmla="*/ 153 h 759"/>
              <a:gd name="connsiteX156" fmla="*/ 0 w 695"/>
              <a:gd name="connsiteY156" fmla="*/ 153 h 759"/>
              <a:gd name="connsiteX157" fmla="*/ 100 w 695"/>
              <a:gd name="connsiteY157" fmla="*/ 85 h 759"/>
              <a:gd name="connsiteX158" fmla="*/ 121 w 695"/>
              <a:gd name="connsiteY158" fmla="*/ 85 h 759"/>
              <a:gd name="connsiteX159" fmla="*/ 158 w 695"/>
              <a:gd name="connsiteY159" fmla="*/ 74 h 759"/>
              <a:gd name="connsiteX160" fmla="*/ 195 w 695"/>
              <a:gd name="connsiteY160" fmla="*/ 69 h 759"/>
              <a:gd name="connsiteX161" fmla="*/ 227 w 695"/>
              <a:gd name="connsiteY161" fmla="*/ 58 h 759"/>
              <a:gd name="connsiteX162" fmla="*/ 258 w 695"/>
              <a:gd name="connsiteY162" fmla="*/ 48 h 759"/>
              <a:gd name="connsiteX163" fmla="*/ 274 w 695"/>
              <a:gd name="connsiteY163" fmla="*/ 42 h 759"/>
              <a:gd name="connsiteX164" fmla="*/ 290 w 695"/>
              <a:gd name="connsiteY164" fmla="*/ 37 h 759"/>
              <a:gd name="connsiteX165" fmla="*/ 300 w 695"/>
              <a:gd name="connsiteY165" fmla="*/ 37 h 759"/>
              <a:gd name="connsiteX166" fmla="*/ 311 w 695"/>
              <a:gd name="connsiteY166" fmla="*/ 32 h 759"/>
              <a:gd name="connsiteX167" fmla="*/ 316 w 695"/>
              <a:gd name="connsiteY167" fmla="*/ 27 h 759"/>
              <a:gd name="connsiteX168" fmla="*/ 322 w 695"/>
              <a:gd name="connsiteY168" fmla="*/ 21 h 759"/>
              <a:gd name="connsiteX169" fmla="*/ 327 w 695"/>
              <a:gd name="connsiteY169" fmla="*/ 16 h 759"/>
              <a:gd name="connsiteX170" fmla="*/ 332 w 695"/>
              <a:gd name="connsiteY170" fmla="*/ 11 h 759"/>
              <a:gd name="connsiteX171" fmla="*/ 337 w 695"/>
              <a:gd name="connsiteY171" fmla="*/ 6 h 759"/>
              <a:gd name="connsiteX172" fmla="*/ 343 w 695"/>
              <a:gd name="connsiteY172" fmla="*/ 0 h 759"/>
              <a:gd name="connsiteX173" fmla="*/ 348 w 695"/>
              <a:gd name="connsiteY173" fmla="*/ 0 h 759"/>
              <a:gd name="connsiteX174" fmla="*/ 353 w 695"/>
              <a:gd name="connsiteY174" fmla="*/ 0 h 759"/>
              <a:gd name="connsiteX175" fmla="*/ 353 w 695"/>
              <a:gd name="connsiteY175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11 w 695"/>
              <a:gd name="connsiteY153" fmla="*/ 153 h 759"/>
              <a:gd name="connsiteX154" fmla="*/ 5 w 695"/>
              <a:gd name="connsiteY154" fmla="*/ 153 h 759"/>
              <a:gd name="connsiteX155" fmla="*/ 0 w 695"/>
              <a:gd name="connsiteY155" fmla="*/ 153 h 759"/>
              <a:gd name="connsiteX156" fmla="*/ 100 w 695"/>
              <a:gd name="connsiteY156" fmla="*/ 85 h 759"/>
              <a:gd name="connsiteX157" fmla="*/ 121 w 695"/>
              <a:gd name="connsiteY157" fmla="*/ 85 h 759"/>
              <a:gd name="connsiteX158" fmla="*/ 158 w 695"/>
              <a:gd name="connsiteY158" fmla="*/ 74 h 759"/>
              <a:gd name="connsiteX159" fmla="*/ 195 w 695"/>
              <a:gd name="connsiteY159" fmla="*/ 69 h 759"/>
              <a:gd name="connsiteX160" fmla="*/ 227 w 695"/>
              <a:gd name="connsiteY160" fmla="*/ 58 h 759"/>
              <a:gd name="connsiteX161" fmla="*/ 258 w 695"/>
              <a:gd name="connsiteY161" fmla="*/ 48 h 759"/>
              <a:gd name="connsiteX162" fmla="*/ 274 w 695"/>
              <a:gd name="connsiteY162" fmla="*/ 42 h 759"/>
              <a:gd name="connsiteX163" fmla="*/ 290 w 695"/>
              <a:gd name="connsiteY163" fmla="*/ 37 h 759"/>
              <a:gd name="connsiteX164" fmla="*/ 300 w 695"/>
              <a:gd name="connsiteY164" fmla="*/ 37 h 759"/>
              <a:gd name="connsiteX165" fmla="*/ 311 w 695"/>
              <a:gd name="connsiteY165" fmla="*/ 32 h 759"/>
              <a:gd name="connsiteX166" fmla="*/ 316 w 695"/>
              <a:gd name="connsiteY166" fmla="*/ 27 h 759"/>
              <a:gd name="connsiteX167" fmla="*/ 322 w 695"/>
              <a:gd name="connsiteY167" fmla="*/ 21 h 759"/>
              <a:gd name="connsiteX168" fmla="*/ 327 w 695"/>
              <a:gd name="connsiteY168" fmla="*/ 16 h 759"/>
              <a:gd name="connsiteX169" fmla="*/ 332 w 695"/>
              <a:gd name="connsiteY169" fmla="*/ 11 h 759"/>
              <a:gd name="connsiteX170" fmla="*/ 337 w 695"/>
              <a:gd name="connsiteY170" fmla="*/ 6 h 759"/>
              <a:gd name="connsiteX171" fmla="*/ 343 w 695"/>
              <a:gd name="connsiteY171" fmla="*/ 0 h 759"/>
              <a:gd name="connsiteX172" fmla="*/ 348 w 695"/>
              <a:gd name="connsiteY172" fmla="*/ 0 h 759"/>
              <a:gd name="connsiteX173" fmla="*/ 353 w 695"/>
              <a:gd name="connsiteY173" fmla="*/ 0 h 759"/>
              <a:gd name="connsiteX174" fmla="*/ 353 w 695"/>
              <a:gd name="connsiteY174" fmla="*/ 0 h 759"/>
              <a:gd name="connsiteX0" fmla="*/ 368 w 710"/>
              <a:gd name="connsiteY0" fmla="*/ 0 h 759"/>
              <a:gd name="connsiteX1" fmla="*/ 379 w 710"/>
              <a:gd name="connsiteY1" fmla="*/ 0 h 759"/>
              <a:gd name="connsiteX2" fmla="*/ 389 w 710"/>
              <a:gd name="connsiteY2" fmla="*/ 6 h 759"/>
              <a:gd name="connsiteX3" fmla="*/ 400 w 710"/>
              <a:gd name="connsiteY3" fmla="*/ 11 h 759"/>
              <a:gd name="connsiteX4" fmla="*/ 416 w 710"/>
              <a:gd name="connsiteY4" fmla="*/ 21 h 759"/>
              <a:gd name="connsiteX5" fmla="*/ 426 w 710"/>
              <a:gd name="connsiteY5" fmla="*/ 32 h 759"/>
              <a:gd name="connsiteX6" fmla="*/ 437 w 710"/>
              <a:gd name="connsiteY6" fmla="*/ 37 h 759"/>
              <a:gd name="connsiteX7" fmla="*/ 437 w 710"/>
              <a:gd name="connsiteY7" fmla="*/ 42 h 759"/>
              <a:gd name="connsiteX8" fmla="*/ 442 w 710"/>
              <a:gd name="connsiteY8" fmla="*/ 42 h 759"/>
              <a:gd name="connsiteX9" fmla="*/ 442 w 710"/>
              <a:gd name="connsiteY9" fmla="*/ 48 h 759"/>
              <a:gd name="connsiteX10" fmla="*/ 442 w 710"/>
              <a:gd name="connsiteY10" fmla="*/ 48 h 759"/>
              <a:gd name="connsiteX11" fmla="*/ 442 w 710"/>
              <a:gd name="connsiteY11" fmla="*/ 53 h 759"/>
              <a:gd name="connsiteX12" fmla="*/ 437 w 710"/>
              <a:gd name="connsiteY12" fmla="*/ 58 h 759"/>
              <a:gd name="connsiteX13" fmla="*/ 431 w 710"/>
              <a:gd name="connsiteY13" fmla="*/ 63 h 759"/>
              <a:gd name="connsiteX14" fmla="*/ 421 w 710"/>
              <a:gd name="connsiteY14" fmla="*/ 69 h 759"/>
              <a:gd name="connsiteX15" fmla="*/ 416 w 710"/>
              <a:gd name="connsiteY15" fmla="*/ 74 h 759"/>
              <a:gd name="connsiteX16" fmla="*/ 410 w 710"/>
              <a:gd name="connsiteY16" fmla="*/ 79 h 759"/>
              <a:gd name="connsiteX17" fmla="*/ 410 w 710"/>
              <a:gd name="connsiteY17" fmla="*/ 90 h 759"/>
              <a:gd name="connsiteX18" fmla="*/ 405 w 710"/>
              <a:gd name="connsiteY18" fmla="*/ 100 h 759"/>
              <a:gd name="connsiteX19" fmla="*/ 400 w 710"/>
              <a:gd name="connsiteY19" fmla="*/ 116 h 759"/>
              <a:gd name="connsiteX20" fmla="*/ 394 w 710"/>
              <a:gd name="connsiteY20" fmla="*/ 137 h 759"/>
              <a:gd name="connsiteX21" fmla="*/ 389 w 710"/>
              <a:gd name="connsiteY21" fmla="*/ 158 h 759"/>
              <a:gd name="connsiteX22" fmla="*/ 389 w 710"/>
              <a:gd name="connsiteY22" fmla="*/ 179 h 759"/>
              <a:gd name="connsiteX23" fmla="*/ 384 w 710"/>
              <a:gd name="connsiteY23" fmla="*/ 206 h 759"/>
              <a:gd name="connsiteX24" fmla="*/ 379 w 710"/>
              <a:gd name="connsiteY24" fmla="*/ 227 h 759"/>
              <a:gd name="connsiteX25" fmla="*/ 379 w 710"/>
              <a:gd name="connsiteY25" fmla="*/ 248 h 759"/>
              <a:gd name="connsiteX26" fmla="*/ 373 w 710"/>
              <a:gd name="connsiteY26" fmla="*/ 264 h 759"/>
              <a:gd name="connsiteX27" fmla="*/ 373 w 710"/>
              <a:gd name="connsiteY27" fmla="*/ 285 h 759"/>
              <a:gd name="connsiteX28" fmla="*/ 368 w 710"/>
              <a:gd name="connsiteY28" fmla="*/ 300 h 759"/>
              <a:gd name="connsiteX29" fmla="*/ 368 w 710"/>
              <a:gd name="connsiteY29" fmla="*/ 311 h 759"/>
              <a:gd name="connsiteX30" fmla="*/ 368 w 710"/>
              <a:gd name="connsiteY30" fmla="*/ 322 h 759"/>
              <a:gd name="connsiteX31" fmla="*/ 368 w 710"/>
              <a:gd name="connsiteY31" fmla="*/ 343 h 759"/>
              <a:gd name="connsiteX32" fmla="*/ 373 w 710"/>
              <a:gd name="connsiteY32" fmla="*/ 369 h 759"/>
              <a:gd name="connsiteX33" fmla="*/ 379 w 710"/>
              <a:gd name="connsiteY33" fmla="*/ 411 h 759"/>
              <a:gd name="connsiteX34" fmla="*/ 379 w 710"/>
              <a:gd name="connsiteY34" fmla="*/ 437 h 759"/>
              <a:gd name="connsiteX35" fmla="*/ 384 w 710"/>
              <a:gd name="connsiteY35" fmla="*/ 464 h 759"/>
              <a:gd name="connsiteX36" fmla="*/ 394 w 710"/>
              <a:gd name="connsiteY36" fmla="*/ 490 h 759"/>
              <a:gd name="connsiteX37" fmla="*/ 400 w 710"/>
              <a:gd name="connsiteY37" fmla="*/ 506 h 759"/>
              <a:gd name="connsiteX38" fmla="*/ 405 w 710"/>
              <a:gd name="connsiteY38" fmla="*/ 516 h 759"/>
              <a:gd name="connsiteX39" fmla="*/ 421 w 710"/>
              <a:gd name="connsiteY39" fmla="*/ 543 h 759"/>
              <a:gd name="connsiteX40" fmla="*/ 437 w 710"/>
              <a:gd name="connsiteY40" fmla="*/ 564 h 759"/>
              <a:gd name="connsiteX41" fmla="*/ 452 w 710"/>
              <a:gd name="connsiteY41" fmla="*/ 585 h 759"/>
              <a:gd name="connsiteX42" fmla="*/ 463 w 710"/>
              <a:gd name="connsiteY42" fmla="*/ 595 h 759"/>
              <a:gd name="connsiteX43" fmla="*/ 473 w 710"/>
              <a:gd name="connsiteY43" fmla="*/ 601 h 759"/>
              <a:gd name="connsiteX44" fmla="*/ 495 w 710"/>
              <a:gd name="connsiteY44" fmla="*/ 622 h 759"/>
              <a:gd name="connsiteX45" fmla="*/ 516 w 710"/>
              <a:gd name="connsiteY45" fmla="*/ 632 h 759"/>
              <a:gd name="connsiteX46" fmla="*/ 537 w 710"/>
              <a:gd name="connsiteY46" fmla="*/ 648 h 759"/>
              <a:gd name="connsiteX47" fmla="*/ 563 w 710"/>
              <a:gd name="connsiteY47" fmla="*/ 659 h 759"/>
              <a:gd name="connsiteX48" fmla="*/ 574 w 710"/>
              <a:gd name="connsiteY48" fmla="*/ 664 h 759"/>
              <a:gd name="connsiteX49" fmla="*/ 584 w 710"/>
              <a:gd name="connsiteY49" fmla="*/ 669 h 759"/>
              <a:gd name="connsiteX50" fmla="*/ 595 w 710"/>
              <a:gd name="connsiteY50" fmla="*/ 669 h 759"/>
              <a:gd name="connsiteX51" fmla="*/ 605 w 710"/>
              <a:gd name="connsiteY51" fmla="*/ 674 h 759"/>
              <a:gd name="connsiteX52" fmla="*/ 610 w 710"/>
              <a:gd name="connsiteY52" fmla="*/ 674 h 759"/>
              <a:gd name="connsiteX53" fmla="*/ 616 w 710"/>
              <a:gd name="connsiteY53" fmla="*/ 674 h 759"/>
              <a:gd name="connsiteX54" fmla="*/ 626 w 710"/>
              <a:gd name="connsiteY54" fmla="*/ 674 h 759"/>
              <a:gd name="connsiteX55" fmla="*/ 631 w 710"/>
              <a:gd name="connsiteY55" fmla="*/ 669 h 759"/>
              <a:gd name="connsiteX56" fmla="*/ 631 w 710"/>
              <a:gd name="connsiteY56" fmla="*/ 664 h 759"/>
              <a:gd name="connsiteX57" fmla="*/ 637 w 710"/>
              <a:gd name="connsiteY57" fmla="*/ 659 h 759"/>
              <a:gd name="connsiteX58" fmla="*/ 642 w 710"/>
              <a:gd name="connsiteY58" fmla="*/ 653 h 759"/>
              <a:gd name="connsiteX59" fmla="*/ 642 w 710"/>
              <a:gd name="connsiteY59" fmla="*/ 643 h 759"/>
              <a:gd name="connsiteX60" fmla="*/ 647 w 710"/>
              <a:gd name="connsiteY60" fmla="*/ 627 h 759"/>
              <a:gd name="connsiteX61" fmla="*/ 653 w 710"/>
              <a:gd name="connsiteY61" fmla="*/ 611 h 759"/>
              <a:gd name="connsiteX62" fmla="*/ 658 w 710"/>
              <a:gd name="connsiteY62" fmla="*/ 595 h 759"/>
              <a:gd name="connsiteX63" fmla="*/ 658 w 710"/>
              <a:gd name="connsiteY63" fmla="*/ 580 h 759"/>
              <a:gd name="connsiteX64" fmla="*/ 663 w 710"/>
              <a:gd name="connsiteY64" fmla="*/ 564 h 759"/>
              <a:gd name="connsiteX65" fmla="*/ 668 w 710"/>
              <a:gd name="connsiteY65" fmla="*/ 553 h 759"/>
              <a:gd name="connsiteX66" fmla="*/ 674 w 710"/>
              <a:gd name="connsiteY66" fmla="*/ 543 h 759"/>
              <a:gd name="connsiteX67" fmla="*/ 674 w 710"/>
              <a:gd name="connsiteY67" fmla="*/ 538 h 759"/>
              <a:gd name="connsiteX68" fmla="*/ 679 w 710"/>
              <a:gd name="connsiteY68" fmla="*/ 527 h 759"/>
              <a:gd name="connsiteX69" fmla="*/ 679 w 710"/>
              <a:gd name="connsiteY69" fmla="*/ 527 h 759"/>
              <a:gd name="connsiteX70" fmla="*/ 684 w 710"/>
              <a:gd name="connsiteY70" fmla="*/ 527 h 759"/>
              <a:gd name="connsiteX71" fmla="*/ 684 w 710"/>
              <a:gd name="connsiteY71" fmla="*/ 527 h 759"/>
              <a:gd name="connsiteX72" fmla="*/ 684 w 710"/>
              <a:gd name="connsiteY72" fmla="*/ 532 h 759"/>
              <a:gd name="connsiteX73" fmla="*/ 684 w 710"/>
              <a:gd name="connsiteY73" fmla="*/ 538 h 759"/>
              <a:gd name="connsiteX74" fmla="*/ 689 w 710"/>
              <a:gd name="connsiteY74" fmla="*/ 543 h 759"/>
              <a:gd name="connsiteX75" fmla="*/ 689 w 710"/>
              <a:gd name="connsiteY75" fmla="*/ 559 h 759"/>
              <a:gd name="connsiteX76" fmla="*/ 689 w 710"/>
              <a:gd name="connsiteY76" fmla="*/ 569 h 759"/>
              <a:gd name="connsiteX77" fmla="*/ 689 w 710"/>
              <a:gd name="connsiteY77" fmla="*/ 585 h 759"/>
              <a:gd name="connsiteX78" fmla="*/ 689 w 710"/>
              <a:gd name="connsiteY78" fmla="*/ 601 h 759"/>
              <a:gd name="connsiteX79" fmla="*/ 689 w 710"/>
              <a:gd name="connsiteY79" fmla="*/ 622 h 759"/>
              <a:gd name="connsiteX80" fmla="*/ 689 w 710"/>
              <a:gd name="connsiteY80" fmla="*/ 638 h 759"/>
              <a:gd name="connsiteX81" fmla="*/ 689 w 710"/>
              <a:gd name="connsiteY81" fmla="*/ 653 h 759"/>
              <a:gd name="connsiteX82" fmla="*/ 695 w 710"/>
              <a:gd name="connsiteY82" fmla="*/ 669 h 759"/>
              <a:gd name="connsiteX83" fmla="*/ 695 w 710"/>
              <a:gd name="connsiteY83" fmla="*/ 685 h 759"/>
              <a:gd name="connsiteX84" fmla="*/ 700 w 710"/>
              <a:gd name="connsiteY84" fmla="*/ 696 h 759"/>
              <a:gd name="connsiteX85" fmla="*/ 700 w 710"/>
              <a:gd name="connsiteY85" fmla="*/ 706 h 759"/>
              <a:gd name="connsiteX86" fmla="*/ 705 w 710"/>
              <a:gd name="connsiteY86" fmla="*/ 717 h 759"/>
              <a:gd name="connsiteX87" fmla="*/ 705 w 710"/>
              <a:gd name="connsiteY87" fmla="*/ 722 h 759"/>
              <a:gd name="connsiteX88" fmla="*/ 710 w 710"/>
              <a:gd name="connsiteY88" fmla="*/ 732 h 759"/>
              <a:gd name="connsiteX89" fmla="*/ 710 w 710"/>
              <a:gd name="connsiteY89" fmla="*/ 738 h 759"/>
              <a:gd name="connsiteX90" fmla="*/ 710 w 710"/>
              <a:gd name="connsiteY90" fmla="*/ 743 h 759"/>
              <a:gd name="connsiteX91" fmla="*/ 710 w 710"/>
              <a:gd name="connsiteY91" fmla="*/ 748 h 759"/>
              <a:gd name="connsiteX92" fmla="*/ 705 w 710"/>
              <a:gd name="connsiteY92" fmla="*/ 753 h 759"/>
              <a:gd name="connsiteX93" fmla="*/ 700 w 710"/>
              <a:gd name="connsiteY93" fmla="*/ 759 h 759"/>
              <a:gd name="connsiteX94" fmla="*/ 689 w 710"/>
              <a:gd name="connsiteY94" fmla="*/ 759 h 759"/>
              <a:gd name="connsiteX95" fmla="*/ 679 w 710"/>
              <a:gd name="connsiteY95" fmla="*/ 759 h 759"/>
              <a:gd name="connsiteX96" fmla="*/ 663 w 710"/>
              <a:gd name="connsiteY96" fmla="*/ 759 h 759"/>
              <a:gd name="connsiteX97" fmla="*/ 647 w 710"/>
              <a:gd name="connsiteY97" fmla="*/ 753 h 759"/>
              <a:gd name="connsiteX98" fmla="*/ 626 w 710"/>
              <a:gd name="connsiteY98" fmla="*/ 753 h 759"/>
              <a:gd name="connsiteX99" fmla="*/ 605 w 710"/>
              <a:gd name="connsiteY99" fmla="*/ 748 h 759"/>
              <a:gd name="connsiteX100" fmla="*/ 584 w 710"/>
              <a:gd name="connsiteY100" fmla="*/ 743 h 759"/>
              <a:gd name="connsiteX101" fmla="*/ 574 w 710"/>
              <a:gd name="connsiteY101" fmla="*/ 738 h 759"/>
              <a:gd name="connsiteX102" fmla="*/ 563 w 710"/>
              <a:gd name="connsiteY102" fmla="*/ 732 h 759"/>
              <a:gd name="connsiteX103" fmla="*/ 547 w 710"/>
              <a:gd name="connsiteY103" fmla="*/ 727 h 759"/>
              <a:gd name="connsiteX104" fmla="*/ 537 w 710"/>
              <a:gd name="connsiteY104" fmla="*/ 722 h 759"/>
              <a:gd name="connsiteX105" fmla="*/ 521 w 710"/>
              <a:gd name="connsiteY105" fmla="*/ 717 h 759"/>
              <a:gd name="connsiteX106" fmla="*/ 505 w 710"/>
              <a:gd name="connsiteY106" fmla="*/ 706 h 759"/>
              <a:gd name="connsiteX107" fmla="*/ 495 w 710"/>
              <a:gd name="connsiteY107" fmla="*/ 696 h 759"/>
              <a:gd name="connsiteX108" fmla="*/ 479 w 710"/>
              <a:gd name="connsiteY108" fmla="*/ 685 h 759"/>
              <a:gd name="connsiteX109" fmla="*/ 447 w 710"/>
              <a:gd name="connsiteY109" fmla="*/ 659 h 759"/>
              <a:gd name="connsiteX110" fmla="*/ 421 w 710"/>
              <a:gd name="connsiteY110" fmla="*/ 632 h 759"/>
              <a:gd name="connsiteX111" fmla="*/ 410 w 710"/>
              <a:gd name="connsiteY111" fmla="*/ 622 h 759"/>
              <a:gd name="connsiteX112" fmla="*/ 400 w 710"/>
              <a:gd name="connsiteY112" fmla="*/ 606 h 759"/>
              <a:gd name="connsiteX113" fmla="*/ 389 w 710"/>
              <a:gd name="connsiteY113" fmla="*/ 590 h 759"/>
              <a:gd name="connsiteX114" fmla="*/ 379 w 710"/>
              <a:gd name="connsiteY114" fmla="*/ 574 h 759"/>
              <a:gd name="connsiteX115" fmla="*/ 373 w 710"/>
              <a:gd name="connsiteY115" fmla="*/ 559 h 759"/>
              <a:gd name="connsiteX116" fmla="*/ 363 w 710"/>
              <a:gd name="connsiteY116" fmla="*/ 543 h 759"/>
              <a:gd name="connsiteX117" fmla="*/ 358 w 710"/>
              <a:gd name="connsiteY117" fmla="*/ 527 h 759"/>
              <a:gd name="connsiteX118" fmla="*/ 347 w 710"/>
              <a:gd name="connsiteY118" fmla="*/ 511 h 759"/>
              <a:gd name="connsiteX119" fmla="*/ 342 w 710"/>
              <a:gd name="connsiteY119" fmla="*/ 501 h 759"/>
              <a:gd name="connsiteX120" fmla="*/ 342 w 710"/>
              <a:gd name="connsiteY120" fmla="*/ 485 h 759"/>
              <a:gd name="connsiteX121" fmla="*/ 337 w 710"/>
              <a:gd name="connsiteY121" fmla="*/ 469 h 759"/>
              <a:gd name="connsiteX122" fmla="*/ 337 w 710"/>
              <a:gd name="connsiteY122" fmla="*/ 453 h 759"/>
              <a:gd name="connsiteX123" fmla="*/ 331 w 710"/>
              <a:gd name="connsiteY123" fmla="*/ 422 h 759"/>
              <a:gd name="connsiteX124" fmla="*/ 326 w 710"/>
              <a:gd name="connsiteY124" fmla="*/ 385 h 759"/>
              <a:gd name="connsiteX125" fmla="*/ 326 w 710"/>
              <a:gd name="connsiteY125" fmla="*/ 353 h 759"/>
              <a:gd name="connsiteX126" fmla="*/ 326 w 710"/>
              <a:gd name="connsiteY126" fmla="*/ 316 h 759"/>
              <a:gd name="connsiteX127" fmla="*/ 326 w 710"/>
              <a:gd name="connsiteY127" fmla="*/ 279 h 759"/>
              <a:gd name="connsiteX128" fmla="*/ 326 w 710"/>
              <a:gd name="connsiteY128" fmla="*/ 243 h 759"/>
              <a:gd name="connsiteX129" fmla="*/ 331 w 710"/>
              <a:gd name="connsiteY129" fmla="*/ 200 h 759"/>
              <a:gd name="connsiteX130" fmla="*/ 337 w 710"/>
              <a:gd name="connsiteY130" fmla="*/ 158 h 759"/>
              <a:gd name="connsiteX131" fmla="*/ 337 w 710"/>
              <a:gd name="connsiteY131" fmla="*/ 142 h 759"/>
              <a:gd name="connsiteX132" fmla="*/ 337 w 710"/>
              <a:gd name="connsiteY132" fmla="*/ 127 h 759"/>
              <a:gd name="connsiteX133" fmla="*/ 337 w 710"/>
              <a:gd name="connsiteY133" fmla="*/ 111 h 759"/>
              <a:gd name="connsiteX134" fmla="*/ 342 w 710"/>
              <a:gd name="connsiteY134" fmla="*/ 100 h 759"/>
              <a:gd name="connsiteX135" fmla="*/ 342 w 710"/>
              <a:gd name="connsiteY135" fmla="*/ 90 h 759"/>
              <a:gd name="connsiteX136" fmla="*/ 342 w 710"/>
              <a:gd name="connsiteY136" fmla="*/ 85 h 759"/>
              <a:gd name="connsiteX137" fmla="*/ 342 w 710"/>
              <a:gd name="connsiteY137" fmla="*/ 79 h 759"/>
              <a:gd name="connsiteX138" fmla="*/ 337 w 710"/>
              <a:gd name="connsiteY138" fmla="*/ 74 h 759"/>
              <a:gd name="connsiteX139" fmla="*/ 337 w 710"/>
              <a:gd name="connsiteY139" fmla="*/ 74 h 759"/>
              <a:gd name="connsiteX140" fmla="*/ 331 w 710"/>
              <a:gd name="connsiteY140" fmla="*/ 74 h 759"/>
              <a:gd name="connsiteX141" fmla="*/ 326 w 710"/>
              <a:gd name="connsiteY141" fmla="*/ 74 h 759"/>
              <a:gd name="connsiteX142" fmla="*/ 315 w 710"/>
              <a:gd name="connsiteY142" fmla="*/ 79 h 759"/>
              <a:gd name="connsiteX143" fmla="*/ 305 w 710"/>
              <a:gd name="connsiteY143" fmla="*/ 79 h 759"/>
              <a:gd name="connsiteX144" fmla="*/ 289 w 710"/>
              <a:gd name="connsiteY144" fmla="*/ 85 h 759"/>
              <a:gd name="connsiteX145" fmla="*/ 273 w 710"/>
              <a:gd name="connsiteY145" fmla="*/ 90 h 759"/>
              <a:gd name="connsiteX146" fmla="*/ 257 w 710"/>
              <a:gd name="connsiteY146" fmla="*/ 95 h 759"/>
              <a:gd name="connsiteX147" fmla="*/ 221 w 710"/>
              <a:gd name="connsiteY147" fmla="*/ 106 h 759"/>
              <a:gd name="connsiteX148" fmla="*/ 184 w 710"/>
              <a:gd name="connsiteY148" fmla="*/ 116 h 759"/>
              <a:gd name="connsiteX149" fmla="*/ 147 w 710"/>
              <a:gd name="connsiteY149" fmla="*/ 127 h 759"/>
              <a:gd name="connsiteX150" fmla="*/ 110 w 710"/>
              <a:gd name="connsiteY150" fmla="*/ 137 h 759"/>
              <a:gd name="connsiteX151" fmla="*/ 89 w 710"/>
              <a:gd name="connsiteY151" fmla="*/ 142 h 759"/>
              <a:gd name="connsiteX152" fmla="*/ 47 w 710"/>
              <a:gd name="connsiteY152" fmla="*/ 148 h 759"/>
              <a:gd name="connsiteX153" fmla="*/ 26 w 710"/>
              <a:gd name="connsiteY153" fmla="*/ 153 h 759"/>
              <a:gd name="connsiteX154" fmla="*/ 15 w 710"/>
              <a:gd name="connsiteY154" fmla="*/ 153 h 759"/>
              <a:gd name="connsiteX155" fmla="*/ 115 w 710"/>
              <a:gd name="connsiteY155" fmla="*/ 85 h 759"/>
              <a:gd name="connsiteX156" fmla="*/ 136 w 710"/>
              <a:gd name="connsiteY156" fmla="*/ 85 h 759"/>
              <a:gd name="connsiteX157" fmla="*/ 173 w 710"/>
              <a:gd name="connsiteY157" fmla="*/ 74 h 759"/>
              <a:gd name="connsiteX158" fmla="*/ 210 w 710"/>
              <a:gd name="connsiteY158" fmla="*/ 69 h 759"/>
              <a:gd name="connsiteX159" fmla="*/ 242 w 710"/>
              <a:gd name="connsiteY159" fmla="*/ 58 h 759"/>
              <a:gd name="connsiteX160" fmla="*/ 273 w 710"/>
              <a:gd name="connsiteY160" fmla="*/ 48 h 759"/>
              <a:gd name="connsiteX161" fmla="*/ 289 w 710"/>
              <a:gd name="connsiteY161" fmla="*/ 42 h 759"/>
              <a:gd name="connsiteX162" fmla="*/ 305 w 710"/>
              <a:gd name="connsiteY162" fmla="*/ 37 h 759"/>
              <a:gd name="connsiteX163" fmla="*/ 315 w 710"/>
              <a:gd name="connsiteY163" fmla="*/ 37 h 759"/>
              <a:gd name="connsiteX164" fmla="*/ 326 w 710"/>
              <a:gd name="connsiteY164" fmla="*/ 32 h 759"/>
              <a:gd name="connsiteX165" fmla="*/ 331 w 710"/>
              <a:gd name="connsiteY165" fmla="*/ 27 h 759"/>
              <a:gd name="connsiteX166" fmla="*/ 337 w 710"/>
              <a:gd name="connsiteY166" fmla="*/ 21 h 759"/>
              <a:gd name="connsiteX167" fmla="*/ 342 w 710"/>
              <a:gd name="connsiteY167" fmla="*/ 16 h 759"/>
              <a:gd name="connsiteX168" fmla="*/ 347 w 710"/>
              <a:gd name="connsiteY168" fmla="*/ 11 h 759"/>
              <a:gd name="connsiteX169" fmla="*/ 352 w 710"/>
              <a:gd name="connsiteY169" fmla="*/ 6 h 759"/>
              <a:gd name="connsiteX170" fmla="*/ 358 w 710"/>
              <a:gd name="connsiteY170" fmla="*/ 0 h 759"/>
              <a:gd name="connsiteX171" fmla="*/ 363 w 710"/>
              <a:gd name="connsiteY171" fmla="*/ 0 h 759"/>
              <a:gd name="connsiteX172" fmla="*/ 368 w 710"/>
              <a:gd name="connsiteY172" fmla="*/ 0 h 759"/>
              <a:gd name="connsiteX173" fmla="*/ 368 w 710"/>
              <a:gd name="connsiteY173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11 w 695"/>
              <a:gd name="connsiteY153" fmla="*/ 153 h 759"/>
              <a:gd name="connsiteX154" fmla="*/ 100 w 695"/>
              <a:gd name="connsiteY154" fmla="*/ 85 h 759"/>
              <a:gd name="connsiteX155" fmla="*/ 121 w 695"/>
              <a:gd name="connsiteY155" fmla="*/ 85 h 759"/>
              <a:gd name="connsiteX156" fmla="*/ 158 w 695"/>
              <a:gd name="connsiteY156" fmla="*/ 74 h 759"/>
              <a:gd name="connsiteX157" fmla="*/ 195 w 695"/>
              <a:gd name="connsiteY157" fmla="*/ 69 h 759"/>
              <a:gd name="connsiteX158" fmla="*/ 227 w 695"/>
              <a:gd name="connsiteY158" fmla="*/ 58 h 759"/>
              <a:gd name="connsiteX159" fmla="*/ 258 w 695"/>
              <a:gd name="connsiteY159" fmla="*/ 48 h 759"/>
              <a:gd name="connsiteX160" fmla="*/ 274 w 695"/>
              <a:gd name="connsiteY160" fmla="*/ 42 h 759"/>
              <a:gd name="connsiteX161" fmla="*/ 290 w 695"/>
              <a:gd name="connsiteY161" fmla="*/ 37 h 759"/>
              <a:gd name="connsiteX162" fmla="*/ 300 w 695"/>
              <a:gd name="connsiteY162" fmla="*/ 37 h 759"/>
              <a:gd name="connsiteX163" fmla="*/ 311 w 695"/>
              <a:gd name="connsiteY163" fmla="*/ 32 h 759"/>
              <a:gd name="connsiteX164" fmla="*/ 316 w 695"/>
              <a:gd name="connsiteY164" fmla="*/ 27 h 759"/>
              <a:gd name="connsiteX165" fmla="*/ 322 w 695"/>
              <a:gd name="connsiteY165" fmla="*/ 21 h 759"/>
              <a:gd name="connsiteX166" fmla="*/ 327 w 695"/>
              <a:gd name="connsiteY166" fmla="*/ 16 h 759"/>
              <a:gd name="connsiteX167" fmla="*/ 332 w 695"/>
              <a:gd name="connsiteY167" fmla="*/ 11 h 759"/>
              <a:gd name="connsiteX168" fmla="*/ 337 w 695"/>
              <a:gd name="connsiteY168" fmla="*/ 6 h 759"/>
              <a:gd name="connsiteX169" fmla="*/ 343 w 695"/>
              <a:gd name="connsiteY169" fmla="*/ 0 h 759"/>
              <a:gd name="connsiteX170" fmla="*/ 348 w 695"/>
              <a:gd name="connsiteY170" fmla="*/ 0 h 759"/>
              <a:gd name="connsiteX171" fmla="*/ 353 w 695"/>
              <a:gd name="connsiteY171" fmla="*/ 0 h 759"/>
              <a:gd name="connsiteX172" fmla="*/ 353 w 695"/>
              <a:gd name="connsiteY172" fmla="*/ 0 h 759"/>
              <a:gd name="connsiteX0" fmla="*/ 321 w 663"/>
              <a:gd name="connsiteY0" fmla="*/ 0 h 759"/>
              <a:gd name="connsiteX1" fmla="*/ 332 w 663"/>
              <a:gd name="connsiteY1" fmla="*/ 0 h 759"/>
              <a:gd name="connsiteX2" fmla="*/ 342 w 663"/>
              <a:gd name="connsiteY2" fmla="*/ 6 h 759"/>
              <a:gd name="connsiteX3" fmla="*/ 353 w 663"/>
              <a:gd name="connsiteY3" fmla="*/ 11 h 759"/>
              <a:gd name="connsiteX4" fmla="*/ 369 w 663"/>
              <a:gd name="connsiteY4" fmla="*/ 21 h 759"/>
              <a:gd name="connsiteX5" fmla="*/ 379 w 663"/>
              <a:gd name="connsiteY5" fmla="*/ 32 h 759"/>
              <a:gd name="connsiteX6" fmla="*/ 390 w 663"/>
              <a:gd name="connsiteY6" fmla="*/ 37 h 759"/>
              <a:gd name="connsiteX7" fmla="*/ 390 w 663"/>
              <a:gd name="connsiteY7" fmla="*/ 42 h 759"/>
              <a:gd name="connsiteX8" fmla="*/ 395 w 663"/>
              <a:gd name="connsiteY8" fmla="*/ 42 h 759"/>
              <a:gd name="connsiteX9" fmla="*/ 395 w 663"/>
              <a:gd name="connsiteY9" fmla="*/ 48 h 759"/>
              <a:gd name="connsiteX10" fmla="*/ 395 w 663"/>
              <a:gd name="connsiteY10" fmla="*/ 48 h 759"/>
              <a:gd name="connsiteX11" fmla="*/ 395 w 663"/>
              <a:gd name="connsiteY11" fmla="*/ 53 h 759"/>
              <a:gd name="connsiteX12" fmla="*/ 390 w 663"/>
              <a:gd name="connsiteY12" fmla="*/ 58 h 759"/>
              <a:gd name="connsiteX13" fmla="*/ 384 w 663"/>
              <a:gd name="connsiteY13" fmla="*/ 63 h 759"/>
              <a:gd name="connsiteX14" fmla="*/ 374 w 663"/>
              <a:gd name="connsiteY14" fmla="*/ 69 h 759"/>
              <a:gd name="connsiteX15" fmla="*/ 369 w 663"/>
              <a:gd name="connsiteY15" fmla="*/ 74 h 759"/>
              <a:gd name="connsiteX16" fmla="*/ 363 w 663"/>
              <a:gd name="connsiteY16" fmla="*/ 79 h 759"/>
              <a:gd name="connsiteX17" fmla="*/ 363 w 663"/>
              <a:gd name="connsiteY17" fmla="*/ 90 h 759"/>
              <a:gd name="connsiteX18" fmla="*/ 358 w 663"/>
              <a:gd name="connsiteY18" fmla="*/ 100 h 759"/>
              <a:gd name="connsiteX19" fmla="*/ 353 w 663"/>
              <a:gd name="connsiteY19" fmla="*/ 116 h 759"/>
              <a:gd name="connsiteX20" fmla="*/ 347 w 663"/>
              <a:gd name="connsiteY20" fmla="*/ 137 h 759"/>
              <a:gd name="connsiteX21" fmla="*/ 342 w 663"/>
              <a:gd name="connsiteY21" fmla="*/ 158 h 759"/>
              <a:gd name="connsiteX22" fmla="*/ 342 w 663"/>
              <a:gd name="connsiteY22" fmla="*/ 179 h 759"/>
              <a:gd name="connsiteX23" fmla="*/ 337 w 663"/>
              <a:gd name="connsiteY23" fmla="*/ 206 h 759"/>
              <a:gd name="connsiteX24" fmla="*/ 332 w 663"/>
              <a:gd name="connsiteY24" fmla="*/ 227 h 759"/>
              <a:gd name="connsiteX25" fmla="*/ 332 w 663"/>
              <a:gd name="connsiteY25" fmla="*/ 248 h 759"/>
              <a:gd name="connsiteX26" fmla="*/ 326 w 663"/>
              <a:gd name="connsiteY26" fmla="*/ 264 h 759"/>
              <a:gd name="connsiteX27" fmla="*/ 326 w 663"/>
              <a:gd name="connsiteY27" fmla="*/ 285 h 759"/>
              <a:gd name="connsiteX28" fmla="*/ 321 w 663"/>
              <a:gd name="connsiteY28" fmla="*/ 300 h 759"/>
              <a:gd name="connsiteX29" fmla="*/ 321 w 663"/>
              <a:gd name="connsiteY29" fmla="*/ 311 h 759"/>
              <a:gd name="connsiteX30" fmla="*/ 321 w 663"/>
              <a:gd name="connsiteY30" fmla="*/ 322 h 759"/>
              <a:gd name="connsiteX31" fmla="*/ 321 w 663"/>
              <a:gd name="connsiteY31" fmla="*/ 343 h 759"/>
              <a:gd name="connsiteX32" fmla="*/ 326 w 663"/>
              <a:gd name="connsiteY32" fmla="*/ 369 h 759"/>
              <a:gd name="connsiteX33" fmla="*/ 332 w 663"/>
              <a:gd name="connsiteY33" fmla="*/ 411 h 759"/>
              <a:gd name="connsiteX34" fmla="*/ 332 w 663"/>
              <a:gd name="connsiteY34" fmla="*/ 437 h 759"/>
              <a:gd name="connsiteX35" fmla="*/ 337 w 663"/>
              <a:gd name="connsiteY35" fmla="*/ 464 h 759"/>
              <a:gd name="connsiteX36" fmla="*/ 347 w 663"/>
              <a:gd name="connsiteY36" fmla="*/ 490 h 759"/>
              <a:gd name="connsiteX37" fmla="*/ 353 w 663"/>
              <a:gd name="connsiteY37" fmla="*/ 506 h 759"/>
              <a:gd name="connsiteX38" fmla="*/ 358 w 663"/>
              <a:gd name="connsiteY38" fmla="*/ 516 h 759"/>
              <a:gd name="connsiteX39" fmla="*/ 374 w 663"/>
              <a:gd name="connsiteY39" fmla="*/ 543 h 759"/>
              <a:gd name="connsiteX40" fmla="*/ 390 w 663"/>
              <a:gd name="connsiteY40" fmla="*/ 564 h 759"/>
              <a:gd name="connsiteX41" fmla="*/ 405 w 663"/>
              <a:gd name="connsiteY41" fmla="*/ 585 h 759"/>
              <a:gd name="connsiteX42" fmla="*/ 416 w 663"/>
              <a:gd name="connsiteY42" fmla="*/ 595 h 759"/>
              <a:gd name="connsiteX43" fmla="*/ 426 w 663"/>
              <a:gd name="connsiteY43" fmla="*/ 601 h 759"/>
              <a:gd name="connsiteX44" fmla="*/ 448 w 663"/>
              <a:gd name="connsiteY44" fmla="*/ 622 h 759"/>
              <a:gd name="connsiteX45" fmla="*/ 469 w 663"/>
              <a:gd name="connsiteY45" fmla="*/ 632 h 759"/>
              <a:gd name="connsiteX46" fmla="*/ 490 w 663"/>
              <a:gd name="connsiteY46" fmla="*/ 648 h 759"/>
              <a:gd name="connsiteX47" fmla="*/ 516 w 663"/>
              <a:gd name="connsiteY47" fmla="*/ 659 h 759"/>
              <a:gd name="connsiteX48" fmla="*/ 527 w 663"/>
              <a:gd name="connsiteY48" fmla="*/ 664 h 759"/>
              <a:gd name="connsiteX49" fmla="*/ 537 w 663"/>
              <a:gd name="connsiteY49" fmla="*/ 669 h 759"/>
              <a:gd name="connsiteX50" fmla="*/ 548 w 663"/>
              <a:gd name="connsiteY50" fmla="*/ 669 h 759"/>
              <a:gd name="connsiteX51" fmla="*/ 558 w 663"/>
              <a:gd name="connsiteY51" fmla="*/ 674 h 759"/>
              <a:gd name="connsiteX52" fmla="*/ 563 w 663"/>
              <a:gd name="connsiteY52" fmla="*/ 674 h 759"/>
              <a:gd name="connsiteX53" fmla="*/ 569 w 663"/>
              <a:gd name="connsiteY53" fmla="*/ 674 h 759"/>
              <a:gd name="connsiteX54" fmla="*/ 579 w 663"/>
              <a:gd name="connsiteY54" fmla="*/ 674 h 759"/>
              <a:gd name="connsiteX55" fmla="*/ 584 w 663"/>
              <a:gd name="connsiteY55" fmla="*/ 669 h 759"/>
              <a:gd name="connsiteX56" fmla="*/ 584 w 663"/>
              <a:gd name="connsiteY56" fmla="*/ 664 h 759"/>
              <a:gd name="connsiteX57" fmla="*/ 590 w 663"/>
              <a:gd name="connsiteY57" fmla="*/ 659 h 759"/>
              <a:gd name="connsiteX58" fmla="*/ 595 w 663"/>
              <a:gd name="connsiteY58" fmla="*/ 653 h 759"/>
              <a:gd name="connsiteX59" fmla="*/ 595 w 663"/>
              <a:gd name="connsiteY59" fmla="*/ 643 h 759"/>
              <a:gd name="connsiteX60" fmla="*/ 600 w 663"/>
              <a:gd name="connsiteY60" fmla="*/ 627 h 759"/>
              <a:gd name="connsiteX61" fmla="*/ 606 w 663"/>
              <a:gd name="connsiteY61" fmla="*/ 611 h 759"/>
              <a:gd name="connsiteX62" fmla="*/ 611 w 663"/>
              <a:gd name="connsiteY62" fmla="*/ 595 h 759"/>
              <a:gd name="connsiteX63" fmla="*/ 611 w 663"/>
              <a:gd name="connsiteY63" fmla="*/ 580 h 759"/>
              <a:gd name="connsiteX64" fmla="*/ 616 w 663"/>
              <a:gd name="connsiteY64" fmla="*/ 564 h 759"/>
              <a:gd name="connsiteX65" fmla="*/ 621 w 663"/>
              <a:gd name="connsiteY65" fmla="*/ 553 h 759"/>
              <a:gd name="connsiteX66" fmla="*/ 627 w 663"/>
              <a:gd name="connsiteY66" fmla="*/ 543 h 759"/>
              <a:gd name="connsiteX67" fmla="*/ 627 w 663"/>
              <a:gd name="connsiteY67" fmla="*/ 538 h 759"/>
              <a:gd name="connsiteX68" fmla="*/ 632 w 663"/>
              <a:gd name="connsiteY68" fmla="*/ 527 h 759"/>
              <a:gd name="connsiteX69" fmla="*/ 632 w 663"/>
              <a:gd name="connsiteY69" fmla="*/ 527 h 759"/>
              <a:gd name="connsiteX70" fmla="*/ 637 w 663"/>
              <a:gd name="connsiteY70" fmla="*/ 527 h 759"/>
              <a:gd name="connsiteX71" fmla="*/ 637 w 663"/>
              <a:gd name="connsiteY71" fmla="*/ 527 h 759"/>
              <a:gd name="connsiteX72" fmla="*/ 637 w 663"/>
              <a:gd name="connsiteY72" fmla="*/ 532 h 759"/>
              <a:gd name="connsiteX73" fmla="*/ 637 w 663"/>
              <a:gd name="connsiteY73" fmla="*/ 538 h 759"/>
              <a:gd name="connsiteX74" fmla="*/ 642 w 663"/>
              <a:gd name="connsiteY74" fmla="*/ 543 h 759"/>
              <a:gd name="connsiteX75" fmla="*/ 642 w 663"/>
              <a:gd name="connsiteY75" fmla="*/ 559 h 759"/>
              <a:gd name="connsiteX76" fmla="*/ 642 w 663"/>
              <a:gd name="connsiteY76" fmla="*/ 569 h 759"/>
              <a:gd name="connsiteX77" fmla="*/ 642 w 663"/>
              <a:gd name="connsiteY77" fmla="*/ 585 h 759"/>
              <a:gd name="connsiteX78" fmla="*/ 642 w 663"/>
              <a:gd name="connsiteY78" fmla="*/ 601 h 759"/>
              <a:gd name="connsiteX79" fmla="*/ 642 w 663"/>
              <a:gd name="connsiteY79" fmla="*/ 622 h 759"/>
              <a:gd name="connsiteX80" fmla="*/ 642 w 663"/>
              <a:gd name="connsiteY80" fmla="*/ 638 h 759"/>
              <a:gd name="connsiteX81" fmla="*/ 642 w 663"/>
              <a:gd name="connsiteY81" fmla="*/ 653 h 759"/>
              <a:gd name="connsiteX82" fmla="*/ 648 w 663"/>
              <a:gd name="connsiteY82" fmla="*/ 669 h 759"/>
              <a:gd name="connsiteX83" fmla="*/ 648 w 663"/>
              <a:gd name="connsiteY83" fmla="*/ 685 h 759"/>
              <a:gd name="connsiteX84" fmla="*/ 653 w 663"/>
              <a:gd name="connsiteY84" fmla="*/ 696 h 759"/>
              <a:gd name="connsiteX85" fmla="*/ 653 w 663"/>
              <a:gd name="connsiteY85" fmla="*/ 706 h 759"/>
              <a:gd name="connsiteX86" fmla="*/ 658 w 663"/>
              <a:gd name="connsiteY86" fmla="*/ 717 h 759"/>
              <a:gd name="connsiteX87" fmla="*/ 658 w 663"/>
              <a:gd name="connsiteY87" fmla="*/ 722 h 759"/>
              <a:gd name="connsiteX88" fmla="*/ 663 w 663"/>
              <a:gd name="connsiteY88" fmla="*/ 732 h 759"/>
              <a:gd name="connsiteX89" fmla="*/ 663 w 663"/>
              <a:gd name="connsiteY89" fmla="*/ 738 h 759"/>
              <a:gd name="connsiteX90" fmla="*/ 663 w 663"/>
              <a:gd name="connsiteY90" fmla="*/ 743 h 759"/>
              <a:gd name="connsiteX91" fmla="*/ 663 w 663"/>
              <a:gd name="connsiteY91" fmla="*/ 748 h 759"/>
              <a:gd name="connsiteX92" fmla="*/ 658 w 663"/>
              <a:gd name="connsiteY92" fmla="*/ 753 h 759"/>
              <a:gd name="connsiteX93" fmla="*/ 653 w 663"/>
              <a:gd name="connsiteY93" fmla="*/ 759 h 759"/>
              <a:gd name="connsiteX94" fmla="*/ 642 w 663"/>
              <a:gd name="connsiteY94" fmla="*/ 759 h 759"/>
              <a:gd name="connsiteX95" fmla="*/ 632 w 663"/>
              <a:gd name="connsiteY95" fmla="*/ 759 h 759"/>
              <a:gd name="connsiteX96" fmla="*/ 616 w 663"/>
              <a:gd name="connsiteY96" fmla="*/ 759 h 759"/>
              <a:gd name="connsiteX97" fmla="*/ 600 w 663"/>
              <a:gd name="connsiteY97" fmla="*/ 753 h 759"/>
              <a:gd name="connsiteX98" fmla="*/ 579 w 663"/>
              <a:gd name="connsiteY98" fmla="*/ 753 h 759"/>
              <a:gd name="connsiteX99" fmla="*/ 558 w 663"/>
              <a:gd name="connsiteY99" fmla="*/ 748 h 759"/>
              <a:gd name="connsiteX100" fmla="*/ 537 w 663"/>
              <a:gd name="connsiteY100" fmla="*/ 743 h 759"/>
              <a:gd name="connsiteX101" fmla="*/ 527 w 663"/>
              <a:gd name="connsiteY101" fmla="*/ 738 h 759"/>
              <a:gd name="connsiteX102" fmla="*/ 516 w 663"/>
              <a:gd name="connsiteY102" fmla="*/ 732 h 759"/>
              <a:gd name="connsiteX103" fmla="*/ 500 w 663"/>
              <a:gd name="connsiteY103" fmla="*/ 727 h 759"/>
              <a:gd name="connsiteX104" fmla="*/ 490 w 663"/>
              <a:gd name="connsiteY104" fmla="*/ 722 h 759"/>
              <a:gd name="connsiteX105" fmla="*/ 474 w 663"/>
              <a:gd name="connsiteY105" fmla="*/ 717 h 759"/>
              <a:gd name="connsiteX106" fmla="*/ 458 w 663"/>
              <a:gd name="connsiteY106" fmla="*/ 706 h 759"/>
              <a:gd name="connsiteX107" fmla="*/ 448 w 663"/>
              <a:gd name="connsiteY107" fmla="*/ 696 h 759"/>
              <a:gd name="connsiteX108" fmla="*/ 432 w 663"/>
              <a:gd name="connsiteY108" fmla="*/ 685 h 759"/>
              <a:gd name="connsiteX109" fmla="*/ 400 w 663"/>
              <a:gd name="connsiteY109" fmla="*/ 659 h 759"/>
              <a:gd name="connsiteX110" fmla="*/ 374 w 663"/>
              <a:gd name="connsiteY110" fmla="*/ 632 h 759"/>
              <a:gd name="connsiteX111" fmla="*/ 363 w 663"/>
              <a:gd name="connsiteY111" fmla="*/ 622 h 759"/>
              <a:gd name="connsiteX112" fmla="*/ 353 w 663"/>
              <a:gd name="connsiteY112" fmla="*/ 606 h 759"/>
              <a:gd name="connsiteX113" fmla="*/ 342 w 663"/>
              <a:gd name="connsiteY113" fmla="*/ 590 h 759"/>
              <a:gd name="connsiteX114" fmla="*/ 332 w 663"/>
              <a:gd name="connsiteY114" fmla="*/ 574 h 759"/>
              <a:gd name="connsiteX115" fmla="*/ 326 w 663"/>
              <a:gd name="connsiteY115" fmla="*/ 559 h 759"/>
              <a:gd name="connsiteX116" fmla="*/ 316 w 663"/>
              <a:gd name="connsiteY116" fmla="*/ 543 h 759"/>
              <a:gd name="connsiteX117" fmla="*/ 311 w 663"/>
              <a:gd name="connsiteY117" fmla="*/ 527 h 759"/>
              <a:gd name="connsiteX118" fmla="*/ 300 w 663"/>
              <a:gd name="connsiteY118" fmla="*/ 511 h 759"/>
              <a:gd name="connsiteX119" fmla="*/ 295 w 663"/>
              <a:gd name="connsiteY119" fmla="*/ 501 h 759"/>
              <a:gd name="connsiteX120" fmla="*/ 295 w 663"/>
              <a:gd name="connsiteY120" fmla="*/ 485 h 759"/>
              <a:gd name="connsiteX121" fmla="*/ 290 w 663"/>
              <a:gd name="connsiteY121" fmla="*/ 469 h 759"/>
              <a:gd name="connsiteX122" fmla="*/ 290 w 663"/>
              <a:gd name="connsiteY122" fmla="*/ 453 h 759"/>
              <a:gd name="connsiteX123" fmla="*/ 284 w 663"/>
              <a:gd name="connsiteY123" fmla="*/ 422 h 759"/>
              <a:gd name="connsiteX124" fmla="*/ 279 w 663"/>
              <a:gd name="connsiteY124" fmla="*/ 385 h 759"/>
              <a:gd name="connsiteX125" fmla="*/ 279 w 663"/>
              <a:gd name="connsiteY125" fmla="*/ 353 h 759"/>
              <a:gd name="connsiteX126" fmla="*/ 279 w 663"/>
              <a:gd name="connsiteY126" fmla="*/ 316 h 759"/>
              <a:gd name="connsiteX127" fmla="*/ 279 w 663"/>
              <a:gd name="connsiteY127" fmla="*/ 279 h 759"/>
              <a:gd name="connsiteX128" fmla="*/ 279 w 663"/>
              <a:gd name="connsiteY128" fmla="*/ 243 h 759"/>
              <a:gd name="connsiteX129" fmla="*/ 284 w 663"/>
              <a:gd name="connsiteY129" fmla="*/ 200 h 759"/>
              <a:gd name="connsiteX130" fmla="*/ 290 w 663"/>
              <a:gd name="connsiteY130" fmla="*/ 158 h 759"/>
              <a:gd name="connsiteX131" fmla="*/ 290 w 663"/>
              <a:gd name="connsiteY131" fmla="*/ 142 h 759"/>
              <a:gd name="connsiteX132" fmla="*/ 290 w 663"/>
              <a:gd name="connsiteY132" fmla="*/ 127 h 759"/>
              <a:gd name="connsiteX133" fmla="*/ 290 w 663"/>
              <a:gd name="connsiteY133" fmla="*/ 111 h 759"/>
              <a:gd name="connsiteX134" fmla="*/ 295 w 663"/>
              <a:gd name="connsiteY134" fmla="*/ 100 h 759"/>
              <a:gd name="connsiteX135" fmla="*/ 295 w 663"/>
              <a:gd name="connsiteY135" fmla="*/ 90 h 759"/>
              <a:gd name="connsiteX136" fmla="*/ 295 w 663"/>
              <a:gd name="connsiteY136" fmla="*/ 85 h 759"/>
              <a:gd name="connsiteX137" fmla="*/ 295 w 663"/>
              <a:gd name="connsiteY137" fmla="*/ 79 h 759"/>
              <a:gd name="connsiteX138" fmla="*/ 290 w 663"/>
              <a:gd name="connsiteY138" fmla="*/ 74 h 759"/>
              <a:gd name="connsiteX139" fmla="*/ 290 w 663"/>
              <a:gd name="connsiteY139" fmla="*/ 74 h 759"/>
              <a:gd name="connsiteX140" fmla="*/ 284 w 663"/>
              <a:gd name="connsiteY140" fmla="*/ 74 h 759"/>
              <a:gd name="connsiteX141" fmla="*/ 279 w 663"/>
              <a:gd name="connsiteY141" fmla="*/ 74 h 759"/>
              <a:gd name="connsiteX142" fmla="*/ 268 w 663"/>
              <a:gd name="connsiteY142" fmla="*/ 79 h 759"/>
              <a:gd name="connsiteX143" fmla="*/ 258 w 663"/>
              <a:gd name="connsiteY143" fmla="*/ 79 h 759"/>
              <a:gd name="connsiteX144" fmla="*/ 242 w 663"/>
              <a:gd name="connsiteY144" fmla="*/ 85 h 759"/>
              <a:gd name="connsiteX145" fmla="*/ 226 w 663"/>
              <a:gd name="connsiteY145" fmla="*/ 90 h 759"/>
              <a:gd name="connsiteX146" fmla="*/ 210 w 663"/>
              <a:gd name="connsiteY146" fmla="*/ 95 h 759"/>
              <a:gd name="connsiteX147" fmla="*/ 174 w 663"/>
              <a:gd name="connsiteY147" fmla="*/ 106 h 759"/>
              <a:gd name="connsiteX148" fmla="*/ 137 w 663"/>
              <a:gd name="connsiteY148" fmla="*/ 116 h 759"/>
              <a:gd name="connsiteX149" fmla="*/ 100 w 663"/>
              <a:gd name="connsiteY149" fmla="*/ 127 h 759"/>
              <a:gd name="connsiteX150" fmla="*/ 63 w 663"/>
              <a:gd name="connsiteY150" fmla="*/ 137 h 759"/>
              <a:gd name="connsiteX151" fmla="*/ 42 w 663"/>
              <a:gd name="connsiteY151" fmla="*/ 142 h 759"/>
              <a:gd name="connsiteX152" fmla="*/ 0 w 663"/>
              <a:gd name="connsiteY152" fmla="*/ 148 h 759"/>
              <a:gd name="connsiteX153" fmla="*/ 68 w 663"/>
              <a:gd name="connsiteY153" fmla="*/ 85 h 759"/>
              <a:gd name="connsiteX154" fmla="*/ 89 w 663"/>
              <a:gd name="connsiteY154" fmla="*/ 85 h 759"/>
              <a:gd name="connsiteX155" fmla="*/ 126 w 663"/>
              <a:gd name="connsiteY155" fmla="*/ 74 h 759"/>
              <a:gd name="connsiteX156" fmla="*/ 163 w 663"/>
              <a:gd name="connsiteY156" fmla="*/ 69 h 759"/>
              <a:gd name="connsiteX157" fmla="*/ 195 w 663"/>
              <a:gd name="connsiteY157" fmla="*/ 58 h 759"/>
              <a:gd name="connsiteX158" fmla="*/ 226 w 663"/>
              <a:gd name="connsiteY158" fmla="*/ 48 h 759"/>
              <a:gd name="connsiteX159" fmla="*/ 242 w 663"/>
              <a:gd name="connsiteY159" fmla="*/ 42 h 759"/>
              <a:gd name="connsiteX160" fmla="*/ 258 w 663"/>
              <a:gd name="connsiteY160" fmla="*/ 37 h 759"/>
              <a:gd name="connsiteX161" fmla="*/ 268 w 663"/>
              <a:gd name="connsiteY161" fmla="*/ 37 h 759"/>
              <a:gd name="connsiteX162" fmla="*/ 279 w 663"/>
              <a:gd name="connsiteY162" fmla="*/ 32 h 759"/>
              <a:gd name="connsiteX163" fmla="*/ 284 w 663"/>
              <a:gd name="connsiteY163" fmla="*/ 27 h 759"/>
              <a:gd name="connsiteX164" fmla="*/ 290 w 663"/>
              <a:gd name="connsiteY164" fmla="*/ 21 h 759"/>
              <a:gd name="connsiteX165" fmla="*/ 295 w 663"/>
              <a:gd name="connsiteY165" fmla="*/ 16 h 759"/>
              <a:gd name="connsiteX166" fmla="*/ 300 w 663"/>
              <a:gd name="connsiteY166" fmla="*/ 11 h 759"/>
              <a:gd name="connsiteX167" fmla="*/ 305 w 663"/>
              <a:gd name="connsiteY167" fmla="*/ 6 h 759"/>
              <a:gd name="connsiteX168" fmla="*/ 311 w 663"/>
              <a:gd name="connsiteY168" fmla="*/ 0 h 759"/>
              <a:gd name="connsiteX169" fmla="*/ 316 w 663"/>
              <a:gd name="connsiteY169" fmla="*/ 0 h 759"/>
              <a:gd name="connsiteX170" fmla="*/ 321 w 663"/>
              <a:gd name="connsiteY170" fmla="*/ 0 h 759"/>
              <a:gd name="connsiteX171" fmla="*/ 321 w 663"/>
              <a:gd name="connsiteY171" fmla="*/ 0 h 759"/>
              <a:gd name="connsiteX0" fmla="*/ 279 w 621"/>
              <a:gd name="connsiteY0" fmla="*/ 0 h 759"/>
              <a:gd name="connsiteX1" fmla="*/ 290 w 621"/>
              <a:gd name="connsiteY1" fmla="*/ 0 h 759"/>
              <a:gd name="connsiteX2" fmla="*/ 300 w 621"/>
              <a:gd name="connsiteY2" fmla="*/ 6 h 759"/>
              <a:gd name="connsiteX3" fmla="*/ 311 w 621"/>
              <a:gd name="connsiteY3" fmla="*/ 11 h 759"/>
              <a:gd name="connsiteX4" fmla="*/ 327 w 621"/>
              <a:gd name="connsiteY4" fmla="*/ 21 h 759"/>
              <a:gd name="connsiteX5" fmla="*/ 337 w 621"/>
              <a:gd name="connsiteY5" fmla="*/ 32 h 759"/>
              <a:gd name="connsiteX6" fmla="*/ 348 w 621"/>
              <a:gd name="connsiteY6" fmla="*/ 37 h 759"/>
              <a:gd name="connsiteX7" fmla="*/ 348 w 621"/>
              <a:gd name="connsiteY7" fmla="*/ 42 h 759"/>
              <a:gd name="connsiteX8" fmla="*/ 353 w 621"/>
              <a:gd name="connsiteY8" fmla="*/ 42 h 759"/>
              <a:gd name="connsiteX9" fmla="*/ 353 w 621"/>
              <a:gd name="connsiteY9" fmla="*/ 48 h 759"/>
              <a:gd name="connsiteX10" fmla="*/ 353 w 621"/>
              <a:gd name="connsiteY10" fmla="*/ 48 h 759"/>
              <a:gd name="connsiteX11" fmla="*/ 353 w 621"/>
              <a:gd name="connsiteY11" fmla="*/ 53 h 759"/>
              <a:gd name="connsiteX12" fmla="*/ 348 w 621"/>
              <a:gd name="connsiteY12" fmla="*/ 58 h 759"/>
              <a:gd name="connsiteX13" fmla="*/ 342 w 621"/>
              <a:gd name="connsiteY13" fmla="*/ 63 h 759"/>
              <a:gd name="connsiteX14" fmla="*/ 332 w 621"/>
              <a:gd name="connsiteY14" fmla="*/ 69 h 759"/>
              <a:gd name="connsiteX15" fmla="*/ 327 w 621"/>
              <a:gd name="connsiteY15" fmla="*/ 74 h 759"/>
              <a:gd name="connsiteX16" fmla="*/ 321 w 621"/>
              <a:gd name="connsiteY16" fmla="*/ 79 h 759"/>
              <a:gd name="connsiteX17" fmla="*/ 321 w 621"/>
              <a:gd name="connsiteY17" fmla="*/ 90 h 759"/>
              <a:gd name="connsiteX18" fmla="*/ 316 w 621"/>
              <a:gd name="connsiteY18" fmla="*/ 100 h 759"/>
              <a:gd name="connsiteX19" fmla="*/ 311 w 621"/>
              <a:gd name="connsiteY19" fmla="*/ 116 h 759"/>
              <a:gd name="connsiteX20" fmla="*/ 305 w 621"/>
              <a:gd name="connsiteY20" fmla="*/ 137 h 759"/>
              <a:gd name="connsiteX21" fmla="*/ 300 w 621"/>
              <a:gd name="connsiteY21" fmla="*/ 158 h 759"/>
              <a:gd name="connsiteX22" fmla="*/ 300 w 621"/>
              <a:gd name="connsiteY22" fmla="*/ 179 h 759"/>
              <a:gd name="connsiteX23" fmla="*/ 295 w 621"/>
              <a:gd name="connsiteY23" fmla="*/ 206 h 759"/>
              <a:gd name="connsiteX24" fmla="*/ 290 w 621"/>
              <a:gd name="connsiteY24" fmla="*/ 227 h 759"/>
              <a:gd name="connsiteX25" fmla="*/ 290 w 621"/>
              <a:gd name="connsiteY25" fmla="*/ 248 h 759"/>
              <a:gd name="connsiteX26" fmla="*/ 284 w 621"/>
              <a:gd name="connsiteY26" fmla="*/ 264 h 759"/>
              <a:gd name="connsiteX27" fmla="*/ 284 w 621"/>
              <a:gd name="connsiteY27" fmla="*/ 285 h 759"/>
              <a:gd name="connsiteX28" fmla="*/ 279 w 621"/>
              <a:gd name="connsiteY28" fmla="*/ 300 h 759"/>
              <a:gd name="connsiteX29" fmla="*/ 279 w 621"/>
              <a:gd name="connsiteY29" fmla="*/ 311 h 759"/>
              <a:gd name="connsiteX30" fmla="*/ 279 w 621"/>
              <a:gd name="connsiteY30" fmla="*/ 322 h 759"/>
              <a:gd name="connsiteX31" fmla="*/ 279 w 621"/>
              <a:gd name="connsiteY31" fmla="*/ 343 h 759"/>
              <a:gd name="connsiteX32" fmla="*/ 284 w 621"/>
              <a:gd name="connsiteY32" fmla="*/ 369 h 759"/>
              <a:gd name="connsiteX33" fmla="*/ 290 w 621"/>
              <a:gd name="connsiteY33" fmla="*/ 411 h 759"/>
              <a:gd name="connsiteX34" fmla="*/ 290 w 621"/>
              <a:gd name="connsiteY34" fmla="*/ 437 h 759"/>
              <a:gd name="connsiteX35" fmla="*/ 295 w 621"/>
              <a:gd name="connsiteY35" fmla="*/ 464 h 759"/>
              <a:gd name="connsiteX36" fmla="*/ 305 w 621"/>
              <a:gd name="connsiteY36" fmla="*/ 490 h 759"/>
              <a:gd name="connsiteX37" fmla="*/ 311 w 621"/>
              <a:gd name="connsiteY37" fmla="*/ 506 h 759"/>
              <a:gd name="connsiteX38" fmla="*/ 316 w 621"/>
              <a:gd name="connsiteY38" fmla="*/ 516 h 759"/>
              <a:gd name="connsiteX39" fmla="*/ 332 w 621"/>
              <a:gd name="connsiteY39" fmla="*/ 543 h 759"/>
              <a:gd name="connsiteX40" fmla="*/ 348 w 621"/>
              <a:gd name="connsiteY40" fmla="*/ 564 h 759"/>
              <a:gd name="connsiteX41" fmla="*/ 363 w 621"/>
              <a:gd name="connsiteY41" fmla="*/ 585 h 759"/>
              <a:gd name="connsiteX42" fmla="*/ 374 w 621"/>
              <a:gd name="connsiteY42" fmla="*/ 595 h 759"/>
              <a:gd name="connsiteX43" fmla="*/ 384 w 621"/>
              <a:gd name="connsiteY43" fmla="*/ 601 h 759"/>
              <a:gd name="connsiteX44" fmla="*/ 406 w 621"/>
              <a:gd name="connsiteY44" fmla="*/ 622 h 759"/>
              <a:gd name="connsiteX45" fmla="*/ 427 w 621"/>
              <a:gd name="connsiteY45" fmla="*/ 632 h 759"/>
              <a:gd name="connsiteX46" fmla="*/ 448 w 621"/>
              <a:gd name="connsiteY46" fmla="*/ 648 h 759"/>
              <a:gd name="connsiteX47" fmla="*/ 474 w 621"/>
              <a:gd name="connsiteY47" fmla="*/ 659 h 759"/>
              <a:gd name="connsiteX48" fmla="*/ 485 w 621"/>
              <a:gd name="connsiteY48" fmla="*/ 664 h 759"/>
              <a:gd name="connsiteX49" fmla="*/ 495 w 621"/>
              <a:gd name="connsiteY49" fmla="*/ 669 h 759"/>
              <a:gd name="connsiteX50" fmla="*/ 506 w 621"/>
              <a:gd name="connsiteY50" fmla="*/ 669 h 759"/>
              <a:gd name="connsiteX51" fmla="*/ 516 w 621"/>
              <a:gd name="connsiteY51" fmla="*/ 674 h 759"/>
              <a:gd name="connsiteX52" fmla="*/ 521 w 621"/>
              <a:gd name="connsiteY52" fmla="*/ 674 h 759"/>
              <a:gd name="connsiteX53" fmla="*/ 527 w 621"/>
              <a:gd name="connsiteY53" fmla="*/ 674 h 759"/>
              <a:gd name="connsiteX54" fmla="*/ 537 w 621"/>
              <a:gd name="connsiteY54" fmla="*/ 674 h 759"/>
              <a:gd name="connsiteX55" fmla="*/ 542 w 621"/>
              <a:gd name="connsiteY55" fmla="*/ 669 h 759"/>
              <a:gd name="connsiteX56" fmla="*/ 542 w 621"/>
              <a:gd name="connsiteY56" fmla="*/ 664 h 759"/>
              <a:gd name="connsiteX57" fmla="*/ 548 w 621"/>
              <a:gd name="connsiteY57" fmla="*/ 659 h 759"/>
              <a:gd name="connsiteX58" fmla="*/ 553 w 621"/>
              <a:gd name="connsiteY58" fmla="*/ 653 h 759"/>
              <a:gd name="connsiteX59" fmla="*/ 553 w 621"/>
              <a:gd name="connsiteY59" fmla="*/ 643 h 759"/>
              <a:gd name="connsiteX60" fmla="*/ 558 w 621"/>
              <a:gd name="connsiteY60" fmla="*/ 627 h 759"/>
              <a:gd name="connsiteX61" fmla="*/ 564 w 621"/>
              <a:gd name="connsiteY61" fmla="*/ 611 h 759"/>
              <a:gd name="connsiteX62" fmla="*/ 569 w 621"/>
              <a:gd name="connsiteY62" fmla="*/ 595 h 759"/>
              <a:gd name="connsiteX63" fmla="*/ 569 w 621"/>
              <a:gd name="connsiteY63" fmla="*/ 580 h 759"/>
              <a:gd name="connsiteX64" fmla="*/ 574 w 621"/>
              <a:gd name="connsiteY64" fmla="*/ 564 h 759"/>
              <a:gd name="connsiteX65" fmla="*/ 579 w 621"/>
              <a:gd name="connsiteY65" fmla="*/ 553 h 759"/>
              <a:gd name="connsiteX66" fmla="*/ 585 w 621"/>
              <a:gd name="connsiteY66" fmla="*/ 543 h 759"/>
              <a:gd name="connsiteX67" fmla="*/ 585 w 621"/>
              <a:gd name="connsiteY67" fmla="*/ 538 h 759"/>
              <a:gd name="connsiteX68" fmla="*/ 590 w 621"/>
              <a:gd name="connsiteY68" fmla="*/ 527 h 759"/>
              <a:gd name="connsiteX69" fmla="*/ 590 w 621"/>
              <a:gd name="connsiteY69" fmla="*/ 527 h 759"/>
              <a:gd name="connsiteX70" fmla="*/ 595 w 621"/>
              <a:gd name="connsiteY70" fmla="*/ 527 h 759"/>
              <a:gd name="connsiteX71" fmla="*/ 595 w 621"/>
              <a:gd name="connsiteY71" fmla="*/ 527 h 759"/>
              <a:gd name="connsiteX72" fmla="*/ 595 w 621"/>
              <a:gd name="connsiteY72" fmla="*/ 532 h 759"/>
              <a:gd name="connsiteX73" fmla="*/ 595 w 621"/>
              <a:gd name="connsiteY73" fmla="*/ 538 h 759"/>
              <a:gd name="connsiteX74" fmla="*/ 600 w 621"/>
              <a:gd name="connsiteY74" fmla="*/ 543 h 759"/>
              <a:gd name="connsiteX75" fmla="*/ 600 w 621"/>
              <a:gd name="connsiteY75" fmla="*/ 559 h 759"/>
              <a:gd name="connsiteX76" fmla="*/ 600 w 621"/>
              <a:gd name="connsiteY76" fmla="*/ 569 h 759"/>
              <a:gd name="connsiteX77" fmla="*/ 600 w 621"/>
              <a:gd name="connsiteY77" fmla="*/ 585 h 759"/>
              <a:gd name="connsiteX78" fmla="*/ 600 w 621"/>
              <a:gd name="connsiteY78" fmla="*/ 601 h 759"/>
              <a:gd name="connsiteX79" fmla="*/ 600 w 621"/>
              <a:gd name="connsiteY79" fmla="*/ 622 h 759"/>
              <a:gd name="connsiteX80" fmla="*/ 600 w 621"/>
              <a:gd name="connsiteY80" fmla="*/ 638 h 759"/>
              <a:gd name="connsiteX81" fmla="*/ 600 w 621"/>
              <a:gd name="connsiteY81" fmla="*/ 653 h 759"/>
              <a:gd name="connsiteX82" fmla="*/ 606 w 621"/>
              <a:gd name="connsiteY82" fmla="*/ 669 h 759"/>
              <a:gd name="connsiteX83" fmla="*/ 606 w 621"/>
              <a:gd name="connsiteY83" fmla="*/ 685 h 759"/>
              <a:gd name="connsiteX84" fmla="*/ 611 w 621"/>
              <a:gd name="connsiteY84" fmla="*/ 696 h 759"/>
              <a:gd name="connsiteX85" fmla="*/ 611 w 621"/>
              <a:gd name="connsiteY85" fmla="*/ 706 h 759"/>
              <a:gd name="connsiteX86" fmla="*/ 616 w 621"/>
              <a:gd name="connsiteY86" fmla="*/ 717 h 759"/>
              <a:gd name="connsiteX87" fmla="*/ 616 w 621"/>
              <a:gd name="connsiteY87" fmla="*/ 722 h 759"/>
              <a:gd name="connsiteX88" fmla="*/ 621 w 621"/>
              <a:gd name="connsiteY88" fmla="*/ 732 h 759"/>
              <a:gd name="connsiteX89" fmla="*/ 621 w 621"/>
              <a:gd name="connsiteY89" fmla="*/ 738 h 759"/>
              <a:gd name="connsiteX90" fmla="*/ 621 w 621"/>
              <a:gd name="connsiteY90" fmla="*/ 743 h 759"/>
              <a:gd name="connsiteX91" fmla="*/ 621 w 621"/>
              <a:gd name="connsiteY91" fmla="*/ 748 h 759"/>
              <a:gd name="connsiteX92" fmla="*/ 616 w 621"/>
              <a:gd name="connsiteY92" fmla="*/ 753 h 759"/>
              <a:gd name="connsiteX93" fmla="*/ 611 w 621"/>
              <a:gd name="connsiteY93" fmla="*/ 759 h 759"/>
              <a:gd name="connsiteX94" fmla="*/ 600 w 621"/>
              <a:gd name="connsiteY94" fmla="*/ 759 h 759"/>
              <a:gd name="connsiteX95" fmla="*/ 590 w 621"/>
              <a:gd name="connsiteY95" fmla="*/ 759 h 759"/>
              <a:gd name="connsiteX96" fmla="*/ 574 w 621"/>
              <a:gd name="connsiteY96" fmla="*/ 759 h 759"/>
              <a:gd name="connsiteX97" fmla="*/ 558 w 621"/>
              <a:gd name="connsiteY97" fmla="*/ 753 h 759"/>
              <a:gd name="connsiteX98" fmla="*/ 537 w 621"/>
              <a:gd name="connsiteY98" fmla="*/ 753 h 759"/>
              <a:gd name="connsiteX99" fmla="*/ 516 w 621"/>
              <a:gd name="connsiteY99" fmla="*/ 748 h 759"/>
              <a:gd name="connsiteX100" fmla="*/ 495 w 621"/>
              <a:gd name="connsiteY100" fmla="*/ 743 h 759"/>
              <a:gd name="connsiteX101" fmla="*/ 485 w 621"/>
              <a:gd name="connsiteY101" fmla="*/ 738 h 759"/>
              <a:gd name="connsiteX102" fmla="*/ 474 w 621"/>
              <a:gd name="connsiteY102" fmla="*/ 732 h 759"/>
              <a:gd name="connsiteX103" fmla="*/ 458 w 621"/>
              <a:gd name="connsiteY103" fmla="*/ 727 h 759"/>
              <a:gd name="connsiteX104" fmla="*/ 448 w 621"/>
              <a:gd name="connsiteY104" fmla="*/ 722 h 759"/>
              <a:gd name="connsiteX105" fmla="*/ 432 w 621"/>
              <a:gd name="connsiteY105" fmla="*/ 717 h 759"/>
              <a:gd name="connsiteX106" fmla="*/ 416 w 621"/>
              <a:gd name="connsiteY106" fmla="*/ 706 h 759"/>
              <a:gd name="connsiteX107" fmla="*/ 406 w 621"/>
              <a:gd name="connsiteY107" fmla="*/ 696 h 759"/>
              <a:gd name="connsiteX108" fmla="*/ 390 w 621"/>
              <a:gd name="connsiteY108" fmla="*/ 685 h 759"/>
              <a:gd name="connsiteX109" fmla="*/ 358 w 621"/>
              <a:gd name="connsiteY109" fmla="*/ 659 h 759"/>
              <a:gd name="connsiteX110" fmla="*/ 332 w 621"/>
              <a:gd name="connsiteY110" fmla="*/ 632 h 759"/>
              <a:gd name="connsiteX111" fmla="*/ 321 w 621"/>
              <a:gd name="connsiteY111" fmla="*/ 622 h 759"/>
              <a:gd name="connsiteX112" fmla="*/ 311 w 621"/>
              <a:gd name="connsiteY112" fmla="*/ 606 h 759"/>
              <a:gd name="connsiteX113" fmla="*/ 300 w 621"/>
              <a:gd name="connsiteY113" fmla="*/ 590 h 759"/>
              <a:gd name="connsiteX114" fmla="*/ 290 w 621"/>
              <a:gd name="connsiteY114" fmla="*/ 574 h 759"/>
              <a:gd name="connsiteX115" fmla="*/ 284 w 621"/>
              <a:gd name="connsiteY115" fmla="*/ 559 h 759"/>
              <a:gd name="connsiteX116" fmla="*/ 274 w 621"/>
              <a:gd name="connsiteY116" fmla="*/ 543 h 759"/>
              <a:gd name="connsiteX117" fmla="*/ 269 w 621"/>
              <a:gd name="connsiteY117" fmla="*/ 527 h 759"/>
              <a:gd name="connsiteX118" fmla="*/ 258 w 621"/>
              <a:gd name="connsiteY118" fmla="*/ 511 h 759"/>
              <a:gd name="connsiteX119" fmla="*/ 253 w 621"/>
              <a:gd name="connsiteY119" fmla="*/ 501 h 759"/>
              <a:gd name="connsiteX120" fmla="*/ 253 w 621"/>
              <a:gd name="connsiteY120" fmla="*/ 485 h 759"/>
              <a:gd name="connsiteX121" fmla="*/ 248 w 621"/>
              <a:gd name="connsiteY121" fmla="*/ 469 h 759"/>
              <a:gd name="connsiteX122" fmla="*/ 248 w 621"/>
              <a:gd name="connsiteY122" fmla="*/ 453 h 759"/>
              <a:gd name="connsiteX123" fmla="*/ 242 w 621"/>
              <a:gd name="connsiteY123" fmla="*/ 422 h 759"/>
              <a:gd name="connsiteX124" fmla="*/ 237 w 621"/>
              <a:gd name="connsiteY124" fmla="*/ 385 h 759"/>
              <a:gd name="connsiteX125" fmla="*/ 237 w 621"/>
              <a:gd name="connsiteY125" fmla="*/ 353 h 759"/>
              <a:gd name="connsiteX126" fmla="*/ 237 w 621"/>
              <a:gd name="connsiteY126" fmla="*/ 316 h 759"/>
              <a:gd name="connsiteX127" fmla="*/ 237 w 621"/>
              <a:gd name="connsiteY127" fmla="*/ 279 h 759"/>
              <a:gd name="connsiteX128" fmla="*/ 237 w 621"/>
              <a:gd name="connsiteY128" fmla="*/ 243 h 759"/>
              <a:gd name="connsiteX129" fmla="*/ 242 w 621"/>
              <a:gd name="connsiteY129" fmla="*/ 200 h 759"/>
              <a:gd name="connsiteX130" fmla="*/ 248 w 621"/>
              <a:gd name="connsiteY130" fmla="*/ 158 h 759"/>
              <a:gd name="connsiteX131" fmla="*/ 248 w 621"/>
              <a:gd name="connsiteY131" fmla="*/ 142 h 759"/>
              <a:gd name="connsiteX132" fmla="*/ 248 w 621"/>
              <a:gd name="connsiteY132" fmla="*/ 127 h 759"/>
              <a:gd name="connsiteX133" fmla="*/ 248 w 621"/>
              <a:gd name="connsiteY133" fmla="*/ 111 h 759"/>
              <a:gd name="connsiteX134" fmla="*/ 253 w 621"/>
              <a:gd name="connsiteY134" fmla="*/ 100 h 759"/>
              <a:gd name="connsiteX135" fmla="*/ 253 w 621"/>
              <a:gd name="connsiteY135" fmla="*/ 90 h 759"/>
              <a:gd name="connsiteX136" fmla="*/ 253 w 621"/>
              <a:gd name="connsiteY136" fmla="*/ 85 h 759"/>
              <a:gd name="connsiteX137" fmla="*/ 253 w 621"/>
              <a:gd name="connsiteY137" fmla="*/ 79 h 759"/>
              <a:gd name="connsiteX138" fmla="*/ 248 w 621"/>
              <a:gd name="connsiteY138" fmla="*/ 74 h 759"/>
              <a:gd name="connsiteX139" fmla="*/ 248 w 621"/>
              <a:gd name="connsiteY139" fmla="*/ 74 h 759"/>
              <a:gd name="connsiteX140" fmla="*/ 242 w 621"/>
              <a:gd name="connsiteY140" fmla="*/ 74 h 759"/>
              <a:gd name="connsiteX141" fmla="*/ 237 w 621"/>
              <a:gd name="connsiteY141" fmla="*/ 74 h 759"/>
              <a:gd name="connsiteX142" fmla="*/ 226 w 621"/>
              <a:gd name="connsiteY142" fmla="*/ 79 h 759"/>
              <a:gd name="connsiteX143" fmla="*/ 216 w 621"/>
              <a:gd name="connsiteY143" fmla="*/ 79 h 759"/>
              <a:gd name="connsiteX144" fmla="*/ 200 w 621"/>
              <a:gd name="connsiteY144" fmla="*/ 85 h 759"/>
              <a:gd name="connsiteX145" fmla="*/ 184 w 621"/>
              <a:gd name="connsiteY145" fmla="*/ 90 h 759"/>
              <a:gd name="connsiteX146" fmla="*/ 168 w 621"/>
              <a:gd name="connsiteY146" fmla="*/ 95 h 759"/>
              <a:gd name="connsiteX147" fmla="*/ 132 w 621"/>
              <a:gd name="connsiteY147" fmla="*/ 106 h 759"/>
              <a:gd name="connsiteX148" fmla="*/ 95 w 621"/>
              <a:gd name="connsiteY148" fmla="*/ 116 h 759"/>
              <a:gd name="connsiteX149" fmla="*/ 58 w 621"/>
              <a:gd name="connsiteY149" fmla="*/ 127 h 759"/>
              <a:gd name="connsiteX150" fmla="*/ 21 w 621"/>
              <a:gd name="connsiteY150" fmla="*/ 137 h 759"/>
              <a:gd name="connsiteX151" fmla="*/ 0 w 621"/>
              <a:gd name="connsiteY151" fmla="*/ 142 h 759"/>
              <a:gd name="connsiteX152" fmla="*/ 26 w 621"/>
              <a:gd name="connsiteY152" fmla="*/ 85 h 759"/>
              <a:gd name="connsiteX153" fmla="*/ 47 w 621"/>
              <a:gd name="connsiteY153" fmla="*/ 85 h 759"/>
              <a:gd name="connsiteX154" fmla="*/ 84 w 621"/>
              <a:gd name="connsiteY154" fmla="*/ 74 h 759"/>
              <a:gd name="connsiteX155" fmla="*/ 121 w 621"/>
              <a:gd name="connsiteY155" fmla="*/ 69 h 759"/>
              <a:gd name="connsiteX156" fmla="*/ 153 w 621"/>
              <a:gd name="connsiteY156" fmla="*/ 58 h 759"/>
              <a:gd name="connsiteX157" fmla="*/ 184 w 621"/>
              <a:gd name="connsiteY157" fmla="*/ 48 h 759"/>
              <a:gd name="connsiteX158" fmla="*/ 200 w 621"/>
              <a:gd name="connsiteY158" fmla="*/ 42 h 759"/>
              <a:gd name="connsiteX159" fmla="*/ 216 w 621"/>
              <a:gd name="connsiteY159" fmla="*/ 37 h 759"/>
              <a:gd name="connsiteX160" fmla="*/ 226 w 621"/>
              <a:gd name="connsiteY160" fmla="*/ 37 h 759"/>
              <a:gd name="connsiteX161" fmla="*/ 237 w 621"/>
              <a:gd name="connsiteY161" fmla="*/ 32 h 759"/>
              <a:gd name="connsiteX162" fmla="*/ 242 w 621"/>
              <a:gd name="connsiteY162" fmla="*/ 27 h 759"/>
              <a:gd name="connsiteX163" fmla="*/ 248 w 621"/>
              <a:gd name="connsiteY163" fmla="*/ 21 h 759"/>
              <a:gd name="connsiteX164" fmla="*/ 253 w 621"/>
              <a:gd name="connsiteY164" fmla="*/ 16 h 759"/>
              <a:gd name="connsiteX165" fmla="*/ 258 w 621"/>
              <a:gd name="connsiteY165" fmla="*/ 11 h 759"/>
              <a:gd name="connsiteX166" fmla="*/ 263 w 621"/>
              <a:gd name="connsiteY166" fmla="*/ 6 h 759"/>
              <a:gd name="connsiteX167" fmla="*/ 269 w 621"/>
              <a:gd name="connsiteY167" fmla="*/ 0 h 759"/>
              <a:gd name="connsiteX168" fmla="*/ 274 w 621"/>
              <a:gd name="connsiteY168" fmla="*/ 0 h 759"/>
              <a:gd name="connsiteX169" fmla="*/ 279 w 621"/>
              <a:gd name="connsiteY169" fmla="*/ 0 h 759"/>
              <a:gd name="connsiteX170" fmla="*/ 279 w 621"/>
              <a:gd name="connsiteY170" fmla="*/ 0 h 759"/>
              <a:gd name="connsiteX0" fmla="*/ 263 w 605"/>
              <a:gd name="connsiteY0" fmla="*/ 0 h 759"/>
              <a:gd name="connsiteX1" fmla="*/ 274 w 605"/>
              <a:gd name="connsiteY1" fmla="*/ 0 h 759"/>
              <a:gd name="connsiteX2" fmla="*/ 284 w 605"/>
              <a:gd name="connsiteY2" fmla="*/ 6 h 759"/>
              <a:gd name="connsiteX3" fmla="*/ 295 w 605"/>
              <a:gd name="connsiteY3" fmla="*/ 11 h 759"/>
              <a:gd name="connsiteX4" fmla="*/ 311 w 605"/>
              <a:gd name="connsiteY4" fmla="*/ 21 h 759"/>
              <a:gd name="connsiteX5" fmla="*/ 321 w 605"/>
              <a:gd name="connsiteY5" fmla="*/ 32 h 759"/>
              <a:gd name="connsiteX6" fmla="*/ 332 w 605"/>
              <a:gd name="connsiteY6" fmla="*/ 37 h 759"/>
              <a:gd name="connsiteX7" fmla="*/ 332 w 605"/>
              <a:gd name="connsiteY7" fmla="*/ 42 h 759"/>
              <a:gd name="connsiteX8" fmla="*/ 337 w 605"/>
              <a:gd name="connsiteY8" fmla="*/ 42 h 759"/>
              <a:gd name="connsiteX9" fmla="*/ 337 w 605"/>
              <a:gd name="connsiteY9" fmla="*/ 48 h 759"/>
              <a:gd name="connsiteX10" fmla="*/ 337 w 605"/>
              <a:gd name="connsiteY10" fmla="*/ 48 h 759"/>
              <a:gd name="connsiteX11" fmla="*/ 337 w 605"/>
              <a:gd name="connsiteY11" fmla="*/ 53 h 759"/>
              <a:gd name="connsiteX12" fmla="*/ 332 w 605"/>
              <a:gd name="connsiteY12" fmla="*/ 58 h 759"/>
              <a:gd name="connsiteX13" fmla="*/ 326 w 605"/>
              <a:gd name="connsiteY13" fmla="*/ 63 h 759"/>
              <a:gd name="connsiteX14" fmla="*/ 316 w 605"/>
              <a:gd name="connsiteY14" fmla="*/ 69 h 759"/>
              <a:gd name="connsiteX15" fmla="*/ 311 w 605"/>
              <a:gd name="connsiteY15" fmla="*/ 74 h 759"/>
              <a:gd name="connsiteX16" fmla="*/ 305 w 605"/>
              <a:gd name="connsiteY16" fmla="*/ 79 h 759"/>
              <a:gd name="connsiteX17" fmla="*/ 305 w 605"/>
              <a:gd name="connsiteY17" fmla="*/ 90 h 759"/>
              <a:gd name="connsiteX18" fmla="*/ 300 w 605"/>
              <a:gd name="connsiteY18" fmla="*/ 100 h 759"/>
              <a:gd name="connsiteX19" fmla="*/ 295 w 605"/>
              <a:gd name="connsiteY19" fmla="*/ 116 h 759"/>
              <a:gd name="connsiteX20" fmla="*/ 289 w 605"/>
              <a:gd name="connsiteY20" fmla="*/ 137 h 759"/>
              <a:gd name="connsiteX21" fmla="*/ 284 w 605"/>
              <a:gd name="connsiteY21" fmla="*/ 158 h 759"/>
              <a:gd name="connsiteX22" fmla="*/ 284 w 605"/>
              <a:gd name="connsiteY22" fmla="*/ 179 h 759"/>
              <a:gd name="connsiteX23" fmla="*/ 279 w 605"/>
              <a:gd name="connsiteY23" fmla="*/ 206 h 759"/>
              <a:gd name="connsiteX24" fmla="*/ 274 w 605"/>
              <a:gd name="connsiteY24" fmla="*/ 227 h 759"/>
              <a:gd name="connsiteX25" fmla="*/ 274 w 605"/>
              <a:gd name="connsiteY25" fmla="*/ 248 h 759"/>
              <a:gd name="connsiteX26" fmla="*/ 268 w 605"/>
              <a:gd name="connsiteY26" fmla="*/ 264 h 759"/>
              <a:gd name="connsiteX27" fmla="*/ 268 w 605"/>
              <a:gd name="connsiteY27" fmla="*/ 285 h 759"/>
              <a:gd name="connsiteX28" fmla="*/ 263 w 605"/>
              <a:gd name="connsiteY28" fmla="*/ 300 h 759"/>
              <a:gd name="connsiteX29" fmla="*/ 263 w 605"/>
              <a:gd name="connsiteY29" fmla="*/ 311 h 759"/>
              <a:gd name="connsiteX30" fmla="*/ 263 w 605"/>
              <a:gd name="connsiteY30" fmla="*/ 322 h 759"/>
              <a:gd name="connsiteX31" fmla="*/ 263 w 605"/>
              <a:gd name="connsiteY31" fmla="*/ 343 h 759"/>
              <a:gd name="connsiteX32" fmla="*/ 268 w 605"/>
              <a:gd name="connsiteY32" fmla="*/ 369 h 759"/>
              <a:gd name="connsiteX33" fmla="*/ 274 w 605"/>
              <a:gd name="connsiteY33" fmla="*/ 411 h 759"/>
              <a:gd name="connsiteX34" fmla="*/ 274 w 605"/>
              <a:gd name="connsiteY34" fmla="*/ 437 h 759"/>
              <a:gd name="connsiteX35" fmla="*/ 279 w 605"/>
              <a:gd name="connsiteY35" fmla="*/ 464 h 759"/>
              <a:gd name="connsiteX36" fmla="*/ 289 w 605"/>
              <a:gd name="connsiteY36" fmla="*/ 490 h 759"/>
              <a:gd name="connsiteX37" fmla="*/ 295 w 605"/>
              <a:gd name="connsiteY37" fmla="*/ 506 h 759"/>
              <a:gd name="connsiteX38" fmla="*/ 300 w 605"/>
              <a:gd name="connsiteY38" fmla="*/ 516 h 759"/>
              <a:gd name="connsiteX39" fmla="*/ 316 w 605"/>
              <a:gd name="connsiteY39" fmla="*/ 543 h 759"/>
              <a:gd name="connsiteX40" fmla="*/ 332 w 605"/>
              <a:gd name="connsiteY40" fmla="*/ 564 h 759"/>
              <a:gd name="connsiteX41" fmla="*/ 347 w 605"/>
              <a:gd name="connsiteY41" fmla="*/ 585 h 759"/>
              <a:gd name="connsiteX42" fmla="*/ 358 w 605"/>
              <a:gd name="connsiteY42" fmla="*/ 595 h 759"/>
              <a:gd name="connsiteX43" fmla="*/ 368 w 605"/>
              <a:gd name="connsiteY43" fmla="*/ 601 h 759"/>
              <a:gd name="connsiteX44" fmla="*/ 390 w 605"/>
              <a:gd name="connsiteY44" fmla="*/ 622 h 759"/>
              <a:gd name="connsiteX45" fmla="*/ 411 w 605"/>
              <a:gd name="connsiteY45" fmla="*/ 632 h 759"/>
              <a:gd name="connsiteX46" fmla="*/ 432 w 605"/>
              <a:gd name="connsiteY46" fmla="*/ 648 h 759"/>
              <a:gd name="connsiteX47" fmla="*/ 458 w 605"/>
              <a:gd name="connsiteY47" fmla="*/ 659 h 759"/>
              <a:gd name="connsiteX48" fmla="*/ 469 w 605"/>
              <a:gd name="connsiteY48" fmla="*/ 664 h 759"/>
              <a:gd name="connsiteX49" fmla="*/ 479 w 605"/>
              <a:gd name="connsiteY49" fmla="*/ 669 h 759"/>
              <a:gd name="connsiteX50" fmla="*/ 490 w 605"/>
              <a:gd name="connsiteY50" fmla="*/ 669 h 759"/>
              <a:gd name="connsiteX51" fmla="*/ 500 w 605"/>
              <a:gd name="connsiteY51" fmla="*/ 674 h 759"/>
              <a:gd name="connsiteX52" fmla="*/ 505 w 605"/>
              <a:gd name="connsiteY52" fmla="*/ 674 h 759"/>
              <a:gd name="connsiteX53" fmla="*/ 511 w 605"/>
              <a:gd name="connsiteY53" fmla="*/ 674 h 759"/>
              <a:gd name="connsiteX54" fmla="*/ 521 w 605"/>
              <a:gd name="connsiteY54" fmla="*/ 674 h 759"/>
              <a:gd name="connsiteX55" fmla="*/ 526 w 605"/>
              <a:gd name="connsiteY55" fmla="*/ 669 h 759"/>
              <a:gd name="connsiteX56" fmla="*/ 526 w 605"/>
              <a:gd name="connsiteY56" fmla="*/ 664 h 759"/>
              <a:gd name="connsiteX57" fmla="*/ 532 w 605"/>
              <a:gd name="connsiteY57" fmla="*/ 659 h 759"/>
              <a:gd name="connsiteX58" fmla="*/ 537 w 605"/>
              <a:gd name="connsiteY58" fmla="*/ 653 h 759"/>
              <a:gd name="connsiteX59" fmla="*/ 537 w 605"/>
              <a:gd name="connsiteY59" fmla="*/ 643 h 759"/>
              <a:gd name="connsiteX60" fmla="*/ 542 w 605"/>
              <a:gd name="connsiteY60" fmla="*/ 627 h 759"/>
              <a:gd name="connsiteX61" fmla="*/ 548 w 605"/>
              <a:gd name="connsiteY61" fmla="*/ 611 h 759"/>
              <a:gd name="connsiteX62" fmla="*/ 553 w 605"/>
              <a:gd name="connsiteY62" fmla="*/ 595 h 759"/>
              <a:gd name="connsiteX63" fmla="*/ 553 w 605"/>
              <a:gd name="connsiteY63" fmla="*/ 580 h 759"/>
              <a:gd name="connsiteX64" fmla="*/ 558 w 605"/>
              <a:gd name="connsiteY64" fmla="*/ 564 h 759"/>
              <a:gd name="connsiteX65" fmla="*/ 563 w 605"/>
              <a:gd name="connsiteY65" fmla="*/ 553 h 759"/>
              <a:gd name="connsiteX66" fmla="*/ 569 w 605"/>
              <a:gd name="connsiteY66" fmla="*/ 543 h 759"/>
              <a:gd name="connsiteX67" fmla="*/ 569 w 605"/>
              <a:gd name="connsiteY67" fmla="*/ 538 h 759"/>
              <a:gd name="connsiteX68" fmla="*/ 574 w 605"/>
              <a:gd name="connsiteY68" fmla="*/ 527 h 759"/>
              <a:gd name="connsiteX69" fmla="*/ 574 w 605"/>
              <a:gd name="connsiteY69" fmla="*/ 527 h 759"/>
              <a:gd name="connsiteX70" fmla="*/ 579 w 605"/>
              <a:gd name="connsiteY70" fmla="*/ 527 h 759"/>
              <a:gd name="connsiteX71" fmla="*/ 579 w 605"/>
              <a:gd name="connsiteY71" fmla="*/ 527 h 759"/>
              <a:gd name="connsiteX72" fmla="*/ 579 w 605"/>
              <a:gd name="connsiteY72" fmla="*/ 532 h 759"/>
              <a:gd name="connsiteX73" fmla="*/ 579 w 605"/>
              <a:gd name="connsiteY73" fmla="*/ 538 h 759"/>
              <a:gd name="connsiteX74" fmla="*/ 584 w 605"/>
              <a:gd name="connsiteY74" fmla="*/ 543 h 759"/>
              <a:gd name="connsiteX75" fmla="*/ 584 w 605"/>
              <a:gd name="connsiteY75" fmla="*/ 559 h 759"/>
              <a:gd name="connsiteX76" fmla="*/ 584 w 605"/>
              <a:gd name="connsiteY76" fmla="*/ 569 h 759"/>
              <a:gd name="connsiteX77" fmla="*/ 584 w 605"/>
              <a:gd name="connsiteY77" fmla="*/ 585 h 759"/>
              <a:gd name="connsiteX78" fmla="*/ 584 w 605"/>
              <a:gd name="connsiteY78" fmla="*/ 601 h 759"/>
              <a:gd name="connsiteX79" fmla="*/ 584 w 605"/>
              <a:gd name="connsiteY79" fmla="*/ 622 h 759"/>
              <a:gd name="connsiteX80" fmla="*/ 584 w 605"/>
              <a:gd name="connsiteY80" fmla="*/ 638 h 759"/>
              <a:gd name="connsiteX81" fmla="*/ 584 w 605"/>
              <a:gd name="connsiteY81" fmla="*/ 653 h 759"/>
              <a:gd name="connsiteX82" fmla="*/ 590 w 605"/>
              <a:gd name="connsiteY82" fmla="*/ 669 h 759"/>
              <a:gd name="connsiteX83" fmla="*/ 590 w 605"/>
              <a:gd name="connsiteY83" fmla="*/ 685 h 759"/>
              <a:gd name="connsiteX84" fmla="*/ 595 w 605"/>
              <a:gd name="connsiteY84" fmla="*/ 696 h 759"/>
              <a:gd name="connsiteX85" fmla="*/ 595 w 605"/>
              <a:gd name="connsiteY85" fmla="*/ 706 h 759"/>
              <a:gd name="connsiteX86" fmla="*/ 600 w 605"/>
              <a:gd name="connsiteY86" fmla="*/ 717 h 759"/>
              <a:gd name="connsiteX87" fmla="*/ 600 w 605"/>
              <a:gd name="connsiteY87" fmla="*/ 722 h 759"/>
              <a:gd name="connsiteX88" fmla="*/ 605 w 605"/>
              <a:gd name="connsiteY88" fmla="*/ 732 h 759"/>
              <a:gd name="connsiteX89" fmla="*/ 605 w 605"/>
              <a:gd name="connsiteY89" fmla="*/ 738 h 759"/>
              <a:gd name="connsiteX90" fmla="*/ 605 w 605"/>
              <a:gd name="connsiteY90" fmla="*/ 743 h 759"/>
              <a:gd name="connsiteX91" fmla="*/ 605 w 605"/>
              <a:gd name="connsiteY91" fmla="*/ 748 h 759"/>
              <a:gd name="connsiteX92" fmla="*/ 600 w 605"/>
              <a:gd name="connsiteY92" fmla="*/ 753 h 759"/>
              <a:gd name="connsiteX93" fmla="*/ 595 w 605"/>
              <a:gd name="connsiteY93" fmla="*/ 759 h 759"/>
              <a:gd name="connsiteX94" fmla="*/ 584 w 605"/>
              <a:gd name="connsiteY94" fmla="*/ 759 h 759"/>
              <a:gd name="connsiteX95" fmla="*/ 574 w 605"/>
              <a:gd name="connsiteY95" fmla="*/ 759 h 759"/>
              <a:gd name="connsiteX96" fmla="*/ 558 w 605"/>
              <a:gd name="connsiteY96" fmla="*/ 759 h 759"/>
              <a:gd name="connsiteX97" fmla="*/ 542 w 605"/>
              <a:gd name="connsiteY97" fmla="*/ 753 h 759"/>
              <a:gd name="connsiteX98" fmla="*/ 521 w 605"/>
              <a:gd name="connsiteY98" fmla="*/ 753 h 759"/>
              <a:gd name="connsiteX99" fmla="*/ 500 w 605"/>
              <a:gd name="connsiteY99" fmla="*/ 748 h 759"/>
              <a:gd name="connsiteX100" fmla="*/ 479 w 605"/>
              <a:gd name="connsiteY100" fmla="*/ 743 h 759"/>
              <a:gd name="connsiteX101" fmla="*/ 469 w 605"/>
              <a:gd name="connsiteY101" fmla="*/ 738 h 759"/>
              <a:gd name="connsiteX102" fmla="*/ 458 w 605"/>
              <a:gd name="connsiteY102" fmla="*/ 732 h 759"/>
              <a:gd name="connsiteX103" fmla="*/ 442 w 605"/>
              <a:gd name="connsiteY103" fmla="*/ 727 h 759"/>
              <a:gd name="connsiteX104" fmla="*/ 432 w 605"/>
              <a:gd name="connsiteY104" fmla="*/ 722 h 759"/>
              <a:gd name="connsiteX105" fmla="*/ 416 w 605"/>
              <a:gd name="connsiteY105" fmla="*/ 717 h 759"/>
              <a:gd name="connsiteX106" fmla="*/ 400 w 605"/>
              <a:gd name="connsiteY106" fmla="*/ 706 h 759"/>
              <a:gd name="connsiteX107" fmla="*/ 390 w 605"/>
              <a:gd name="connsiteY107" fmla="*/ 696 h 759"/>
              <a:gd name="connsiteX108" fmla="*/ 374 w 605"/>
              <a:gd name="connsiteY108" fmla="*/ 685 h 759"/>
              <a:gd name="connsiteX109" fmla="*/ 342 w 605"/>
              <a:gd name="connsiteY109" fmla="*/ 659 h 759"/>
              <a:gd name="connsiteX110" fmla="*/ 316 w 605"/>
              <a:gd name="connsiteY110" fmla="*/ 632 h 759"/>
              <a:gd name="connsiteX111" fmla="*/ 305 w 605"/>
              <a:gd name="connsiteY111" fmla="*/ 622 h 759"/>
              <a:gd name="connsiteX112" fmla="*/ 295 w 605"/>
              <a:gd name="connsiteY112" fmla="*/ 606 h 759"/>
              <a:gd name="connsiteX113" fmla="*/ 284 w 605"/>
              <a:gd name="connsiteY113" fmla="*/ 590 h 759"/>
              <a:gd name="connsiteX114" fmla="*/ 274 w 605"/>
              <a:gd name="connsiteY114" fmla="*/ 574 h 759"/>
              <a:gd name="connsiteX115" fmla="*/ 268 w 605"/>
              <a:gd name="connsiteY115" fmla="*/ 559 h 759"/>
              <a:gd name="connsiteX116" fmla="*/ 258 w 605"/>
              <a:gd name="connsiteY116" fmla="*/ 543 h 759"/>
              <a:gd name="connsiteX117" fmla="*/ 253 w 605"/>
              <a:gd name="connsiteY117" fmla="*/ 527 h 759"/>
              <a:gd name="connsiteX118" fmla="*/ 242 w 605"/>
              <a:gd name="connsiteY118" fmla="*/ 511 h 759"/>
              <a:gd name="connsiteX119" fmla="*/ 237 w 605"/>
              <a:gd name="connsiteY119" fmla="*/ 501 h 759"/>
              <a:gd name="connsiteX120" fmla="*/ 237 w 605"/>
              <a:gd name="connsiteY120" fmla="*/ 485 h 759"/>
              <a:gd name="connsiteX121" fmla="*/ 232 w 605"/>
              <a:gd name="connsiteY121" fmla="*/ 469 h 759"/>
              <a:gd name="connsiteX122" fmla="*/ 232 w 605"/>
              <a:gd name="connsiteY122" fmla="*/ 453 h 759"/>
              <a:gd name="connsiteX123" fmla="*/ 226 w 605"/>
              <a:gd name="connsiteY123" fmla="*/ 422 h 759"/>
              <a:gd name="connsiteX124" fmla="*/ 221 w 605"/>
              <a:gd name="connsiteY124" fmla="*/ 385 h 759"/>
              <a:gd name="connsiteX125" fmla="*/ 221 w 605"/>
              <a:gd name="connsiteY125" fmla="*/ 353 h 759"/>
              <a:gd name="connsiteX126" fmla="*/ 221 w 605"/>
              <a:gd name="connsiteY126" fmla="*/ 316 h 759"/>
              <a:gd name="connsiteX127" fmla="*/ 221 w 605"/>
              <a:gd name="connsiteY127" fmla="*/ 279 h 759"/>
              <a:gd name="connsiteX128" fmla="*/ 221 w 605"/>
              <a:gd name="connsiteY128" fmla="*/ 243 h 759"/>
              <a:gd name="connsiteX129" fmla="*/ 226 w 605"/>
              <a:gd name="connsiteY129" fmla="*/ 200 h 759"/>
              <a:gd name="connsiteX130" fmla="*/ 232 w 605"/>
              <a:gd name="connsiteY130" fmla="*/ 158 h 759"/>
              <a:gd name="connsiteX131" fmla="*/ 232 w 605"/>
              <a:gd name="connsiteY131" fmla="*/ 142 h 759"/>
              <a:gd name="connsiteX132" fmla="*/ 232 w 605"/>
              <a:gd name="connsiteY132" fmla="*/ 127 h 759"/>
              <a:gd name="connsiteX133" fmla="*/ 232 w 605"/>
              <a:gd name="connsiteY133" fmla="*/ 111 h 759"/>
              <a:gd name="connsiteX134" fmla="*/ 237 w 605"/>
              <a:gd name="connsiteY134" fmla="*/ 100 h 759"/>
              <a:gd name="connsiteX135" fmla="*/ 237 w 605"/>
              <a:gd name="connsiteY135" fmla="*/ 90 h 759"/>
              <a:gd name="connsiteX136" fmla="*/ 237 w 605"/>
              <a:gd name="connsiteY136" fmla="*/ 85 h 759"/>
              <a:gd name="connsiteX137" fmla="*/ 237 w 605"/>
              <a:gd name="connsiteY137" fmla="*/ 79 h 759"/>
              <a:gd name="connsiteX138" fmla="*/ 232 w 605"/>
              <a:gd name="connsiteY138" fmla="*/ 74 h 759"/>
              <a:gd name="connsiteX139" fmla="*/ 232 w 605"/>
              <a:gd name="connsiteY139" fmla="*/ 74 h 759"/>
              <a:gd name="connsiteX140" fmla="*/ 226 w 605"/>
              <a:gd name="connsiteY140" fmla="*/ 74 h 759"/>
              <a:gd name="connsiteX141" fmla="*/ 221 w 605"/>
              <a:gd name="connsiteY141" fmla="*/ 74 h 759"/>
              <a:gd name="connsiteX142" fmla="*/ 210 w 605"/>
              <a:gd name="connsiteY142" fmla="*/ 79 h 759"/>
              <a:gd name="connsiteX143" fmla="*/ 200 w 605"/>
              <a:gd name="connsiteY143" fmla="*/ 79 h 759"/>
              <a:gd name="connsiteX144" fmla="*/ 184 w 605"/>
              <a:gd name="connsiteY144" fmla="*/ 85 h 759"/>
              <a:gd name="connsiteX145" fmla="*/ 168 w 605"/>
              <a:gd name="connsiteY145" fmla="*/ 90 h 759"/>
              <a:gd name="connsiteX146" fmla="*/ 152 w 605"/>
              <a:gd name="connsiteY146" fmla="*/ 95 h 759"/>
              <a:gd name="connsiteX147" fmla="*/ 116 w 605"/>
              <a:gd name="connsiteY147" fmla="*/ 106 h 759"/>
              <a:gd name="connsiteX148" fmla="*/ 79 w 605"/>
              <a:gd name="connsiteY148" fmla="*/ 116 h 759"/>
              <a:gd name="connsiteX149" fmla="*/ 42 w 605"/>
              <a:gd name="connsiteY149" fmla="*/ 127 h 759"/>
              <a:gd name="connsiteX150" fmla="*/ 5 w 605"/>
              <a:gd name="connsiteY150" fmla="*/ 137 h 759"/>
              <a:gd name="connsiteX151" fmla="*/ 10 w 605"/>
              <a:gd name="connsiteY151" fmla="*/ 85 h 759"/>
              <a:gd name="connsiteX152" fmla="*/ 31 w 605"/>
              <a:gd name="connsiteY152" fmla="*/ 85 h 759"/>
              <a:gd name="connsiteX153" fmla="*/ 68 w 605"/>
              <a:gd name="connsiteY153" fmla="*/ 74 h 759"/>
              <a:gd name="connsiteX154" fmla="*/ 105 w 605"/>
              <a:gd name="connsiteY154" fmla="*/ 69 h 759"/>
              <a:gd name="connsiteX155" fmla="*/ 137 w 605"/>
              <a:gd name="connsiteY155" fmla="*/ 58 h 759"/>
              <a:gd name="connsiteX156" fmla="*/ 168 w 605"/>
              <a:gd name="connsiteY156" fmla="*/ 48 h 759"/>
              <a:gd name="connsiteX157" fmla="*/ 184 w 605"/>
              <a:gd name="connsiteY157" fmla="*/ 42 h 759"/>
              <a:gd name="connsiteX158" fmla="*/ 200 w 605"/>
              <a:gd name="connsiteY158" fmla="*/ 37 h 759"/>
              <a:gd name="connsiteX159" fmla="*/ 210 w 605"/>
              <a:gd name="connsiteY159" fmla="*/ 37 h 759"/>
              <a:gd name="connsiteX160" fmla="*/ 221 w 605"/>
              <a:gd name="connsiteY160" fmla="*/ 32 h 759"/>
              <a:gd name="connsiteX161" fmla="*/ 226 w 605"/>
              <a:gd name="connsiteY161" fmla="*/ 27 h 759"/>
              <a:gd name="connsiteX162" fmla="*/ 232 w 605"/>
              <a:gd name="connsiteY162" fmla="*/ 21 h 759"/>
              <a:gd name="connsiteX163" fmla="*/ 237 w 605"/>
              <a:gd name="connsiteY163" fmla="*/ 16 h 759"/>
              <a:gd name="connsiteX164" fmla="*/ 242 w 605"/>
              <a:gd name="connsiteY164" fmla="*/ 11 h 759"/>
              <a:gd name="connsiteX165" fmla="*/ 247 w 605"/>
              <a:gd name="connsiteY165" fmla="*/ 6 h 759"/>
              <a:gd name="connsiteX166" fmla="*/ 253 w 605"/>
              <a:gd name="connsiteY166" fmla="*/ 0 h 759"/>
              <a:gd name="connsiteX167" fmla="*/ 258 w 605"/>
              <a:gd name="connsiteY167" fmla="*/ 0 h 759"/>
              <a:gd name="connsiteX168" fmla="*/ 263 w 605"/>
              <a:gd name="connsiteY168" fmla="*/ 0 h 759"/>
              <a:gd name="connsiteX169" fmla="*/ 263 w 605"/>
              <a:gd name="connsiteY169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32 w 595"/>
              <a:gd name="connsiteY149" fmla="*/ 127 h 759"/>
              <a:gd name="connsiteX150" fmla="*/ 0 w 595"/>
              <a:gd name="connsiteY150" fmla="*/ 85 h 759"/>
              <a:gd name="connsiteX151" fmla="*/ 21 w 595"/>
              <a:gd name="connsiteY151" fmla="*/ 85 h 759"/>
              <a:gd name="connsiteX152" fmla="*/ 58 w 595"/>
              <a:gd name="connsiteY152" fmla="*/ 74 h 759"/>
              <a:gd name="connsiteX153" fmla="*/ 95 w 595"/>
              <a:gd name="connsiteY153" fmla="*/ 69 h 759"/>
              <a:gd name="connsiteX154" fmla="*/ 127 w 595"/>
              <a:gd name="connsiteY154" fmla="*/ 58 h 759"/>
              <a:gd name="connsiteX155" fmla="*/ 158 w 595"/>
              <a:gd name="connsiteY155" fmla="*/ 48 h 759"/>
              <a:gd name="connsiteX156" fmla="*/ 174 w 595"/>
              <a:gd name="connsiteY156" fmla="*/ 42 h 759"/>
              <a:gd name="connsiteX157" fmla="*/ 190 w 595"/>
              <a:gd name="connsiteY157" fmla="*/ 37 h 759"/>
              <a:gd name="connsiteX158" fmla="*/ 200 w 595"/>
              <a:gd name="connsiteY158" fmla="*/ 37 h 759"/>
              <a:gd name="connsiteX159" fmla="*/ 211 w 595"/>
              <a:gd name="connsiteY159" fmla="*/ 32 h 759"/>
              <a:gd name="connsiteX160" fmla="*/ 216 w 595"/>
              <a:gd name="connsiteY160" fmla="*/ 27 h 759"/>
              <a:gd name="connsiteX161" fmla="*/ 222 w 595"/>
              <a:gd name="connsiteY161" fmla="*/ 21 h 759"/>
              <a:gd name="connsiteX162" fmla="*/ 227 w 595"/>
              <a:gd name="connsiteY162" fmla="*/ 16 h 759"/>
              <a:gd name="connsiteX163" fmla="*/ 232 w 595"/>
              <a:gd name="connsiteY163" fmla="*/ 11 h 759"/>
              <a:gd name="connsiteX164" fmla="*/ 237 w 595"/>
              <a:gd name="connsiteY164" fmla="*/ 6 h 759"/>
              <a:gd name="connsiteX165" fmla="*/ 243 w 595"/>
              <a:gd name="connsiteY165" fmla="*/ 0 h 759"/>
              <a:gd name="connsiteX166" fmla="*/ 248 w 595"/>
              <a:gd name="connsiteY166" fmla="*/ 0 h 759"/>
              <a:gd name="connsiteX167" fmla="*/ 253 w 595"/>
              <a:gd name="connsiteY167" fmla="*/ 0 h 759"/>
              <a:gd name="connsiteX168" fmla="*/ 253 w 595"/>
              <a:gd name="connsiteY168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0 w 595"/>
              <a:gd name="connsiteY149" fmla="*/ 85 h 759"/>
              <a:gd name="connsiteX150" fmla="*/ 21 w 595"/>
              <a:gd name="connsiteY150" fmla="*/ 85 h 759"/>
              <a:gd name="connsiteX151" fmla="*/ 58 w 595"/>
              <a:gd name="connsiteY151" fmla="*/ 74 h 759"/>
              <a:gd name="connsiteX152" fmla="*/ 95 w 595"/>
              <a:gd name="connsiteY152" fmla="*/ 69 h 759"/>
              <a:gd name="connsiteX153" fmla="*/ 127 w 595"/>
              <a:gd name="connsiteY153" fmla="*/ 58 h 759"/>
              <a:gd name="connsiteX154" fmla="*/ 158 w 595"/>
              <a:gd name="connsiteY154" fmla="*/ 48 h 759"/>
              <a:gd name="connsiteX155" fmla="*/ 174 w 595"/>
              <a:gd name="connsiteY155" fmla="*/ 42 h 759"/>
              <a:gd name="connsiteX156" fmla="*/ 190 w 595"/>
              <a:gd name="connsiteY156" fmla="*/ 37 h 759"/>
              <a:gd name="connsiteX157" fmla="*/ 200 w 595"/>
              <a:gd name="connsiteY157" fmla="*/ 37 h 759"/>
              <a:gd name="connsiteX158" fmla="*/ 211 w 595"/>
              <a:gd name="connsiteY158" fmla="*/ 32 h 759"/>
              <a:gd name="connsiteX159" fmla="*/ 216 w 595"/>
              <a:gd name="connsiteY159" fmla="*/ 27 h 759"/>
              <a:gd name="connsiteX160" fmla="*/ 222 w 595"/>
              <a:gd name="connsiteY160" fmla="*/ 21 h 759"/>
              <a:gd name="connsiteX161" fmla="*/ 227 w 595"/>
              <a:gd name="connsiteY161" fmla="*/ 16 h 759"/>
              <a:gd name="connsiteX162" fmla="*/ 232 w 595"/>
              <a:gd name="connsiteY162" fmla="*/ 11 h 759"/>
              <a:gd name="connsiteX163" fmla="*/ 237 w 595"/>
              <a:gd name="connsiteY163" fmla="*/ 6 h 759"/>
              <a:gd name="connsiteX164" fmla="*/ 243 w 595"/>
              <a:gd name="connsiteY164" fmla="*/ 0 h 759"/>
              <a:gd name="connsiteX165" fmla="*/ 248 w 595"/>
              <a:gd name="connsiteY165" fmla="*/ 0 h 759"/>
              <a:gd name="connsiteX166" fmla="*/ 253 w 595"/>
              <a:gd name="connsiteY166" fmla="*/ 0 h 759"/>
              <a:gd name="connsiteX167" fmla="*/ 253 w 595"/>
              <a:gd name="connsiteY167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0 w 595"/>
              <a:gd name="connsiteY149" fmla="*/ 85 h 759"/>
              <a:gd name="connsiteX150" fmla="*/ 58 w 595"/>
              <a:gd name="connsiteY150" fmla="*/ 74 h 759"/>
              <a:gd name="connsiteX151" fmla="*/ 95 w 595"/>
              <a:gd name="connsiteY151" fmla="*/ 69 h 759"/>
              <a:gd name="connsiteX152" fmla="*/ 127 w 595"/>
              <a:gd name="connsiteY152" fmla="*/ 58 h 759"/>
              <a:gd name="connsiteX153" fmla="*/ 158 w 595"/>
              <a:gd name="connsiteY153" fmla="*/ 48 h 759"/>
              <a:gd name="connsiteX154" fmla="*/ 174 w 595"/>
              <a:gd name="connsiteY154" fmla="*/ 42 h 759"/>
              <a:gd name="connsiteX155" fmla="*/ 190 w 595"/>
              <a:gd name="connsiteY155" fmla="*/ 37 h 759"/>
              <a:gd name="connsiteX156" fmla="*/ 200 w 595"/>
              <a:gd name="connsiteY156" fmla="*/ 37 h 759"/>
              <a:gd name="connsiteX157" fmla="*/ 211 w 595"/>
              <a:gd name="connsiteY157" fmla="*/ 32 h 759"/>
              <a:gd name="connsiteX158" fmla="*/ 216 w 595"/>
              <a:gd name="connsiteY158" fmla="*/ 27 h 759"/>
              <a:gd name="connsiteX159" fmla="*/ 222 w 595"/>
              <a:gd name="connsiteY159" fmla="*/ 21 h 759"/>
              <a:gd name="connsiteX160" fmla="*/ 227 w 595"/>
              <a:gd name="connsiteY160" fmla="*/ 16 h 759"/>
              <a:gd name="connsiteX161" fmla="*/ 232 w 595"/>
              <a:gd name="connsiteY161" fmla="*/ 11 h 759"/>
              <a:gd name="connsiteX162" fmla="*/ 237 w 595"/>
              <a:gd name="connsiteY162" fmla="*/ 6 h 759"/>
              <a:gd name="connsiteX163" fmla="*/ 243 w 595"/>
              <a:gd name="connsiteY163" fmla="*/ 0 h 759"/>
              <a:gd name="connsiteX164" fmla="*/ 248 w 595"/>
              <a:gd name="connsiteY164" fmla="*/ 0 h 759"/>
              <a:gd name="connsiteX165" fmla="*/ 253 w 595"/>
              <a:gd name="connsiteY165" fmla="*/ 0 h 759"/>
              <a:gd name="connsiteX166" fmla="*/ 253 w 595"/>
              <a:gd name="connsiteY166" fmla="*/ 0 h 759"/>
              <a:gd name="connsiteX0" fmla="*/ 199 w 541"/>
              <a:gd name="connsiteY0" fmla="*/ 0 h 759"/>
              <a:gd name="connsiteX1" fmla="*/ 210 w 541"/>
              <a:gd name="connsiteY1" fmla="*/ 0 h 759"/>
              <a:gd name="connsiteX2" fmla="*/ 220 w 541"/>
              <a:gd name="connsiteY2" fmla="*/ 6 h 759"/>
              <a:gd name="connsiteX3" fmla="*/ 231 w 541"/>
              <a:gd name="connsiteY3" fmla="*/ 11 h 759"/>
              <a:gd name="connsiteX4" fmla="*/ 247 w 541"/>
              <a:gd name="connsiteY4" fmla="*/ 21 h 759"/>
              <a:gd name="connsiteX5" fmla="*/ 257 w 541"/>
              <a:gd name="connsiteY5" fmla="*/ 32 h 759"/>
              <a:gd name="connsiteX6" fmla="*/ 268 w 541"/>
              <a:gd name="connsiteY6" fmla="*/ 37 h 759"/>
              <a:gd name="connsiteX7" fmla="*/ 268 w 541"/>
              <a:gd name="connsiteY7" fmla="*/ 42 h 759"/>
              <a:gd name="connsiteX8" fmla="*/ 273 w 541"/>
              <a:gd name="connsiteY8" fmla="*/ 42 h 759"/>
              <a:gd name="connsiteX9" fmla="*/ 273 w 541"/>
              <a:gd name="connsiteY9" fmla="*/ 48 h 759"/>
              <a:gd name="connsiteX10" fmla="*/ 273 w 541"/>
              <a:gd name="connsiteY10" fmla="*/ 48 h 759"/>
              <a:gd name="connsiteX11" fmla="*/ 273 w 541"/>
              <a:gd name="connsiteY11" fmla="*/ 53 h 759"/>
              <a:gd name="connsiteX12" fmla="*/ 268 w 541"/>
              <a:gd name="connsiteY12" fmla="*/ 58 h 759"/>
              <a:gd name="connsiteX13" fmla="*/ 262 w 541"/>
              <a:gd name="connsiteY13" fmla="*/ 63 h 759"/>
              <a:gd name="connsiteX14" fmla="*/ 252 w 541"/>
              <a:gd name="connsiteY14" fmla="*/ 69 h 759"/>
              <a:gd name="connsiteX15" fmla="*/ 247 w 541"/>
              <a:gd name="connsiteY15" fmla="*/ 74 h 759"/>
              <a:gd name="connsiteX16" fmla="*/ 241 w 541"/>
              <a:gd name="connsiteY16" fmla="*/ 79 h 759"/>
              <a:gd name="connsiteX17" fmla="*/ 241 w 541"/>
              <a:gd name="connsiteY17" fmla="*/ 90 h 759"/>
              <a:gd name="connsiteX18" fmla="*/ 236 w 541"/>
              <a:gd name="connsiteY18" fmla="*/ 100 h 759"/>
              <a:gd name="connsiteX19" fmla="*/ 231 w 541"/>
              <a:gd name="connsiteY19" fmla="*/ 116 h 759"/>
              <a:gd name="connsiteX20" fmla="*/ 225 w 541"/>
              <a:gd name="connsiteY20" fmla="*/ 137 h 759"/>
              <a:gd name="connsiteX21" fmla="*/ 220 w 541"/>
              <a:gd name="connsiteY21" fmla="*/ 158 h 759"/>
              <a:gd name="connsiteX22" fmla="*/ 220 w 541"/>
              <a:gd name="connsiteY22" fmla="*/ 179 h 759"/>
              <a:gd name="connsiteX23" fmla="*/ 215 w 541"/>
              <a:gd name="connsiteY23" fmla="*/ 206 h 759"/>
              <a:gd name="connsiteX24" fmla="*/ 210 w 541"/>
              <a:gd name="connsiteY24" fmla="*/ 227 h 759"/>
              <a:gd name="connsiteX25" fmla="*/ 210 w 541"/>
              <a:gd name="connsiteY25" fmla="*/ 248 h 759"/>
              <a:gd name="connsiteX26" fmla="*/ 204 w 541"/>
              <a:gd name="connsiteY26" fmla="*/ 264 h 759"/>
              <a:gd name="connsiteX27" fmla="*/ 204 w 541"/>
              <a:gd name="connsiteY27" fmla="*/ 285 h 759"/>
              <a:gd name="connsiteX28" fmla="*/ 199 w 541"/>
              <a:gd name="connsiteY28" fmla="*/ 300 h 759"/>
              <a:gd name="connsiteX29" fmla="*/ 199 w 541"/>
              <a:gd name="connsiteY29" fmla="*/ 311 h 759"/>
              <a:gd name="connsiteX30" fmla="*/ 199 w 541"/>
              <a:gd name="connsiteY30" fmla="*/ 322 h 759"/>
              <a:gd name="connsiteX31" fmla="*/ 199 w 541"/>
              <a:gd name="connsiteY31" fmla="*/ 343 h 759"/>
              <a:gd name="connsiteX32" fmla="*/ 204 w 541"/>
              <a:gd name="connsiteY32" fmla="*/ 369 h 759"/>
              <a:gd name="connsiteX33" fmla="*/ 210 w 541"/>
              <a:gd name="connsiteY33" fmla="*/ 411 h 759"/>
              <a:gd name="connsiteX34" fmla="*/ 210 w 541"/>
              <a:gd name="connsiteY34" fmla="*/ 437 h 759"/>
              <a:gd name="connsiteX35" fmla="*/ 215 w 541"/>
              <a:gd name="connsiteY35" fmla="*/ 464 h 759"/>
              <a:gd name="connsiteX36" fmla="*/ 225 w 541"/>
              <a:gd name="connsiteY36" fmla="*/ 490 h 759"/>
              <a:gd name="connsiteX37" fmla="*/ 231 w 541"/>
              <a:gd name="connsiteY37" fmla="*/ 506 h 759"/>
              <a:gd name="connsiteX38" fmla="*/ 236 w 541"/>
              <a:gd name="connsiteY38" fmla="*/ 516 h 759"/>
              <a:gd name="connsiteX39" fmla="*/ 252 w 541"/>
              <a:gd name="connsiteY39" fmla="*/ 543 h 759"/>
              <a:gd name="connsiteX40" fmla="*/ 268 w 541"/>
              <a:gd name="connsiteY40" fmla="*/ 564 h 759"/>
              <a:gd name="connsiteX41" fmla="*/ 283 w 541"/>
              <a:gd name="connsiteY41" fmla="*/ 585 h 759"/>
              <a:gd name="connsiteX42" fmla="*/ 294 w 541"/>
              <a:gd name="connsiteY42" fmla="*/ 595 h 759"/>
              <a:gd name="connsiteX43" fmla="*/ 304 w 541"/>
              <a:gd name="connsiteY43" fmla="*/ 601 h 759"/>
              <a:gd name="connsiteX44" fmla="*/ 326 w 541"/>
              <a:gd name="connsiteY44" fmla="*/ 622 h 759"/>
              <a:gd name="connsiteX45" fmla="*/ 347 w 541"/>
              <a:gd name="connsiteY45" fmla="*/ 632 h 759"/>
              <a:gd name="connsiteX46" fmla="*/ 368 w 541"/>
              <a:gd name="connsiteY46" fmla="*/ 648 h 759"/>
              <a:gd name="connsiteX47" fmla="*/ 394 w 541"/>
              <a:gd name="connsiteY47" fmla="*/ 659 h 759"/>
              <a:gd name="connsiteX48" fmla="*/ 405 w 541"/>
              <a:gd name="connsiteY48" fmla="*/ 664 h 759"/>
              <a:gd name="connsiteX49" fmla="*/ 415 w 541"/>
              <a:gd name="connsiteY49" fmla="*/ 669 h 759"/>
              <a:gd name="connsiteX50" fmla="*/ 426 w 541"/>
              <a:gd name="connsiteY50" fmla="*/ 669 h 759"/>
              <a:gd name="connsiteX51" fmla="*/ 436 w 541"/>
              <a:gd name="connsiteY51" fmla="*/ 674 h 759"/>
              <a:gd name="connsiteX52" fmla="*/ 441 w 541"/>
              <a:gd name="connsiteY52" fmla="*/ 674 h 759"/>
              <a:gd name="connsiteX53" fmla="*/ 447 w 541"/>
              <a:gd name="connsiteY53" fmla="*/ 674 h 759"/>
              <a:gd name="connsiteX54" fmla="*/ 457 w 541"/>
              <a:gd name="connsiteY54" fmla="*/ 674 h 759"/>
              <a:gd name="connsiteX55" fmla="*/ 462 w 541"/>
              <a:gd name="connsiteY55" fmla="*/ 669 h 759"/>
              <a:gd name="connsiteX56" fmla="*/ 462 w 541"/>
              <a:gd name="connsiteY56" fmla="*/ 664 h 759"/>
              <a:gd name="connsiteX57" fmla="*/ 468 w 541"/>
              <a:gd name="connsiteY57" fmla="*/ 659 h 759"/>
              <a:gd name="connsiteX58" fmla="*/ 473 w 541"/>
              <a:gd name="connsiteY58" fmla="*/ 653 h 759"/>
              <a:gd name="connsiteX59" fmla="*/ 473 w 541"/>
              <a:gd name="connsiteY59" fmla="*/ 643 h 759"/>
              <a:gd name="connsiteX60" fmla="*/ 478 w 541"/>
              <a:gd name="connsiteY60" fmla="*/ 627 h 759"/>
              <a:gd name="connsiteX61" fmla="*/ 484 w 541"/>
              <a:gd name="connsiteY61" fmla="*/ 611 h 759"/>
              <a:gd name="connsiteX62" fmla="*/ 489 w 541"/>
              <a:gd name="connsiteY62" fmla="*/ 595 h 759"/>
              <a:gd name="connsiteX63" fmla="*/ 489 w 541"/>
              <a:gd name="connsiteY63" fmla="*/ 580 h 759"/>
              <a:gd name="connsiteX64" fmla="*/ 494 w 541"/>
              <a:gd name="connsiteY64" fmla="*/ 564 h 759"/>
              <a:gd name="connsiteX65" fmla="*/ 499 w 541"/>
              <a:gd name="connsiteY65" fmla="*/ 553 h 759"/>
              <a:gd name="connsiteX66" fmla="*/ 505 w 541"/>
              <a:gd name="connsiteY66" fmla="*/ 543 h 759"/>
              <a:gd name="connsiteX67" fmla="*/ 505 w 541"/>
              <a:gd name="connsiteY67" fmla="*/ 538 h 759"/>
              <a:gd name="connsiteX68" fmla="*/ 510 w 541"/>
              <a:gd name="connsiteY68" fmla="*/ 527 h 759"/>
              <a:gd name="connsiteX69" fmla="*/ 510 w 541"/>
              <a:gd name="connsiteY69" fmla="*/ 527 h 759"/>
              <a:gd name="connsiteX70" fmla="*/ 515 w 541"/>
              <a:gd name="connsiteY70" fmla="*/ 527 h 759"/>
              <a:gd name="connsiteX71" fmla="*/ 515 w 541"/>
              <a:gd name="connsiteY71" fmla="*/ 527 h 759"/>
              <a:gd name="connsiteX72" fmla="*/ 515 w 541"/>
              <a:gd name="connsiteY72" fmla="*/ 532 h 759"/>
              <a:gd name="connsiteX73" fmla="*/ 515 w 541"/>
              <a:gd name="connsiteY73" fmla="*/ 538 h 759"/>
              <a:gd name="connsiteX74" fmla="*/ 520 w 541"/>
              <a:gd name="connsiteY74" fmla="*/ 543 h 759"/>
              <a:gd name="connsiteX75" fmla="*/ 520 w 541"/>
              <a:gd name="connsiteY75" fmla="*/ 559 h 759"/>
              <a:gd name="connsiteX76" fmla="*/ 520 w 541"/>
              <a:gd name="connsiteY76" fmla="*/ 569 h 759"/>
              <a:gd name="connsiteX77" fmla="*/ 520 w 541"/>
              <a:gd name="connsiteY77" fmla="*/ 585 h 759"/>
              <a:gd name="connsiteX78" fmla="*/ 520 w 541"/>
              <a:gd name="connsiteY78" fmla="*/ 601 h 759"/>
              <a:gd name="connsiteX79" fmla="*/ 520 w 541"/>
              <a:gd name="connsiteY79" fmla="*/ 622 h 759"/>
              <a:gd name="connsiteX80" fmla="*/ 520 w 541"/>
              <a:gd name="connsiteY80" fmla="*/ 638 h 759"/>
              <a:gd name="connsiteX81" fmla="*/ 520 w 541"/>
              <a:gd name="connsiteY81" fmla="*/ 653 h 759"/>
              <a:gd name="connsiteX82" fmla="*/ 526 w 541"/>
              <a:gd name="connsiteY82" fmla="*/ 669 h 759"/>
              <a:gd name="connsiteX83" fmla="*/ 526 w 541"/>
              <a:gd name="connsiteY83" fmla="*/ 685 h 759"/>
              <a:gd name="connsiteX84" fmla="*/ 531 w 541"/>
              <a:gd name="connsiteY84" fmla="*/ 696 h 759"/>
              <a:gd name="connsiteX85" fmla="*/ 531 w 541"/>
              <a:gd name="connsiteY85" fmla="*/ 706 h 759"/>
              <a:gd name="connsiteX86" fmla="*/ 536 w 541"/>
              <a:gd name="connsiteY86" fmla="*/ 717 h 759"/>
              <a:gd name="connsiteX87" fmla="*/ 536 w 541"/>
              <a:gd name="connsiteY87" fmla="*/ 722 h 759"/>
              <a:gd name="connsiteX88" fmla="*/ 541 w 541"/>
              <a:gd name="connsiteY88" fmla="*/ 732 h 759"/>
              <a:gd name="connsiteX89" fmla="*/ 541 w 541"/>
              <a:gd name="connsiteY89" fmla="*/ 738 h 759"/>
              <a:gd name="connsiteX90" fmla="*/ 541 w 541"/>
              <a:gd name="connsiteY90" fmla="*/ 743 h 759"/>
              <a:gd name="connsiteX91" fmla="*/ 541 w 541"/>
              <a:gd name="connsiteY91" fmla="*/ 748 h 759"/>
              <a:gd name="connsiteX92" fmla="*/ 536 w 541"/>
              <a:gd name="connsiteY92" fmla="*/ 753 h 759"/>
              <a:gd name="connsiteX93" fmla="*/ 531 w 541"/>
              <a:gd name="connsiteY93" fmla="*/ 759 h 759"/>
              <a:gd name="connsiteX94" fmla="*/ 520 w 541"/>
              <a:gd name="connsiteY94" fmla="*/ 759 h 759"/>
              <a:gd name="connsiteX95" fmla="*/ 510 w 541"/>
              <a:gd name="connsiteY95" fmla="*/ 759 h 759"/>
              <a:gd name="connsiteX96" fmla="*/ 494 w 541"/>
              <a:gd name="connsiteY96" fmla="*/ 759 h 759"/>
              <a:gd name="connsiteX97" fmla="*/ 478 w 541"/>
              <a:gd name="connsiteY97" fmla="*/ 753 h 759"/>
              <a:gd name="connsiteX98" fmla="*/ 457 w 541"/>
              <a:gd name="connsiteY98" fmla="*/ 753 h 759"/>
              <a:gd name="connsiteX99" fmla="*/ 436 w 541"/>
              <a:gd name="connsiteY99" fmla="*/ 748 h 759"/>
              <a:gd name="connsiteX100" fmla="*/ 415 w 541"/>
              <a:gd name="connsiteY100" fmla="*/ 743 h 759"/>
              <a:gd name="connsiteX101" fmla="*/ 405 w 541"/>
              <a:gd name="connsiteY101" fmla="*/ 738 h 759"/>
              <a:gd name="connsiteX102" fmla="*/ 394 w 541"/>
              <a:gd name="connsiteY102" fmla="*/ 732 h 759"/>
              <a:gd name="connsiteX103" fmla="*/ 378 w 541"/>
              <a:gd name="connsiteY103" fmla="*/ 727 h 759"/>
              <a:gd name="connsiteX104" fmla="*/ 368 w 541"/>
              <a:gd name="connsiteY104" fmla="*/ 722 h 759"/>
              <a:gd name="connsiteX105" fmla="*/ 352 w 541"/>
              <a:gd name="connsiteY105" fmla="*/ 717 h 759"/>
              <a:gd name="connsiteX106" fmla="*/ 336 w 541"/>
              <a:gd name="connsiteY106" fmla="*/ 706 h 759"/>
              <a:gd name="connsiteX107" fmla="*/ 326 w 541"/>
              <a:gd name="connsiteY107" fmla="*/ 696 h 759"/>
              <a:gd name="connsiteX108" fmla="*/ 310 w 541"/>
              <a:gd name="connsiteY108" fmla="*/ 685 h 759"/>
              <a:gd name="connsiteX109" fmla="*/ 278 w 541"/>
              <a:gd name="connsiteY109" fmla="*/ 659 h 759"/>
              <a:gd name="connsiteX110" fmla="*/ 252 w 541"/>
              <a:gd name="connsiteY110" fmla="*/ 632 h 759"/>
              <a:gd name="connsiteX111" fmla="*/ 241 w 541"/>
              <a:gd name="connsiteY111" fmla="*/ 622 h 759"/>
              <a:gd name="connsiteX112" fmla="*/ 231 w 541"/>
              <a:gd name="connsiteY112" fmla="*/ 606 h 759"/>
              <a:gd name="connsiteX113" fmla="*/ 220 w 541"/>
              <a:gd name="connsiteY113" fmla="*/ 590 h 759"/>
              <a:gd name="connsiteX114" fmla="*/ 210 w 541"/>
              <a:gd name="connsiteY114" fmla="*/ 574 h 759"/>
              <a:gd name="connsiteX115" fmla="*/ 204 w 541"/>
              <a:gd name="connsiteY115" fmla="*/ 559 h 759"/>
              <a:gd name="connsiteX116" fmla="*/ 194 w 541"/>
              <a:gd name="connsiteY116" fmla="*/ 543 h 759"/>
              <a:gd name="connsiteX117" fmla="*/ 189 w 541"/>
              <a:gd name="connsiteY117" fmla="*/ 527 h 759"/>
              <a:gd name="connsiteX118" fmla="*/ 178 w 541"/>
              <a:gd name="connsiteY118" fmla="*/ 511 h 759"/>
              <a:gd name="connsiteX119" fmla="*/ 173 w 541"/>
              <a:gd name="connsiteY119" fmla="*/ 501 h 759"/>
              <a:gd name="connsiteX120" fmla="*/ 173 w 541"/>
              <a:gd name="connsiteY120" fmla="*/ 485 h 759"/>
              <a:gd name="connsiteX121" fmla="*/ 168 w 541"/>
              <a:gd name="connsiteY121" fmla="*/ 469 h 759"/>
              <a:gd name="connsiteX122" fmla="*/ 168 w 541"/>
              <a:gd name="connsiteY122" fmla="*/ 453 h 759"/>
              <a:gd name="connsiteX123" fmla="*/ 162 w 541"/>
              <a:gd name="connsiteY123" fmla="*/ 422 h 759"/>
              <a:gd name="connsiteX124" fmla="*/ 157 w 541"/>
              <a:gd name="connsiteY124" fmla="*/ 385 h 759"/>
              <a:gd name="connsiteX125" fmla="*/ 157 w 541"/>
              <a:gd name="connsiteY125" fmla="*/ 353 h 759"/>
              <a:gd name="connsiteX126" fmla="*/ 157 w 541"/>
              <a:gd name="connsiteY126" fmla="*/ 316 h 759"/>
              <a:gd name="connsiteX127" fmla="*/ 157 w 541"/>
              <a:gd name="connsiteY127" fmla="*/ 279 h 759"/>
              <a:gd name="connsiteX128" fmla="*/ 157 w 541"/>
              <a:gd name="connsiteY128" fmla="*/ 243 h 759"/>
              <a:gd name="connsiteX129" fmla="*/ 162 w 541"/>
              <a:gd name="connsiteY129" fmla="*/ 200 h 759"/>
              <a:gd name="connsiteX130" fmla="*/ 168 w 541"/>
              <a:gd name="connsiteY130" fmla="*/ 158 h 759"/>
              <a:gd name="connsiteX131" fmla="*/ 168 w 541"/>
              <a:gd name="connsiteY131" fmla="*/ 142 h 759"/>
              <a:gd name="connsiteX132" fmla="*/ 168 w 541"/>
              <a:gd name="connsiteY132" fmla="*/ 127 h 759"/>
              <a:gd name="connsiteX133" fmla="*/ 168 w 541"/>
              <a:gd name="connsiteY133" fmla="*/ 111 h 759"/>
              <a:gd name="connsiteX134" fmla="*/ 173 w 541"/>
              <a:gd name="connsiteY134" fmla="*/ 100 h 759"/>
              <a:gd name="connsiteX135" fmla="*/ 173 w 541"/>
              <a:gd name="connsiteY135" fmla="*/ 90 h 759"/>
              <a:gd name="connsiteX136" fmla="*/ 173 w 541"/>
              <a:gd name="connsiteY136" fmla="*/ 85 h 759"/>
              <a:gd name="connsiteX137" fmla="*/ 173 w 541"/>
              <a:gd name="connsiteY137" fmla="*/ 79 h 759"/>
              <a:gd name="connsiteX138" fmla="*/ 168 w 541"/>
              <a:gd name="connsiteY138" fmla="*/ 74 h 759"/>
              <a:gd name="connsiteX139" fmla="*/ 168 w 541"/>
              <a:gd name="connsiteY139" fmla="*/ 74 h 759"/>
              <a:gd name="connsiteX140" fmla="*/ 162 w 541"/>
              <a:gd name="connsiteY140" fmla="*/ 74 h 759"/>
              <a:gd name="connsiteX141" fmla="*/ 157 w 541"/>
              <a:gd name="connsiteY141" fmla="*/ 74 h 759"/>
              <a:gd name="connsiteX142" fmla="*/ 146 w 541"/>
              <a:gd name="connsiteY142" fmla="*/ 79 h 759"/>
              <a:gd name="connsiteX143" fmla="*/ 136 w 541"/>
              <a:gd name="connsiteY143" fmla="*/ 79 h 759"/>
              <a:gd name="connsiteX144" fmla="*/ 120 w 541"/>
              <a:gd name="connsiteY144" fmla="*/ 85 h 759"/>
              <a:gd name="connsiteX145" fmla="*/ 104 w 541"/>
              <a:gd name="connsiteY145" fmla="*/ 90 h 759"/>
              <a:gd name="connsiteX146" fmla="*/ 88 w 541"/>
              <a:gd name="connsiteY146" fmla="*/ 95 h 759"/>
              <a:gd name="connsiteX147" fmla="*/ 52 w 541"/>
              <a:gd name="connsiteY147" fmla="*/ 106 h 759"/>
              <a:gd name="connsiteX148" fmla="*/ 15 w 541"/>
              <a:gd name="connsiteY148" fmla="*/ 116 h 759"/>
              <a:gd name="connsiteX149" fmla="*/ 4 w 541"/>
              <a:gd name="connsiteY149" fmla="*/ 74 h 759"/>
              <a:gd name="connsiteX150" fmla="*/ 41 w 541"/>
              <a:gd name="connsiteY150" fmla="*/ 69 h 759"/>
              <a:gd name="connsiteX151" fmla="*/ 73 w 541"/>
              <a:gd name="connsiteY151" fmla="*/ 58 h 759"/>
              <a:gd name="connsiteX152" fmla="*/ 104 w 541"/>
              <a:gd name="connsiteY152" fmla="*/ 48 h 759"/>
              <a:gd name="connsiteX153" fmla="*/ 120 w 541"/>
              <a:gd name="connsiteY153" fmla="*/ 42 h 759"/>
              <a:gd name="connsiteX154" fmla="*/ 136 w 541"/>
              <a:gd name="connsiteY154" fmla="*/ 37 h 759"/>
              <a:gd name="connsiteX155" fmla="*/ 146 w 541"/>
              <a:gd name="connsiteY155" fmla="*/ 37 h 759"/>
              <a:gd name="connsiteX156" fmla="*/ 157 w 541"/>
              <a:gd name="connsiteY156" fmla="*/ 32 h 759"/>
              <a:gd name="connsiteX157" fmla="*/ 162 w 541"/>
              <a:gd name="connsiteY157" fmla="*/ 27 h 759"/>
              <a:gd name="connsiteX158" fmla="*/ 168 w 541"/>
              <a:gd name="connsiteY158" fmla="*/ 21 h 759"/>
              <a:gd name="connsiteX159" fmla="*/ 173 w 541"/>
              <a:gd name="connsiteY159" fmla="*/ 16 h 759"/>
              <a:gd name="connsiteX160" fmla="*/ 178 w 541"/>
              <a:gd name="connsiteY160" fmla="*/ 11 h 759"/>
              <a:gd name="connsiteX161" fmla="*/ 183 w 541"/>
              <a:gd name="connsiteY161" fmla="*/ 6 h 759"/>
              <a:gd name="connsiteX162" fmla="*/ 189 w 541"/>
              <a:gd name="connsiteY162" fmla="*/ 0 h 759"/>
              <a:gd name="connsiteX163" fmla="*/ 194 w 541"/>
              <a:gd name="connsiteY163" fmla="*/ 0 h 759"/>
              <a:gd name="connsiteX164" fmla="*/ 199 w 541"/>
              <a:gd name="connsiteY164" fmla="*/ 0 h 759"/>
              <a:gd name="connsiteX165" fmla="*/ 199 w 541"/>
              <a:gd name="connsiteY165" fmla="*/ 0 h 759"/>
              <a:gd name="connsiteX0" fmla="*/ 195 w 537"/>
              <a:gd name="connsiteY0" fmla="*/ 0 h 759"/>
              <a:gd name="connsiteX1" fmla="*/ 206 w 537"/>
              <a:gd name="connsiteY1" fmla="*/ 0 h 759"/>
              <a:gd name="connsiteX2" fmla="*/ 216 w 537"/>
              <a:gd name="connsiteY2" fmla="*/ 6 h 759"/>
              <a:gd name="connsiteX3" fmla="*/ 227 w 537"/>
              <a:gd name="connsiteY3" fmla="*/ 11 h 759"/>
              <a:gd name="connsiteX4" fmla="*/ 243 w 537"/>
              <a:gd name="connsiteY4" fmla="*/ 21 h 759"/>
              <a:gd name="connsiteX5" fmla="*/ 253 w 537"/>
              <a:gd name="connsiteY5" fmla="*/ 32 h 759"/>
              <a:gd name="connsiteX6" fmla="*/ 264 w 537"/>
              <a:gd name="connsiteY6" fmla="*/ 37 h 759"/>
              <a:gd name="connsiteX7" fmla="*/ 264 w 537"/>
              <a:gd name="connsiteY7" fmla="*/ 42 h 759"/>
              <a:gd name="connsiteX8" fmla="*/ 269 w 537"/>
              <a:gd name="connsiteY8" fmla="*/ 42 h 759"/>
              <a:gd name="connsiteX9" fmla="*/ 269 w 537"/>
              <a:gd name="connsiteY9" fmla="*/ 48 h 759"/>
              <a:gd name="connsiteX10" fmla="*/ 269 w 537"/>
              <a:gd name="connsiteY10" fmla="*/ 48 h 759"/>
              <a:gd name="connsiteX11" fmla="*/ 269 w 537"/>
              <a:gd name="connsiteY11" fmla="*/ 53 h 759"/>
              <a:gd name="connsiteX12" fmla="*/ 264 w 537"/>
              <a:gd name="connsiteY12" fmla="*/ 58 h 759"/>
              <a:gd name="connsiteX13" fmla="*/ 258 w 537"/>
              <a:gd name="connsiteY13" fmla="*/ 63 h 759"/>
              <a:gd name="connsiteX14" fmla="*/ 248 w 537"/>
              <a:gd name="connsiteY14" fmla="*/ 69 h 759"/>
              <a:gd name="connsiteX15" fmla="*/ 243 w 537"/>
              <a:gd name="connsiteY15" fmla="*/ 74 h 759"/>
              <a:gd name="connsiteX16" fmla="*/ 237 w 537"/>
              <a:gd name="connsiteY16" fmla="*/ 79 h 759"/>
              <a:gd name="connsiteX17" fmla="*/ 237 w 537"/>
              <a:gd name="connsiteY17" fmla="*/ 90 h 759"/>
              <a:gd name="connsiteX18" fmla="*/ 232 w 537"/>
              <a:gd name="connsiteY18" fmla="*/ 100 h 759"/>
              <a:gd name="connsiteX19" fmla="*/ 227 w 537"/>
              <a:gd name="connsiteY19" fmla="*/ 116 h 759"/>
              <a:gd name="connsiteX20" fmla="*/ 221 w 537"/>
              <a:gd name="connsiteY20" fmla="*/ 137 h 759"/>
              <a:gd name="connsiteX21" fmla="*/ 216 w 537"/>
              <a:gd name="connsiteY21" fmla="*/ 158 h 759"/>
              <a:gd name="connsiteX22" fmla="*/ 216 w 537"/>
              <a:gd name="connsiteY22" fmla="*/ 179 h 759"/>
              <a:gd name="connsiteX23" fmla="*/ 211 w 537"/>
              <a:gd name="connsiteY23" fmla="*/ 206 h 759"/>
              <a:gd name="connsiteX24" fmla="*/ 206 w 537"/>
              <a:gd name="connsiteY24" fmla="*/ 227 h 759"/>
              <a:gd name="connsiteX25" fmla="*/ 206 w 537"/>
              <a:gd name="connsiteY25" fmla="*/ 248 h 759"/>
              <a:gd name="connsiteX26" fmla="*/ 200 w 537"/>
              <a:gd name="connsiteY26" fmla="*/ 264 h 759"/>
              <a:gd name="connsiteX27" fmla="*/ 200 w 537"/>
              <a:gd name="connsiteY27" fmla="*/ 285 h 759"/>
              <a:gd name="connsiteX28" fmla="*/ 195 w 537"/>
              <a:gd name="connsiteY28" fmla="*/ 300 h 759"/>
              <a:gd name="connsiteX29" fmla="*/ 195 w 537"/>
              <a:gd name="connsiteY29" fmla="*/ 311 h 759"/>
              <a:gd name="connsiteX30" fmla="*/ 195 w 537"/>
              <a:gd name="connsiteY30" fmla="*/ 322 h 759"/>
              <a:gd name="connsiteX31" fmla="*/ 195 w 537"/>
              <a:gd name="connsiteY31" fmla="*/ 343 h 759"/>
              <a:gd name="connsiteX32" fmla="*/ 200 w 537"/>
              <a:gd name="connsiteY32" fmla="*/ 369 h 759"/>
              <a:gd name="connsiteX33" fmla="*/ 206 w 537"/>
              <a:gd name="connsiteY33" fmla="*/ 411 h 759"/>
              <a:gd name="connsiteX34" fmla="*/ 206 w 537"/>
              <a:gd name="connsiteY34" fmla="*/ 437 h 759"/>
              <a:gd name="connsiteX35" fmla="*/ 211 w 537"/>
              <a:gd name="connsiteY35" fmla="*/ 464 h 759"/>
              <a:gd name="connsiteX36" fmla="*/ 221 w 537"/>
              <a:gd name="connsiteY36" fmla="*/ 490 h 759"/>
              <a:gd name="connsiteX37" fmla="*/ 227 w 537"/>
              <a:gd name="connsiteY37" fmla="*/ 506 h 759"/>
              <a:gd name="connsiteX38" fmla="*/ 232 w 537"/>
              <a:gd name="connsiteY38" fmla="*/ 516 h 759"/>
              <a:gd name="connsiteX39" fmla="*/ 248 w 537"/>
              <a:gd name="connsiteY39" fmla="*/ 543 h 759"/>
              <a:gd name="connsiteX40" fmla="*/ 264 w 537"/>
              <a:gd name="connsiteY40" fmla="*/ 564 h 759"/>
              <a:gd name="connsiteX41" fmla="*/ 279 w 537"/>
              <a:gd name="connsiteY41" fmla="*/ 585 h 759"/>
              <a:gd name="connsiteX42" fmla="*/ 290 w 537"/>
              <a:gd name="connsiteY42" fmla="*/ 595 h 759"/>
              <a:gd name="connsiteX43" fmla="*/ 300 w 537"/>
              <a:gd name="connsiteY43" fmla="*/ 601 h 759"/>
              <a:gd name="connsiteX44" fmla="*/ 322 w 537"/>
              <a:gd name="connsiteY44" fmla="*/ 622 h 759"/>
              <a:gd name="connsiteX45" fmla="*/ 343 w 537"/>
              <a:gd name="connsiteY45" fmla="*/ 632 h 759"/>
              <a:gd name="connsiteX46" fmla="*/ 364 w 537"/>
              <a:gd name="connsiteY46" fmla="*/ 648 h 759"/>
              <a:gd name="connsiteX47" fmla="*/ 390 w 537"/>
              <a:gd name="connsiteY47" fmla="*/ 659 h 759"/>
              <a:gd name="connsiteX48" fmla="*/ 401 w 537"/>
              <a:gd name="connsiteY48" fmla="*/ 664 h 759"/>
              <a:gd name="connsiteX49" fmla="*/ 411 w 537"/>
              <a:gd name="connsiteY49" fmla="*/ 669 h 759"/>
              <a:gd name="connsiteX50" fmla="*/ 422 w 537"/>
              <a:gd name="connsiteY50" fmla="*/ 669 h 759"/>
              <a:gd name="connsiteX51" fmla="*/ 432 w 537"/>
              <a:gd name="connsiteY51" fmla="*/ 674 h 759"/>
              <a:gd name="connsiteX52" fmla="*/ 437 w 537"/>
              <a:gd name="connsiteY52" fmla="*/ 674 h 759"/>
              <a:gd name="connsiteX53" fmla="*/ 443 w 537"/>
              <a:gd name="connsiteY53" fmla="*/ 674 h 759"/>
              <a:gd name="connsiteX54" fmla="*/ 453 w 537"/>
              <a:gd name="connsiteY54" fmla="*/ 674 h 759"/>
              <a:gd name="connsiteX55" fmla="*/ 458 w 537"/>
              <a:gd name="connsiteY55" fmla="*/ 669 h 759"/>
              <a:gd name="connsiteX56" fmla="*/ 458 w 537"/>
              <a:gd name="connsiteY56" fmla="*/ 664 h 759"/>
              <a:gd name="connsiteX57" fmla="*/ 464 w 537"/>
              <a:gd name="connsiteY57" fmla="*/ 659 h 759"/>
              <a:gd name="connsiteX58" fmla="*/ 469 w 537"/>
              <a:gd name="connsiteY58" fmla="*/ 653 h 759"/>
              <a:gd name="connsiteX59" fmla="*/ 469 w 537"/>
              <a:gd name="connsiteY59" fmla="*/ 643 h 759"/>
              <a:gd name="connsiteX60" fmla="*/ 474 w 537"/>
              <a:gd name="connsiteY60" fmla="*/ 627 h 759"/>
              <a:gd name="connsiteX61" fmla="*/ 480 w 537"/>
              <a:gd name="connsiteY61" fmla="*/ 611 h 759"/>
              <a:gd name="connsiteX62" fmla="*/ 485 w 537"/>
              <a:gd name="connsiteY62" fmla="*/ 595 h 759"/>
              <a:gd name="connsiteX63" fmla="*/ 485 w 537"/>
              <a:gd name="connsiteY63" fmla="*/ 580 h 759"/>
              <a:gd name="connsiteX64" fmla="*/ 490 w 537"/>
              <a:gd name="connsiteY64" fmla="*/ 564 h 759"/>
              <a:gd name="connsiteX65" fmla="*/ 495 w 537"/>
              <a:gd name="connsiteY65" fmla="*/ 553 h 759"/>
              <a:gd name="connsiteX66" fmla="*/ 501 w 537"/>
              <a:gd name="connsiteY66" fmla="*/ 543 h 759"/>
              <a:gd name="connsiteX67" fmla="*/ 501 w 537"/>
              <a:gd name="connsiteY67" fmla="*/ 538 h 759"/>
              <a:gd name="connsiteX68" fmla="*/ 506 w 537"/>
              <a:gd name="connsiteY68" fmla="*/ 527 h 759"/>
              <a:gd name="connsiteX69" fmla="*/ 506 w 537"/>
              <a:gd name="connsiteY69" fmla="*/ 527 h 759"/>
              <a:gd name="connsiteX70" fmla="*/ 511 w 537"/>
              <a:gd name="connsiteY70" fmla="*/ 527 h 759"/>
              <a:gd name="connsiteX71" fmla="*/ 511 w 537"/>
              <a:gd name="connsiteY71" fmla="*/ 527 h 759"/>
              <a:gd name="connsiteX72" fmla="*/ 511 w 537"/>
              <a:gd name="connsiteY72" fmla="*/ 532 h 759"/>
              <a:gd name="connsiteX73" fmla="*/ 511 w 537"/>
              <a:gd name="connsiteY73" fmla="*/ 538 h 759"/>
              <a:gd name="connsiteX74" fmla="*/ 516 w 537"/>
              <a:gd name="connsiteY74" fmla="*/ 543 h 759"/>
              <a:gd name="connsiteX75" fmla="*/ 516 w 537"/>
              <a:gd name="connsiteY75" fmla="*/ 559 h 759"/>
              <a:gd name="connsiteX76" fmla="*/ 516 w 537"/>
              <a:gd name="connsiteY76" fmla="*/ 569 h 759"/>
              <a:gd name="connsiteX77" fmla="*/ 516 w 537"/>
              <a:gd name="connsiteY77" fmla="*/ 585 h 759"/>
              <a:gd name="connsiteX78" fmla="*/ 516 w 537"/>
              <a:gd name="connsiteY78" fmla="*/ 601 h 759"/>
              <a:gd name="connsiteX79" fmla="*/ 516 w 537"/>
              <a:gd name="connsiteY79" fmla="*/ 622 h 759"/>
              <a:gd name="connsiteX80" fmla="*/ 516 w 537"/>
              <a:gd name="connsiteY80" fmla="*/ 638 h 759"/>
              <a:gd name="connsiteX81" fmla="*/ 516 w 537"/>
              <a:gd name="connsiteY81" fmla="*/ 653 h 759"/>
              <a:gd name="connsiteX82" fmla="*/ 522 w 537"/>
              <a:gd name="connsiteY82" fmla="*/ 669 h 759"/>
              <a:gd name="connsiteX83" fmla="*/ 522 w 537"/>
              <a:gd name="connsiteY83" fmla="*/ 685 h 759"/>
              <a:gd name="connsiteX84" fmla="*/ 527 w 537"/>
              <a:gd name="connsiteY84" fmla="*/ 696 h 759"/>
              <a:gd name="connsiteX85" fmla="*/ 527 w 537"/>
              <a:gd name="connsiteY85" fmla="*/ 706 h 759"/>
              <a:gd name="connsiteX86" fmla="*/ 532 w 537"/>
              <a:gd name="connsiteY86" fmla="*/ 717 h 759"/>
              <a:gd name="connsiteX87" fmla="*/ 532 w 537"/>
              <a:gd name="connsiteY87" fmla="*/ 722 h 759"/>
              <a:gd name="connsiteX88" fmla="*/ 537 w 537"/>
              <a:gd name="connsiteY88" fmla="*/ 732 h 759"/>
              <a:gd name="connsiteX89" fmla="*/ 537 w 537"/>
              <a:gd name="connsiteY89" fmla="*/ 738 h 759"/>
              <a:gd name="connsiteX90" fmla="*/ 537 w 537"/>
              <a:gd name="connsiteY90" fmla="*/ 743 h 759"/>
              <a:gd name="connsiteX91" fmla="*/ 537 w 537"/>
              <a:gd name="connsiteY91" fmla="*/ 748 h 759"/>
              <a:gd name="connsiteX92" fmla="*/ 532 w 537"/>
              <a:gd name="connsiteY92" fmla="*/ 753 h 759"/>
              <a:gd name="connsiteX93" fmla="*/ 527 w 537"/>
              <a:gd name="connsiteY93" fmla="*/ 759 h 759"/>
              <a:gd name="connsiteX94" fmla="*/ 516 w 537"/>
              <a:gd name="connsiteY94" fmla="*/ 759 h 759"/>
              <a:gd name="connsiteX95" fmla="*/ 506 w 537"/>
              <a:gd name="connsiteY95" fmla="*/ 759 h 759"/>
              <a:gd name="connsiteX96" fmla="*/ 490 w 537"/>
              <a:gd name="connsiteY96" fmla="*/ 759 h 759"/>
              <a:gd name="connsiteX97" fmla="*/ 474 w 537"/>
              <a:gd name="connsiteY97" fmla="*/ 753 h 759"/>
              <a:gd name="connsiteX98" fmla="*/ 453 w 537"/>
              <a:gd name="connsiteY98" fmla="*/ 753 h 759"/>
              <a:gd name="connsiteX99" fmla="*/ 432 w 537"/>
              <a:gd name="connsiteY99" fmla="*/ 748 h 759"/>
              <a:gd name="connsiteX100" fmla="*/ 411 w 537"/>
              <a:gd name="connsiteY100" fmla="*/ 743 h 759"/>
              <a:gd name="connsiteX101" fmla="*/ 401 w 537"/>
              <a:gd name="connsiteY101" fmla="*/ 738 h 759"/>
              <a:gd name="connsiteX102" fmla="*/ 390 w 537"/>
              <a:gd name="connsiteY102" fmla="*/ 732 h 759"/>
              <a:gd name="connsiteX103" fmla="*/ 374 w 537"/>
              <a:gd name="connsiteY103" fmla="*/ 727 h 759"/>
              <a:gd name="connsiteX104" fmla="*/ 364 w 537"/>
              <a:gd name="connsiteY104" fmla="*/ 722 h 759"/>
              <a:gd name="connsiteX105" fmla="*/ 348 w 537"/>
              <a:gd name="connsiteY105" fmla="*/ 717 h 759"/>
              <a:gd name="connsiteX106" fmla="*/ 332 w 537"/>
              <a:gd name="connsiteY106" fmla="*/ 706 h 759"/>
              <a:gd name="connsiteX107" fmla="*/ 322 w 537"/>
              <a:gd name="connsiteY107" fmla="*/ 696 h 759"/>
              <a:gd name="connsiteX108" fmla="*/ 306 w 537"/>
              <a:gd name="connsiteY108" fmla="*/ 685 h 759"/>
              <a:gd name="connsiteX109" fmla="*/ 274 w 537"/>
              <a:gd name="connsiteY109" fmla="*/ 659 h 759"/>
              <a:gd name="connsiteX110" fmla="*/ 248 w 537"/>
              <a:gd name="connsiteY110" fmla="*/ 632 h 759"/>
              <a:gd name="connsiteX111" fmla="*/ 237 w 537"/>
              <a:gd name="connsiteY111" fmla="*/ 622 h 759"/>
              <a:gd name="connsiteX112" fmla="*/ 227 w 537"/>
              <a:gd name="connsiteY112" fmla="*/ 606 h 759"/>
              <a:gd name="connsiteX113" fmla="*/ 216 w 537"/>
              <a:gd name="connsiteY113" fmla="*/ 590 h 759"/>
              <a:gd name="connsiteX114" fmla="*/ 206 w 537"/>
              <a:gd name="connsiteY114" fmla="*/ 574 h 759"/>
              <a:gd name="connsiteX115" fmla="*/ 200 w 537"/>
              <a:gd name="connsiteY115" fmla="*/ 559 h 759"/>
              <a:gd name="connsiteX116" fmla="*/ 190 w 537"/>
              <a:gd name="connsiteY116" fmla="*/ 543 h 759"/>
              <a:gd name="connsiteX117" fmla="*/ 185 w 537"/>
              <a:gd name="connsiteY117" fmla="*/ 527 h 759"/>
              <a:gd name="connsiteX118" fmla="*/ 174 w 537"/>
              <a:gd name="connsiteY118" fmla="*/ 511 h 759"/>
              <a:gd name="connsiteX119" fmla="*/ 169 w 537"/>
              <a:gd name="connsiteY119" fmla="*/ 501 h 759"/>
              <a:gd name="connsiteX120" fmla="*/ 169 w 537"/>
              <a:gd name="connsiteY120" fmla="*/ 485 h 759"/>
              <a:gd name="connsiteX121" fmla="*/ 164 w 537"/>
              <a:gd name="connsiteY121" fmla="*/ 469 h 759"/>
              <a:gd name="connsiteX122" fmla="*/ 164 w 537"/>
              <a:gd name="connsiteY122" fmla="*/ 453 h 759"/>
              <a:gd name="connsiteX123" fmla="*/ 158 w 537"/>
              <a:gd name="connsiteY123" fmla="*/ 422 h 759"/>
              <a:gd name="connsiteX124" fmla="*/ 153 w 537"/>
              <a:gd name="connsiteY124" fmla="*/ 385 h 759"/>
              <a:gd name="connsiteX125" fmla="*/ 153 w 537"/>
              <a:gd name="connsiteY125" fmla="*/ 353 h 759"/>
              <a:gd name="connsiteX126" fmla="*/ 153 w 537"/>
              <a:gd name="connsiteY126" fmla="*/ 316 h 759"/>
              <a:gd name="connsiteX127" fmla="*/ 153 w 537"/>
              <a:gd name="connsiteY127" fmla="*/ 279 h 759"/>
              <a:gd name="connsiteX128" fmla="*/ 153 w 537"/>
              <a:gd name="connsiteY128" fmla="*/ 243 h 759"/>
              <a:gd name="connsiteX129" fmla="*/ 158 w 537"/>
              <a:gd name="connsiteY129" fmla="*/ 200 h 759"/>
              <a:gd name="connsiteX130" fmla="*/ 164 w 537"/>
              <a:gd name="connsiteY130" fmla="*/ 158 h 759"/>
              <a:gd name="connsiteX131" fmla="*/ 164 w 537"/>
              <a:gd name="connsiteY131" fmla="*/ 142 h 759"/>
              <a:gd name="connsiteX132" fmla="*/ 164 w 537"/>
              <a:gd name="connsiteY132" fmla="*/ 127 h 759"/>
              <a:gd name="connsiteX133" fmla="*/ 164 w 537"/>
              <a:gd name="connsiteY133" fmla="*/ 111 h 759"/>
              <a:gd name="connsiteX134" fmla="*/ 169 w 537"/>
              <a:gd name="connsiteY134" fmla="*/ 100 h 759"/>
              <a:gd name="connsiteX135" fmla="*/ 169 w 537"/>
              <a:gd name="connsiteY135" fmla="*/ 90 h 759"/>
              <a:gd name="connsiteX136" fmla="*/ 169 w 537"/>
              <a:gd name="connsiteY136" fmla="*/ 85 h 759"/>
              <a:gd name="connsiteX137" fmla="*/ 169 w 537"/>
              <a:gd name="connsiteY137" fmla="*/ 79 h 759"/>
              <a:gd name="connsiteX138" fmla="*/ 164 w 537"/>
              <a:gd name="connsiteY138" fmla="*/ 74 h 759"/>
              <a:gd name="connsiteX139" fmla="*/ 164 w 537"/>
              <a:gd name="connsiteY139" fmla="*/ 74 h 759"/>
              <a:gd name="connsiteX140" fmla="*/ 158 w 537"/>
              <a:gd name="connsiteY140" fmla="*/ 74 h 759"/>
              <a:gd name="connsiteX141" fmla="*/ 153 w 537"/>
              <a:gd name="connsiteY141" fmla="*/ 74 h 759"/>
              <a:gd name="connsiteX142" fmla="*/ 142 w 537"/>
              <a:gd name="connsiteY142" fmla="*/ 79 h 759"/>
              <a:gd name="connsiteX143" fmla="*/ 132 w 537"/>
              <a:gd name="connsiteY143" fmla="*/ 79 h 759"/>
              <a:gd name="connsiteX144" fmla="*/ 116 w 537"/>
              <a:gd name="connsiteY144" fmla="*/ 85 h 759"/>
              <a:gd name="connsiteX145" fmla="*/ 100 w 537"/>
              <a:gd name="connsiteY145" fmla="*/ 90 h 759"/>
              <a:gd name="connsiteX146" fmla="*/ 84 w 537"/>
              <a:gd name="connsiteY146" fmla="*/ 95 h 759"/>
              <a:gd name="connsiteX147" fmla="*/ 48 w 537"/>
              <a:gd name="connsiteY147" fmla="*/ 106 h 759"/>
              <a:gd name="connsiteX148" fmla="*/ 0 w 537"/>
              <a:gd name="connsiteY148" fmla="*/ 74 h 759"/>
              <a:gd name="connsiteX149" fmla="*/ 37 w 537"/>
              <a:gd name="connsiteY149" fmla="*/ 69 h 759"/>
              <a:gd name="connsiteX150" fmla="*/ 69 w 537"/>
              <a:gd name="connsiteY150" fmla="*/ 58 h 759"/>
              <a:gd name="connsiteX151" fmla="*/ 100 w 537"/>
              <a:gd name="connsiteY151" fmla="*/ 48 h 759"/>
              <a:gd name="connsiteX152" fmla="*/ 116 w 537"/>
              <a:gd name="connsiteY152" fmla="*/ 42 h 759"/>
              <a:gd name="connsiteX153" fmla="*/ 132 w 537"/>
              <a:gd name="connsiteY153" fmla="*/ 37 h 759"/>
              <a:gd name="connsiteX154" fmla="*/ 142 w 537"/>
              <a:gd name="connsiteY154" fmla="*/ 37 h 759"/>
              <a:gd name="connsiteX155" fmla="*/ 153 w 537"/>
              <a:gd name="connsiteY155" fmla="*/ 32 h 759"/>
              <a:gd name="connsiteX156" fmla="*/ 158 w 537"/>
              <a:gd name="connsiteY156" fmla="*/ 27 h 759"/>
              <a:gd name="connsiteX157" fmla="*/ 164 w 537"/>
              <a:gd name="connsiteY157" fmla="*/ 21 h 759"/>
              <a:gd name="connsiteX158" fmla="*/ 169 w 537"/>
              <a:gd name="connsiteY158" fmla="*/ 16 h 759"/>
              <a:gd name="connsiteX159" fmla="*/ 174 w 537"/>
              <a:gd name="connsiteY159" fmla="*/ 11 h 759"/>
              <a:gd name="connsiteX160" fmla="*/ 179 w 537"/>
              <a:gd name="connsiteY160" fmla="*/ 6 h 759"/>
              <a:gd name="connsiteX161" fmla="*/ 185 w 537"/>
              <a:gd name="connsiteY161" fmla="*/ 0 h 759"/>
              <a:gd name="connsiteX162" fmla="*/ 190 w 537"/>
              <a:gd name="connsiteY162" fmla="*/ 0 h 759"/>
              <a:gd name="connsiteX163" fmla="*/ 195 w 537"/>
              <a:gd name="connsiteY163" fmla="*/ 0 h 759"/>
              <a:gd name="connsiteX164" fmla="*/ 195 w 537"/>
              <a:gd name="connsiteY164" fmla="*/ 0 h 759"/>
              <a:gd name="connsiteX0" fmla="*/ 161 w 503"/>
              <a:gd name="connsiteY0" fmla="*/ 0 h 759"/>
              <a:gd name="connsiteX1" fmla="*/ 172 w 503"/>
              <a:gd name="connsiteY1" fmla="*/ 0 h 759"/>
              <a:gd name="connsiteX2" fmla="*/ 182 w 503"/>
              <a:gd name="connsiteY2" fmla="*/ 6 h 759"/>
              <a:gd name="connsiteX3" fmla="*/ 193 w 503"/>
              <a:gd name="connsiteY3" fmla="*/ 11 h 759"/>
              <a:gd name="connsiteX4" fmla="*/ 209 w 503"/>
              <a:gd name="connsiteY4" fmla="*/ 21 h 759"/>
              <a:gd name="connsiteX5" fmla="*/ 219 w 503"/>
              <a:gd name="connsiteY5" fmla="*/ 32 h 759"/>
              <a:gd name="connsiteX6" fmla="*/ 230 w 503"/>
              <a:gd name="connsiteY6" fmla="*/ 37 h 759"/>
              <a:gd name="connsiteX7" fmla="*/ 230 w 503"/>
              <a:gd name="connsiteY7" fmla="*/ 42 h 759"/>
              <a:gd name="connsiteX8" fmla="*/ 235 w 503"/>
              <a:gd name="connsiteY8" fmla="*/ 42 h 759"/>
              <a:gd name="connsiteX9" fmla="*/ 235 w 503"/>
              <a:gd name="connsiteY9" fmla="*/ 48 h 759"/>
              <a:gd name="connsiteX10" fmla="*/ 235 w 503"/>
              <a:gd name="connsiteY10" fmla="*/ 48 h 759"/>
              <a:gd name="connsiteX11" fmla="*/ 235 w 503"/>
              <a:gd name="connsiteY11" fmla="*/ 53 h 759"/>
              <a:gd name="connsiteX12" fmla="*/ 230 w 503"/>
              <a:gd name="connsiteY12" fmla="*/ 58 h 759"/>
              <a:gd name="connsiteX13" fmla="*/ 224 w 503"/>
              <a:gd name="connsiteY13" fmla="*/ 63 h 759"/>
              <a:gd name="connsiteX14" fmla="*/ 214 w 503"/>
              <a:gd name="connsiteY14" fmla="*/ 69 h 759"/>
              <a:gd name="connsiteX15" fmla="*/ 209 w 503"/>
              <a:gd name="connsiteY15" fmla="*/ 74 h 759"/>
              <a:gd name="connsiteX16" fmla="*/ 203 w 503"/>
              <a:gd name="connsiteY16" fmla="*/ 79 h 759"/>
              <a:gd name="connsiteX17" fmla="*/ 203 w 503"/>
              <a:gd name="connsiteY17" fmla="*/ 90 h 759"/>
              <a:gd name="connsiteX18" fmla="*/ 198 w 503"/>
              <a:gd name="connsiteY18" fmla="*/ 100 h 759"/>
              <a:gd name="connsiteX19" fmla="*/ 193 w 503"/>
              <a:gd name="connsiteY19" fmla="*/ 116 h 759"/>
              <a:gd name="connsiteX20" fmla="*/ 187 w 503"/>
              <a:gd name="connsiteY20" fmla="*/ 137 h 759"/>
              <a:gd name="connsiteX21" fmla="*/ 182 w 503"/>
              <a:gd name="connsiteY21" fmla="*/ 158 h 759"/>
              <a:gd name="connsiteX22" fmla="*/ 182 w 503"/>
              <a:gd name="connsiteY22" fmla="*/ 179 h 759"/>
              <a:gd name="connsiteX23" fmla="*/ 177 w 503"/>
              <a:gd name="connsiteY23" fmla="*/ 206 h 759"/>
              <a:gd name="connsiteX24" fmla="*/ 172 w 503"/>
              <a:gd name="connsiteY24" fmla="*/ 227 h 759"/>
              <a:gd name="connsiteX25" fmla="*/ 172 w 503"/>
              <a:gd name="connsiteY25" fmla="*/ 248 h 759"/>
              <a:gd name="connsiteX26" fmla="*/ 166 w 503"/>
              <a:gd name="connsiteY26" fmla="*/ 264 h 759"/>
              <a:gd name="connsiteX27" fmla="*/ 166 w 503"/>
              <a:gd name="connsiteY27" fmla="*/ 285 h 759"/>
              <a:gd name="connsiteX28" fmla="*/ 161 w 503"/>
              <a:gd name="connsiteY28" fmla="*/ 300 h 759"/>
              <a:gd name="connsiteX29" fmla="*/ 161 w 503"/>
              <a:gd name="connsiteY29" fmla="*/ 311 h 759"/>
              <a:gd name="connsiteX30" fmla="*/ 161 w 503"/>
              <a:gd name="connsiteY30" fmla="*/ 322 h 759"/>
              <a:gd name="connsiteX31" fmla="*/ 161 w 503"/>
              <a:gd name="connsiteY31" fmla="*/ 343 h 759"/>
              <a:gd name="connsiteX32" fmla="*/ 166 w 503"/>
              <a:gd name="connsiteY32" fmla="*/ 369 h 759"/>
              <a:gd name="connsiteX33" fmla="*/ 172 w 503"/>
              <a:gd name="connsiteY33" fmla="*/ 411 h 759"/>
              <a:gd name="connsiteX34" fmla="*/ 172 w 503"/>
              <a:gd name="connsiteY34" fmla="*/ 437 h 759"/>
              <a:gd name="connsiteX35" fmla="*/ 177 w 503"/>
              <a:gd name="connsiteY35" fmla="*/ 464 h 759"/>
              <a:gd name="connsiteX36" fmla="*/ 187 w 503"/>
              <a:gd name="connsiteY36" fmla="*/ 490 h 759"/>
              <a:gd name="connsiteX37" fmla="*/ 193 w 503"/>
              <a:gd name="connsiteY37" fmla="*/ 506 h 759"/>
              <a:gd name="connsiteX38" fmla="*/ 198 w 503"/>
              <a:gd name="connsiteY38" fmla="*/ 516 h 759"/>
              <a:gd name="connsiteX39" fmla="*/ 214 w 503"/>
              <a:gd name="connsiteY39" fmla="*/ 543 h 759"/>
              <a:gd name="connsiteX40" fmla="*/ 230 w 503"/>
              <a:gd name="connsiteY40" fmla="*/ 564 h 759"/>
              <a:gd name="connsiteX41" fmla="*/ 245 w 503"/>
              <a:gd name="connsiteY41" fmla="*/ 585 h 759"/>
              <a:gd name="connsiteX42" fmla="*/ 256 w 503"/>
              <a:gd name="connsiteY42" fmla="*/ 595 h 759"/>
              <a:gd name="connsiteX43" fmla="*/ 266 w 503"/>
              <a:gd name="connsiteY43" fmla="*/ 601 h 759"/>
              <a:gd name="connsiteX44" fmla="*/ 288 w 503"/>
              <a:gd name="connsiteY44" fmla="*/ 622 h 759"/>
              <a:gd name="connsiteX45" fmla="*/ 309 w 503"/>
              <a:gd name="connsiteY45" fmla="*/ 632 h 759"/>
              <a:gd name="connsiteX46" fmla="*/ 330 w 503"/>
              <a:gd name="connsiteY46" fmla="*/ 648 h 759"/>
              <a:gd name="connsiteX47" fmla="*/ 356 w 503"/>
              <a:gd name="connsiteY47" fmla="*/ 659 h 759"/>
              <a:gd name="connsiteX48" fmla="*/ 367 w 503"/>
              <a:gd name="connsiteY48" fmla="*/ 664 h 759"/>
              <a:gd name="connsiteX49" fmla="*/ 377 w 503"/>
              <a:gd name="connsiteY49" fmla="*/ 669 h 759"/>
              <a:gd name="connsiteX50" fmla="*/ 388 w 503"/>
              <a:gd name="connsiteY50" fmla="*/ 669 h 759"/>
              <a:gd name="connsiteX51" fmla="*/ 398 w 503"/>
              <a:gd name="connsiteY51" fmla="*/ 674 h 759"/>
              <a:gd name="connsiteX52" fmla="*/ 403 w 503"/>
              <a:gd name="connsiteY52" fmla="*/ 674 h 759"/>
              <a:gd name="connsiteX53" fmla="*/ 409 w 503"/>
              <a:gd name="connsiteY53" fmla="*/ 674 h 759"/>
              <a:gd name="connsiteX54" fmla="*/ 419 w 503"/>
              <a:gd name="connsiteY54" fmla="*/ 674 h 759"/>
              <a:gd name="connsiteX55" fmla="*/ 424 w 503"/>
              <a:gd name="connsiteY55" fmla="*/ 669 h 759"/>
              <a:gd name="connsiteX56" fmla="*/ 424 w 503"/>
              <a:gd name="connsiteY56" fmla="*/ 664 h 759"/>
              <a:gd name="connsiteX57" fmla="*/ 430 w 503"/>
              <a:gd name="connsiteY57" fmla="*/ 659 h 759"/>
              <a:gd name="connsiteX58" fmla="*/ 435 w 503"/>
              <a:gd name="connsiteY58" fmla="*/ 653 h 759"/>
              <a:gd name="connsiteX59" fmla="*/ 435 w 503"/>
              <a:gd name="connsiteY59" fmla="*/ 643 h 759"/>
              <a:gd name="connsiteX60" fmla="*/ 440 w 503"/>
              <a:gd name="connsiteY60" fmla="*/ 627 h 759"/>
              <a:gd name="connsiteX61" fmla="*/ 446 w 503"/>
              <a:gd name="connsiteY61" fmla="*/ 611 h 759"/>
              <a:gd name="connsiteX62" fmla="*/ 451 w 503"/>
              <a:gd name="connsiteY62" fmla="*/ 595 h 759"/>
              <a:gd name="connsiteX63" fmla="*/ 451 w 503"/>
              <a:gd name="connsiteY63" fmla="*/ 580 h 759"/>
              <a:gd name="connsiteX64" fmla="*/ 456 w 503"/>
              <a:gd name="connsiteY64" fmla="*/ 564 h 759"/>
              <a:gd name="connsiteX65" fmla="*/ 461 w 503"/>
              <a:gd name="connsiteY65" fmla="*/ 553 h 759"/>
              <a:gd name="connsiteX66" fmla="*/ 467 w 503"/>
              <a:gd name="connsiteY66" fmla="*/ 543 h 759"/>
              <a:gd name="connsiteX67" fmla="*/ 467 w 503"/>
              <a:gd name="connsiteY67" fmla="*/ 538 h 759"/>
              <a:gd name="connsiteX68" fmla="*/ 472 w 503"/>
              <a:gd name="connsiteY68" fmla="*/ 527 h 759"/>
              <a:gd name="connsiteX69" fmla="*/ 472 w 503"/>
              <a:gd name="connsiteY69" fmla="*/ 527 h 759"/>
              <a:gd name="connsiteX70" fmla="*/ 477 w 503"/>
              <a:gd name="connsiteY70" fmla="*/ 527 h 759"/>
              <a:gd name="connsiteX71" fmla="*/ 477 w 503"/>
              <a:gd name="connsiteY71" fmla="*/ 527 h 759"/>
              <a:gd name="connsiteX72" fmla="*/ 477 w 503"/>
              <a:gd name="connsiteY72" fmla="*/ 532 h 759"/>
              <a:gd name="connsiteX73" fmla="*/ 477 w 503"/>
              <a:gd name="connsiteY73" fmla="*/ 538 h 759"/>
              <a:gd name="connsiteX74" fmla="*/ 482 w 503"/>
              <a:gd name="connsiteY74" fmla="*/ 543 h 759"/>
              <a:gd name="connsiteX75" fmla="*/ 482 w 503"/>
              <a:gd name="connsiteY75" fmla="*/ 559 h 759"/>
              <a:gd name="connsiteX76" fmla="*/ 482 w 503"/>
              <a:gd name="connsiteY76" fmla="*/ 569 h 759"/>
              <a:gd name="connsiteX77" fmla="*/ 482 w 503"/>
              <a:gd name="connsiteY77" fmla="*/ 585 h 759"/>
              <a:gd name="connsiteX78" fmla="*/ 482 w 503"/>
              <a:gd name="connsiteY78" fmla="*/ 601 h 759"/>
              <a:gd name="connsiteX79" fmla="*/ 482 w 503"/>
              <a:gd name="connsiteY79" fmla="*/ 622 h 759"/>
              <a:gd name="connsiteX80" fmla="*/ 482 w 503"/>
              <a:gd name="connsiteY80" fmla="*/ 638 h 759"/>
              <a:gd name="connsiteX81" fmla="*/ 482 w 503"/>
              <a:gd name="connsiteY81" fmla="*/ 653 h 759"/>
              <a:gd name="connsiteX82" fmla="*/ 488 w 503"/>
              <a:gd name="connsiteY82" fmla="*/ 669 h 759"/>
              <a:gd name="connsiteX83" fmla="*/ 488 w 503"/>
              <a:gd name="connsiteY83" fmla="*/ 685 h 759"/>
              <a:gd name="connsiteX84" fmla="*/ 493 w 503"/>
              <a:gd name="connsiteY84" fmla="*/ 696 h 759"/>
              <a:gd name="connsiteX85" fmla="*/ 493 w 503"/>
              <a:gd name="connsiteY85" fmla="*/ 706 h 759"/>
              <a:gd name="connsiteX86" fmla="*/ 498 w 503"/>
              <a:gd name="connsiteY86" fmla="*/ 717 h 759"/>
              <a:gd name="connsiteX87" fmla="*/ 498 w 503"/>
              <a:gd name="connsiteY87" fmla="*/ 722 h 759"/>
              <a:gd name="connsiteX88" fmla="*/ 503 w 503"/>
              <a:gd name="connsiteY88" fmla="*/ 732 h 759"/>
              <a:gd name="connsiteX89" fmla="*/ 503 w 503"/>
              <a:gd name="connsiteY89" fmla="*/ 738 h 759"/>
              <a:gd name="connsiteX90" fmla="*/ 503 w 503"/>
              <a:gd name="connsiteY90" fmla="*/ 743 h 759"/>
              <a:gd name="connsiteX91" fmla="*/ 503 w 503"/>
              <a:gd name="connsiteY91" fmla="*/ 748 h 759"/>
              <a:gd name="connsiteX92" fmla="*/ 498 w 503"/>
              <a:gd name="connsiteY92" fmla="*/ 753 h 759"/>
              <a:gd name="connsiteX93" fmla="*/ 493 w 503"/>
              <a:gd name="connsiteY93" fmla="*/ 759 h 759"/>
              <a:gd name="connsiteX94" fmla="*/ 482 w 503"/>
              <a:gd name="connsiteY94" fmla="*/ 759 h 759"/>
              <a:gd name="connsiteX95" fmla="*/ 472 w 503"/>
              <a:gd name="connsiteY95" fmla="*/ 759 h 759"/>
              <a:gd name="connsiteX96" fmla="*/ 456 w 503"/>
              <a:gd name="connsiteY96" fmla="*/ 759 h 759"/>
              <a:gd name="connsiteX97" fmla="*/ 440 w 503"/>
              <a:gd name="connsiteY97" fmla="*/ 753 h 759"/>
              <a:gd name="connsiteX98" fmla="*/ 419 w 503"/>
              <a:gd name="connsiteY98" fmla="*/ 753 h 759"/>
              <a:gd name="connsiteX99" fmla="*/ 398 w 503"/>
              <a:gd name="connsiteY99" fmla="*/ 748 h 759"/>
              <a:gd name="connsiteX100" fmla="*/ 377 w 503"/>
              <a:gd name="connsiteY100" fmla="*/ 743 h 759"/>
              <a:gd name="connsiteX101" fmla="*/ 367 w 503"/>
              <a:gd name="connsiteY101" fmla="*/ 738 h 759"/>
              <a:gd name="connsiteX102" fmla="*/ 356 w 503"/>
              <a:gd name="connsiteY102" fmla="*/ 732 h 759"/>
              <a:gd name="connsiteX103" fmla="*/ 340 w 503"/>
              <a:gd name="connsiteY103" fmla="*/ 727 h 759"/>
              <a:gd name="connsiteX104" fmla="*/ 330 w 503"/>
              <a:gd name="connsiteY104" fmla="*/ 722 h 759"/>
              <a:gd name="connsiteX105" fmla="*/ 314 w 503"/>
              <a:gd name="connsiteY105" fmla="*/ 717 h 759"/>
              <a:gd name="connsiteX106" fmla="*/ 298 w 503"/>
              <a:gd name="connsiteY106" fmla="*/ 706 h 759"/>
              <a:gd name="connsiteX107" fmla="*/ 288 w 503"/>
              <a:gd name="connsiteY107" fmla="*/ 696 h 759"/>
              <a:gd name="connsiteX108" fmla="*/ 272 w 503"/>
              <a:gd name="connsiteY108" fmla="*/ 685 h 759"/>
              <a:gd name="connsiteX109" fmla="*/ 240 w 503"/>
              <a:gd name="connsiteY109" fmla="*/ 659 h 759"/>
              <a:gd name="connsiteX110" fmla="*/ 214 w 503"/>
              <a:gd name="connsiteY110" fmla="*/ 632 h 759"/>
              <a:gd name="connsiteX111" fmla="*/ 203 w 503"/>
              <a:gd name="connsiteY111" fmla="*/ 622 h 759"/>
              <a:gd name="connsiteX112" fmla="*/ 193 w 503"/>
              <a:gd name="connsiteY112" fmla="*/ 606 h 759"/>
              <a:gd name="connsiteX113" fmla="*/ 182 w 503"/>
              <a:gd name="connsiteY113" fmla="*/ 590 h 759"/>
              <a:gd name="connsiteX114" fmla="*/ 172 w 503"/>
              <a:gd name="connsiteY114" fmla="*/ 574 h 759"/>
              <a:gd name="connsiteX115" fmla="*/ 166 w 503"/>
              <a:gd name="connsiteY115" fmla="*/ 559 h 759"/>
              <a:gd name="connsiteX116" fmla="*/ 156 w 503"/>
              <a:gd name="connsiteY116" fmla="*/ 543 h 759"/>
              <a:gd name="connsiteX117" fmla="*/ 151 w 503"/>
              <a:gd name="connsiteY117" fmla="*/ 527 h 759"/>
              <a:gd name="connsiteX118" fmla="*/ 140 w 503"/>
              <a:gd name="connsiteY118" fmla="*/ 511 h 759"/>
              <a:gd name="connsiteX119" fmla="*/ 135 w 503"/>
              <a:gd name="connsiteY119" fmla="*/ 501 h 759"/>
              <a:gd name="connsiteX120" fmla="*/ 135 w 503"/>
              <a:gd name="connsiteY120" fmla="*/ 485 h 759"/>
              <a:gd name="connsiteX121" fmla="*/ 130 w 503"/>
              <a:gd name="connsiteY121" fmla="*/ 469 h 759"/>
              <a:gd name="connsiteX122" fmla="*/ 130 w 503"/>
              <a:gd name="connsiteY122" fmla="*/ 453 h 759"/>
              <a:gd name="connsiteX123" fmla="*/ 124 w 503"/>
              <a:gd name="connsiteY123" fmla="*/ 422 h 759"/>
              <a:gd name="connsiteX124" fmla="*/ 119 w 503"/>
              <a:gd name="connsiteY124" fmla="*/ 385 h 759"/>
              <a:gd name="connsiteX125" fmla="*/ 119 w 503"/>
              <a:gd name="connsiteY125" fmla="*/ 353 h 759"/>
              <a:gd name="connsiteX126" fmla="*/ 119 w 503"/>
              <a:gd name="connsiteY126" fmla="*/ 316 h 759"/>
              <a:gd name="connsiteX127" fmla="*/ 119 w 503"/>
              <a:gd name="connsiteY127" fmla="*/ 279 h 759"/>
              <a:gd name="connsiteX128" fmla="*/ 119 w 503"/>
              <a:gd name="connsiteY128" fmla="*/ 243 h 759"/>
              <a:gd name="connsiteX129" fmla="*/ 124 w 503"/>
              <a:gd name="connsiteY129" fmla="*/ 200 h 759"/>
              <a:gd name="connsiteX130" fmla="*/ 130 w 503"/>
              <a:gd name="connsiteY130" fmla="*/ 158 h 759"/>
              <a:gd name="connsiteX131" fmla="*/ 130 w 503"/>
              <a:gd name="connsiteY131" fmla="*/ 142 h 759"/>
              <a:gd name="connsiteX132" fmla="*/ 130 w 503"/>
              <a:gd name="connsiteY132" fmla="*/ 127 h 759"/>
              <a:gd name="connsiteX133" fmla="*/ 130 w 503"/>
              <a:gd name="connsiteY133" fmla="*/ 111 h 759"/>
              <a:gd name="connsiteX134" fmla="*/ 135 w 503"/>
              <a:gd name="connsiteY134" fmla="*/ 100 h 759"/>
              <a:gd name="connsiteX135" fmla="*/ 135 w 503"/>
              <a:gd name="connsiteY135" fmla="*/ 90 h 759"/>
              <a:gd name="connsiteX136" fmla="*/ 135 w 503"/>
              <a:gd name="connsiteY136" fmla="*/ 85 h 759"/>
              <a:gd name="connsiteX137" fmla="*/ 135 w 503"/>
              <a:gd name="connsiteY137" fmla="*/ 79 h 759"/>
              <a:gd name="connsiteX138" fmla="*/ 130 w 503"/>
              <a:gd name="connsiteY138" fmla="*/ 74 h 759"/>
              <a:gd name="connsiteX139" fmla="*/ 130 w 503"/>
              <a:gd name="connsiteY139" fmla="*/ 74 h 759"/>
              <a:gd name="connsiteX140" fmla="*/ 124 w 503"/>
              <a:gd name="connsiteY140" fmla="*/ 74 h 759"/>
              <a:gd name="connsiteX141" fmla="*/ 119 w 503"/>
              <a:gd name="connsiteY141" fmla="*/ 74 h 759"/>
              <a:gd name="connsiteX142" fmla="*/ 108 w 503"/>
              <a:gd name="connsiteY142" fmla="*/ 79 h 759"/>
              <a:gd name="connsiteX143" fmla="*/ 98 w 503"/>
              <a:gd name="connsiteY143" fmla="*/ 79 h 759"/>
              <a:gd name="connsiteX144" fmla="*/ 82 w 503"/>
              <a:gd name="connsiteY144" fmla="*/ 85 h 759"/>
              <a:gd name="connsiteX145" fmla="*/ 66 w 503"/>
              <a:gd name="connsiteY145" fmla="*/ 90 h 759"/>
              <a:gd name="connsiteX146" fmla="*/ 50 w 503"/>
              <a:gd name="connsiteY146" fmla="*/ 95 h 759"/>
              <a:gd name="connsiteX147" fmla="*/ 14 w 503"/>
              <a:gd name="connsiteY147" fmla="*/ 106 h 759"/>
              <a:gd name="connsiteX148" fmla="*/ 3 w 503"/>
              <a:gd name="connsiteY148" fmla="*/ 69 h 759"/>
              <a:gd name="connsiteX149" fmla="*/ 35 w 503"/>
              <a:gd name="connsiteY149" fmla="*/ 58 h 759"/>
              <a:gd name="connsiteX150" fmla="*/ 66 w 503"/>
              <a:gd name="connsiteY150" fmla="*/ 48 h 759"/>
              <a:gd name="connsiteX151" fmla="*/ 82 w 503"/>
              <a:gd name="connsiteY151" fmla="*/ 42 h 759"/>
              <a:gd name="connsiteX152" fmla="*/ 98 w 503"/>
              <a:gd name="connsiteY152" fmla="*/ 37 h 759"/>
              <a:gd name="connsiteX153" fmla="*/ 108 w 503"/>
              <a:gd name="connsiteY153" fmla="*/ 37 h 759"/>
              <a:gd name="connsiteX154" fmla="*/ 119 w 503"/>
              <a:gd name="connsiteY154" fmla="*/ 32 h 759"/>
              <a:gd name="connsiteX155" fmla="*/ 124 w 503"/>
              <a:gd name="connsiteY155" fmla="*/ 27 h 759"/>
              <a:gd name="connsiteX156" fmla="*/ 130 w 503"/>
              <a:gd name="connsiteY156" fmla="*/ 21 h 759"/>
              <a:gd name="connsiteX157" fmla="*/ 135 w 503"/>
              <a:gd name="connsiteY157" fmla="*/ 16 h 759"/>
              <a:gd name="connsiteX158" fmla="*/ 140 w 503"/>
              <a:gd name="connsiteY158" fmla="*/ 11 h 759"/>
              <a:gd name="connsiteX159" fmla="*/ 145 w 503"/>
              <a:gd name="connsiteY159" fmla="*/ 6 h 759"/>
              <a:gd name="connsiteX160" fmla="*/ 151 w 503"/>
              <a:gd name="connsiteY160" fmla="*/ 0 h 759"/>
              <a:gd name="connsiteX161" fmla="*/ 156 w 503"/>
              <a:gd name="connsiteY161" fmla="*/ 0 h 759"/>
              <a:gd name="connsiteX162" fmla="*/ 161 w 503"/>
              <a:gd name="connsiteY162" fmla="*/ 0 h 759"/>
              <a:gd name="connsiteX163" fmla="*/ 161 w 503"/>
              <a:gd name="connsiteY163" fmla="*/ 0 h 759"/>
              <a:gd name="connsiteX0" fmla="*/ 149 w 491"/>
              <a:gd name="connsiteY0" fmla="*/ 0 h 759"/>
              <a:gd name="connsiteX1" fmla="*/ 160 w 491"/>
              <a:gd name="connsiteY1" fmla="*/ 0 h 759"/>
              <a:gd name="connsiteX2" fmla="*/ 170 w 491"/>
              <a:gd name="connsiteY2" fmla="*/ 6 h 759"/>
              <a:gd name="connsiteX3" fmla="*/ 181 w 491"/>
              <a:gd name="connsiteY3" fmla="*/ 11 h 759"/>
              <a:gd name="connsiteX4" fmla="*/ 197 w 491"/>
              <a:gd name="connsiteY4" fmla="*/ 21 h 759"/>
              <a:gd name="connsiteX5" fmla="*/ 207 w 491"/>
              <a:gd name="connsiteY5" fmla="*/ 32 h 759"/>
              <a:gd name="connsiteX6" fmla="*/ 218 w 491"/>
              <a:gd name="connsiteY6" fmla="*/ 37 h 759"/>
              <a:gd name="connsiteX7" fmla="*/ 218 w 491"/>
              <a:gd name="connsiteY7" fmla="*/ 42 h 759"/>
              <a:gd name="connsiteX8" fmla="*/ 223 w 491"/>
              <a:gd name="connsiteY8" fmla="*/ 42 h 759"/>
              <a:gd name="connsiteX9" fmla="*/ 223 w 491"/>
              <a:gd name="connsiteY9" fmla="*/ 48 h 759"/>
              <a:gd name="connsiteX10" fmla="*/ 223 w 491"/>
              <a:gd name="connsiteY10" fmla="*/ 48 h 759"/>
              <a:gd name="connsiteX11" fmla="*/ 223 w 491"/>
              <a:gd name="connsiteY11" fmla="*/ 53 h 759"/>
              <a:gd name="connsiteX12" fmla="*/ 218 w 491"/>
              <a:gd name="connsiteY12" fmla="*/ 58 h 759"/>
              <a:gd name="connsiteX13" fmla="*/ 212 w 491"/>
              <a:gd name="connsiteY13" fmla="*/ 63 h 759"/>
              <a:gd name="connsiteX14" fmla="*/ 202 w 491"/>
              <a:gd name="connsiteY14" fmla="*/ 69 h 759"/>
              <a:gd name="connsiteX15" fmla="*/ 197 w 491"/>
              <a:gd name="connsiteY15" fmla="*/ 74 h 759"/>
              <a:gd name="connsiteX16" fmla="*/ 191 w 491"/>
              <a:gd name="connsiteY16" fmla="*/ 79 h 759"/>
              <a:gd name="connsiteX17" fmla="*/ 191 w 491"/>
              <a:gd name="connsiteY17" fmla="*/ 90 h 759"/>
              <a:gd name="connsiteX18" fmla="*/ 186 w 491"/>
              <a:gd name="connsiteY18" fmla="*/ 100 h 759"/>
              <a:gd name="connsiteX19" fmla="*/ 181 w 491"/>
              <a:gd name="connsiteY19" fmla="*/ 116 h 759"/>
              <a:gd name="connsiteX20" fmla="*/ 175 w 491"/>
              <a:gd name="connsiteY20" fmla="*/ 137 h 759"/>
              <a:gd name="connsiteX21" fmla="*/ 170 w 491"/>
              <a:gd name="connsiteY21" fmla="*/ 158 h 759"/>
              <a:gd name="connsiteX22" fmla="*/ 170 w 491"/>
              <a:gd name="connsiteY22" fmla="*/ 179 h 759"/>
              <a:gd name="connsiteX23" fmla="*/ 165 w 491"/>
              <a:gd name="connsiteY23" fmla="*/ 206 h 759"/>
              <a:gd name="connsiteX24" fmla="*/ 160 w 491"/>
              <a:gd name="connsiteY24" fmla="*/ 227 h 759"/>
              <a:gd name="connsiteX25" fmla="*/ 160 w 491"/>
              <a:gd name="connsiteY25" fmla="*/ 248 h 759"/>
              <a:gd name="connsiteX26" fmla="*/ 154 w 491"/>
              <a:gd name="connsiteY26" fmla="*/ 264 h 759"/>
              <a:gd name="connsiteX27" fmla="*/ 154 w 491"/>
              <a:gd name="connsiteY27" fmla="*/ 285 h 759"/>
              <a:gd name="connsiteX28" fmla="*/ 149 w 491"/>
              <a:gd name="connsiteY28" fmla="*/ 300 h 759"/>
              <a:gd name="connsiteX29" fmla="*/ 149 w 491"/>
              <a:gd name="connsiteY29" fmla="*/ 311 h 759"/>
              <a:gd name="connsiteX30" fmla="*/ 149 w 491"/>
              <a:gd name="connsiteY30" fmla="*/ 322 h 759"/>
              <a:gd name="connsiteX31" fmla="*/ 149 w 491"/>
              <a:gd name="connsiteY31" fmla="*/ 343 h 759"/>
              <a:gd name="connsiteX32" fmla="*/ 154 w 491"/>
              <a:gd name="connsiteY32" fmla="*/ 369 h 759"/>
              <a:gd name="connsiteX33" fmla="*/ 160 w 491"/>
              <a:gd name="connsiteY33" fmla="*/ 411 h 759"/>
              <a:gd name="connsiteX34" fmla="*/ 160 w 491"/>
              <a:gd name="connsiteY34" fmla="*/ 437 h 759"/>
              <a:gd name="connsiteX35" fmla="*/ 165 w 491"/>
              <a:gd name="connsiteY35" fmla="*/ 464 h 759"/>
              <a:gd name="connsiteX36" fmla="*/ 175 w 491"/>
              <a:gd name="connsiteY36" fmla="*/ 490 h 759"/>
              <a:gd name="connsiteX37" fmla="*/ 181 w 491"/>
              <a:gd name="connsiteY37" fmla="*/ 506 h 759"/>
              <a:gd name="connsiteX38" fmla="*/ 186 w 491"/>
              <a:gd name="connsiteY38" fmla="*/ 516 h 759"/>
              <a:gd name="connsiteX39" fmla="*/ 202 w 491"/>
              <a:gd name="connsiteY39" fmla="*/ 543 h 759"/>
              <a:gd name="connsiteX40" fmla="*/ 218 w 491"/>
              <a:gd name="connsiteY40" fmla="*/ 564 h 759"/>
              <a:gd name="connsiteX41" fmla="*/ 233 w 491"/>
              <a:gd name="connsiteY41" fmla="*/ 585 h 759"/>
              <a:gd name="connsiteX42" fmla="*/ 244 w 491"/>
              <a:gd name="connsiteY42" fmla="*/ 595 h 759"/>
              <a:gd name="connsiteX43" fmla="*/ 254 w 491"/>
              <a:gd name="connsiteY43" fmla="*/ 601 h 759"/>
              <a:gd name="connsiteX44" fmla="*/ 276 w 491"/>
              <a:gd name="connsiteY44" fmla="*/ 622 h 759"/>
              <a:gd name="connsiteX45" fmla="*/ 297 w 491"/>
              <a:gd name="connsiteY45" fmla="*/ 632 h 759"/>
              <a:gd name="connsiteX46" fmla="*/ 318 w 491"/>
              <a:gd name="connsiteY46" fmla="*/ 648 h 759"/>
              <a:gd name="connsiteX47" fmla="*/ 344 w 491"/>
              <a:gd name="connsiteY47" fmla="*/ 659 h 759"/>
              <a:gd name="connsiteX48" fmla="*/ 355 w 491"/>
              <a:gd name="connsiteY48" fmla="*/ 664 h 759"/>
              <a:gd name="connsiteX49" fmla="*/ 365 w 491"/>
              <a:gd name="connsiteY49" fmla="*/ 669 h 759"/>
              <a:gd name="connsiteX50" fmla="*/ 376 w 491"/>
              <a:gd name="connsiteY50" fmla="*/ 669 h 759"/>
              <a:gd name="connsiteX51" fmla="*/ 386 w 491"/>
              <a:gd name="connsiteY51" fmla="*/ 674 h 759"/>
              <a:gd name="connsiteX52" fmla="*/ 391 w 491"/>
              <a:gd name="connsiteY52" fmla="*/ 674 h 759"/>
              <a:gd name="connsiteX53" fmla="*/ 397 w 491"/>
              <a:gd name="connsiteY53" fmla="*/ 674 h 759"/>
              <a:gd name="connsiteX54" fmla="*/ 407 w 491"/>
              <a:gd name="connsiteY54" fmla="*/ 674 h 759"/>
              <a:gd name="connsiteX55" fmla="*/ 412 w 491"/>
              <a:gd name="connsiteY55" fmla="*/ 669 h 759"/>
              <a:gd name="connsiteX56" fmla="*/ 412 w 491"/>
              <a:gd name="connsiteY56" fmla="*/ 664 h 759"/>
              <a:gd name="connsiteX57" fmla="*/ 418 w 491"/>
              <a:gd name="connsiteY57" fmla="*/ 659 h 759"/>
              <a:gd name="connsiteX58" fmla="*/ 423 w 491"/>
              <a:gd name="connsiteY58" fmla="*/ 653 h 759"/>
              <a:gd name="connsiteX59" fmla="*/ 423 w 491"/>
              <a:gd name="connsiteY59" fmla="*/ 643 h 759"/>
              <a:gd name="connsiteX60" fmla="*/ 428 w 491"/>
              <a:gd name="connsiteY60" fmla="*/ 627 h 759"/>
              <a:gd name="connsiteX61" fmla="*/ 434 w 491"/>
              <a:gd name="connsiteY61" fmla="*/ 611 h 759"/>
              <a:gd name="connsiteX62" fmla="*/ 439 w 491"/>
              <a:gd name="connsiteY62" fmla="*/ 595 h 759"/>
              <a:gd name="connsiteX63" fmla="*/ 439 w 491"/>
              <a:gd name="connsiteY63" fmla="*/ 580 h 759"/>
              <a:gd name="connsiteX64" fmla="*/ 444 w 491"/>
              <a:gd name="connsiteY64" fmla="*/ 564 h 759"/>
              <a:gd name="connsiteX65" fmla="*/ 449 w 491"/>
              <a:gd name="connsiteY65" fmla="*/ 553 h 759"/>
              <a:gd name="connsiteX66" fmla="*/ 455 w 491"/>
              <a:gd name="connsiteY66" fmla="*/ 543 h 759"/>
              <a:gd name="connsiteX67" fmla="*/ 455 w 491"/>
              <a:gd name="connsiteY67" fmla="*/ 538 h 759"/>
              <a:gd name="connsiteX68" fmla="*/ 460 w 491"/>
              <a:gd name="connsiteY68" fmla="*/ 527 h 759"/>
              <a:gd name="connsiteX69" fmla="*/ 460 w 491"/>
              <a:gd name="connsiteY69" fmla="*/ 527 h 759"/>
              <a:gd name="connsiteX70" fmla="*/ 465 w 491"/>
              <a:gd name="connsiteY70" fmla="*/ 527 h 759"/>
              <a:gd name="connsiteX71" fmla="*/ 465 w 491"/>
              <a:gd name="connsiteY71" fmla="*/ 527 h 759"/>
              <a:gd name="connsiteX72" fmla="*/ 465 w 491"/>
              <a:gd name="connsiteY72" fmla="*/ 532 h 759"/>
              <a:gd name="connsiteX73" fmla="*/ 465 w 491"/>
              <a:gd name="connsiteY73" fmla="*/ 538 h 759"/>
              <a:gd name="connsiteX74" fmla="*/ 470 w 491"/>
              <a:gd name="connsiteY74" fmla="*/ 543 h 759"/>
              <a:gd name="connsiteX75" fmla="*/ 470 w 491"/>
              <a:gd name="connsiteY75" fmla="*/ 559 h 759"/>
              <a:gd name="connsiteX76" fmla="*/ 470 w 491"/>
              <a:gd name="connsiteY76" fmla="*/ 569 h 759"/>
              <a:gd name="connsiteX77" fmla="*/ 470 w 491"/>
              <a:gd name="connsiteY77" fmla="*/ 585 h 759"/>
              <a:gd name="connsiteX78" fmla="*/ 470 w 491"/>
              <a:gd name="connsiteY78" fmla="*/ 601 h 759"/>
              <a:gd name="connsiteX79" fmla="*/ 470 w 491"/>
              <a:gd name="connsiteY79" fmla="*/ 622 h 759"/>
              <a:gd name="connsiteX80" fmla="*/ 470 w 491"/>
              <a:gd name="connsiteY80" fmla="*/ 638 h 759"/>
              <a:gd name="connsiteX81" fmla="*/ 470 w 491"/>
              <a:gd name="connsiteY81" fmla="*/ 653 h 759"/>
              <a:gd name="connsiteX82" fmla="*/ 476 w 491"/>
              <a:gd name="connsiteY82" fmla="*/ 669 h 759"/>
              <a:gd name="connsiteX83" fmla="*/ 476 w 491"/>
              <a:gd name="connsiteY83" fmla="*/ 685 h 759"/>
              <a:gd name="connsiteX84" fmla="*/ 481 w 491"/>
              <a:gd name="connsiteY84" fmla="*/ 696 h 759"/>
              <a:gd name="connsiteX85" fmla="*/ 481 w 491"/>
              <a:gd name="connsiteY85" fmla="*/ 706 h 759"/>
              <a:gd name="connsiteX86" fmla="*/ 486 w 491"/>
              <a:gd name="connsiteY86" fmla="*/ 717 h 759"/>
              <a:gd name="connsiteX87" fmla="*/ 486 w 491"/>
              <a:gd name="connsiteY87" fmla="*/ 722 h 759"/>
              <a:gd name="connsiteX88" fmla="*/ 491 w 491"/>
              <a:gd name="connsiteY88" fmla="*/ 732 h 759"/>
              <a:gd name="connsiteX89" fmla="*/ 491 w 491"/>
              <a:gd name="connsiteY89" fmla="*/ 738 h 759"/>
              <a:gd name="connsiteX90" fmla="*/ 491 w 491"/>
              <a:gd name="connsiteY90" fmla="*/ 743 h 759"/>
              <a:gd name="connsiteX91" fmla="*/ 491 w 491"/>
              <a:gd name="connsiteY91" fmla="*/ 748 h 759"/>
              <a:gd name="connsiteX92" fmla="*/ 486 w 491"/>
              <a:gd name="connsiteY92" fmla="*/ 753 h 759"/>
              <a:gd name="connsiteX93" fmla="*/ 481 w 491"/>
              <a:gd name="connsiteY93" fmla="*/ 759 h 759"/>
              <a:gd name="connsiteX94" fmla="*/ 470 w 491"/>
              <a:gd name="connsiteY94" fmla="*/ 759 h 759"/>
              <a:gd name="connsiteX95" fmla="*/ 460 w 491"/>
              <a:gd name="connsiteY95" fmla="*/ 759 h 759"/>
              <a:gd name="connsiteX96" fmla="*/ 444 w 491"/>
              <a:gd name="connsiteY96" fmla="*/ 759 h 759"/>
              <a:gd name="connsiteX97" fmla="*/ 428 w 491"/>
              <a:gd name="connsiteY97" fmla="*/ 753 h 759"/>
              <a:gd name="connsiteX98" fmla="*/ 407 w 491"/>
              <a:gd name="connsiteY98" fmla="*/ 753 h 759"/>
              <a:gd name="connsiteX99" fmla="*/ 386 w 491"/>
              <a:gd name="connsiteY99" fmla="*/ 748 h 759"/>
              <a:gd name="connsiteX100" fmla="*/ 365 w 491"/>
              <a:gd name="connsiteY100" fmla="*/ 743 h 759"/>
              <a:gd name="connsiteX101" fmla="*/ 355 w 491"/>
              <a:gd name="connsiteY101" fmla="*/ 738 h 759"/>
              <a:gd name="connsiteX102" fmla="*/ 344 w 491"/>
              <a:gd name="connsiteY102" fmla="*/ 732 h 759"/>
              <a:gd name="connsiteX103" fmla="*/ 328 w 491"/>
              <a:gd name="connsiteY103" fmla="*/ 727 h 759"/>
              <a:gd name="connsiteX104" fmla="*/ 318 w 491"/>
              <a:gd name="connsiteY104" fmla="*/ 722 h 759"/>
              <a:gd name="connsiteX105" fmla="*/ 302 w 491"/>
              <a:gd name="connsiteY105" fmla="*/ 717 h 759"/>
              <a:gd name="connsiteX106" fmla="*/ 286 w 491"/>
              <a:gd name="connsiteY106" fmla="*/ 706 h 759"/>
              <a:gd name="connsiteX107" fmla="*/ 276 w 491"/>
              <a:gd name="connsiteY107" fmla="*/ 696 h 759"/>
              <a:gd name="connsiteX108" fmla="*/ 260 w 491"/>
              <a:gd name="connsiteY108" fmla="*/ 685 h 759"/>
              <a:gd name="connsiteX109" fmla="*/ 228 w 491"/>
              <a:gd name="connsiteY109" fmla="*/ 659 h 759"/>
              <a:gd name="connsiteX110" fmla="*/ 202 w 491"/>
              <a:gd name="connsiteY110" fmla="*/ 632 h 759"/>
              <a:gd name="connsiteX111" fmla="*/ 191 w 491"/>
              <a:gd name="connsiteY111" fmla="*/ 622 h 759"/>
              <a:gd name="connsiteX112" fmla="*/ 181 w 491"/>
              <a:gd name="connsiteY112" fmla="*/ 606 h 759"/>
              <a:gd name="connsiteX113" fmla="*/ 170 w 491"/>
              <a:gd name="connsiteY113" fmla="*/ 590 h 759"/>
              <a:gd name="connsiteX114" fmla="*/ 160 w 491"/>
              <a:gd name="connsiteY114" fmla="*/ 574 h 759"/>
              <a:gd name="connsiteX115" fmla="*/ 154 w 491"/>
              <a:gd name="connsiteY115" fmla="*/ 559 h 759"/>
              <a:gd name="connsiteX116" fmla="*/ 144 w 491"/>
              <a:gd name="connsiteY116" fmla="*/ 543 h 759"/>
              <a:gd name="connsiteX117" fmla="*/ 139 w 491"/>
              <a:gd name="connsiteY117" fmla="*/ 527 h 759"/>
              <a:gd name="connsiteX118" fmla="*/ 128 w 491"/>
              <a:gd name="connsiteY118" fmla="*/ 511 h 759"/>
              <a:gd name="connsiteX119" fmla="*/ 123 w 491"/>
              <a:gd name="connsiteY119" fmla="*/ 501 h 759"/>
              <a:gd name="connsiteX120" fmla="*/ 123 w 491"/>
              <a:gd name="connsiteY120" fmla="*/ 485 h 759"/>
              <a:gd name="connsiteX121" fmla="*/ 118 w 491"/>
              <a:gd name="connsiteY121" fmla="*/ 469 h 759"/>
              <a:gd name="connsiteX122" fmla="*/ 118 w 491"/>
              <a:gd name="connsiteY122" fmla="*/ 453 h 759"/>
              <a:gd name="connsiteX123" fmla="*/ 112 w 491"/>
              <a:gd name="connsiteY123" fmla="*/ 422 h 759"/>
              <a:gd name="connsiteX124" fmla="*/ 107 w 491"/>
              <a:gd name="connsiteY124" fmla="*/ 385 h 759"/>
              <a:gd name="connsiteX125" fmla="*/ 107 w 491"/>
              <a:gd name="connsiteY125" fmla="*/ 353 h 759"/>
              <a:gd name="connsiteX126" fmla="*/ 107 w 491"/>
              <a:gd name="connsiteY126" fmla="*/ 316 h 759"/>
              <a:gd name="connsiteX127" fmla="*/ 107 w 491"/>
              <a:gd name="connsiteY127" fmla="*/ 279 h 759"/>
              <a:gd name="connsiteX128" fmla="*/ 107 w 491"/>
              <a:gd name="connsiteY128" fmla="*/ 243 h 759"/>
              <a:gd name="connsiteX129" fmla="*/ 112 w 491"/>
              <a:gd name="connsiteY129" fmla="*/ 200 h 759"/>
              <a:gd name="connsiteX130" fmla="*/ 118 w 491"/>
              <a:gd name="connsiteY130" fmla="*/ 158 h 759"/>
              <a:gd name="connsiteX131" fmla="*/ 118 w 491"/>
              <a:gd name="connsiteY131" fmla="*/ 142 h 759"/>
              <a:gd name="connsiteX132" fmla="*/ 118 w 491"/>
              <a:gd name="connsiteY132" fmla="*/ 127 h 759"/>
              <a:gd name="connsiteX133" fmla="*/ 118 w 491"/>
              <a:gd name="connsiteY133" fmla="*/ 111 h 759"/>
              <a:gd name="connsiteX134" fmla="*/ 123 w 491"/>
              <a:gd name="connsiteY134" fmla="*/ 100 h 759"/>
              <a:gd name="connsiteX135" fmla="*/ 123 w 491"/>
              <a:gd name="connsiteY135" fmla="*/ 90 h 759"/>
              <a:gd name="connsiteX136" fmla="*/ 123 w 491"/>
              <a:gd name="connsiteY136" fmla="*/ 85 h 759"/>
              <a:gd name="connsiteX137" fmla="*/ 123 w 491"/>
              <a:gd name="connsiteY137" fmla="*/ 79 h 759"/>
              <a:gd name="connsiteX138" fmla="*/ 118 w 491"/>
              <a:gd name="connsiteY138" fmla="*/ 74 h 759"/>
              <a:gd name="connsiteX139" fmla="*/ 118 w 491"/>
              <a:gd name="connsiteY139" fmla="*/ 74 h 759"/>
              <a:gd name="connsiteX140" fmla="*/ 112 w 491"/>
              <a:gd name="connsiteY140" fmla="*/ 74 h 759"/>
              <a:gd name="connsiteX141" fmla="*/ 107 w 491"/>
              <a:gd name="connsiteY141" fmla="*/ 74 h 759"/>
              <a:gd name="connsiteX142" fmla="*/ 96 w 491"/>
              <a:gd name="connsiteY142" fmla="*/ 79 h 759"/>
              <a:gd name="connsiteX143" fmla="*/ 86 w 491"/>
              <a:gd name="connsiteY143" fmla="*/ 79 h 759"/>
              <a:gd name="connsiteX144" fmla="*/ 70 w 491"/>
              <a:gd name="connsiteY144" fmla="*/ 85 h 759"/>
              <a:gd name="connsiteX145" fmla="*/ 54 w 491"/>
              <a:gd name="connsiteY145" fmla="*/ 90 h 759"/>
              <a:gd name="connsiteX146" fmla="*/ 38 w 491"/>
              <a:gd name="connsiteY146" fmla="*/ 95 h 759"/>
              <a:gd name="connsiteX147" fmla="*/ 2 w 491"/>
              <a:gd name="connsiteY147" fmla="*/ 106 h 759"/>
              <a:gd name="connsiteX148" fmla="*/ 23 w 491"/>
              <a:gd name="connsiteY148" fmla="*/ 58 h 759"/>
              <a:gd name="connsiteX149" fmla="*/ 54 w 491"/>
              <a:gd name="connsiteY149" fmla="*/ 48 h 759"/>
              <a:gd name="connsiteX150" fmla="*/ 70 w 491"/>
              <a:gd name="connsiteY150" fmla="*/ 42 h 759"/>
              <a:gd name="connsiteX151" fmla="*/ 86 w 491"/>
              <a:gd name="connsiteY151" fmla="*/ 37 h 759"/>
              <a:gd name="connsiteX152" fmla="*/ 96 w 491"/>
              <a:gd name="connsiteY152" fmla="*/ 37 h 759"/>
              <a:gd name="connsiteX153" fmla="*/ 107 w 491"/>
              <a:gd name="connsiteY153" fmla="*/ 32 h 759"/>
              <a:gd name="connsiteX154" fmla="*/ 112 w 491"/>
              <a:gd name="connsiteY154" fmla="*/ 27 h 759"/>
              <a:gd name="connsiteX155" fmla="*/ 118 w 491"/>
              <a:gd name="connsiteY155" fmla="*/ 21 h 759"/>
              <a:gd name="connsiteX156" fmla="*/ 123 w 491"/>
              <a:gd name="connsiteY156" fmla="*/ 16 h 759"/>
              <a:gd name="connsiteX157" fmla="*/ 128 w 491"/>
              <a:gd name="connsiteY157" fmla="*/ 11 h 759"/>
              <a:gd name="connsiteX158" fmla="*/ 133 w 491"/>
              <a:gd name="connsiteY158" fmla="*/ 6 h 759"/>
              <a:gd name="connsiteX159" fmla="*/ 139 w 491"/>
              <a:gd name="connsiteY159" fmla="*/ 0 h 759"/>
              <a:gd name="connsiteX160" fmla="*/ 144 w 491"/>
              <a:gd name="connsiteY160" fmla="*/ 0 h 759"/>
              <a:gd name="connsiteX161" fmla="*/ 149 w 491"/>
              <a:gd name="connsiteY161" fmla="*/ 0 h 759"/>
              <a:gd name="connsiteX162" fmla="*/ 149 w 491"/>
              <a:gd name="connsiteY162" fmla="*/ 0 h 759"/>
              <a:gd name="connsiteX0" fmla="*/ 129 w 471"/>
              <a:gd name="connsiteY0" fmla="*/ 0 h 759"/>
              <a:gd name="connsiteX1" fmla="*/ 140 w 471"/>
              <a:gd name="connsiteY1" fmla="*/ 0 h 759"/>
              <a:gd name="connsiteX2" fmla="*/ 150 w 471"/>
              <a:gd name="connsiteY2" fmla="*/ 6 h 759"/>
              <a:gd name="connsiteX3" fmla="*/ 161 w 471"/>
              <a:gd name="connsiteY3" fmla="*/ 11 h 759"/>
              <a:gd name="connsiteX4" fmla="*/ 177 w 471"/>
              <a:gd name="connsiteY4" fmla="*/ 21 h 759"/>
              <a:gd name="connsiteX5" fmla="*/ 187 w 471"/>
              <a:gd name="connsiteY5" fmla="*/ 32 h 759"/>
              <a:gd name="connsiteX6" fmla="*/ 198 w 471"/>
              <a:gd name="connsiteY6" fmla="*/ 37 h 759"/>
              <a:gd name="connsiteX7" fmla="*/ 198 w 471"/>
              <a:gd name="connsiteY7" fmla="*/ 42 h 759"/>
              <a:gd name="connsiteX8" fmla="*/ 203 w 471"/>
              <a:gd name="connsiteY8" fmla="*/ 42 h 759"/>
              <a:gd name="connsiteX9" fmla="*/ 203 w 471"/>
              <a:gd name="connsiteY9" fmla="*/ 48 h 759"/>
              <a:gd name="connsiteX10" fmla="*/ 203 w 471"/>
              <a:gd name="connsiteY10" fmla="*/ 48 h 759"/>
              <a:gd name="connsiteX11" fmla="*/ 203 w 471"/>
              <a:gd name="connsiteY11" fmla="*/ 53 h 759"/>
              <a:gd name="connsiteX12" fmla="*/ 198 w 471"/>
              <a:gd name="connsiteY12" fmla="*/ 58 h 759"/>
              <a:gd name="connsiteX13" fmla="*/ 192 w 471"/>
              <a:gd name="connsiteY13" fmla="*/ 63 h 759"/>
              <a:gd name="connsiteX14" fmla="*/ 182 w 471"/>
              <a:gd name="connsiteY14" fmla="*/ 69 h 759"/>
              <a:gd name="connsiteX15" fmla="*/ 177 w 471"/>
              <a:gd name="connsiteY15" fmla="*/ 74 h 759"/>
              <a:gd name="connsiteX16" fmla="*/ 171 w 471"/>
              <a:gd name="connsiteY16" fmla="*/ 79 h 759"/>
              <a:gd name="connsiteX17" fmla="*/ 171 w 471"/>
              <a:gd name="connsiteY17" fmla="*/ 90 h 759"/>
              <a:gd name="connsiteX18" fmla="*/ 166 w 471"/>
              <a:gd name="connsiteY18" fmla="*/ 100 h 759"/>
              <a:gd name="connsiteX19" fmla="*/ 161 w 471"/>
              <a:gd name="connsiteY19" fmla="*/ 116 h 759"/>
              <a:gd name="connsiteX20" fmla="*/ 155 w 471"/>
              <a:gd name="connsiteY20" fmla="*/ 137 h 759"/>
              <a:gd name="connsiteX21" fmla="*/ 150 w 471"/>
              <a:gd name="connsiteY21" fmla="*/ 158 h 759"/>
              <a:gd name="connsiteX22" fmla="*/ 150 w 471"/>
              <a:gd name="connsiteY22" fmla="*/ 179 h 759"/>
              <a:gd name="connsiteX23" fmla="*/ 145 w 471"/>
              <a:gd name="connsiteY23" fmla="*/ 206 h 759"/>
              <a:gd name="connsiteX24" fmla="*/ 140 w 471"/>
              <a:gd name="connsiteY24" fmla="*/ 227 h 759"/>
              <a:gd name="connsiteX25" fmla="*/ 140 w 471"/>
              <a:gd name="connsiteY25" fmla="*/ 248 h 759"/>
              <a:gd name="connsiteX26" fmla="*/ 134 w 471"/>
              <a:gd name="connsiteY26" fmla="*/ 264 h 759"/>
              <a:gd name="connsiteX27" fmla="*/ 134 w 471"/>
              <a:gd name="connsiteY27" fmla="*/ 285 h 759"/>
              <a:gd name="connsiteX28" fmla="*/ 129 w 471"/>
              <a:gd name="connsiteY28" fmla="*/ 300 h 759"/>
              <a:gd name="connsiteX29" fmla="*/ 129 w 471"/>
              <a:gd name="connsiteY29" fmla="*/ 311 h 759"/>
              <a:gd name="connsiteX30" fmla="*/ 129 w 471"/>
              <a:gd name="connsiteY30" fmla="*/ 322 h 759"/>
              <a:gd name="connsiteX31" fmla="*/ 129 w 471"/>
              <a:gd name="connsiteY31" fmla="*/ 343 h 759"/>
              <a:gd name="connsiteX32" fmla="*/ 134 w 471"/>
              <a:gd name="connsiteY32" fmla="*/ 369 h 759"/>
              <a:gd name="connsiteX33" fmla="*/ 140 w 471"/>
              <a:gd name="connsiteY33" fmla="*/ 411 h 759"/>
              <a:gd name="connsiteX34" fmla="*/ 140 w 471"/>
              <a:gd name="connsiteY34" fmla="*/ 437 h 759"/>
              <a:gd name="connsiteX35" fmla="*/ 145 w 471"/>
              <a:gd name="connsiteY35" fmla="*/ 464 h 759"/>
              <a:gd name="connsiteX36" fmla="*/ 155 w 471"/>
              <a:gd name="connsiteY36" fmla="*/ 490 h 759"/>
              <a:gd name="connsiteX37" fmla="*/ 161 w 471"/>
              <a:gd name="connsiteY37" fmla="*/ 506 h 759"/>
              <a:gd name="connsiteX38" fmla="*/ 166 w 471"/>
              <a:gd name="connsiteY38" fmla="*/ 516 h 759"/>
              <a:gd name="connsiteX39" fmla="*/ 182 w 471"/>
              <a:gd name="connsiteY39" fmla="*/ 543 h 759"/>
              <a:gd name="connsiteX40" fmla="*/ 198 w 471"/>
              <a:gd name="connsiteY40" fmla="*/ 564 h 759"/>
              <a:gd name="connsiteX41" fmla="*/ 213 w 471"/>
              <a:gd name="connsiteY41" fmla="*/ 585 h 759"/>
              <a:gd name="connsiteX42" fmla="*/ 224 w 471"/>
              <a:gd name="connsiteY42" fmla="*/ 595 h 759"/>
              <a:gd name="connsiteX43" fmla="*/ 234 w 471"/>
              <a:gd name="connsiteY43" fmla="*/ 601 h 759"/>
              <a:gd name="connsiteX44" fmla="*/ 256 w 471"/>
              <a:gd name="connsiteY44" fmla="*/ 622 h 759"/>
              <a:gd name="connsiteX45" fmla="*/ 277 w 471"/>
              <a:gd name="connsiteY45" fmla="*/ 632 h 759"/>
              <a:gd name="connsiteX46" fmla="*/ 298 w 471"/>
              <a:gd name="connsiteY46" fmla="*/ 648 h 759"/>
              <a:gd name="connsiteX47" fmla="*/ 324 w 471"/>
              <a:gd name="connsiteY47" fmla="*/ 659 h 759"/>
              <a:gd name="connsiteX48" fmla="*/ 335 w 471"/>
              <a:gd name="connsiteY48" fmla="*/ 664 h 759"/>
              <a:gd name="connsiteX49" fmla="*/ 345 w 471"/>
              <a:gd name="connsiteY49" fmla="*/ 669 h 759"/>
              <a:gd name="connsiteX50" fmla="*/ 356 w 471"/>
              <a:gd name="connsiteY50" fmla="*/ 669 h 759"/>
              <a:gd name="connsiteX51" fmla="*/ 366 w 471"/>
              <a:gd name="connsiteY51" fmla="*/ 674 h 759"/>
              <a:gd name="connsiteX52" fmla="*/ 371 w 471"/>
              <a:gd name="connsiteY52" fmla="*/ 674 h 759"/>
              <a:gd name="connsiteX53" fmla="*/ 377 w 471"/>
              <a:gd name="connsiteY53" fmla="*/ 674 h 759"/>
              <a:gd name="connsiteX54" fmla="*/ 387 w 471"/>
              <a:gd name="connsiteY54" fmla="*/ 674 h 759"/>
              <a:gd name="connsiteX55" fmla="*/ 392 w 471"/>
              <a:gd name="connsiteY55" fmla="*/ 669 h 759"/>
              <a:gd name="connsiteX56" fmla="*/ 392 w 471"/>
              <a:gd name="connsiteY56" fmla="*/ 664 h 759"/>
              <a:gd name="connsiteX57" fmla="*/ 398 w 471"/>
              <a:gd name="connsiteY57" fmla="*/ 659 h 759"/>
              <a:gd name="connsiteX58" fmla="*/ 403 w 471"/>
              <a:gd name="connsiteY58" fmla="*/ 653 h 759"/>
              <a:gd name="connsiteX59" fmla="*/ 403 w 471"/>
              <a:gd name="connsiteY59" fmla="*/ 643 h 759"/>
              <a:gd name="connsiteX60" fmla="*/ 408 w 471"/>
              <a:gd name="connsiteY60" fmla="*/ 627 h 759"/>
              <a:gd name="connsiteX61" fmla="*/ 414 w 471"/>
              <a:gd name="connsiteY61" fmla="*/ 611 h 759"/>
              <a:gd name="connsiteX62" fmla="*/ 419 w 471"/>
              <a:gd name="connsiteY62" fmla="*/ 595 h 759"/>
              <a:gd name="connsiteX63" fmla="*/ 419 w 471"/>
              <a:gd name="connsiteY63" fmla="*/ 580 h 759"/>
              <a:gd name="connsiteX64" fmla="*/ 424 w 471"/>
              <a:gd name="connsiteY64" fmla="*/ 564 h 759"/>
              <a:gd name="connsiteX65" fmla="*/ 429 w 471"/>
              <a:gd name="connsiteY65" fmla="*/ 553 h 759"/>
              <a:gd name="connsiteX66" fmla="*/ 435 w 471"/>
              <a:gd name="connsiteY66" fmla="*/ 543 h 759"/>
              <a:gd name="connsiteX67" fmla="*/ 435 w 471"/>
              <a:gd name="connsiteY67" fmla="*/ 538 h 759"/>
              <a:gd name="connsiteX68" fmla="*/ 440 w 471"/>
              <a:gd name="connsiteY68" fmla="*/ 527 h 759"/>
              <a:gd name="connsiteX69" fmla="*/ 440 w 471"/>
              <a:gd name="connsiteY69" fmla="*/ 527 h 759"/>
              <a:gd name="connsiteX70" fmla="*/ 445 w 471"/>
              <a:gd name="connsiteY70" fmla="*/ 527 h 759"/>
              <a:gd name="connsiteX71" fmla="*/ 445 w 471"/>
              <a:gd name="connsiteY71" fmla="*/ 527 h 759"/>
              <a:gd name="connsiteX72" fmla="*/ 445 w 471"/>
              <a:gd name="connsiteY72" fmla="*/ 532 h 759"/>
              <a:gd name="connsiteX73" fmla="*/ 445 w 471"/>
              <a:gd name="connsiteY73" fmla="*/ 538 h 759"/>
              <a:gd name="connsiteX74" fmla="*/ 450 w 471"/>
              <a:gd name="connsiteY74" fmla="*/ 543 h 759"/>
              <a:gd name="connsiteX75" fmla="*/ 450 w 471"/>
              <a:gd name="connsiteY75" fmla="*/ 559 h 759"/>
              <a:gd name="connsiteX76" fmla="*/ 450 w 471"/>
              <a:gd name="connsiteY76" fmla="*/ 569 h 759"/>
              <a:gd name="connsiteX77" fmla="*/ 450 w 471"/>
              <a:gd name="connsiteY77" fmla="*/ 585 h 759"/>
              <a:gd name="connsiteX78" fmla="*/ 450 w 471"/>
              <a:gd name="connsiteY78" fmla="*/ 601 h 759"/>
              <a:gd name="connsiteX79" fmla="*/ 450 w 471"/>
              <a:gd name="connsiteY79" fmla="*/ 622 h 759"/>
              <a:gd name="connsiteX80" fmla="*/ 450 w 471"/>
              <a:gd name="connsiteY80" fmla="*/ 638 h 759"/>
              <a:gd name="connsiteX81" fmla="*/ 450 w 471"/>
              <a:gd name="connsiteY81" fmla="*/ 653 h 759"/>
              <a:gd name="connsiteX82" fmla="*/ 456 w 471"/>
              <a:gd name="connsiteY82" fmla="*/ 669 h 759"/>
              <a:gd name="connsiteX83" fmla="*/ 456 w 471"/>
              <a:gd name="connsiteY83" fmla="*/ 685 h 759"/>
              <a:gd name="connsiteX84" fmla="*/ 461 w 471"/>
              <a:gd name="connsiteY84" fmla="*/ 696 h 759"/>
              <a:gd name="connsiteX85" fmla="*/ 461 w 471"/>
              <a:gd name="connsiteY85" fmla="*/ 706 h 759"/>
              <a:gd name="connsiteX86" fmla="*/ 466 w 471"/>
              <a:gd name="connsiteY86" fmla="*/ 717 h 759"/>
              <a:gd name="connsiteX87" fmla="*/ 466 w 471"/>
              <a:gd name="connsiteY87" fmla="*/ 722 h 759"/>
              <a:gd name="connsiteX88" fmla="*/ 471 w 471"/>
              <a:gd name="connsiteY88" fmla="*/ 732 h 759"/>
              <a:gd name="connsiteX89" fmla="*/ 471 w 471"/>
              <a:gd name="connsiteY89" fmla="*/ 738 h 759"/>
              <a:gd name="connsiteX90" fmla="*/ 471 w 471"/>
              <a:gd name="connsiteY90" fmla="*/ 743 h 759"/>
              <a:gd name="connsiteX91" fmla="*/ 471 w 471"/>
              <a:gd name="connsiteY91" fmla="*/ 748 h 759"/>
              <a:gd name="connsiteX92" fmla="*/ 466 w 471"/>
              <a:gd name="connsiteY92" fmla="*/ 753 h 759"/>
              <a:gd name="connsiteX93" fmla="*/ 461 w 471"/>
              <a:gd name="connsiteY93" fmla="*/ 759 h 759"/>
              <a:gd name="connsiteX94" fmla="*/ 450 w 471"/>
              <a:gd name="connsiteY94" fmla="*/ 759 h 759"/>
              <a:gd name="connsiteX95" fmla="*/ 440 w 471"/>
              <a:gd name="connsiteY95" fmla="*/ 759 h 759"/>
              <a:gd name="connsiteX96" fmla="*/ 424 w 471"/>
              <a:gd name="connsiteY96" fmla="*/ 759 h 759"/>
              <a:gd name="connsiteX97" fmla="*/ 408 w 471"/>
              <a:gd name="connsiteY97" fmla="*/ 753 h 759"/>
              <a:gd name="connsiteX98" fmla="*/ 387 w 471"/>
              <a:gd name="connsiteY98" fmla="*/ 753 h 759"/>
              <a:gd name="connsiteX99" fmla="*/ 366 w 471"/>
              <a:gd name="connsiteY99" fmla="*/ 748 h 759"/>
              <a:gd name="connsiteX100" fmla="*/ 345 w 471"/>
              <a:gd name="connsiteY100" fmla="*/ 743 h 759"/>
              <a:gd name="connsiteX101" fmla="*/ 335 w 471"/>
              <a:gd name="connsiteY101" fmla="*/ 738 h 759"/>
              <a:gd name="connsiteX102" fmla="*/ 324 w 471"/>
              <a:gd name="connsiteY102" fmla="*/ 732 h 759"/>
              <a:gd name="connsiteX103" fmla="*/ 308 w 471"/>
              <a:gd name="connsiteY103" fmla="*/ 727 h 759"/>
              <a:gd name="connsiteX104" fmla="*/ 298 w 471"/>
              <a:gd name="connsiteY104" fmla="*/ 722 h 759"/>
              <a:gd name="connsiteX105" fmla="*/ 282 w 471"/>
              <a:gd name="connsiteY105" fmla="*/ 717 h 759"/>
              <a:gd name="connsiteX106" fmla="*/ 266 w 471"/>
              <a:gd name="connsiteY106" fmla="*/ 706 h 759"/>
              <a:gd name="connsiteX107" fmla="*/ 256 w 471"/>
              <a:gd name="connsiteY107" fmla="*/ 696 h 759"/>
              <a:gd name="connsiteX108" fmla="*/ 240 w 471"/>
              <a:gd name="connsiteY108" fmla="*/ 685 h 759"/>
              <a:gd name="connsiteX109" fmla="*/ 208 w 471"/>
              <a:gd name="connsiteY109" fmla="*/ 659 h 759"/>
              <a:gd name="connsiteX110" fmla="*/ 182 w 471"/>
              <a:gd name="connsiteY110" fmla="*/ 632 h 759"/>
              <a:gd name="connsiteX111" fmla="*/ 171 w 471"/>
              <a:gd name="connsiteY111" fmla="*/ 622 h 759"/>
              <a:gd name="connsiteX112" fmla="*/ 161 w 471"/>
              <a:gd name="connsiteY112" fmla="*/ 606 h 759"/>
              <a:gd name="connsiteX113" fmla="*/ 150 w 471"/>
              <a:gd name="connsiteY113" fmla="*/ 590 h 759"/>
              <a:gd name="connsiteX114" fmla="*/ 140 w 471"/>
              <a:gd name="connsiteY114" fmla="*/ 574 h 759"/>
              <a:gd name="connsiteX115" fmla="*/ 134 w 471"/>
              <a:gd name="connsiteY115" fmla="*/ 559 h 759"/>
              <a:gd name="connsiteX116" fmla="*/ 124 w 471"/>
              <a:gd name="connsiteY116" fmla="*/ 543 h 759"/>
              <a:gd name="connsiteX117" fmla="*/ 119 w 471"/>
              <a:gd name="connsiteY117" fmla="*/ 527 h 759"/>
              <a:gd name="connsiteX118" fmla="*/ 108 w 471"/>
              <a:gd name="connsiteY118" fmla="*/ 511 h 759"/>
              <a:gd name="connsiteX119" fmla="*/ 103 w 471"/>
              <a:gd name="connsiteY119" fmla="*/ 501 h 759"/>
              <a:gd name="connsiteX120" fmla="*/ 103 w 471"/>
              <a:gd name="connsiteY120" fmla="*/ 485 h 759"/>
              <a:gd name="connsiteX121" fmla="*/ 98 w 471"/>
              <a:gd name="connsiteY121" fmla="*/ 469 h 759"/>
              <a:gd name="connsiteX122" fmla="*/ 98 w 471"/>
              <a:gd name="connsiteY122" fmla="*/ 453 h 759"/>
              <a:gd name="connsiteX123" fmla="*/ 92 w 471"/>
              <a:gd name="connsiteY123" fmla="*/ 422 h 759"/>
              <a:gd name="connsiteX124" fmla="*/ 87 w 471"/>
              <a:gd name="connsiteY124" fmla="*/ 385 h 759"/>
              <a:gd name="connsiteX125" fmla="*/ 87 w 471"/>
              <a:gd name="connsiteY125" fmla="*/ 353 h 759"/>
              <a:gd name="connsiteX126" fmla="*/ 87 w 471"/>
              <a:gd name="connsiteY126" fmla="*/ 316 h 759"/>
              <a:gd name="connsiteX127" fmla="*/ 87 w 471"/>
              <a:gd name="connsiteY127" fmla="*/ 279 h 759"/>
              <a:gd name="connsiteX128" fmla="*/ 87 w 471"/>
              <a:gd name="connsiteY128" fmla="*/ 243 h 759"/>
              <a:gd name="connsiteX129" fmla="*/ 92 w 471"/>
              <a:gd name="connsiteY129" fmla="*/ 200 h 759"/>
              <a:gd name="connsiteX130" fmla="*/ 98 w 471"/>
              <a:gd name="connsiteY130" fmla="*/ 158 h 759"/>
              <a:gd name="connsiteX131" fmla="*/ 98 w 471"/>
              <a:gd name="connsiteY131" fmla="*/ 142 h 759"/>
              <a:gd name="connsiteX132" fmla="*/ 98 w 471"/>
              <a:gd name="connsiteY132" fmla="*/ 127 h 759"/>
              <a:gd name="connsiteX133" fmla="*/ 98 w 471"/>
              <a:gd name="connsiteY133" fmla="*/ 111 h 759"/>
              <a:gd name="connsiteX134" fmla="*/ 103 w 471"/>
              <a:gd name="connsiteY134" fmla="*/ 100 h 759"/>
              <a:gd name="connsiteX135" fmla="*/ 103 w 471"/>
              <a:gd name="connsiteY135" fmla="*/ 90 h 759"/>
              <a:gd name="connsiteX136" fmla="*/ 103 w 471"/>
              <a:gd name="connsiteY136" fmla="*/ 85 h 759"/>
              <a:gd name="connsiteX137" fmla="*/ 103 w 471"/>
              <a:gd name="connsiteY137" fmla="*/ 79 h 759"/>
              <a:gd name="connsiteX138" fmla="*/ 98 w 471"/>
              <a:gd name="connsiteY138" fmla="*/ 74 h 759"/>
              <a:gd name="connsiteX139" fmla="*/ 98 w 471"/>
              <a:gd name="connsiteY139" fmla="*/ 74 h 759"/>
              <a:gd name="connsiteX140" fmla="*/ 92 w 471"/>
              <a:gd name="connsiteY140" fmla="*/ 74 h 759"/>
              <a:gd name="connsiteX141" fmla="*/ 87 w 471"/>
              <a:gd name="connsiteY141" fmla="*/ 74 h 759"/>
              <a:gd name="connsiteX142" fmla="*/ 76 w 471"/>
              <a:gd name="connsiteY142" fmla="*/ 79 h 759"/>
              <a:gd name="connsiteX143" fmla="*/ 66 w 471"/>
              <a:gd name="connsiteY143" fmla="*/ 79 h 759"/>
              <a:gd name="connsiteX144" fmla="*/ 50 w 471"/>
              <a:gd name="connsiteY144" fmla="*/ 85 h 759"/>
              <a:gd name="connsiteX145" fmla="*/ 34 w 471"/>
              <a:gd name="connsiteY145" fmla="*/ 90 h 759"/>
              <a:gd name="connsiteX146" fmla="*/ 18 w 471"/>
              <a:gd name="connsiteY146" fmla="*/ 95 h 759"/>
              <a:gd name="connsiteX147" fmla="*/ 3 w 471"/>
              <a:gd name="connsiteY147" fmla="*/ 58 h 759"/>
              <a:gd name="connsiteX148" fmla="*/ 34 w 471"/>
              <a:gd name="connsiteY148" fmla="*/ 48 h 759"/>
              <a:gd name="connsiteX149" fmla="*/ 50 w 471"/>
              <a:gd name="connsiteY149" fmla="*/ 42 h 759"/>
              <a:gd name="connsiteX150" fmla="*/ 66 w 471"/>
              <a:gd name="connsiteY150" fmla="*/ 37 h 759"/>
              <a:gd name="connsiteX151" fmla="*/ 76 w 471"/>
              <a:gd name="connsiteY151" fmla="*/ 37 h 759"/>
              <a:gd name="connsiteX152" fmla="*/ 87 w 471"/>
              <a:gd name="connsiteY152" fmla="*/ 32 h 759"/>
              <a:gd name="connsiteX153" fmla="*/ 92 w 471"/>
              <a:gd name="connsiteY153" fmla="*/ 27 h 759"/>
              <a:gd name="connsiteX154" fmla="*/ 98 w 471"/>
              <a:gd name="connsiteY154" fmla="*/ 21 h 759"/>
              <a:gd name="connsiteX155" fmla="*/ 103 w 471"/>
              <a:gd name="connsiteY155" fmla="*/ 16 h 759"/>
              <a:gd name="connsiteX156" fmla="*/ 108 w 471"/>
              <a:gd name="connsiteY156" fmla="*/ 11 h 759"/>
              <a:gd name="connsiteX157" fmla="*/ 113 w 471"/>
              <a:gd name="connsiteY157" fmla="*/ 6 h 759"/>
              <a:gd name="connsiteX158" fmla="*/ 119 w 471"/>
              <a:gd name="connsiteY158" fmla="*/ 0 h 759"/>
              <a:gd name="connsiteX159" fmla="*/ 124 w 471"/>
              <a:gd name="connsiteY159" fmla="*/ 0 h 759"/>
              <a:gd name="connsiteX160" fmla="*/ 129 w 471"/>
              <a:gd name="connsiteY160" fmla="*/ 0 h 759"/>
              <a:gd name="connsiteX161" fmla="*/ 129 w 471"/>
              <a:gd name="connsiteY161" fmla="*/ 0 h 759"/>
              <a:gd name="connsiteX0" fmla="*/ 126 w 468"/>
              <a:gd name="connsiteY0" fmla="*/ 0 h 759"/>
              <a:gd name="connsiteX1" fmla="*/ 137 w 468"/>
              <a:gd name="connsiteY1" fmla="*/ 0 h 759"/>
              <a:gd name="connsiteX2" fmla="*/ 147 w 468"/>
              <a:gd name="connsiteY2" fmla="*/ 6 h 759"/>
              <a:gd name="connsiteX3" fmla="*/ 158 w 468"/>
              <a:gd name="connsiteY3" fmla="*/ 11 h 759"/>
              <a:gd name="connsiteX4" fmla="*/ 174 w 468"/>
              <a:gd name="connsiteY4" fmla="*/ 21 h 759"/>
              <a:gd name="connsiteX5" fmla="*/ 184 w 468"/>
              <a:gd name="connsiteY5" fmla="*/ 32 h 759"/>
              <a:gd name="connsiteX6" fmla="*/ 195 w 468"/>
              <a:gd name="connsiteY6" fmla="*/ 37 h 759"/>
              <a:gd name="connsiteX7" fmla="*/ 195 w 468"/>
              <a:gd name="connsiteY7" fmla="*/ 42 h 759"/>
              <a:gd name="connsiteX8" fmla="*/ 200 w 468"/>
              <a:gd name="connsiteY8" fmla="*/ 42 h 759"/>
              <a:gd name="connsiteX9" fmla="*/ 200 w 468"/>
              <a:gd name="connsiteY9" fmla="*/ 48 h 759"/>
              <a:gd name="connsiteX10" fmla="*/ 200 w 468"/>
              <a:gd name="connsiteY10" fmla="*/ 48 h 759"/>
              <a:gd name="connsiteX11" fmla="*/ 200 w 468"/>
              <a:gd name="connsiteY11" fmla="*/ 53 h 759"/>
              <a:gd name="connsiteX12" fmla="*/ 195 w 468"/>
              <a:gd name="connsiteY12" fmla="*/ 58 h 759"/>
              <a:gd name="connsiteX13" fmla="*/ 189 w 468"/>
              <a:gd name="connsiteY13" fmla="*/ 63 h 759"/>
              <a:gd name="connsiteX14" fmla="*/ 179 w 468"/>
              <a:gd name="connsiteY14" fmla="*/ 69 h 759"/>
              <a:gd name="connsiteX15" fmla="*/ 174 w 468"/>
              <a:gd name="connsiteY15" fmla="*/ 74 h 759"/>
              <a:gd name="connsiteX16" fmla="*/ 168 w 468"/>
              <a:gd name="connsiteY16" fmla="*/ 79 h 759"/>
              <a:gd name="connsiteX17" fmla="*/ 168 w 468"/>
              <a:gd name="connsiteY17" fmla="*/ 90 h 759"/>
              <a:gd name="connsiteX18" fmla="*/ 163 w 468"/>
              <a:gd name="connsiteY18" fmla="*/ 100 h 759"/>
              <a:gd name="connsiteX19" fmla="*/ 158 w 468"/>
              <a:gd name="connsiteY19" fmla="*/ 116 h 759"/>
              <a:gd name="connsiteX20" fmla="*/ 152 w 468"/>
              <a:gd name="connsiteY20" fmla="*/ 137 h 759"/>
              <a:gd name="connsiteX21" fmla="*/ 147 w 468"/>
              <a:gd name="connsiteY21" fmla="*/ 158 h 759"/>
              <a:gd name="connsiteX22" fmla="*/ 147 w 468"/>
              <a:gd name="connsiteY22" fmla="*/ 179 h 759"/>
              <a:gd name="connsiteX23" fmla="*/ 142 w 468"/>
              <a:gd name="connsiteY23" fmla="*/ 206 h 759"/>
              <a:gd name="connsiteX24" fmla="*/ 137 w 468"/>
              <a:gd name="connsiteY24" fmla="*/ 227 h 759"/>
              <a:gd name="connsiteX25" fmla="*/ 137 w 468"/>
              <a:gd name="connsiteY25" fmla="*/ 248 h 759"/>
              <a:gd name="connsiteX26" fmla="*/ 131 w 468"/>
              <a:gd name="connsiteY26" fmla="*/ 264 h 759"/>
              <a:gd name="connsiteX27" fmla="*/ 131 w 468"/>
              <a:gd name="connsiteY27" fmla="*/ 285 h 759"/>
              <a:gd name="connsiteX28" fmla="*/ 126 w 468"/>
              <a:gd name="connsiteY28" fmla="*/ 300 h 759"/>
              <a:gd name="connsiteX29" fmla="*/ 126 w 468"/>
              <a:gd name="connsiteY29" fmla="*/ 311 h 759"/>
              <a:gd name="connsiteX30" fmla="*/ 126 w 468"/>
              <a:gd name="connsiteY30" fmla="*/ 322 h 759"/>
              <a:gd name="connsiteX31" fmla="*/ 126 w 468"/>
              <a:gd name="connsiteY31" fmla="*/ 343 h 759"/>
              <a:gd name="connsiteX32" fmla="*/ 131 w 468"/>
              <a:gd name="connsiteY32" fmla="*/ 369 h 759"/>
              <a:gd name="connsiteX33" fmla="*/ 137 w 468"/>
              <a:gd name="connsiteY33" fmla="*/ 411 h 759"/>
              <a:gd name="connsiteX34" fmla="*/ 137 w 468"/>
              <a:gd name="connsiteY34" fmla="*/ 437 h 759"/>
              <a:gd name="connsiteX35" fmla="*/ 142 w 468"/>
              <a:gd name="connsiteY35" fmla="*/ 464 h 759"/>
              <a:gd name="connsiteX36" fmla="*/ 152 w 468"/>
              <a:gd name="connsiteY36" fmla="*/ 490 h 759"/>
              <a:gd name="connsiteX37" fmla="*/ 158 w 468"/>
              <a:gd name="connsiteY37" fmla="*/ 506 h 759"/>
              <a:gd name="connsiteX38" fmla="*/ 163 w 468"/>
              <a:gd name="connsiteY38" fmla="*/ 516 h 759"/>
              <a:gd name="connsiteX39" fmla="*/ 179 w 468"/>
              <a:gd name="connsiteY39" fmla="*/ 543 h 759"/>
              <a:gd name="connsiteX40" fmla="*/ 195 w 468"/>
              <a:gd name="connsiteY40" fmla="*/ 564 h 759"/>
              <a:gd name="connsiteX41" fmla="*/ 210 w 468"/>
              <a:gd name="connsiteY41" fmla="*/ 585 h 759"/>
              <a:gd name="connsiteX42" fmla="*/ 221 w 468"/>
              <a:gd name="connsiteY42" fmla="*/ 595 h 759"/>
              <a:gd name="connsiteX43" fmla="*/ 231 w 468"/>
              <a:gd name="connsiteY43" fmla="*/ 601 h 759"/>
              <a:gd name="connsiteX44" fmla="*/ 253 w 468"/>
              <a:gd name="connsiteY44" fmla="*/ 622 h 759"/>
              <a:gd name="connsiteX45" fmla="*/ 274 w 468"/>
              <a:gd name="connsiteY45" fmla="*/ 632 h 759"/>
              <a:gd name="connsiteX46" fmla="*/ 295 w 468"/>
              <a:gd name="connsiteY46" fmla="*/ 648 h 759"/>
              <a:gd name="connsiteX47" fmla="*/ 321 w 468"/>
              <a:gd name="connsiteY47" fmla="*/ 659 h 759"/>
              <a:gd name="connsiteX48" fmla="*/ 332 w 468"/>
              <a:gd name="connsiteY48" fmla="*/ 664 h 759"/>
              <a:gd name="connsiteX49" fmla="*/ 342 w 468"/>
              <a:gd name="connsiteY49" fmla="*/ 669 h 759"/>
              <a:gd name="connsiteX50" fmla="*/ 353 w 468"/>
              <a:gd name="connsiteY50" fmla="*/ 669 h 759"/>
              <a:gd name="connsiteX51" fmla="*/ 363 w 468"/>
              <a:gd name="connsiteY51" fmla="*/ 674 h 759"/>
              <a:gd name="connsiteX52" fmla="*/ 368 w 468"/>
              <a:gd name="connsiteY52" fmla="*/ 674 h 759"/>
              <a:gd name="connsiteX53" fmla="*/ 374 w 468"/>
              <a:gd name="connsiteY53" fmla="*/ 674 h 759"/>
              <a:gd name="connsiteX54" fmla="*/ 384 w 468"/>
              <a:gd name="connsiteY54" fmla="*/ 674 h 759"/>
              <a:gd name="connsiteX55" fmla="*/ 389 w 468"/>
              <a:gd name="connsiteY55" fmla="*/ 669 h 759"/>
              <a:gd name="connsiteX56" fmla="*/ 389 w 468"/>
              <a:gd name="connsiteY56" fmla="*/ 664 h 759"/>
              <a:gd name="connsiteX57" fmla="*/ 395 w 468"/>
              <a:gd name="connsiteY57" fmla="*/ 659 h 759"/>
              <a:gd name="connsiteX58" fmla="*/ 400 w 468"/>
              <a:gd name="connsiteY58" fmla="*/ 653 h 759"/>
              <a:gd name="connsiteX59" fmla="*/ 400 w 468"/>
              <a:gd name="connsiteY59" fmla="*/ 643 h 759"/>
              <a:gd name="connsiteX60" fmla="*/ 405 w 468"/>
              <a:gd name="connsiteY60" fmla="*/ 627 h 759"/>
              <a:gd name="connsiteX61" fmla="*/ 411 w 468"/>
              <a:gd name="connsiteY61" fmla="*/ 611 h 759"/>
              <a:gd name="connsiteX62" fmla="*/ 416 w 468"/>
              <a:gd name="connsiteY62" fmla="*/ 595 h 759"/>
              <a:gd name="connsiteX63" fmla="*/ 416 w 468"/>
              <a:gd name="connsiteY63" fmla="*/ 580 h 759"/>
              <a:gd name="connsiteX64" fmla="*/ 421 w 468"/>
              <a:gd name="connsiteY64" fmla="*/ 564 h 759"/>
              <a:gd name="connsiteX65" fmla="*/ 426 w 468"/>
              <a:gd name="connsiteY65" fmla="*/ 553 h 759"/>
              <a:gd name="connsiteX66" fmla="*/ 432 w 468"/>
              <a:gd name="connsiteY66" fmla="*/ 543 h 759"/>
              <a:gd name="connsiteX67" fmla="*/ 432 w 468"/>
              <a:gd name="connsiteY67" fmla="*/ 538 h 759"/>
              <a:gd name="connsiteX68" fmla="*/ 437 w 468"/>
              <a:gd name="connsiteY68" fmla="*/ 527 h 759"/>
              <a:gd name="connsiteX69" fmla="*/ 437 w 468"/>
              <a:gd name="connsiteY69" fmla="*/ 527 h 759"/>
              <a:gd name="connsiteX70" fmla="*/ 442 w 468"/>
              <a:gd name="connsiteY70" fmla="*/ 527 h 759"/>
              <a:gd name="connsiteX71" fmla="*/ 442 w 468"/>
              <a:gd name="connsiteY71" fmla="*/ 527 h 759"/>
              <a:gd name="connsiteX72" fmla="*/ 442 w 468"/>
              <a:gd name="connsiteY72" fmla="*/ 532 h 759"/>
              <a:gd name="connsiteX73" fmla="*/ 442 w 468"/>
              <a:gd name="connsiteY73" fmla="*/ 538 h 759"/>
              <a:gd name="connsiteX74" fmla="*/ 447 w 468"/>
              <a:gd name="connsiteY74" fmla="*/ 543 h 759"/>
              <a:gd name="connsiteX75" fmla="*/ 447 w 468"/>
              <a:gd name="connsiteY75" fmla="*/ 559 h 759"/>
              <a:gd name="connsiteX76" fmla="*/ 447 w 468"/>
              <a:gd name="connsiteY76" fmla="*/ 569 h 759"/>
              <a:gd name="connsiteX77" fmla="*/ 447 w 468"/>
              <a:gd name="connsiteY77" fmla="*/ 585 h 759"/>
              <a:gd name="connsiteX78" fmla="*/ 447 w 468"/>
              <a:gd name="connsiteY78" fmla="*/ 601 h 759"/>
              <a:gd name="connsiteX79" fmla="*/ 447 w 468"/>
              <a:gd name="connsiteY79" fmla="*/ 622 h 759"/>
              <a:gd name="connsiteX80" fmla="*/ 447 w 468"/>
              <a:gd name="connsiteY80" fmla="*/ 638 h 759"/>
              <a:gd name="connsiteX81" fmla="*/ 447 w 468"/>
              <a:gd name="connsiteY81" fmla="*/ 653 h 759"/>
              <a:gd name="connsiteX82" fmla="*/ 453 w 468"/>
              <a:gd name="connsiteY82" fmla="*/ 669 h 759"/>
              <a:gd name="connsiteX83" fmla="*/ 453 w 468"/>
              <a:gd name="connsiteY83" fmla="*/ 685 h 759"/>
              <a:gd name="connsiteX84" fmla="*/ 458 w 468"/>
              <a:gd name="connsiteY84" fmla="*/ 696 h 759"/>
              <a:gd name="connsiteX85" fmla="*/ 458 w 468"/>
              <a:gd name="connsiteY85" fmla="*/ 706 h 759"/>
              <a:gd name="connsiteX86" fmla="*/ 463 w 468"/>
              <a:gd name="connsiteY86" fmla="*/ 717 h 759"/>
              <a:gd name="connsiteX87" fmla="*/ 463 w 468"/>
              <a:gd name="connsiteY87" fmla="*/ 722 h 759"/>
              <a:gd name="connsiteX88" fmla="*/ 468 w 468"/>
              <a:gd name="connsiteY88" fmla="*/ 732 h 759"/>
              <a:gd name="connsiteX89" fmla="*/ 468 w 468"/>
              <a:gd name="connsiteY89" fmla="*/ 738 h 759"/>
              <a:gd name="connsiteX90" fmla="*/ 468 w 468"/>
              <a:gd name="connsiteY90" fmla="*/ 743 h 759"/>
              <a:gd name="connsiteX91" fmla="*/ 468 w 468"/>
              <a:gd name="connsiteY91" fmla="*/ 748 h 759"/>
              <a:gd name="connsiteX92" fmla="*/ 463 w 468"/>
              <a:gd name="connsiteY92" fmla="*/ 753 h 759"/>
              <a:gd name="connsiteX93" fmla="*/ 458 w 468"/>
              <a:gd name="connsiteY93" fmla="*/ 759 h 759"/>
              <a:gd name="connsiteX94" fmla="*/ 447 w 468"/>
              <a:gd name="connsiteY94" fmla="*/ 759 h 759"/>
              <a:gd name="connsiteX95" fmla="*/ 437 w 468"/>
              <a:gd name="connsiteY95" fmla="*/ 759 h 759"/>
              <a:gd name="connsiteX96" fmla="*/ 421 w 468"/>
              <a:gd name="connsiteY96" fmla="*/ 759 h 759"/>
              <a:gd name="connsiteX97" fmla="*/ 405 w 468"/>
              <a:gd name="connsiteY97" fmla="*/ 753 h 759"/>
              <a:gd name="connsiteX98" fmla="*/ 384 w 468"/>
              <a:gd name="connsiteY98" fmla="*/ 753 h 759"/>
              <a:gd name="connsiteX99" fmla="*/ 363 w 468"/>
              <a:gd name="connsiteY99" fmla="*/ 748 h 759"/>
              <a:gd name="connsiteX100" fmla="*/ 342 w 468"/>
              <a:gd name="connsiteY100" fmla="*/ 743 h 759"/>
              <a:gd name="connsiteX101" fmla="*/ 332 w 468"/>
              <a:gd name="connsiteY101" fmla="*/ 738 h 759"/>
              <a:gd name="connsiteX102" fmla="*/ 321 w 468"/>
              <a:gd name="connsiteY102" fmla="*/ 732 h 759"/>
              <a:gd name="connsiteX103" fmla="*/ 305 w 468"/>
              <a:gd name="connsiteY103" fmla="*/ 727 h 759"/>
              <a:gd name="connsiteX104" fmla="*/ 295 w 468"/>
              <a:gd name="connsiteY104" fmla="*/ 722 h 759"/>
              <a:gd name="connsiteX105" fmla="*/ 279 w 468"/>
              <a:gd name="connsiteY105" fmla="*/ 717 h 759"/>
              <a:gd name="connsiteX106" fmla="*/ 263 w 468"/>
              <a:gd name="connsiteY106" fmla="*/ 706 h 759"/>
              <a:gd name="connsiteX107" fmla="*/ 253 w 468"/>
              <a:gd name="connsiteY107" fmla="*/ 696 h 759"/>
              <a:gd name="connsiteX108" fmla="*/ 237 w 468"/>
              <a:gd name="connsiteY108" fmla="*/ 685 h 759"/>
              <a:gd name="connsiteX109" fmla="*/ 205 w 468"/>
              <a:gd name="connsiteY109" fmla="*/ 659 h 759"/>
              <a:gd name="connsiteX110" fmla="*/ 179 w 468"/>
              <a:gd name="connsiteY110" fmla="*/ 632 h 759"/>
              <a:gd name="connsiteX111" fmla="*/ 168 w 468"/>
              <a:gd name="connsiteY111" fmla="*/ 622 h 759"/>
              <a:gd name="connsiteX112" fmla="*/ 158 w 468"/>
              <a:gd name="connsiteY112" fmla="*/ 606 h 759"/>
              <a:gd name="connsiteX113" fmla="*/ 147 w 468"/>
              <a:gd name="connsiteY113" fmla="*/ 590 h 759"/>
              <a:gd name="connsiteX114" fmla="*/ 137 w 468"/>
              <a:gd name="connsiteY114" fmla="*/ 574 h 759"/>
              <a:gd name="connsiteX115" fmla="*/ 131 w 468"/>
              <a:gd name="connsiteY115" fmla="*/ 559 h 759"/>
              <a:gd name="connsiteX116" fmla="*/ 121 w 468"/>
              <a:gd name="connsiteY116" fmla="*/ 543 h 759"/>
              <a:gd name="connsiteX117" fmla="*/ 116 w 468"/>
              <a:gd name="connsiteY117" fmla="*/ 527 h 759"/>
              <a:gd name="connsiteX118" fmla="*/ 105 w 468"/>
              <a:gd name="connsiteY118" fmla="*/ 511 h 759"/>
              <a:gd name="connsiteX119" fmla="*/ 100 w 468"/>
              <a:gd name="connsiteY119" fmla="*/ 501 h 759"/>
              <a:gd name="connsiteX120" fmla="*/ 100 w 468"/>
              <a:gd name="connsiteY120" fmla="*/ 485 h 759"/>
              <a:gd name="connsiteX121" fmla="*/ 95 w 468"/>
              <a:gd name="connsiteY121" fmla="*/ 469 h 759"/>
              <a:gd name="connsiteX122" fmla="*/ 95 w 468"/>
              <a:gd name="connsiteY122" fmla="*/ 453 h 759"/>
              <a:gd name="connsiteX123" fmla="*/ 89 w 468"/>
              <a:gd name="connsiteY123" fmla="*/ 422 h 759"/>
              <a:gd name="connsiteX124" fmla="*/ 84 w 468"/>
              <a:gd name="connsiteY124" fmla="*/ 385 h 759"/>
              <a:gd name="connsiteX125" fmla="*/ 84 w 468"/>
              <a:gd name="connsiteY125" fmla="*/ 353 h 759"/>
              <a:gd name="connsiteX126" fmla="*/ 84 w 468"/>
              <a:gd name="connsiteY126" fmla="*/ 316 h 759"/>
              <a:gd name="connsiteX127" fmla="*/ 84 w 468"/>
              <a:gd name="connsiteY127" fmla="*/ 279 h 759"/>
              <a:gd name="connsiteX128" fmla="*/ 84 w 468"/>
              <a:gd name="connsiteY128" fmla="*/ 243 h 759"/>
              <a:gd name="connsiteX129" fmla="*/ 89 w 468"/>
              <a:gd name="connsiteY129" fmla="*/ 200 h 759"/>
              <a:gd name="connsiteX130" fmla="*/ 95 w 468"/>
              <a:gd name="connsiteY130" fmla="*/ 158 h 759"/>
              <a:gd name="connsiteX131" fmla="*/ 95 w 468"/>
              <a:gd name="connsiteY131" fmla="*/ 142 h 759"/>
              <a:gd name="connsiteX132" fmla="*/ 95 w 468"/>
              <a:gd name="connsiteY132" fmla="*/ 127 h 759"/>
              <a:gd name="connsiteX133" fmla="*/ 95 w 468"/>
              <a:gd name="connsiteY133" fmla="*/ 111 h 759"/>
              <a:gd name="connsiteX134" fmla="*/ 100 w 468"/>
              <a:gd name="connsiteY134" fmla="*/ 100 h 759"/>
              <a:gd name="connsiteX135" fmla="*/ 100 w 468"/>
              <a:gd name="connsiteY135" fmla="*/ 90 h 759"/>
              <a:gd name="connsiteX136" fmla="*/ 100 w 468"/>
              <a:gd name="connsiteY136" fmla="*/ 85 h 759"/>
              <a:gd name="connsiteX137" fmla="*/ 100 w 468"/>
              <a:gd name="connsiteY137" fmla="*/ 79 h 759"/>
              <a:gd name="connsiteX138" fmla="*/ 95 w 468"/>
              <a:gd name="connsiteY138" fmla="*/ 74 h 759"/>
              <a:gd name="connsiteX139" fmla="*/ 95 w 468"/>
              <a:gd name="connsiteY139" fmla="*/ 74 h 759"/>
              <a:gd name="connsiteX140" fmla="*/ 89 w 468"/>
              <a:gd name="connsiteY140" fmla="*/ 74 h 759"/>
              <a:gd name="connsiteX141" fmla="*/ 84 w 468"/>
              <a:gd name="connsiteY141" fmla="*/ 74 h 759"/>
              <a:gd name="connsiteX142" fmla="*/ 73 w 468"/>
              <a:gd name="connsiteY142" fmla="*/ 79 h 759"/>
              <a:gd name="connsiteX143" fmla="*/ 63 w 468"/>
              <a:gd name="connsiteY143" fmla="*/ 79 h 759"/>
              <a:gd name="connsiteX144" fmla="*/ 47 w 468"/>
              <a:gd name="connsiteY144" fmla="*/ 85 h 759"/>
              <a:gd name="connsiteX145" fmla="*/ 31 w 468"/>
              <a:gd name="connsiteY145" fmla="*/ 90 h 759"/>
              <a:gd name="connsiteX146" fmla="*/ 0 w 468"/>
              <a:gd name="connsiteY146" fmla="*/ 58 h 759"/>
              <a:gd name="connsiteX147" fmla="*/ 31 w 468"/>
              <a:gd name="connsiteY147" fmla="*/ 48 h 759"/>
              <a:gd name="connsiteX148" fmla="*/ 47 w 468"/>
              <a:gd name="connsiteY148" fmla="*/ 42 h 759"/>
              <a:gd name="connsiteX149" fmla="*/ 63 w 468"/>
              <a:gd name="connsiteY149" fmla="*/ 37 h 759"/>
              <a:gd name="connsiteX150" fmla="*/ 73 w 468"/>
              <a:gd name="connsiteY150" fmla="*/ 37 h 759"/>
              <a:gd name="connsiteX151" fmla="*/ 84 w 468"/>
              <a:gd name="connsiteY151" fmla="*/ 32 h 759"/>
              <a:gd name="connsiteX152" fmla="*/ 89 w 468"/>
              <a:gd name="connsiteY152" fmla="*/ 27 h 759"/>
              <a:gd name="connsiteX153" fmla="*/ 95 w 468"/>
              <a:gd name="connsiteY153" fmla="*/ 21 h 759"/>
              <a:gd name="connsiteX154" fmla="*/ 100 w 468"/>
              <a:gd name="connsiteY154" fmla="*/ 16 h 759"/>
              <a:gd name="connsiteX155" fmla="*/ 105 w 468"/>
              <a:gd name="connsiteY155" fmla="*/ 11 h 759"/>
              <a:gd name="connsiteX156" fmla="*/ 110 w 468"/>
              <a:gd name="connsiteY156" fmla="*/ 6 h 759"/>
              <a:gd name="connsiteX157" fmla="*/ 116 w 468"/>
              <a:gd name="connsiteY157" fmla="*/ 0 h 759"/>
              <a:gd name="connsiteX158" fmla="*/ 121 w 468"/>
              <a:gd name="connsiteY158" fmla="*/ 0 h 759"/>
              <a:gd name="connsiteX159" fmla="*/ 126 w 468"/>
              <a:gd name="connsiteY159" fmla="*/ 0 h 759"/>
              <a:gd name="connsiteX160" fmla="*/ 126 w 468"/>
              <a:gd name="connsiteY160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5 w 440"/>
              <a:gd name="connsiteY143" fmla="*/ 79 h 759"/>
              <a:gd name="connsiteX144" fmla="*/ 19 w 440"/>
              <a:gd name="connsiteY144" fmla="*/ 85 h 759"/>
              <a:gd name="connsiteX145" fmla="*/ 3 w 440"/>
              <a:gd name="connsiteY145" fmla="*/ 90 h 759"/>
              <a:gd name="connsiteX146" fmla="*/ 3 w 440"/>
              <a:gd name="connsiteY146" fmla="*/ 48 h 759"/>
              <a:gd name="connsiteX147" fmla="*/ 19 w 440"/>
              <a:gd name="connsiteY147" fmla="*/ 42 h 759"/>
              <a:gd name="connsiteX148" fmla="*/ 35 w 440"/>
              <a:gd name="connsiteY148" fmla="*/ 37 h 759"/>
              <a:gd name="connsiteX149" fmla="*/ 45 w 440"/>
              <a:gd name="connsiteY149" fmla="*/ 37 h 759"/>
              <a:gd name="connsiteX150" fmla="*/ 56 w 440"/>
              <a:gd name="connsiteY150" fmla="*/ 32 h 759"/>
              <a:gd name="connsiteX151" fmla="*/ 61 w 440"/>
              <a:gd name="connsiteY151" fmla="*/ 27 h 759"/>
              <a:gd name="connsiteX152" fmla="*/ 67 w 440"/>
              <a:gd name="connsiteY152" fmla="*/ 21 h 759"/>
              <a:gd name="connsiteX153" fmla="*/ 72 w 440"/>
              <a:gd name="connsiteY153" fmla="*/ 16 h 759"/>
              <a:gd name="connsiteX154" fmla="*/ 77 w 440"/>
              <a:gd name="connsiteY154" fmla="*/ 11 h 759"/>
              <a:gd name="connsiteX155" fmla="*/ 82 w 440"/>
              <a:gd name="connsiteY155" fmla="*/ 6 h 759"/>
              <a:gd name="connsiteX156" fmla="*/ 88 w 440"/>
              <a:gd name="connsiteY156" fmla="*/ 0 h 759"/>
              <a:gd name="connsiteX157" fmla="*/ 93 w 440"/>
              <a:gd name="connsiteY157" fmla="*/ 0 h 759"/>
              <a:gd name="connsiteX158" fmla="*/ 98 w 440"/>
              <a:gd name="connsiteY158" fmla="*/ 0 h 759"/>
              <a:gd name="connsiteX159" fmla="*/ 98 w 440"/>
              <a:gd name="connsiteY159" fmla="*/ 0 h 759"/>
              <a:gd name="connsiteX0" fmla="*/ 95 w 437"/>
              <a:gd name="connsiteY0" fmla="*/ 0 h 759"/>
              <a:gd name="connsiteX1" fmla="*/ 106 w 437"/>
              <a:gd name="connsiteY1" fmla="*/ 0 h 759"/>
              <a:gd name="connsiteX2" fmla="*/ 116 w 437"/>
              <a:gd name="connsiteY2" fmla="*/ 6 h 759"/>
              <a:gd name="connsiteX3" fmla="*/ 127 w 437"/>
              <a:gd name="connsiteY3" fmla="*/ 11 h 759"/>
              <a:gd name="connsiteX4" fmla="*/ 143 w 437"/>
              <a:gd name="connsiteY4" fmla="*/ 21 h 759"/>
              <a:gd name="connsiteX5" fmla="*/ 153 w 437"/>
              <a:gd name="connsiteY5" fmla="*/ 32 h 759"/>
              <a:gd name="connsiteX6" fmla="*/ 164 w 437"/>
              <a:gd name="connsiteY6" fmla="*/ 37 h 759"/>
              <a:gd name="connsiteX7" fmla="*/ 164 w 437"/>
              <a:gd name="connsiteY7" fmla="*/ 42 h 759"/>
              <a:gd name="connsiteX8" fmla="*/ 169 w 437"/>
              <a:gd name="connsiteY8" fmla="*/ 42 h 759"/>
              <a:gd name="connsiteX9" fmla="*/ 169 w 437"/>
              <a:gd name="connsiteY9" fmla="*/ 48 h 759"/>
              <a:gd name="connsiteX10" fmla="*/ 169 w 437"/>
              <a:gd name="connsiteY10" fmla="*/ 48 h 759"/>
              <a:gd name="connsiteX11" fmla="*/ 169 w 437"/>
              <a:gd name="connsiteY11" fmla="*/ 53 h 759"/>
              <a:gd name="connsiteX12" fmla="*/ 164 w 437"/>
              <a:gd name="connsiteY12" fmla="*/ 58 h 759"/>
              <a:gd name="connsiteX13" fmla="*/ 158 w 437"/>
              <a:gd name="connsiteY13" fmla="*/ 63 h 759"/>
              <a:gd name="connsiteX14" fmla="*/ 148 w 437"/>
              <a:gd name="connsiteY14" fmla="*/ 69 h 759"/>
              <a:gd name="connsiteX15" fmla="*/ 143 w 437"/>
              <a:gd name="connsiteY15" fmla="*/ 74 h 759"/>
              <a:gd name="connsiteX16" fmla="*/ 137 w 437"/>
              <a:gd name="connsiteY16" fmla="*/ 79 h 759"/>
              <a:gd name="connsiteX17" fmla="*/ 137 w 437"/>
              <a:gd name="connsiteY17" fmla="*/ 90 h 759"/>
              <a:gd name="connsiteX18" fmla="*/ 132 w 437"/>
              <a:gd name="connsiteY18" fmla="*/ 100 h 759"/>
              <a:gd name="connsiteX19" fmla="*/ 127 w 437"/>
              <a:gd name="connsiteY19" fmla="*/ 116 h 759"/>
              <a:gd name="connsiteX20" fmla="*/ 121 w 437"/>
              <a:gd name="connsiteY20" fmla="*/ 137 h 759"/>
              <a:gd name="connsiteX21" fmla="*/ 116 w 437"/>
              <a:gd name="connsiteY21" fmla="*/ 158 h 759"/>
              <a:gd name="connsiteX22" fmla="*/ 116 w 437"/>
              <a:gd name="connsiteY22" fmla="*/ 179 h 759"/>
              <a:gd name="connsiteX23" fmla="*/ 111 w 437"/>
              <a:gd name="connsiteY23" fmla="*/ 206 h 759"/>
              <a:gd name="connsiteX24" fmla="*/ 106 w 437"/>
              <a:gd name="connsiteY24" fmla="*/ 227 h 759"/>
              <a:gd name="connsiteX25" fmla="*/ 106 w 437"/>
              <a:gd name="connsiteY25" fmla="*/ 248 h 759"/>
              <a:gd name="connsiteX26" fmla="*/ 100 w 437"/>
              <a:gd name="connsiteY26" fmla="*/ 264 h 759"/>
              <a:gd name="connsiteX27" fmla="*/ 100 w 437"/>
              <a:gd name="connsiteY27" fmla="*/ 285 h 759"/>
              <a:gd name="connsiteX28" fmla="*/ 95 w 437"/>
              <a:gd name="connsiteY28" fmla="*/ 300 h 759"/>
              <a:gd name="connsiteX29" fmla="*/ 95 w 437"/>
              <a:gd name="connsiteY29" fmla="*/ 311 h 759"/>
              <a:gd name="connsiteX30" fmla="*/ 95 w 437"/>
              <a:gd name="connsiteY30" fmla="*/ 322 h 759"/>
              <a:gd name="connsiteX31" fmla="*/ 95 w 437"/>
              <a:gd name="connsiteY31" fmla="*/ 343 h 759"/>
              <a:gd name="connsiteX32" fmla="*/ 100 w 437"/>
              <a:gd name="connsiteY32" fmla="*/ 369 h 759"/>
              <a:gd name="connsiteX33" fmla="*/ 106 w 437"/>
              <a:gd name="connsiteY33" fmla="*/ 411 h 759"/>
              <a:gd name="connsiteX34" fmla="*/ 106 w 437"/>
              <a:gd name="connsiteY34" fmla="*/ 437 h 759"/>
              <a:gd name="connsiteX35" fmla="*/ 111 w 437"/>
              <a:gd name="connsiteY35" fmla="*/ 464 h 759"/>
              <a:gd name="connsiteX36" fmla="*/ 121 w 437"/>
              <a:gd name="connsiteY36" fmla="*/ 490 h 759"/>
              <a:gd name="connsiteX37" fmla="*/ 127 w 437"/>
              <a:gd name="connsiteY37" fmla="*/ 506 h 759"/>
              <a:gd name="connsiteX38" fmla="*/ 132 w 437"/>
              <a:gd name="connsiteY38" fmla="*/ 516 h 759"/>
              <a:gd name="connsiteX39" fmla="*/ 148 w 437"/>
              <a:gd name="connsiteY39" fmla="*/ 543 h 759"/>
              <a:gd name="connsiteX40" fmla="*/ 164 w 437"/>
              <a:gd name="connsiteY40" fmla="*/ 564 h 759"/>
              <a:gd name="connsiteX41" fmla="*/ 179 w 437"/>
              <a:gd name="connsiteY41" fmla="*/ 585 h 759"/>
              <a:gd name="connsiteX42" fmla="*/ 190 w 437"/>
              <a:gd name="connsiteY42" fmla="*/ 595 h 759"/>
              <a:gd name="connsiteX43" fmla="*/ 200 w 437"/>
              <a:gd name="connsiteY43" fmla="*/ 601 h 759"/>
              <a:gd name="connsiteX44" fmla="*/ 222 w 437"/>
              <a:gd name="connsiteY44" fmla="*/ 622 h 759"/>
              <a:gd name="connsiteX45" fmla="*/ 243 w 437"/>
              <a:gd name="connsiteY45" fmla="*/ 632 h 759"/>
              <a:gd name="connsiteX46" fmla="*/ 264 w 437"/>
              <a:gd name="connsiteY46" fmla="*/ 648 h 759"/>
              <a:gd name="connsiteX47" fmla="*/ 290 w 437"/>
              <a:gd name="connsiteY47" fmla="*/ 659 h 759"/>
              <a:gd name="connsiteX48" fmla="*/ 301 w 437"/>
              <a:gd name="connsiteY48" fmla="*/ 664 h 759"/>
              <a:gd name="connsiteX49" fmla="*/ 311 w 437"/>
              <a:gd name="connsiteY49" fmla="*/ 669 h 759"/>
              <a:gd name="connsiteX50" fmla="*/ 322 w 437"/>
              <a:gd name="connsiteY50" fmla="*/ 669 h 759"/>
              <a:gd name="connsiteX51" fmla="*/ 332 w 437"/>
              <a:gd name="connsiteY51" fmla="*/ 674 h 759"/>
              <a:gd name="connsiteX52" fmla="*/ 337 w 437"/>
              <a:gd name="connsiteY52" fmla="*/ 674 h 759"/>
              <a:gd name="connsiteX53" fmla="*/ 343 w 437"/>
              <a:gd name="connsiteY53" fmla="*/ 674 h 759"/>
              <a:gd name="connsiteX54" fmla="*/ 353 w 437"/>
              <a:gd name="connsiteY54" fmla="*/ 674 h 759"/>
              <a:gd name="connsiteX55" fmla="*/ 358 w 437"/>
              <a:gd name="connsiteY55" fmla="*/ 669 h 759"/>
              <a:gd name="connsiteX56" fmla="*/ 358 w 437"/>
              <a:gd name="connsiteY56" fmla="*/ 664 h 759"/>
              <a:gd name="connsiteX57" fmla="*/ 364 w 437"/>
              <a:gd name="connsiteY57" fmla="*/ 659 h 759"/>
              <a:gd name="connsiteX58" fmla="*/ 369 w 437"/>
              <a:gd name="connsiteY58" fmla="*/ 653 h 759"/>
              <a:gd name="connsiteX59" fmla="*/ 369 w 437"/>
              <a:gd name="connsiteY59" fmla="*/ 643 h 759"/>
              <a:gd name="connsiteX60" fmla="*/ 374 w 437"/>
              <a:gd name="connsiteY60" fmla="*/ 627 h 759"/>
              <a:gd name="connsiteX61" fmla="*/ 380 w 437"/>
              <a:gd name="connsiteY61" fmla="*/ 611 h 759"/>
              <a:gd name="connsiteX62" fmla="*/ 385 w 437"/>
              <a:gd name="connsiteY62" fmla="*/ 595 h 759"/>
              <a:gd name="connsiteX63" fmla="*/ 385 w 437"/>
              <a:gd name="connsiteY63" fmla="*/ 580 h 759"/>
              <a:gd name="connsiteX64" fmla="*/ 390 w 437"/>
              <a:gd name="connsiteY64" fmla="*/ 564 h 759"/>
              <a:gd name="connsiteX65" fmla="*/ 395 w 437"/>
              <a:gd name="connsiteY65" fmla="*/ 553 h 759"/>
              <a:gd name="connsiteX66" fmla="*/ 401 w 437"/>
              <a:gd name="connsiteY66" fmla="*/ 543 h 759"/>
              <a:gd name="connsiteX67" fmla="*/ 401 w 437"/>
              <a:gd name="connsiteY67" fmla="*/ 538 h 759"/>
              <a:gd name="connsiteX68" fmla="*/ 406 w 437"/>
              <a:gd name="connsiteY68" fmla="*/ 527 h 759"/>
              <a:gd name="connsiteX69" fmla="*/ 406 w 437"/>
              <a:gd name="connsiteY69" fmla="*/ 527 h 759"/>
              <a:gd name="connsiteX70" fmla="*/ 411 w 437"/>
              <a:gd name="connsiteY70" fmla="*/ 527 h 759"/>
              <a:gd name="connsiteX71" fmla="*/ 411 w 437"/>
              <a:gd name="connsiteY71" fmla="*/ 527 h 759"/>
              <a:gd name="connsiteX72" fmla="*/ 411 w 437"/>
              <a:gd name="connsiteY72" fmla="*/ 532 h 759"/>
              <a:gd name="connsiteX73" fmla="*/ 411 w 437"/>
              <a:gd name="connsiteY73" fmla="*/ 538 h 759"/>
              <a:gd name="connsiteX74" fmla="*/ 416 w 437"/>
              <a:gd name="connsiteY74" fmla="*/ 543 h 759"/>
              <a:gd name="connsiteX75" fmla="*/ 416 w 437"/>
              <a:gd name="connsiteY75" fmla="*/ 559 h 759"/>
              <a:gd name="connsiteX76" fmla="*/ 416 w 437"/>
              <a:gd name="connsiteY76" fmla="*/ 569 h 759"/>
              <a:gd name="connsiteX77" fmla="*/ 416 w 437"/>
              <a:gd name="connsiteY77" fmla="*/ 585 h 759"/>
              <a:gd name="connsiteX78" fmla="*/ 416 w 437"/>
              <a:gd name="connsiteY78" fmla="*/ 601 h 759"/>
              <a:gd name="connsiteX79" fmla="*/ 416 w 437"/>
              <a:gd name="connsiteY79" fmla="*/ 622 h 759"/>
              <a:gd name="connsiteX80" fmla="*/ 416 w 437"/>
              <a:gd name="connsiteY80" fmla="*/ 638 h 759"/>
              <a:gd name="connsiteX81" fmla="*/ 416 w 437"/>
              <a:gd name="connsiteY81" fmla="*/ 653 h 759"/>
              <a:gd name="connsiteX82" fmla="*/ 422 w 437"/>
              <a:gd name="connsiteY82" fmla="*/ 669 h 759"/>
              <a:gd name="connsiteX83" fmla="*/ 422 w 437"/>
              <a:gd name="connsiteY83" fmla="*/ 685 h 759"/>
              <a:gd name="connsiteX84" fmla="*/ 427 w 437"/>
              <a:gd name="connsiteY84" fmla="*/ 696 h 759"/>
              <a:gd name="connsiteX85" fmla="*/ 427 w 437"/>
              <a:gd name="connsiteY85" fmla="*/ 706 h 759"/>
              <a:gd name="connsiteX86" fmla="*/ 432 w 437"/>
              <a:gd name="connsiteY86" fmla="*/ 717 h 759"/>
              <a:gd name="connsiteX87" fmla="*/ 432 w 437"/>
              <a:gd name="connsiteY87" fmla="*/ 722 h 759"/>
              <a:gd name="connsiteX88" fmla="*/ 437 w 437"/>
              <a:gd name="connsiteY88" fmla="*/ 732 h 759"/>
              <a:gd name="connsiteX89" fmla="*/ 437 w 437"/>
              <a:gd name="connsiteY89" fmla="*/ 738 h 759"/>
              <a:gd name="connsiteX90" fmla="*/ 437 w 437"/>
              <a:gd name="connsiteY90" fmla="*/ 743 h 759"/>
              <a:gd name="connsiteX91" fmla="*/ 437 w 437"/>
              <a:gd name="connsiteY91" fmla="*/ 748 h 759"/>
              <a:gd name="connsiteX92" fmla="*/ 432 w 437"/>
              <a:gd name="connsiteY92" fmla="*/ 753 h 759"/>
              <a:gd name="connsiteX93" fmla="*/ 427 w 437"/>
              <a:gd name="connsiteY93" fmla="*/ 759 h 759"/>
              <a:gd name="connsiteX94" fmla="*/ 416 w 437"/>
              <a:gd name="connsiteY94" fmla="*/ 759 h 759"/>
              <a:gd name="connsiteX95" fmla="*/ 406 w 437"/>
              <a:gd name="connsiteY95" fmla="*/ 759 h 759"/>
              <a:gd name="connsiteX96" fmla="*/ 390 w 437"/>
              <a:gd name="connsiteY96" fmla="*/ 759 h 759"/>
              <a:gd name="connsiteX97" fmla="*/ 374 w 437"/>
              <a:gd name="connsiteY97" fmla="*/ 753 h 759"/>
              <a:gd name="connsiteX98" fmla="*/ 353 w 437"/>
              <a:gd name="connsiteY98" fmla="*/ 753 h 759"/>
              <a:gd name="connsiteX99" fmla="*/ 332 w 437"/>
              <a:gd name="connsiteY99" fmla="*/ 748 h 759"/>
              <a:gd name="connsiteX100" fmla="*/ 311 w 437"/>
              <a:gd name="connsiteY100" fmla="*/ 743 h 759"/>
              <a:gd name="connsiteX101" fmla="*/ 301 w 437"/>
              <a:gd name="connsiteY101" fmla="*/ 738 h 759"/>
              <a:gd name="connsiteX102" fmla="*/ 290 w 437"/>
              <a:gd name="connsiteY102" fmla="*/ 732 h 759"/>
              <a:gd name="connsiteX103" fmla="*/ 274 w 437"/>
              <a:gd name="connsiteY103" fmla="*/ 727 h 759"/>
              <a:gd name="connsiteX104" fmla="*/ 264 w 437"/>
              <a:gd name="connsiteY104" fmla="*/ 722 h 759"/>
              <a:gd name="connsiteX105" fmla="*/ 248 w 437"/>
              <a:gd name="connsiteY105" fmla="*/ 717 h 759"/>
              <a:gd name="connsiteX106" fmla="*/ 232 w 437"/>
              <a:gd name="connsiteY106" fmla="*/ 706 h 759"/>
              <a:gd name="connsiteX107" fmla="*/ 222 w 437"/>
              <a:gd name="connsiteY107" fmla="*/ 696 h 759"/>
              <a:gd name="connsiteX108" fmla="*/ 206 w 437"/>
              <a:gd name="connsiteY108" fmla="*/ 685 h 759"/>
              <a:gd name="connsiteX109" fmla="*/ 174 w 437"/>
              <a:gd name="connsiteY109" fmla="*/ 659 h 759"/>
              <a:gd name="connsiteX110" fmla="*/ 148 w 437"/>
              <a:gd name="connsiteY110" fmla="*/ 632 h 759"/>
              <a:gd name="connsiteX111" fmla="*/ 137 w 437"/>
              <a:gd name="connsiteY111" fmla="*/ 622 h 759"/>
              <a:gd name="connsiteX112" fmla="*/ 127 w 437"/>
              <a:gd name="connsiteY112" fmla="*/ 606 h 759"/>
              <a:gd name="connsiteX113" fmla="*/ 116 w 437"/>
              <a:gd name="connsiteY113" fmla="*/ 590 h 759"/>
              <a:gd name="connsiteX114" fmla="*/ 106 w 437"/>
              <a:gd name="connsiteY114" fmla="*/ 574 h 759"/>
              <a:gd name="connsiteX115" fmla="*/ 100 w 437"/>
              <a:gd name="connsiteY115" fmla="*/ 559 h 759"/>
              <a:gd name="connsiteX116" fmla="*/ 90 w 437"/>
              <a:gd name="connsiteY116" fmla="*/ 543 h 759"/>
              <a:gd name="connsiteX117" fmla="*/ 85 w 437"/>
              <a:gd name="connsiteY117" fmla="*/ 527 h 759"/>
              <a:gd name="connsiteX118" fmla="*/ 74 w 437"/>
              <a:gd name="connsiteY118" fmla="*/ 511 h 759"/>
              <a:gd name="connsiteX119" fmla="*/ 69 w 437"/>
              <a:gd name="connsiteY119" fmla="*/ 501 h 759"/>
              <a:gd name="connsiteX120" fmla="*/ 69 w 437"/>
              <a:gd name="connsiteY120" fmla="*/ 485 h 759"/>
              <a:gd name="connsiteX121" fmla="*/ 64 w 437"/>
              <a:gd name="connsiteY121" fmla="*/ 469 h 759"/>
              <a:gd name="connsiteX122" fmla="*/ 64 w 437"/>
              <a:gd name="connsiteY122" fmla="*/ 453 h 759"/>
              <a:gd name="connsiteX123" fmla="*/ 58 w 437"/>
              <a:gd name="connsiteY123" fmla="*/ 422 h 759"/>
              <a:gd name="connsiteX124" fmla="*/ 53 w 437"/>
              <a:gd name="connsiteY124" fmla="*/ 385 h 759"/>
              <a:gd name="connsiteX125" fmla="*/ 53 w 437"/>
              <a:gd name="connsiteY125" fmla="*/ 353 h 759"/>
              <a:gd name="connsiteX126" fmla="*/ 53 w 437"/>
              <a:gd name="connsiteY126" fmla="*/ 316 h 759"/>
              <a:gd name="connsiteX127" fmla="*/ 53 w 437"/>
              <a:gd name="connsiteY127" fmla="*/ 279 h 759"/>
              <a:gd name="connsiteX128" fmla="*/ 53 w 437"/>
              <a:gd name="connsiteY128" fmla="*/ 243 h 759"/>
              <a:gd name="connsiteX129" fmla="*/ 58 w 437"/>
              <a:gd name="connsiteY129" fmla="*/ 200 h 759"/>
              <a:gd name="connsiteX130" fmla="*/ 64 w 437"/>
              <a:gd name="connsiteY130" fmla="*/ 158 h 759"/>
              <a:gd name="connsiteX131" fmla="*/ 64 w 437"/>
              <a:gd name="connsiteY131" fmla="*/ 142 h 759"/>
              <a:gd name="connsiteX132" fmla="*/ 64 w 437"/>
              <a:gd name="connsiteY132" fmla="*/ 127 h 759"/>
              <a:gd name="connsiteX133" fmla="*/ 64 w 437"/>
              <a:gd name="connsiteY133" fmla="*/ 111 h 759"/>
              <a:gd name="connsiteX134" fmla="*/ 69 w 437"/>
              <a:gd name="connsiteY134" fmla="*/ 100 h 759"/>
              <a:gd name="connsiteX135" fmla="*/ 69 w 437"/>
              <a:gd name="connsiteY135" fmla="*/ 90 h 759"/>
              <a:gd name="connsiteX136" fmla="*/ 69 w 437"/>
              <a:gd name="connsiteY136" fmla="*/ 85 h 759"/>
              <a:gd name="connsiteX137" fmla="*/ 69 w 437"/>
              <a:gd name="connsiteY137" fmla="*/ 79 h 759"/>
              <a:gd name="connsiteX138" fmla="*/ 64 w 437"/>
              <a:gd name="connsiteY138" fmla="*/ 74 h 759"/>
              <a:gd name="connsiteX139" fmla="*/ 64 w 437"/>
              <a:gd name="connsiteY139" fmla="*/ 74 h 759"/>
              <a:gd name="connsiteX140" fmla="*/ 58 w 437"/>
              <a:gd name="connsiteY140" fmla="*/ 74 h 759"/>
              <a:gd name="connsiteX141" fmla="*/ 53 w 437"/>
              <a:gd name="connsiteY141" fmla="*/ 74 h 759"/>
              <a:gd name="connsiteX142" fmla="*/ 42 w 437"/>
              <a:gd name="connsiteY142" fmla="*/ 79 h 759"/>
              <a:gd name="connsiteX143" fmla="*/ 32 w 437"/>
              <a:gd name="connsiteY143" fmla="*/ 79 h 759"/>
              <a:gd name="connsiteX144" fmla="*/ 16 w 437"/>
              <a:gd name="connsiteY144" fmla="*/ 85 h 759"/>
              <a:gd name="connsiteX145" fmla="*/ 0 w 437"/>
              <a:gd name="connsiteY145" fmla="*/ 48 h 759"/>
              <a:gd name="connsiteX146" fmla="*/ 16 w 437"/>
              <a:gd name="connsiteY146" fmla="*/ 42 h 759"/>
              <a:gd name="connsiteX147" fmla="*/ 32 w 437"/>
              <a:gd name="connsiteY147" fmla="*/ 37 h 759"/>
              <a:gd name="connsiteX148" fmla="*/ 42 w 437"/>
              <a:gd name="connsiteY148" fmla="*/ 37 h 759"/>
              <a:gd name="connsiteX149" fmla="*/ 53 w 437"/>
              <a:gd name="connsiteY149" fmla="*/ 32 h 759"/>
              <a:gd name="connsiteX150" fmla="*/ 58 w 437"/>
              <a:gd name="connsiteY150" fmla="*/ 27 h 759"/>
              <a:gd name="connsiteX151" fmla="*/ 64 w 437"/>
              <a:gd name="connsiteY151" fmla="*/ 21 h 759"/>
              <a:gd name="connsiteX152" fmla="*/ 69 w 437"/>
              <a:gd name="connsiteY152" fmla="*/ 16 h 759"/>
              <a:gd name="connsiteX153" fmla="*/ 74 w 437"/>
              <a:gd name="connsiteY153" fmla="*/ 11 h 759"/>
              <a:gd name="connsiteX154" fmla="*/ 79 w 437"/>
              <a:gd name="connsiteY154" fmla="*/ 6 h 759"/>
              <a:gd name="connsiteX155" fmla="*/ 85 w 437"/>
              <a:gd name="connsiteY155" fmla="*/ 0 h 759"/>
              <a:gd name="connsiteX156" fmla="*/ 90 w 437"/>
              <a:gd name="connsiteY156" fmla="*/ 0 h 759"/>
              <a:gd name="connsiteX157" fmla="*/ 95 w 437"/>
              <a:gd name="connsiteY157" fmla="*/ 0 h 759"/>
              <a:gd name="connsiteX158" fmla="*/ 95 w 437"/>
              <a:gd name="connsiteY158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5 w 440"/>
              <a:gd name="connsiteY143" fmla="*/ 79 h 759"/>
              <a:gd name="connsiteX144" fmla="*/ 3 w 440"/>
              <a:gd name="connsiteY144" fmla="*/ 48 h 759"/>
              <a:gd name="connsiteX145" fmla="*/ 19 w 440"/>
              <a:gd name="connsiteY145" fmla="*/ 42 h 759"/>
              <a:gd name="connsiteX146" fmla="*/ 35 w 440"/>
              <a:gd name="connsiteY146" fmla="*/ 37 h 759"/>
              <a:gd name="connsiteX147" fmla="*/ 45 w 440"/>
              <a:gd name="connsiteY147" fmla="*/ 37 h 759"/>
              <a:gd name="connsiteX148" fmla="*/ 56 w 440"/>
              <a:gd name="connsiteY148" fmla="*/ 32 h 759"/>
              <a:gd name="connsiteX149" fmla="*/ 61 w 440"/>
              <a:gd name="connsiteY149" fmla="*/ 27 h 759"/>
              <a:gd name="connsiteX150" fmla="*/ 67 w 440"/>
              <a:gd name="connsiteY150" fmla="*/ 21 h 759"/>
              <a:gd name="connsiteX151" fmla="*/ 72 w 440"/>
              <a:gd name="connsiteY151" fmla="*/ 16 h 759"/>
              <a:gd name="connsiteX152" fmla="*/ 77 w 440"/>
              <a:gd name="connsiteY152" fmla="*/ 11 h 759"/>
              <a:gd name="connsiteX153" fmla="*/ 82 w 440"/>
              <a:gd name="connsiteY153" fmla="*/ 6 h 759"/>
              <a:gd name="connsiteX154" fmla="*/ 88 w 440"/>
              <a:gd name="connsiteY154" fmla="*/ 0 h 759"/>
              <a:gd name="connsiteX155" fmla="*/ 93 w 440"/>
              <a:gd name="connsiteY155" fmla="*/ 0 h 759"/>
              <a:gd name="connsiteX156" fmla="*/ 98 w 440"/>
              <a:gd name="connsiteY156" fmla="*/ 0 h 759"/>
              <a:gd name="connsiteX157" fmla="*/ 98 w 440"/>
              <a:gd name="connsiteY157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 w 440"/>
              <a:gd name="connsiteY143" fmla="*/ 48 h 759"/>
              <a:gd name="connsiteX144" fmla="*/ 19 w 440"/>
              <a:gd name="connsiteY144" fmla="*/ 42 h 759"/>
              <a:gd name="connsiteX145" fmla="*/ 35 w 440"/>
              <a:gd name="connsiteY145" fmla="*/ 37 h 759"/>
              <a:gd name="connsiteX146" fmla="*/ 45 w 440"/>
              <a:gd name="connsiteY146" fmla="*/ 37 h 759"/>
              <a:gd name="connsiteX147" fmla="*/ 56 w 440"/>
              <a:gd name="connsiteY147" fmla="*/ 32 h 759"/>
              <a:gd name="connsiteX148" fmla="*/ 61 w 440"/>
              <a:gd name="connsiteY148" fmla="*/ 27 h 759"/>
              <a:gd name="connsiteX149" fmla="*/ 67 w 440"/>
              <a:gd name="connsiteY149" fmla="*/ 21 h 759"/>
              <a:gd name="connsiteX150" fmla="*/ 72 w 440"/>
              <a:gd name="connsiteY150" fmla="*/ 16 h 759"/>
              <a:gd name="connsiteX151" fmla="*/ 77 w 440"/>
              <a:gd name="connsiteY151" fmla="*/ 11 h 759"/>
              <a:gd name="connsiteX152" fmla="*/ 82 w 440"/>
              <a:gd name="connsiteY152" fmla="*/ 6 h 759"/>
              <a:gd name="connsiteX153" fmla="*/ 88 w 440"/>
              <a:gd name="connsiteY153" fmla="*/ 0 h 759"/>
              <a:gd name="connsiteX154" fmla="*/ 93 w 440"/>
              <a:gd name="connsiteY154" fmla="*/ 0 h 759"/>
              <a:gd name="connsiteX155" fmla="*/ 98 w 440"/>
              <a:gd name="connsiteY155" fmla="*/ 0 h 759"/>
              <a:gd name="connsiteX156" fmla="*/ 98 w 440"/>
              <a:gd name="connsiteY156" fmla="*/ 0 h 759"/>
              <a:gd name="connsiteX0" fmla="*/ 101 w 443"/>
              <a:gd name="connsiteY0" fmla="*/ 0 h 759"/>
              <a:gd name="connsiteX1" fmla="*/ 112 w 443"/>
              <a:gd name="connsiteY1" fmla="*/ 0 h 759"/>
              <a:gd name="connsiteX2" fmla="*/ 122 w 443"/>
              <a:gd name="connsiteY2" fmla="*/ 6 h 759"/>
              <a:gd name="connsiteX3" fmla="*/ 133 w 443"/>
              <a:gd name="connsiteY3" fmla="*/ 11 h 759"/>
              <a:gd name="connsiteX4" fmla="*/ 149 w 443"/>
              <a:gd name="connsiteY4" fmla="*/ 21 h 759"/>
              <a:gd name="connsiteX5" fmla="*/ 159 w 443"/>
              <a:gd name="connsiteY5" fmla="*/ 32 h 759"/>
              <a:gd name="connsiteX6" fmla="*/ 170 w 443"/>
              <a:gd name="connsiteY6" fmla="*/ 37 h 759"/>
              <a:gd name="connsiteX7" fmla="*/ 170 w 443"/>
              <a:gd name="connsiteY7" fmla="*/ 42 h 759"/>
              <a:gd name="connsiteX8" fmla="*/ 175 w 443"/>
              <a:gd name="connsiteY8" fmla="*/ 42 h 759"/>
              <a:gd name="connsiteX9" fmla="*/ 175 w 443"/>
              <a:gd name="connsiteY9" fmla="*/ 48 h 759"/>
              <a:gd name="connsiteX10" fmla="*/ 175 w 443"/>
              <a:gd name="connsiteY10" fmla="*/ 48 h 759"/>
              <a:gd name="connsiteX11" fmla="*/ 175 w 443"/>
              <a:gd name="connsiteY11" fmla="*/ 53 h 759"/>
              <a:gd name="connsiteX12" fmla="*/ 170 w 443"/>
              <a:gd name="connsiteY12" fmla="*/ 58 h 759"/>
              <a:gd name="connsiteX13" fmla="*/ 164 w 443"/>
              <a:gd name="connsiteY13" fmla="*/ 63 h 759"/>
              <a:gd name="connsiteX14" fmla="*/ 154 w 443"/>
              <a:gd name="connsiteY14" fmla="*/ 69 h 759"/>
              <a:gd name="connsiteX15" fmla="*/ 149 w 443"/>
              <a:gd name="connsiteY15" fmla="*/ 74 h 759"/>
              <a:gd name="connsiteX16" fmla="*/ 143 w 443"/>
              <a:gd name="connsiteY16" fmla="*/ 79 h 759"/>
              <a:gd name="connsiteX17" fmla="*/ 143 w 443"/>
              <a:gd name="connsiteY17" fmla="*/ 90 h 759"/>
              <a:gd name="connsiteX18" fmla="*/ 138 w 443"/>
              <a:gd name="connsiteY18" fmla="*/ 100 h 759"/>
              <a:gd name="connsiteX19" fmla="*/ 133 w 443"/>
              <a:gd name="connsiteY19" fmla="*/ 116 h 759"/>
              <a:gd name="connsiteX20" fmla="*/ 127 w 443"/>
              <a:gd name="connsiteY20" fmla="*/ 137 h 759"/>
              <a:gd name="connsiteX21" fmla="*/ 122 w 443"/>
              <a:gd name="connsiteY21" fmla="*/ 158 h 759"/>
              <a:gd name="connsiteX22" fmla="*/ 122 w 443"/>
              <a:gd name="connsiteY22" fmla="*/ 179 h 759"/>
              <a:gd name="connsiteX23" fmla="*/ 117 w 443"/>
              <a:gd name="connsiteY23" fmla="*/ 206 h 759"/>
              <a:gd name="connsiteX24" fmla="*/ 112 w 443"/>
              <a:gd name="connsiteY24" fmla="*/ 227 h 759"/>
              <a:gd name="connsiteX25" fmla="*/ 112 w 443"/>
              <a:gd name="connsiteY25" fmla="*/ 248 h 759"/>
              <a:gd name="connsiteX26" fmla="*/ 106 w 443"/>
              <a:gd name="connsiteY26" fmla="*/ 264 h 759"/>
              <a:gd name="connsiteX27" fmla="*/ 106 w 443"/>
              <a:gd name="connsiteY27" fmla="*/ 285 h 759"/>
              <a:gd name="connsiteX28" fmla="*/ 101 w 443"/>
              <a:gd name="connsiteY28" fmla="*/ 300 h 759"/>
              <a:gd name="connsiteX29" fmla="*/ 101 w 443"/>
              <a:gd name="connsiteY29" fmla="*/ 311 h 759"/>
              <a:gd name="connsiteX30" fmla="*/ 101 w 443"/>
              <a:gd name="connsiteY30" fmla="*/ 322 h 759"/>
              <a:gd name="connsiteX31" fmla="*/ 101 w 443"/>
              <a:gd name="connsiteY31" fmla="*/ 343 h 759"/>
              <a:gd name="connsiteX32" fmla="*/ 106 w 443"/>
              <a:gd name="connsiteY32" fmla="*/ 369 h 759"/>
              <a:gd name="connsiteX33" fmla="*/ 112 w 443"/>
              <a:gd name="connsiteY33" fmla="*/ 411 h 759"/>
              <a:gd name="connsiteX34" fmla="*/ 112 w 443"/>
              <a:gd name="connsiteY34" fmla="*/ 437 h 759"/>
              <a:gd name="connsiteX35" fmla="*/ 117 w 443"/>
              <a:gd name="connsiteY35" fmla="*/ 464 h 759"/>
              <a:gd name="connsiteX36" fmla="*/ 127 w 443"/>
              <a:gd name="connsiteY36" fmla="*/ 490 h 759"/>
              <a:gd name="connsiteX37" fmla="*/ 133 w 443"/>
              <a:gd name="connsiteY37" fmla="*/ 506 h 759"/>
              <a:gd name="connsiteX38" fmla="*/ 138 w 443"/>
              <a:gd name="connsiteY38" fmla="*/ 516 h 759"/>
              <a:gd name="connsiteX39" fmla="*/ 154 w 443"/>
              <a:gd name="connsiteY39" fmla="*/ 543 h 759"/>
              <a:gd name="connsiteX40" fmla="*/ 170 w 443"/>
              <a:gd name="connsiteY40" fmla="*/ 564 h 759"/>
              <a:gd name="connsiteX41" fmla="*/ 185 w 443"/>
              <a:gd name="connsiteY41" fmla="*/ 585 h 759"/>
              <a:gd name="connsiteX42" fmla="*/ 196 w 443"/>
              <a:gd name="connsiteY42" fmla="*/ 595 h 759"/>
              <a:gd name="connsiteX43" fmla="*/ 206 w 443"/>
              <a:gd name="connsiteY43" fmla="*/ 601 h 759"/>
              <a:gd name="connsiteX44" fmla="*/ 228 w 443"/>
              <a:gd name="connsiteY44" fmla="*/ 622 h 759"/>
              <a:gd name="connsiteX45" fmla="*/ 249 w 443"/>
              <a:gd name="connsiteY45" fmla="*/ 632 h 759"/>
              <a:gd name="connsiteX46" fmla="*/ 270 w 443"/>
              <a:gd name="connsiteY46" fmla="*/ 648 h 759"/>
              <a:gd name="connsiteX47" fmla="*/ 296 w 443"/>
              <a:gd name="connsiteY47" fmla="*/ 659 h 759"/>
              <a:gd name="connsiteX48" fmla="*/ 307 w 443"/>
              <a:gd name="connsiteY48" fmla="*/ 664 h 759"/>
              <a:gd name="connsiteX49" fmla="*/ 317 w 443"/>
              <a:gd name="connsiteY49" fmla="*/ 669 h 759"/>
              <a:gd name="connsiteX50" fmla="*/ 328 w 443"/>
              <a:gd name="connsiteY50" fmla="*/ 669 h 759"/>
              <a:gd name="connsiteX51" fmla="*/ 338 w 443"/>
              <a:gd name="connsiteY51" fmla="*/ 674 h 759"/>
              <a:gd name="connsiteX52" fmla="*/ 343 w 443"/>
              <a:gd name="connsiteY52" fmla="*/ 674 h 759"/>
              <a:gd name="connsiteX53" fmla="*/ 349 w 443"/>
              <a:gd name="connsiteY53" fmla="*/ 674 h 759"/>
              <a:gd name="connsiteX54" fmla="*/ 359 w 443"/>
              <a:gd name="connsiteY54" fmla="*/ 674 h 759"/>
              <a:gd name="connsiteX55" fmla="*/ 364 w 443"/>
              <a:gd name="connsiteY55" fmla="*/ 669 h 759"/>
              <a:gd name="connsiteX56" fmla="*/ 364 w 443"/>
              <a:gd name="connsiteY56" fmla="*/ 664 h 759"/>
              <a:gd name="connsiteX57" fmla="*/ 370 w 443"/>
              <a:gd name="connsiteY57" fmla="*/ 659 h 759"/>
              <a:gd name="connsiteX58" fmla="*/ 375 w 443"/>
              <a:gd name="connsiteY58" fmla="*/ 653 h 759"/>
              <a:gd name="connsiteX59" fmla="*/ 375 w 443"/>
              <a:gd name="connsiteY59" fmla="*/ 643 h 759"/>
              <a:gd name="connsiteX60" fmla="*/ 380 w 443"/>
              <a:gd name="connsiteY60" fmla="*/ 627 h 759"/>
              <a:gd name="connsiteX61" fmla="*/ 386 w 443"/>
              <a:gd name="connsiteY61" fmla="*/ 611 h 759"/>
              <a:gd name="connsiteX62" fmla="*/ 391 w 443"/>
              <a:gd name="connsiteY62" fmla="*/ 595 h 759"/>
              <a:gd name="connsiteX63" fmla="*/ 391 w 443"/>
              <a:gd name="connsiteY63" fmla="*/ 580 h 759"/>
              <a:gd name="connsiteX64" fmla="*/ 396 w 443"/>
              <a:gd name="connsiteY64" fmla="*/ 564 h 759"/>
              <a:gd name="connsiteX65" fmla="*/ 401 w 443"/>
              <a:gd name="connsiteY65" fmla="*/ 553 h 759"/>
              <a:gd name="connsiteX66" fmla="*/ 407 w 443"/>
              <a:gd name="connsiteY66" fmla="*/ 543 h 759"/>
              <a:gd name="connsiteX67" fmla="*/ 407 w 443"/>
              <a:gd name="connsiteY67" fmla="*/ 538 h 759"/>
              <a:gd name="connsiteX68" fmla="*/ 412 w 443"/>
              <a:gd name="connsiteY68" fmla="*/ 527 h 759"/>
              <a:gd name="connsiteX69" fmla="*/ 412 w 443"/>
              <a:gd name="connsiteY69" fmla="*/ 527 h 759"/>
              <a:gd name="connsiteX70" fmla="*/ 417 w 443"/>
              <a:gd name="connsiteY70" fmla="*/ 527 h 759"/>
              <a:gd name="connsiteX71" fmla="*/ 417 w 443"/>
              <a:gd name="connsiteY71" fmla="*/ 527 h 759"/>
              <a:gd name="connsiteX72" fmla="*/ 417 w 443"/>
              <a:gd name="connsiteY72" fmla="*/ 532 h 759"/>
              <a:gd name="connsiteX73" fmla="*/ 417 w 443"/>
              <a:gd name="connsiteY73" fmla="*/ 538 h 759"/>
              <a:gd name="connsiteX74" fmla="*/ 422 w 443"/>
              <a:gd name="connsiteY74" fmla="*/ 543 h 759"/>
              <a:gd name="connsiteX75" fmla="*/ 422 w 443"/>
              <a:gd name="connsiteY75" fmla="*/ 559 h 759"/>
              <a:gd name="connsiteX76" fmla="*/ 422 w 443"/>
              <a:gd name="connsiteY76" fmla="*/ 569 h 759"/>
              <a:gd name="connsiteX77" fmla="*/ 422 w 443"/>
              <a:gd name="connsiteY77" fmla="*/ 585 h 759"/>
              <a:gd name="connsiteX78" fmla="*/ 422 w 443"/>
              <a:gd name="connsiteY78" fmla="*/ 601 h 759"/>
              <a:gd name="connsiteX79" fmla="*/ 422 w 443"/>
              <a:gd name="connsiteY79" fmla="*/ 622 h 759"/>
              <a:gd name="connsiteX80" fmla="*/ 422 w 443"/>
              <a:gd name="connsiteY80" fmla="*/ 638 h 759"/>
              <a:gd name="connsiteX81" fmla="*/ 422 w 443"/>
              <a:gd name="connsiteY81" fmla="*/ 653 h 759"/>
              <a:gd name="connsiteX82" fmla="*/ 428 w 443"/>
              <a:gd name="connsiteY82" fmla="*/ 669 h 759"/>
              <a:gd name="connsiteX83" fmla="*/ 428 w 443"/>
              <a:gd name="connsiteY83" fmla="*/ 685 h 759"/>
              <a:gd name="connsiteX84" fmla="*/ 433 w 443"/>
              <a:gd name="connsiteY84" fmla="*/ 696 h 759"/>
              <a:gd name="connsiteX85" fmla="*/ 433 w 443"/>
              <a:gd name="connsiteY85" fmla="*/ 706 h 759"/>
              <a:gd name="connsiteX86" fmla="*/ 438 w 443"/>
              <a:gd name="connsiteY86" fmla="*/ 717 h 759"/>
              <a:gd name="connsiteX87" fmla="*/ 438 w 443"/>
              <a:gd name="connsiteY87" fmla="*/ 722 h 759"/>
              <a:gd name="connsiteX88" fmla="*/ 443 w 443"/>
              <a:gd name="connsiteY88" fmla="*/ 732 h 759"/>
              <a:gd name="connsiteX89" fmla="*/ 443 w 443"/>
              <a:gd name="connsiteY89" fmla="*/ 738 h 759"/>
              <a:gd name="connsiteX90" fmla="*/ 443 w 443"/>
              <a:gd name="connsiteY90" fmla="*/ 743 h 759"/>
              <a:gd name="connsiteX91" fmla="*/ 443 w 443"/>
              <a:gd name="connsiteY91" fmla="*/ 748 h 759"/>
              <a:gd name="connsiteX92" fmla="*/ 438 w 443"/>
              <a:gd name="connsiteY92" fmla="*/ 753 h 759"/>
              <a:gd name="connsiteX93" fmla="*/ 433 w 443"/>
              <a:gd name="connsiteY93" fmla="*/ 759 h 759"/>
              <a:gd name="connsiteX94" fmla="*/ 422 w 443"/>
              <a:gd name="connsiteY94" fmla="*/ 759 h 759"/>
              <a:gd name="connsiteX95" fmla="*/ 412 w 443"/>
              <a:gd name="connsiteY95" fmla="*/ 759 h 759"/>
              <a:gd name="connsiteX96" fmla="*/ 396 w 443"/>
              <a:gd name="connsiteY96" fmla="*/ 759 h 759"/>
              <a:gd name="connsiteX97" fmla="*/ 380 w 443"/>
              <a:gd name="connsiteY97" fmla="*/ 753 h 759"/>
              <a:gd name="connsiteX98" fmla="*/ 359 w 443"/>
              <a:gd name="connsiteY98" fmla="*/ 753 h 759"/>
              <a:gd name="connsiteX99" fmla="*/ 338 w 443"/>
              <a:gd name="connsiteY99" fmla="*/ 748 h 759"/>
              <a:gd name="connsiteX100" fmla="*/ 317 w 443"/>
              <a:gd name="connsiteY100" fmla="*/ 743 h 759"/>
              <a:gd name="connsiteX101" fmla="*/ 307 w 443"/>
              <a:gd name="connsiteY101" fmla="*/ 738 h 759"/>
              <a:gd name="connsiteX102" fmla="*/ 296 w 443"/>
              <a:gd name="connsiteY102" fmla="*/ 732 h 759"/>
              <a:gd name="connsiteX103" fmla="*/ 280 w 443"/>
              <a:gd name="connsiteY103" fmla="*/ 727 h 759"/>
              <a:gd name="connsiteX104" fmla="*/ 270 w 443"/>
              <a:gd name="connsiteY104" fmla="*/ 722 h 759"/>
              <a:gd name="connsiteX105" fmla="*/ 254 w 443"/>
              <a:gd name="connsiteY105" fmla="*/ 717 h 759"/>
              <a:gd name="connsiteX106" fmla="*/ 238 w 443"/>
              <a:gd name="connsiteY106" fmla="*/ 706 h 759"/>
              <a:gd name="connsiteX107" fmla="*/ 228 w 443"/>
              <a:gd name="connsiteY107" fmla="*/ 696 h 759"/>
              <a:gd name="connsiteX108" fmla="*/ 212 w 443"/>
              <a:gd name="connsiteY108" fmla="*/ 685 h 759"/>
              <a:gd name="connsiteX109" fmla="*/ 180 w 443"/>
              <a:gd name="connsiteY109" fmla="*/ 659 h 759"/>
              <a:gd name="connsiteX110" fmla="*/ 154 w 443"/>
              <a:gd name="connsiteY110" fmla="*/ 632 h 759"/>
              <a:gd name="connsiteX111" fmla="*/ 143 w 443"/>
              <a:gd name="connsiteY111" fmla="*/ 622 h 759"/>
              <a:gd name="connsiteX112" fmla="*/ 133 w 443"/>
              <a:gd name="connsiteY112" fmla="*/ 606 h 759"/>
              <a:gd name="connsiteX113" fmla="*/ 122 w 443"/>
              <a:gd name="connsiteY113" fmla="*/ 590 h 759"/>
              <a:gd name="connsiteX114" fmla="*/ 112 w 443"/>
              <a:gd name="connsiteY114" fmla="*/ 574 h 759"/>
              <a:gd name="connsiteX115" fmla="*/ 106 w 443"/>
              <a:gd name="connsiteY115" fmla="*/ 559 h 759"/>
              <a:gd name="connsiteX116" fmla="*/ 96 w 443"/>
              <a:gd name="connsiteY116" fmla="*/ 543 h 759"/>
              <a:gd name="connsiteX117" fmla="*/ 91 w 443"/>
              <a:gd name="connsiteY117" fmla="*/ 527 h 759"/>
              <a:gd name="connsiteX118" fmla="*/ 80 w 443"/>
              <a:gd name="connsiteY118" fmla="*/ 511 h 759"/>
              <a:gd name="connsiteX119" fmla="*/ 75 w 443"/>
              <a:gd name="connsiteY119" fmla="*/ 501 h 759"/>
              <a:gd name="connsiteX120" fmla="*/ 75 w 443"/>
              <a:gd name="connsiteY120" fmla="*/ 485 h 759"/>
              <a:gd name="connsiteX121" fmla="*/ 70 w 443"/>
              <a:gd name="connsiteY121" fmla="*/ 469 h 759"/>
              <a:gd name="connsiteX122" fmla="*/ 70 w 443"/>
              <a:gd name="connsiteY122" fmla="*/ 453 h 759"/>
              <a:gd name="connsiteX123" fmla="*/ 64 w 443"/>
              <a:gd name="connsiteY123" fmla="*/ 422 h 759"/>
              <a:gd name="connsiteX124" fmla="*/ 59 w 443"/>
              <a:gd name="connsiteY124" fmla="*/ 385 h 759"/>
              <a:gd name="connsiteX125" fmla="*/ 59 w 443"/>
              <a:gd name="connsiteY125" fmla="*/ 353 h 759"/>
              <a:gd name="connsiteX126" fmla="*/ 59 w 443"/>
              <a:gd name="connsiteY126" fmla="*/ 316 h 759"/>
              <a:gd name="connsiteX127" fmla="*/ 59 w 443"/>
              <a:gd name="connsiteY127" fmla="*/ 279 h 759"/>
              <a:gd name="connsiteX128" fmla="*/ 59 w 443"/>
              <a:gd name="connsiteY128" fmla="*/ 243 h 759"/>
              <a:gd name="connsiteX129" fmla="*/ 64 w 443"/>
              <a:gd name="connsiteY129" fmla="*/ 200 h 759"/>
              <a:gd name="connsiteX130" fmla="*/ 70 w 443"/>
              <a:gd name="connsiteY130" fmla="*/ 158 h 759"/>
              <a:gd name="connsiteX131" fmla="*/ 70 w 443"/>
              <a:gd name="connsiteY131" fmla="*/ 142 h 759"/>
              <a:gd name="connsiteX132" fmla="*/ 70 w 443"/>
              <a:gd name="connsiteY132" fmla="*/ 127 h 759"/>
              <a:gd name="connsiteX133" fmla="*/ 70 w 443"/>
              <a:gd name="connsiteY133" fmla="*/ 111 h 759"/>
              <a:gd name="connsiteX134" fmla="*/ 75 w 443"/>
              <a:gd name="connsiteY134" fmla="*/ 100 h 759"/>
              <a:gd name="connsiteX135" fmla="*/ 75 w 443"/>
              <a:gd name="connsiteY135" fmla="*/ 90 h 759"/>
              <a:gd name="connsiteX136" fmla="*/ 75 w 443"/>
              <a:gd name="connsiteY136" fmla="*/ 85 h 759"/>
              <a:gd name="connsiteX137" fmla="*/ 75 w 443"/>
              <a:gd name="connsiteY137" fmla="*/ 79 h 759"/>
              <a:gd name="connsiteX138" fmla="*/ 70 w 443"/>
              <a:gd name="connsiteY138" fmla="*/ 74 h 759"/>
              <a:gd name="connsiteX139" fmla="*/ 70 w 443"/>
              <a:gd name="connsiteY139" fmla="*/ 74 h 759"/>
              <a:gd name="connsiteX140" fmla="*/ 64 w 443"/>
              <a:gd name="connsiteY140" fmla="*/ 74 h 759"/>
              <a:gd name="connsiteX141" fmla="*/ 59 w 443"/>
              <a:gd name="connsiteY141" fmla="*/ 74 h 759"/>
              <a:gd name="connsiteX142" fmla="*/ 6 w 443"/>
              <a:gd name="connsiteY142" fmla="*/ 48 h 759"/>
              <a:gd name="connsiteX143" fmla="*/ 22 w 443"/>
              <a:gd name="connsiteY143" fmla="*/ 42 h 759"/>
              <a:gd name="connsiteX144" fmla="*/ 38 w 443"/>
              <a:gd name="connsiteY144" fmla="*/ 37 h 759"/>
              <a:gd name="connsiteX145" fmla="*/ 48 w 443"/>
              <a:gd name="connsiteY145" fmla="*/ 37 h 759"/>
              <a:gd name="connsiteX146" fmla="*/ 59 w 443"/>
              <a:gd name="connsiteY146" fmla="*/ 32 h 759"/>
              <a:gd name="connsiteX147" fmla="*/ 64 w 443"/>
              <a:gd name="connsiteY147" fmla="*/ 27 h 759"/>
              <a:gd name="connsiteX148" fmla="*/ 70 w 443"/>
              <a:gd name="connsiteY148" fmla="*/ 21 h 759"/>
              <a:gd name="connsiteX149" fmla="*/ 75 w 443"/>
              <a:gd name="connsiteY149" fmla="*/ 16 h 759"/>
              <a:gd name="connsiteX150" fmla="*/ 80 w 443"/>
              <a:gd name="connsiteY150" fmla="*/ 11 h 759"/>
              <a:gd name="connsiteX151" fmla="*/ 85 w 443"/>
              <a:gd name="connsiteY151" fmla="*/ 6 h 759"/>
              <a:gd name="connsiteX152" fmla="*/ 91 w 443"/>
              <a:gd name="connsiteY152" fmla="*/ 0 h 759"/>
              <a:gd name="connsiteX153" fmla="*/ 96 w 443"/>
              <a:gd name="connsiteY153" fmla="*/ 0 h 759"/>
              <a:gd name="connsiteX154" fmla="*/ 101 w 443"/>
              <a:gd name="connsiteY154" fmla="*/ 0 h 759"/>
              <a:gd name="connsiteX155" fmla="*/ 101 w 443"/>
              <a:gd name="connsiteY155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3 w 440"/>
              <a:gd name="connsiteY142" fmla="*/ 48 h 759"/>
              <a:gd name="connsiteX143" fmla="*/ 35 w 440"/>
              <a:gd name="connsiteY143" fmla="*/ 37 h 759"/>
              <a:gd name="connsiteX144" fmla="*/ 45 w 440"/>
              <a:gd name="connsiteY144" fmla="*/ 37 h 759"/>
              <a:gd name="connsiteX145" fmla="*/ 56 w 440"/>
              <a:gd name="connsiteY145" fmla="*/ 32 h 759"/>
              <a:gd name="connsiteX146" fmla="*/ 61 w 440"/>
              <a:gd name="connsiteY146" fmla="*/ 27 h 759"/>
              <a:gd name="connsiteX147" fmla="*/ 67 w 440"/>
              <a:gd name="connsiteY147" fmla="*/ 21 h 759"/>
              <a:gd name="connsiteX148" fmla="*/ 72 w 440"/>
              <a:gd name="connsiteY148" fmla="*/ 16 h 759"/>
              <a:gd name="connsiteX149" fmla="*/ 77 w 440"/>
              <a:gd name="connsiteY149" fmla="*/ 11 h 759"/>
              <a:gd name="connsiteX150" fmla="*/ 82 w 440"/>
              <a:gd name="connsiteY150" fmla="*/ 6 h 759"/>
              <a:gd name="connsiteX151" fmla="*/ 88 w 440"/>
              <a:gd name="connsiteY151" fmla="*/ 0 h 759"/>
              <a:gd name="connsiteX152" fmla="*/ 93 w 440"/>
              <a:gd name="connsiteY152" fmla="*/ 0 h 759"/>
              <a:gd name="connsiteX153" fmla="*/ 98 w 440"/>
              <a:gd name="connsiteY153" fmla="*/ 0 h 759"/>
              <a:gd name="connsiteX154" fmla="*/ 98 w 440"/>
              <a:gd name="connsiteY154" fmla="*/ 0 h 759"/>
              <a:gd name="connsiteX0" fmla="*/ 63 w 405"/>
              <a:gd name="connsiteY0" fmla="*/ 0 h 759"/>
              <a:gd name="connsiteX1" fmla="*/ 74 w 405"/>
              <a:gd name="connsiteY1" fmla="*/ 0 h 759"/>
              <a:gd name="connsiteX2" fmla="*/ 84 w 405"/>
              <a:gd name="connsiteY2" fmla="*/ 6 h 759"/>
              <a:gd name="connsiteX3" fmla="*/ 95 w 405"/>
              <a:gd name="connsiteY3" fmla="*/ 11 h 759"/>
              <a:gd name="connsiteX4" fmla="*/ 111 w 405"/>
              <a:gd name="connsiteY4" fmla="*/ 21 h 759"/>
              <a:gd name="connsiteX5" fmla="*/ 121 w 405"/>
              <a:gd name="connsiteY5" fmla="*/ 32 h 759"/>
              <a:gd name="connsiteX6" fmla="*/ 132 w 405"/>
              <a:gd name="connsiteY6" fmla="*/ 37 h 759"/>
              <a:gd name="connsiteX7" fmla="*/ 132 w 405"/>
              <a:gd name="connsiteY7" fmla="*/ 42 h 759"/>
              <a:gd name="connsiteX8" fmla="*/ 137 w 405"/>
              <a:gd name="connsiteY8" fmla="*/ 42 h 759"/>
              <a:gd name="connsiteX9" fmla="*/ 137 w 405"/>
              <a:gd name="connsiteY9" fmla="*/ 48 h 759"/>
              <a:gd name="connsiteX10" fmla="*/ 137 w 405"/>
              <a:gd name="connsiteY10" fmla="*/ 48 h 759"/>
              <a:gd name="connsiteX11" fmla="*/ 137 w 405"/>
              <a:gd name="connsiteY11" fmla="*/ 53 h 759"/>
              <a:gd name="connsiteX12" fmla="*/ 132 w 405"/>
              <a:gd name="connsiteY12" fmla="*/ 58 h 759"/>
              <a:gd name="connsiteX13" fmla="*/ 126 w 405"/>
              <a:gd name="connsiteY13" fmla="*/ 63 h 759"/>
              <a:gd name="connsiteX14" fmla="*/ 116 w 405"/>
              <a:gd name="connsiteY14" fmla="*/ 69 h 759"/>
              <a:gd name="connsiteX15" fmla="*/ 111 w 405"/>
              <a:gd name="connsiteY15" fmla="*/ 74 h 759"/>
              <a:gd name="connsiteX16" fmla="*/ 105 w 405"/>
              <a:gd name="connsiteY16" fmla="*/ 79 h 759"/>
              <a:gd name="connsiteX17" fmla="*/ 105 w 405"/>
              <a:gd name="connsiteY17" fmla="*/ 90 h 759"/>
              <a:gd name="connsiteX18" fmla="*/ 100 w 405"/>
              <a:gd name="connsiteY18" fmla="*/ 100 h 759"/>
              <a:gd name="connsiteX19" fmla="*/ 95 w 405"/>
              <a:gd name="connsiteY19" fmla="*/ 116 h 759"/>
              <a:gd name="connsiteX20" fmla="*/ 89 w 405"/>
              <a:gd name="connsiteY20" fmla="*/ 137 h 759"/>
              <a:gd name="connsiteX21" fmla="*/ 84 w 405"/>
              <a:gd name="connsiteY21" fmla="*/ 158 h 759"/>
              <a:gd name="connsiteX22" fmla="*/ 84 w 405"/>
              <a:gd name="connsiteY22" fmla="*/ 179 h 759"/>
              <a:gd name="connsiteX23" fmla="*/ 79 w 405"/>
              <a:gd name="connsiteY23" fmla="*/ 206 h 759"/>
              <a:gd name="connsiteX24" fmla="*/ 74 w 405"/>
              <a:gd name="connsiteY24" fmla="*/ 227 h 759"/>
              <a:gd name="connsiteX25" fmla="*/ 74 w 405"/>
              <a:gd name="connsiteY25" fmla="*/ 248 h 759"/>
              <a:gd name="connsiteX26" fmla="*/ 68 w 405"/>
              <a:gd name="connsiteY26" fmla="*/ 264 h 759"/>
              <a:gd name="connsiteX27" fmla="*/ 68 w 405"/>
              <a:gd name="connsiteY27" fmla="*/ 285 h 759"/>
              <a:gd name="connsiteX28" fmla="*/ 63 w 405"/>
              <a:gd name="connsiteY28" fmla="*/ 300 h 759"/>
              <a:gd name="connsiteX29" fmla="*/ 63 w 405"/>
              <a:gd name="connsiteY29" fmla="*/ 311 h 759"/>
              <a:gd name="connsiteX30" fmla="*/ 63 w 405"/>
              <a:gd name="connsiteY30" fmla="*/ 322 h 759"/>
              <a:gd name="connsiteX31" fmla="*/ 63 w 405"/>
              <a:gd name="connsiteY31" fmla="*/ 343 h 759"/>
              <a:gd name="connsiteX32" fmla="*/ 68 w 405"/>
              <a:gd name="connsiteY32" fmla="*/ 369 h 759"/>
              <a:gd name="connsiteX33" fmla="*/ 74 w 405"/>
              <a:gd name="connsiteY33" fmla="*/ 411 h 759"/>
              <a:gd name="connsiteX34" fmla="*/ 74 w 405"/>
              <a:gd name="connsiteY34" fmla="*/ 437 h 759"/>
              <a:gd name="connsiteX35" fmla="*/ 79 w 405"/>
              <a:gd name="connsiteY35" fmla="*/ 464 h 759"/>
              <a:gd name="connsiteX36" fmla="*/ 89 w 405"/>
              <a:gd name="connsiteY36" fmla="*/ 490 h 759"/>
              <a:gd name="connsiteX37" fmla="*/ 95 w 405"/>
              <a:gd name="connsiteY37" fmla="*/ 506 h 759"/>
              <a:gd name="connsiteX38" fmla="*/ 100 w 405"/>
              <a:gd name="connsiteY38" fmla="*/ 516 h 759"/>
              <a:gd name="connsiteX39" fmla="*/ 116 w 405"/>
              <a:gd name="connsiteY39" fmla="*/ 543 h 759"/>
              <a:gd name="connsiteX40" fmla="*/ 132 w 405"/>
              <a:gd name="connsiteY40" fmla="*/ 564 h 759"/>
              <a:gd name="connsiteX41" fmla="*/ 147 w 405"/>
              <a:gd name="connsiteY41" fmla="*/ 585 h 759"/>
              <a:gd name="connsiteX42" fmla="*/ 158 w 405"/>
              <a:gd name="connsiteY42" fmla="*/ 595 h 759"/>
              <a:gd name="connsiteX43" fmla="*/ 168 w 405"/>
              <a:gd name="connsiteY43" fmla="*/ 601 h 759"/>
              <a:gd name="connsiteX44" fmla="*/ 190 w 405"/>
              <a:gd name="connsiteY44" fmla="*/ 622 h 759"/>
              <a:gd name="connsiteX45" fmla="*/ 211 w 405"/>
              <a:gd name="connsiteY45" fmla="*/ 632 h 759"/>
              <a:gd name="connsiteX46" fmla="*/ 232 w 405"/>
              <a:gd name="connsiteY46" fmla="*/ 648 h 759"/>
              <a:gd name="connsiteX47" fmla="*/ 258 w 405"/>
              <a:gd name="connsiteY47" fmla="*/ 659 h 759"/>
              <a:gd name="connsiteX48" fmla="*/ 269 w 405"/>
              <a:gd name="connsiteY48" fmla="*/ 664 h 759"/>
              <a:gd name="connsiteX49" fmla="*/ 279 w 405"/>
              <a:gd name="connsiteY49" fmla="*/ 669 h 759"/>
              <a:gd name="connsiteX50" fmla="*/ 290 w 405"/>
              <a:gd name="connsiteY50" fmla="*/ 669 h 759"/>
              <a:gd name="connsiteX51" fmla="*/ 300 w 405"/>
              <a:gd name="connsiteY51" fmla="*/ 674 h 759"/>
              <a:gd name="connsiteX52" fmla="*/ 305 w 405"/>
              <a:gd name="connsiteY52" fmla="*/ 674 h 759"/>
              <a:gd name="connsiteX53" fmla="*/ 311 w 405"/>
              <a:gd name="connsiteY53" fmla="*/ 674 h 759"/>
              <a:gd name="connsiteX54" fmla="*/ 321 w 405"/>
              <a:gd name="connsiteY54" fmla="*/ 674 h 759"/>
              <a:gd name="connsiteX55" fmla="*/ 326 w 405"/>
              <a:gd name="connsiteY55" fmla="*/ 669 h 759"/>
              <a:gd name="connsiteX56" fmla="*/ 326 w 405"/>
              <a:gd name="connsiteY56" fmla="*/ 664 h 759"/>
              <a:gd name="connsiteX57" fmla="*/ 332 w 405"/>
              <a:gd name="connsiteY57" fmla="*/ 659 h 759"/>
              <a:gd name="connsiteX58" fmla="*/ 337 w 405"/>
              <a:gd name="connsiteY58" fmla="*/ 653 h 759"/>
              <a:gd name="connsiteX59" fmla="*/ 337 w 405"/>
              <a:gd name="connsiteY59" fmla="*/ 643 h 759"/>
              <a:gd name="connsiteX60" fmla="*/ 342 w 405"/>
              <a:gd name="connsiteY60" fmla="*/ 627 h 759"/>
              <a:gd name="connsiteX61" fmla="*/ 348 w 405"/>
              <a:gd name="connsiteY61" fmla="*/ 611 h 759"/>
              <a:gd name="connsiteX62" fmla="*/ 353 w 405"/>
              <a:gd name="connsiteY62" fmla="*/ 595 h 759"/>
              <a:gd name="connsiteX63" fmla="*/ 353 w 405"/>
              <a:gd name="connsiteY63" fmla="*/ 580 h 759"/>
              <a:gd name="connsiteX64" fmla="*/ 358 w 405"/>
              <a:gd name="connsiteY64" fmla="*/ 564 h 759"/>
              <a:gd name="connsiteX65" fmla="*/ 363 w 405"/>
              <a:gd name="connsiteY65" fmla="*/ 553 h 759"/>
              <a:gd name="connsiteX66" fmla="*/ 369 w 405"/>
              <a:gd name="connsiteY66" fmla="*/ 543 h 759"/>
              <a:gd name="connsiteX67" fmla="*/ 369 w 405"/>
              <a:gd name="connsiteY67" fmla="*/ 538 h 759"/>
              <a:gd name="connsiteX68" fmla="*/ 374 w 405"/>
              <a:gd name="connsiteY68" fmla="*/ 527 h 759"/>
              <a:gd name="connsiteX69" fmla="*/ 374 w 405"/>
              <a:gd name="connsiteY69" fmla="*/ 527 h 759"/>
              <a:gd name="connsiteX70" fmla="*/ 379 w 405"/>
              <a:gd name="connsiteY70" fmla="*/ 527 h 759"/>
              <a:gd name="connsiteX71" fmla="*/ 379 w 405"/>
              <a:gd name="connsiteY71" fmla="*/ 527 h 759"/>
              <a:gd name="connsiteX72" fmla="*/ 379 w 405"/>
              <a:gd name="connsiteY72" fmla="*/ 532 h 759"/>
              <a:gd name="connsiteX73" fmla="*/ 379 w 405"/>
              <a:gd name="connsiteY73" fmla="*/ 538 h 759"/>
              <a:gd name="connsiteX74" fmla="*/ 384 w 405"/>
              <a:gd name="connsiteY74" fmla="*/ 543 h 759"/>
              <a:gd name="connsiteX75" fmla="*/ 384 w 405"/>
              <a:gd name="connsiteY75" fmla="*/ 559 h 759"/>
              <a:gd name="connsiteX76" fmla="*/ 384 w 405"/>
              <a:gd name="connsiteY76" fmla="*/ 569 h 759"/>
              <a:gd name="connsiteX77" fmla="*/ 384 w 405"/>
              <a:gd name="connsiteY77" fmla="*/ 585 h 759"/>
              <a:gd name="connsiteX78" fmla="*/ 384 w 405"/>
              <a:gd name="connsiteY78" fmla="*/ 601 h 759"/>
              <a:gd name="connsiteX79" fmla="*/ 384 w 405"/>
              <a:gd name="connsiteY79" fmla="*/ 622 h 759"/>
              <a:gd name="connsiteX80" fmla="*/ 384 w 405"/>
              <a:gd name="connsiteY80" fmla="*/ 638 h 759"/>
              <a:gd name="connsiteX81" fmla="*/ 384 w 405"/>
              <a:gd name="connsiteY81" fmla="*/ 653 h 759"/>
              <a:gd name="connsiteX82" fmla="*/ 390 w 405"/>
              <a:gd name="connsiteY82" fmla="*/ 669 h 759"/>
              <a:gd name="connsiteX83" fmla="*/ 390 w 405"/>
              <a:gd name="connsiteY83" fmla="*/ 685 h 759"/>
              <a:gd name="connsiteX84" fmla="*/ 395 w 405"/>
              <a:gd name="connsiteY84" fmla="*/ 696 h 759"/>
              <a:gd name="connsiteX85" fmla="*/ 395 w 405"/>
              <a:gd name="connsiteY85" fmla="*/ 706 h 759"/>
              <a:gd name="connsiteX86" fmla="*/ 400 w 405"/>
              <a:gd name="connsiteY86" fmla="*/ 717 h 759"/>
              <a:gd name="connsiteX87" fmla="*/ 400 w 405"/>
              <a:gd name="connsiteY87" fmla="*/ 722 h 759"/>
              <a:gd name="connsiteX88" fmla="*/ 405 w 405"/>
              <a:gd name="connsiteY88" fmla="*/ 732 h 759"/>
              <a:gd name="connsiteX89" fmla="*/ 405 w 405"/>
              <a:gd name="connsiteY89" fmla="*/ 738 h 759"/>
              <a:gd name="connsiteX90" fmla="*/ 405 w 405"/>
              <a:gd name="connsiteY90" fmla="*/ 743 h 759"/>
              <a:gd name="connsiteX91" fmla="*/ 405 w 405"/>
              <a:gd name="connsiteY91" fmla="*/ 748 h 759"/>
              <a:gd name="connsiteX92" fmla="*/ 400 w 405"/>
              <a:gd name="connsiteY92" fmla="*/ 753 h 759"/>
              <a:gd name="connsiteX93" fmla="*/ 395 w 405"/>
              <a:gd name="connsiteY93" fmla="*/ 759 h 759"/>
              <a:gd name="connsiteX94" fmla="*/ 384 w 405"/>
              <a:gd name="connsiteY94" fmla="*/ 759 h 759"/>
              <a:gd name="connsiteX95" fmla="*/ 374 w 405"/>
              <a:gd name="connsiteY95" fmla="*/ 759 h 759"/>
              <a:gd name="connsiteX96" fmla="*/ 358 w 405"/>
              <a:gd name="connsiteY96" fmla="*/ 759 h 759"/>
              <a:gd name="connsiteX97" fmla="*/ 342 w 405"/>
              <a:gd name="connsiteY97" fmla="*/ 753 h 759"/>
              <a:gd name="connsiteX98" fmla="*/ 321 w 405"/>
              <a:gd name="connsiteY98" fmla="*/ 753 h 759"/>
              <a:gd name="connsiteX99" fmla="*/ 300 w 405"/>
              <a:gd name="connsiteY99" fmla="*/ 748 h 759"/>
              <a:gd name="connsiteX100" fmla="*/ 279 w 405"/>
              <a:gd name="connsiteY100" fmla="*/ 743 h 759"/>
              <a:gd name="connsiteX101" fmla="*/ 269 w 405"/>
              <a:gd name="connsiteY101" fmla="*/ 738 h 759"/>
              <a:gd name="connsiteX102" fmla="*/ 258 w 405"/>
              <a:gd name="connsiteY102" fmla="*/ 732 h 759"/>
              <a:gd name="connsiteX103" fmla="*/ 242 w 405"/>
              <a:gd name="connsiteY103" fmla="*/ 727 h 759"/>
              <a:gd name="connsiteX104" fmla="*/ 232 w 405"/>
              <a:gd name="connsiteY104" fmla="*/ 722 h 759"/>
              <a:gd name="connsiteX105" fmla="*/ 216 w 405"/>
              <a:gd name="connsiteY105" fmla="*/ 717 h 759"/>
              <a:gd name="connsiteX106" fmla="*/ 200 w 405"/>
              <a:gd name="connsiteY106" fmla="*/ 706 h 759"/>
              <a:gd name="connsiteX107" fmla="*/ 190 w 405"/>
              <a:gd name="connsiteY107" fmla="*/ 696 h 759"/>
              <a:gd name="connsiteX108" fmla="*/ 174 w 405"/>
              <a:gd name="connsiteY108" fmla="*/ 685 h 759"/>
              <a:gd name="connsiteX109" fmla="*/ 142 w 405"/>
              <a:gd name="connsiteY109" fmla="*/ 659 h 759"/>
              <a:gd name="connsiteX110" fmla="*/ 116 w 405"/>
              <a:gd name="connsiteY110" fmla="*/ 632 h 759"/>
              <a:gd name="connsiteX111" fmla="*/ 105 w 405"/>
              <a:gd name="connsiteY111" fmla="*/ 622 h 759"/>
              <a:gd name="connsiteX112" fmla="*/ 95 w 405"/>
              <a:gd name="connsiteY112" fmla="*/ 606 h 759"/>
              <a:gd name="connsiteX113" fmla="*/ 84 w 405"/>
              <a:gd name="connsiteY113" fmla="*/ 590 h 759"/>
              <a:gd name="connsiteX114" fmla="*/ 74 w 405"/>
              <a:gd name="connsiteY114" fmla="*/ 574 h 759"/>
              <a:gd name="connsiteX115" fmla="*/ 68 w 405"/>
              <a:gd name="connsiteY115" fmla="*/ 559 h 759"/>
              <a:gd name="connsiteX116" fmla="*/ 58 w 405"/>
              <a:gd name="connsiteY116" fmla="*/ 543 h 759"/>
              <a:gd name="connsiteX117" fmla="*/ 53 w 405"/>
              <a:gd name="connsiteY117" fmla="*/ 527 h 759"/>
              <a:gd name="connsiteX118" fmla="*/ 42 w 405"/>
              <a:gd name="connsiteY118" fmla="*/ 511 h 759"/>
              <a:gd name="connsiteX119" fmla="*/ 37 w 405"/>
              <a:gd name="connsiteY119" fmla="*/ 501 h 759"/>
              <a:gd name="connsiteX120" fmla="*/ 37 w 405"/>
              <a:gd name="connsiteY120" fmla="*/ 485 h 759"/>
              <a:gd name="connsiteX121" fmla="*/ 32 w 405"/>
              <a:gd name="connsiteY121" fmla="*/ 469 h 759"/>
              <a:gd name="connsiteX122" fmla="*/ 32 w 405"/>
              <a:gd name="connsiteY122" fmla="*/ 453 h 759"/>
              <a:gd name="connsiteX123" fmla="*/ 26 w 405"/>
              <a:gd name="connsiteY123" fmla="*/ 422 h 759"/>
              <a:gd name="connsiteX124" fmla="*/ 21 w 405"/>
              <a:gd name="connsiteY124" fmla="*/ 385 h 759"/>
              <a:gd name="connsiteX125" fmla="*/ 21 w 405"/>
              <a:gd name="connsiteY125" fmla="*/ 353 h 759"/>
              <a:gd name="connsiteX126" fmla="*/ 21 w 405"/>
              <a:gd name="connsiteY126" fmla="*/ 316 h 759"/>
              <a:gd name="connsiteX127" fmla="*/ 21 w 405"/>
              <a:gd name="connsiteY127" fmla="*/ 279 h 759"/>
              <a:gd name="connsiteX128" fmla="*/ 21 w 405"/>
              <a:gd name="connsiteY128" fmla="*/ 243 h 759"/>
              <a:gd name="connsiteX129" fmla="*/ 26 w 405"/>
              <a:gd name="connsiteY129" fmla="*/ 200 h 759"/>
              <a:gd name="connsiteX130" fmla="*/ 32 w 405"/>
              <a:gd name="connsiteY130" fmla="*/ 158 h 759"/>
              <a:gd name="connsiteX131" fmla="*/ 32 w 405"/>
              <a:gd name="connsiteY131" fmla="*/ 142 h 759"/>
              <a:gd name="connsiteX132" fmla="*/ 32 w 405"/>
              <a:gd name="connsiteY132" fmla="*/ 127 h 759"/>
              <a:gd name="connsiteX133" fmla="*/ 32 w 405"/>
              <a:gd name="connsiteY133" fmla="*/ 111 h 759"/>
              <a:gd name="connsiteX134" fmla="*/ 37 w 405"/>
              <a:gd name="connsiteY134" fmla="*/ 100 h 759"/>
              <a:gd name="connsiteX135" fmla="*/ 37 w 405"/>
              <a:gd name="connsiteY135" fmla="*/ 90 h 759"/>
              <a:gd name="connsiteX136" fmla="*/ 37 w 405"/>
              <a:gd name="connsiteY136" fmla="*/ 85 h 759"/>
              <a:gd name="connsiteX137" fmla="*/ 37 w 405"/>
              <a:gd name="connsiteY137" fmla="*/ 79 h 759"/>
              <a:gd name="connsiteX138" fmla="*/ 32 w 405"/>
              <a:gd name="connsiteY138" fmla="*/ 74 h 759"/>
              <a:gd name="connsiteX139" fmla="*/ 32 w 405"/>
              <a:gd name="connsiteY139" fmla="*/ 74 h 759"/>
              <a:gd name="connsiteX140" fmla="*/ 26 w 405"/>
              <a:gd name="connsiteY140" fmla="*/ 74 h 759"/>
              <a:gd name="connsiteX141" fmla="*/ 21 w 405"/>
              <a:gd name="connsiteY141" fmla="*/ 74 h 759"/>
              <a:gd name="connsiteX142" fmla="*/ 0 w 405"/>
              <a:gd name="connsiteY142" fmla="*/ 37 h 759"/>
              <a:gd name="connsiteX143" fmla="*/ 10 w 405"/>
              <a:gd name="connsiteY143" fmla="*/ 37 h 759"/>
              <a:gd name="connsiteX144" fmla="*/ 21 w 405"/>
              <a:gd name="connsiteY144" fmla="*/ 32 h 759"/>
              <a:gd name="connsiteX145" fmla="*/ 26 w 405"/>
              <a:gd name="connsiteY145" fmla="*/ 27 h 759"/>
              <a:gd name="connsiteX146" fmla="*/ 32 w 405"/>
              <a:gd name="connsiteY146" fmla="*/ 21 h 759"/>
              <a:gd name="connsiteX147" fmla="*/ 37 w 405"/>
              <a:gd name="connsiteY147" fmla="*/ 16 h 759"/>
              <a:gd name="connsiteX148" fmla="*/ 42 w 405"/>
              <a:gd name="connsiteY148" fmla="*/ 11 h 759"/>
              <a:gd name="connsiteX149" fmla="*/ 47 w 405"/>
              <a:gd name="connsiteY149" fmla="*/ 6 h 759"/>
              <a:gd name="connsiteX150" fmla="*/ 53 w 405"/>
              <a:gd name="connsiteY150" fmla="*/ 0 h 759"/>
              <a:gd name="connsiteX151" fmla="*/ 58 w 405"/>
              <a:gd name="connsiteY151" fmla="*/ 0 h 759"/>
              <a:gd name="connsiteX152" fmla="*/ 63 w 405"/>
              <a:gd name="connsiteY152" fmla="*/ 0 h 759"/>
              <a:gd name="connsiteX153" fmla="*/ 63 w 405"/>
              <a:gd name="connsiteY153" fmla="*/ 0 h 759"/>
              <a:gd name="connsiteX0" fmla="*/ 53 w 395"/>
              <a:gd name="connsiteY0" fmla="*/ 0 h 759"/>
              <a:gd name="connsiteX1" fmla="*/ 64 w 395"/>
              <a:gd name="connsiteY1" fmla="*/ 0 h 759"/>
              <a:gd name="connsiteX2" fmla="*/ 74 w 395"/>
              <a:gd name="connsiteY2" fmla="*/ 6 h 759"/>
              <a:gd name="connsiteX3" fmla="*/ 85 w 395"/>
              <a:gd name="connsiteY3" fmla="*/ 11 h 759"/>
              <a:gd name="connsiteX4" fmla="*/ 101 w 395"/>
              <a:gd name="connsiteY4" fmla="*/ 21 h 759"/>
              <a:gd name="connsiteX5" fmla="*/ 111 w 395"/>
              <a:gd name="connsiteY5" fmla="*/ 32 h 759"/>
              <a:gd name="connsiteX6" fmla="*/ 122 w 395"/>
              <a:gd name="connsiteY6" fmla="*/ 37 h 759"/>
              <a:gd name="connsiteX7" fmla="*/ 122 w 395"/>
              <a:gd name="connsiteY7" fmla="*/ 42 h 759"/>
              <a:gd name="connsiteX8" fmla="*/ 127 w 395"/>
              <a:gd name="connsiteY8" fmla="*/ 42 h 759"/>
              <a:gd name="connsiteX9" fmla="*/ 127 w 395"/>
              <a:gd name="connsiteY9" fmla="*/ 48 h 759"/>
              <a:gd name="connsiteX10" fmla="*/ 127 w 395"/>
              <a:gd name="connsiteY10" fmla="*/ 48 h 759"/>
              <a:gd name="connsiteX11" fmla="*/ 127 w 395"/>
              <a:gd name="connsiteY11" fmla="*/ 53 h 759"/>
              <a:gd name="connsiteX12" fmla="*/ 122 w 395"/>
              <a:gd name="connsiteY12" fmla="*/ 58 h 759"/>
              <a:gd name="connsiteX13" fmla="*/ 116 w 395"/>
              <a:gd name="connsiteY13" fmla="*/ 63 h 759"/>
              <a:gd name="connsiteX14" fmla="*/ 106 w 395"/>
              <a:gd name="connsiteY14" fmla="*/ 69 h 759"/>
              <a:gd name="connsiteX15" fmla="*/ 101 w 395"/>
              <a:gd name="connsiteY15" fmla="*/ 74 h 759"/>
              <a:gd name="connsiteX16" fmla="*/ 95 w 395"/>
              <a:gd name="connsiteY16" fmla="*/ 79 h 759"/>
              <a:gd name="connsiteX17" fmla="*/ 95 w 395"/>
              <a:gd name="connsiteY17" fmla="*/ 90 h 759"/>
              <a:gd name="connsiteX18" fmla="*/ 90 w 395"/>
              <a:gd name="connsiteY18" fmla="*/ 100 h 759"/>
              <a:gd name="connsiteX19" fmla="*/ 85 w 395"/>
              <a:gd name="connsiteY19" fmla="*/ 116 h 759"/>
              <a:gd name="connsiteX20" fmla="*/ 79 w 395"/>
              <a:gd name="connsiteY20" fmla="*/ 137 h 759"/>
              <a:gd name="connsiteX21" fmla="*/ 74 w 395"/>
              <a:gd name="connsiteY21" fmla="*/ 158 h 759"/>
              <a:gd name="connsiteX22" fmla="*/ 74 w 395"/>
              <a:gd name="connsiteY22" fmla="*/ 179 h 759"/>
              <a:gd name="connsiteX23" fmla="*/ 69 w 395"/>
              <a:gd name="connsiteY23" fmla="*/ 206 h 759"/>
              <a:gd name="connsiteX24" fmla="*/ 64 w 395"/>
              <a:gd name="connsiteY24" fmla="*/ 227 h 759"/>
              <a:gd name="connsiteX25" fmla="*/ 64 w 395"/>
              <a:gd name="connsiteY25" fmla="*/ 248 h 759"/>
              <a:gd name="connsiteX26" fmla="*/ 58 w 395"/>
              <a:gd name="connsiteY26" fmla="*/ 264 h 759"/>
              <a:gd name="connsiteX27" fmla="*/ 58 w 395"/>
              <a:gd name="connsiteY27" fmla="*/ 285 h 759"/>
              <a:gd name="connsiteX28" fmla="*/ 53 w 395"/>
              <a:gd name="connsiteY28" fmla="*/ 300 h 759"/>
              <a:gd name="connsiteX29" fmla="*/ 53 w 395"/>
              <a:gd name="connsiteY29" fmla="*/ 311 h 759"/>
              <a:gd name="connsiteX30" fmla="*/ 53 w 395"/>
              <a:gd name="connsiteY30" fmla="*/ 322 h 759"/>
              <a:gd name="connsiteX31" fmla="*/ 53 w 395"/>
              <a:gd name="connsiteY31" fmla="*/ 343 h 759"/>
              <a:gd name="connsiteX32" fmla="*/ 58 w 395"/>
              <a:gd name="connsiteY32" fmla="*/ 369 h 759"/>
              <a:gd name="connsiteX33" fmla="*/ 64 w 395"/>
              <a:gd name="connsiteY33" fmla="*/ 411 h 759"/>
              <a:gd name="connsiteX34" fmla="*/ 64 w 395"/>
              <a:gd name="connsiteY34" fmla="*/ 437 h 759"/>
              <a:gd name="connsiteX35" fmla="*/ 69 w 395"/>
              <a:gd name="connsiteY35" fmla="*/ 464 h 759"/>
              <a:gd name="connsiteX36" fmla="*/ 79 w 395"/>
              <a:gd name="connsiteY36" fmla="*/ 490 h 759"/>
              <a:gd name="connsiteX37" fmla="*/ 85 w 395"/>
              <a:gd name="connsiteY37" fmla="*/ 506 h 759"/>
              <a:gd name="connsiteX38" fmla="*/ 90 w 395"/>
              <a:gd name="connsiteY38" fmla="*/ 516 h 759"/>
              <a:gd name="connsiteX39" fmla="*/ 106 w 395"/>
              <a:gd name="connsiteY39" fmla="*/ 543 h 759"/>
              <a:gd name="connsiteX40" fmla="*/ 122 w 395"/>
              <a:gd name="connsiteY40" fmla="*/ 564 h 759"/>
              <a:gd name="connsiteX41" fmla="*/ 137 w 395"/>
              <a:gd name="connsiteY41" fmla="*/ 585 h 759"/>
              <a:gd name="connsiteX42" fmla="*/ 148 w 395"/>
              <a:gd name="connsiteY42" fmla="*/ 595 h 759"/>
              <a:gd name="connsiteX43" fmla="*/ 158 w 395"/>
              <a:gd name="connsiteY43" fmla="*/ 601 h 759"/>
              <a:gd name="connsiteX44" fmla="*/ 180 w 395"/>
              <a:gd name="connsiteY44" fmla="*/ 622 h 759"/>
              <a:gd name="connsiteX45" fmla="*/ 201 w 395"/>
              <a:gd name="connsiteY45" fmla="*/ 632 h 759"/>
              <a:gd name="connsiteX46" fmla="*/ 222 w 395"/>
              <a:gd name="connsiteY46" fmla="*/ 648 h 759"/>
              <a:gd name="connsiteX47" fmla="*/ 248 w 395"/>
              <a:gd name="connsiteY47" fmla="*/ 659 h 759"/>
              <a:gd name="connsiteX48" fmla="*/ 259 w 395"/>
              <a:gd name="connsiteY48" fmla="*/ 664 h 759"/>
              <a:gd name="connsiteX49" fmla="*/ 269 w 395"/>
              <a:gd name="connsiteY49" fmla="*/ 669 h 759"/>
              <a:gd name="connsiteX50" fmla="*/ 280 w 395"/>
              <a:gd name="connsiteY50" fmla="*/ 669 h 759"/>
              <a:gd name="connsiteX51" fmla="*/ 290 w 395"/>
              <a:gd name="connsiteY51" fmla="*/ 674 h 759"/>
              <a:gd name="connsiteX52" fmla="*/ 295 w 395"/>
              <a:gd name="connsiteY52" fmla="*/ 674 h 759"/>
              <a:gd name="connsiteX53" fmla="*/ 301 w 395"/>
              <a:gd name="connsiteY53" fmla="*/ 674 h 759"/>
              <a:gd name="connsiteX54" fmla="*/ 311 w 395"/>
              <a:gd name="connsiteY54" fmla="*/ 674 h 759"/>
              <a:gd name="connsiteX55" fmla="*/ 316 w 395"/>
              <a:gd name="connsiteY55" fmla="*/ 669 h 759"/>
              <a:gd name="connsiteX56" fmla="*/ 316 w 395"/>
              <a:gd name="connsiteY56" fmla="*/ 664 h 759"/>
              <a:gd name="connsiteX57" fmla="*/ 322 w 395"/>
              <a:gd name="connsiteY57" fmla="*/ 659 h 759"/>
              <a:gd name="connsiteX58" fmla="*/ 327 w 395"/>
              <a:gd name="connsiteY58" fmla="*/ 653 h 759"/>
              <a:gd name="connsiteX59" fmla="*/ 327 w 395"/>
              <a:gd name="connsiteY59" fmla="*/ 643 h 759"/>
              <a:gd name="connsiteX60" fmla="*/ 332 w 395"/>
              <a:gd name="connsiteY60" fmla="*/ 627 h 759"/>
              <a:gd name="connsiteX61" fmla="*/ 338 w 395"/>
              <a:gd name="connsiteY61" fmla="*/ 611 h 759"/>
              <a:gd name="connsiteX62" fmla="*/ 343 w 395"/>
              <a:gd name="connsiteY62" fmla="*/ 595 h 759"/>
              <a:gd name="connsiteX63" fmla="*/ 343 w 395"/>
              <a:gd name="connsiteY63" fmla="*/ 580 h 759"/>
              <a:gd name="connsiteX64" fmla="*/ 348 w 395"/>
              <a:gd name="connsiteY64" fmla="*/ 564 h 759"/>
              <a:gd name="connsiteX65" fmla="*/ 353 w 395"/>
              <a:gd name="connsiteY65" fmla="*/ 553 h 759"/>
              <a:gd name="connsiteX66" fmla="*/ 359 w 395"/>
              <a:gd name="connsiteY66" fmla="*/ 543 h 759"/>
              <a:gd name="connsiteX67" fmla="*/ 359 w 395"/>
              <a:gd name="connsiteY67" fmla="*/ 538 h 759"/>
              <a:gd name="connsiteX68" fmla="*/ 364 w 395"/>
              <a:gd name="connsiteY68" fmla="*/ 527 h 759"/>
              <a:gd name="connsiteX69" fmla="*/ 364 w 395"/>
              <a:gd name="connsiteY69" fmla="*/ 527 h 759"/>
              <a:gd name="connsiteX70" fmla="*/ 369 w 395"/>
              <a:gd name="connsiteY70" fmla="*/ 527 h 759"/>
              <a:gd name="connsiteX71" fmla="*/ 369 w 395"/>
              <a:gd name="connsiteY71" fmla="*/ 527 h 759"/>
              <a:gd name="connsiteX72" fmla="*/ 369 w 395"/>
              <a:gd name="connsiteY72" fmla="*/ 532 h 759"/>
              <a:gd name="connsiteX73" fmla="*/ 369 w 395"/>
              <a:gd name="connsiteY73" fmla="*/ 538 h 759"/>
              <a:gd name="connsiteX74" fmla="*/ 374 w 395"/>
              <a:gd name="connsiteY74" fmla="*/ 543 h 759"/>
              <a:gd name="connsiteX75" fmla="*/ 374 w 395"/>
              <a:gd name="connsiteY75" fmla="*/ 559 h 759"/>
              <a:gd name="connsiteX76" fmla="*/ 374 w 395"/>
              <a:gd name="connsiteY76" fmla="*/ 569 h 759"/>
              <a:gd name="connsiteX77" fmla="*/ 374 w 395"/>
              <a:gd name="connsiteY77" fmla="*/ 585 h 759"/>
              <a:gd name="connsiteX78" fmla="*/ 374 w 395"/>
              <a:gd name="connsiteY78" fmla="*/ 601 h 759"/>
              <a:gd name="connsiteX79" fmla="*/ 374 w 395"/>
              <a:gd name="connsiteY79" fmla="*/ 622 h 759"/>
              <a:gd name="connsiteX80" fmla="*/ 374 w 395"/>
              <a:gd name="connsiteY80" fmla="*/ 638 h 759"/>
              <a:gd name="connsiteX81" fmla="*/ 374 w 395"/>
              <a:gd name="connsiteY81" fmla="*/ 653 h 759"/>
              <a:gd name="connsiteX82" fmla="*/ 380 w 395"/>
              <a:gd name="connsiteY82" fmla="*/ 669 h 759"/>
              <a:gd name="connsiteX83" fmla="*/ 380 w 395"/>
              <a:gd name="connsiteY83" fmla="*/ 685 h 759"/>
              <a:gd name="connsiteX84" fmla="*/ 385 w 395"/>
              <a:gd name="connsiteY84" fmla="*/ 696 h 759"/>
              <a:gd name="connsiteX85" fmla="*/ 385 w 395"/>
              <a:gd name="connsiteY85" fmla="*/ 706 h 759"/>
              <a:gd name="connsiteX86" fmla="*/ 390 w 395"/>
              <a:gd name="connsiteY86" fmla="*/ 717 h 759"/>
              <a:gd name="connsiteX87" fmla="*/ 390 w 395"/>
              <a:gd name="connsiteY87" fmla="*/ 722 h 759"/>
              <a:gd name="connsiteX88" fmla="*/ 395 w 395"/>
              <a:gd name="connsiteY88" fmla="*/ 732 h 759"/>
              <a:gd name="connsiteX89" fmla="*/ 395 w 395"/>
              <a:gd name="connsiteY89" fmla="*/ 738 h 759"/>
              <a:gd name="connsiteX90" fmla="*/ 395 w 395"/>
              <a:gd name="connsiteY90" fmla="*/ 743 h 759"/>
              <a:gd name="connsiteX91" fmla="*/ 395 w 395"/>
              <a:gd name="connsiteY91" fmla="*/ 748 h 759"/>
              <a:gd name="connsiteX92" fmla="*/ 390 w 395"/>
              <a:gd name="connsiteY92" fmla="*/ 753 h 759"/>
              <a:gd name="connsiteX93" fmla="*/ 385 w 395"/>
              <a:gd name="connsiteY93" fmla="*/ 759 h 759"/>
              <a:gd name="connsiteX94" fmla="*/ 374 w 395"/>
              <a:gd name="connsiteY94" fmla="*/ 759 h 759"/>
              <a:gd name="connsiteX95" fmla="*/ 364 w 395"/>
              <a:gd name="connsiteY95" fmla="*/ 759 h 759"/>
              <a:gd name="connsiteX96" fmla="*/ 348 w 395"/>
              <a:gd name="connsiteY96" fmla="*/ 759 h 759"/>
              <a:gd name="connsiteX97" fmla="*/ 332 w 395"/>
              <a:gd name="connsiteY97" fmla="*/ 753 h 759"/>
              <a:gd name="connsiteX98" fmla="*/ 311 w 395"/>
              <a:gd name="connsiteY98" fmla="*/ 753 h 759"/>
              <a:gd name="connsiteX99" fmla="*/ 290 w 395"/>
              <a:gd name="connsiteY99" fmla="*/ 748 h 759"/>
              <a:gd name="connsiteX100" fmla="*/ 269 w 395"/>
              <a:gd name="connsiteY100" fmla="*/ 743 h 759"/>
              <a:gd name="connsiteX101" fmla="*/ 259 w 395"/>
              <a:gd name="connsiteY101" fmla="*/ 738 h 759"/>
              <a:gd name="connsiteX102" fmla="*/ 248 w 395"/>
              <a:gd name="connsiteY102" fmla="*/ 732 h 759"/>
              <a:gd name="connsiteX103" fmla="*/ 232 w 395"/>
              <a:gd name="connsiteY103" fmla="*/ 727 h 759"/>
              <a:gd name="connsiteX104" fmla="*/ 222 w 395"/>
              <a:gd name="connsiteY104" fmla="*/ 722 h 759"/>
              <a:gd name="connsiteX105" fmla="*/ 206 w 395"/>
              <a:gd name="connsiteY105" fmla="*/ 717 h 759"/>
              <a:gd name="connsiteX106" fmla="*/ 190 w 395"/>
              <a:gd name="connsiteY106" fmla="*/ 706 h 759"/>
              <a:gd name="connsiteX107" fmla="*/ 180 w 395"/>
              <a:gd name="connsiteY107" fmla="*/ 696 h 759"/>
              <a:gd name="connsiteX108" fmla="*/ 164 w 395"/>
              <a:gd name="connsiteY108" fmla="*/ 685 h 759"/>
              <a:gd name="connsiteX109" fmla="*/ 132 w 395"/>
              <a:gd name="connsiteY109" fmla="*/ 659 h 759"/>
              <a:gd name="connsiteX110" fmla="*/ 106 w 395"/>
              <a:gd name="connsiteY110" fmla="*/ 632 h 759"/>
              <a:gd name="connsiteX111" fmla="*/ 95 w 395"/>
              <a:gd name="connsiteY111" fmla="*/ 622 h 759"/>
              <a:gd name="connsiteX112" fmla="*/ 85 w 395"/>
              <a:gd name="connsiteY112" fmla="*/ 606 h 759"/>
              <a:gd name="connsiteX113" fmla="*/ 74 w 395"/>
              <a:gd name="connsiteY113" fmla="*/ 590 h 759"/>
              <a:gd name="connsiteX114" fmla="*/ 64 w 395"/>
              <a:gd name="connsiteY114" fmla="*/ 574 h 759"/>
              <a:gd name="connsiteX115" fmla="*/ 58 w 395"/>
              <a:gd name="connsiteY115" fmla="*/ 559 h 759"/>
              <a:gd name="connsiteX116" fmla="*/ 48 w 395"/>
              <a:gd name="connsiteY116" fmla="*/ 543 h 759"/>
              <a:gd name="connsiteX117" fmla="*/ 43 w 395"/>
              <a:gd name="connsiteY117" fmla="*/ 527 h 759"/>
              <a:gd name="connsiteX118" fmla="*/ 32 w 395"/>
              <a:gd name="connsiteY118" fmla="*/ 511 h 759"/>
              <a:gd name="connsiteX119" fmla="*/ 27 w 395"/>
              <a:gd name="connsiteY119" fmla="*/ 501 h 759"/>
              <a:gd name="connsiteX120" fmla="*/ 27 w 395"/>
              <a:gd name="connsiteY120" fmla="*/ 485 h 759"/>
              <a:gd name="connsiteX121" fmla="*/ 22 w 395"/>
              <a:gd name="connsiteY121" fmla="*/ 469 h 759"/>
              <a:gd name="connsiteX122" fmla="*/ 22 w 395"/>
              <a:gd name="connsiteY122" fmla="*/ 453 h 759"/>
              <a:gd name="connsiteX123" fmla="*/ 16 w 395"/>
              <a:gd name="connsiteY123" fmla="*/ 422 h 759"/>
              <a:gd name="connsiteX124" fmla="*/ 11 w 395"/>
              <a:gd name="connsiteY124" fmla="*/ 385 h 759"/>
              <a:gd name="connsiteX125" fmla="*/ 11 w 395"/>
              <a:gd name="connsiteY125" fmla="*/ 353 h 759"/>
              <a:gd name="connsiteX126" fmla="*/ 11 w 395"/>
              <a:gd name="connsiteY126" fmla="*/ 316 h 759"/>
              <a:gd name="connsiteX127" fmla="*/ 11 w 395"/>
              <a:gd name="connsiteY127" fmla="*/ 279 h 759"/>
              <a:gd name="connsiteX128" fmla="*/ 11 w 395"/>
              <a:gd name="connsiteY128" fmla="*/ 243 h 759"/>
              <a:gd name="connsiteX129" fmla="*/ 16 w 395"/>
              <a:gd name="connsiteY129" fmla="*/ 200 h 759"/>
              <a:gd name="connsiteX130" fmla="*/ 22 w 395"/>
              <a:gd name="connsiteY130" fmla="*/ 158 h 759"/>
              <a:gd name="connsiteX131" fmla="*/ 22 w 395"/>
              <a:gd name="connsiteY131" fmla="*/ 142 h 759"/>
              <a:gd name="connsiteX132" fmla="*/ 22 w 395"/>
              <a:gd name="connsiteY132" fmla="*/ 127 h 759"/>
              <a:gd name="connsiteX133" fmla="*/ 22 w 395"/>
              <a:gd name="connsiteY133" fmla="*/ 111 h 759"/>
              <a:gd name="connsiteX134" fmla="*/ 27 w 395"/>
              <a:gd name="connsiteY134" fmla="*/ 100 h 759"/>
              <a:gd name="connsiteX135" fmla="*/ 27 w 395"/>
              <a:gd name="connsiteY135" fmla="*/ 90 h 759"/>
              <a:gd name="connsiteX136" fmla="*/ 27 w 395"/>
              <a:gd name="connsiteY136" fmla="*/ 85 h 759"/>
              <a:gd name="connsiteX137" fmla="*/ 27 w 395"/>
              <a:gd name="connsiteY137" fmla="*/ 79 h 759"/>
              <a:gd name="connsiteX138" fmla="*/ 22 w 395"/>
              <a:gd name="connsiteY138" fmla="*/ 74 h 759"/>
              <a:gd name="connsiteX139" fmla="*/ 22 w 395"/>
              <a:gd name="connsiteY139" fmla="*/ 74 h 759"/>
              <a:gd name="connsiteX140" fmla="*/ 16 w 395"/>
              <a:gd name="connsiteY140" fmla="*/ 74 h 759"/>
              <a:gd name="connsiteX141" fmla="*/ 11 w 395"/>
              <a:gd name="connsiteY141" fmla="*/ 74 h 759"/>
              <a:gd name="connsiteX142" fmla="*/ 0 w 395"/>
              <a:gd name="connsiteY142" fmla="*/ 37 h 759"/>
              <a:gd name="connsiteX143" fmla="*/ 11 w 395"/>
              <a:gd name="connsiteY143" fmla="*/ 32 h 759"/>
              <a:gd name="connsiteX144" fmla="*/ 16 w 395"/>
              <a:gd name="connsiteY144" fmla="*/ 27 h 759"/>
              <a:gd name="connsiteX145" fmla="*/ 22 w 395"/>
              <a:gd name="connsiteY145" fmla="*/ 21 h 759"/>
              <a:gd name="connsiteX146" fmla="*/ 27 w 395"/>
              <a:gd name="connsiteY146" fmla="*/ 16 h 759"/>
              <a:gd name="connsiteX147" fmla="*/ 32 w 395"/>
              <a:gd name="connsiteY147" fmla="*/ 11 h 759"/>
              <a:gd name="connsiteX148" fmla="*/ 37 w 395"/>
              <a:gd name="connsiteY148" fmla="*/ 6 h 759"/>
              <a:gd name="connsiteX149" fmla="*/ 43 w 395"/>
              <a:gd name="connsiteY149" fmla="*/ 0 h 759"/>
              <a:gd name="connsiteX150" fmla="*/ 48 w 395"/>
              <a:gd name="connsiteY150" fmla="*/ 0 h 759"/>
              <a:gd name="connsiteX151" fmla="*/ 53 w 395"/>
              <a:gd name="connsiteY151" fmla="*/ 0 h 759"/>
              <a:gd name="connsiteX152" fmla="*/ 53 w 395"/>
              <a:gd name="connsiteY152" fmla="*/ 0 h 759"/>
              <a:gd name="connsiteX0" fmla="*/ 43 w 385"/>
              <a:gd name="connsiteY0" fmla="*/ 0 h 759"/>
              <a:gd name="connsiteX1" fmla="*/ 54 w 385"/>
              <a:gd name="connsiteY1" fmla="*/ 0 h 759"/>
              <a:gd name="connsiteX2" fmla="*/ 64 w 385"/>
              <a:gd name="connsiteY2" fmla="*/ 6 h 759"/>
              <a:gd name="connsiteX3" fmla="*/ 75 w 385"/>
              <a:gd name="connsiteY3" fmla="*/ 11 h 759"/>
              <a:gd name="connsiteX4" fmla="*/ 91 w 385"/>
              <a:gd name="connsiteY4" fmla="*/ 21 h 759"/>
              <a:gd name="connsiteX5" fmla="*/ 101 w 385"/>
              <a:gd name="connsiteY5" fmla="*/ 32 h 759"/>
              <a:gd name="connsiteX6" fmla="*/ 112 w 385"/>
              <a:gd name="connsiteY6" fmla="*/ 37 h 759"/>
              <a:gd name="connsiteX7" fmla="*/ 112 w 385"/>
              <a:gd name="connsiteY7" fmla="*/ 42 h 759"/>
              <a:gd name="connsiteX8" fmla="*/ 117 w 385"/>
              <a:gd name="connsiteY8" fmla="*/ 42 h 759"/>
              <a:gd name="connsiteX9" fmla="*/ 117 w 385"/>
              <a:gd name="connsiteY9" fmla="*/ 48 h 759"/>
              <a:gd name="connsiteX10" fmla="*/ 117 w 385"/>
              <a:gd name="connsiteY10" fmla="*/ 48 h 759"/>
              <a:gd name="connsiteX11" fmla="*/ 117 w 385"/>
              <a:gd name="connsiteY11" fmla="*/ 53 h 759"/>
              <a:gd name="connsiteX12" fmla="*/ 112 w 385"/>
              <a:gd name="connsiteY12" fmla="*/ 58 h 759"/>
              <a:gd name="connsiteX13" fmla="*/ 106 w 385"/>
              <a:gd name="connsiteY13" fmla="*/ 63 h 759"/>
              <a:gd name="connsiteX14" fmla="*/ 96 w 385"/>
              <a:gd name="connsiteY14" fmla="*/ 69 h 759"/>
              <a:gd name="connsiteX15" fmla="*/ 91 w 385"/>
              <a:gd name="connsiteY15" fmla="*/ 74 h 759"/>
              <a:gd name="connsiteX16" fmla="*/ 85 w 385"/>
              <a:gd name="connsiteY16" fmla="*/ 79 h 759"/>
              <a:gd name="connsiteX17" fmla="*/ 85 w 385"/>
              <a:gd name="connsiteY17" fmla="*/ 90 h 759"/>
              <a:gd name="connsiteX18" fmla="*/ 80 w 385"/>
              <a:gd name="connsiteY18" fmla="*/ 100 h 759"/>
              <a:gd name="connsiteX19" fmla="*/ 75 w 385"/>
              <a:gd name="connsiteY19" fmla="*/ 116 h 759"/>
              <a:gd name="connsiteX20" fmla="*/ 69 w 385"/>
              <a:gd name="connsiteY20" fmla="*/ 137 h 759"/>
              <a:gd name="connsiteX21" fmla="*/ 64 w 385"/>
              <a:gd name="connsiteY21" fmla="*/ 158 h 759"/>
              <a:gd name="connsiteX22" fmla="*/ 64 w 385"/>
              <a:gd name="connsiteY22" fmla="*/ 179 h 759"/>
              <a:gd name="connsiteX23" fmla="*/ 59 w 385"/>
              <a:gd name="connsiteY23" fmla="*/ 206 h 759"/>
              <a:gd name="connsiteX24" fmla="*/ 54 w 385"/>
              <a:gd name="connsiteY24" fmla="*/ 227 h 759"/>
              <a:gd name="connsiteX25" fmla="*/ 54 w 385"/>
              <a:gd name="connsiteY25" fmla="*/ 248 h 759"/>
              <a:gd name="connsiteX26" fmla="*/ 48 w 385"/>
              <a:gd name="connsiteY26" fmla="*/ 264 h 759"/>
              <a:gd name="connsiteX27" fmla="*/ 48 w 385"/>
              <a:gd name="connsiteY27" fmla="*/ 285 h 759"/>
              <a:gd name="connsiteX28" fmla="*/ 43 w 385"/>
              <a:gd name="connsiteY28" fmla="*/ 300 h 759"/>
              <a:gd name="connsiteX29" fmla="*/ 43 w 385"/>
              <a:gd name="connsiteY29" fmla="*/ 311 h 759"/>
              <a:gd name="connsiteX30" fmla="*/ 43 w 385"/>
              <a:gd name="connsiteY30" fmla="*/ 322 h 759"/>
              <a:gd name="connsiteX31" fmla="*/ 43 w 385"/>
              <a:gd name="connsiteY31" fmla="*/ 343 h 759"/>
              <a:gd name="connsiteX32" fmla="*/ 48 w 385"/>
              <a:gd name="connsiteY32" fmla="*/ 369 h 759"/>
              <a:gd name="connsiteX33" fmla="*/ 54 w 385"/>
              <a:gd name="connsiteY33" fmla="*/ 411 h 759"/>
              <a:gd name="connsiteX34" fmla="*/ 54 w 385"/>
              <a:gd name="connsiteY34" fmla="*/ 437 h 759"/>
              <a:gd name="connsiteX35" fmla="*/ 59 w 385"/>
              <a:gd name="connsiteY35" fmla="*/ 464 h 759"/>
              <a:gd name="connsiteX36" fmla="*/ 69 w 385"/>
              <a:gd name="connsiteY36" fmla="*/ 490 h 759"/>
              <a:gd name="connsiteX37" fmla="*/ 75 w 385"/>
              <a:gd name="connsiteY37" fmla="*/ 506 h 759"/>
              <a:gd name="connsiteX38" fmla="*/ 80 w 385"/>
              <a:gd name="connsiteY38" fmla="*/ 516 h 759"/>
              <a:gd name="connsiteX39" fmla="*/ 96 w 385"/>
              <a:gd name="connsiteY39" fmla="*/ 543 h 759"/>
              <a:gd name="connsiteX40" fmla="*/ 112 w 385"/>
              <a:gd name="connsiteY40" fmla="*/ 564 h 759"/>
              <a:gd name="connsiteX41" fmla="*/ 127 w 385"/>
              <a:gd name="connsiteY41" fmla="*/ 585 h 759"/>
              <a:gd name="connsiteX42" fmla="*/ 138 w 385"/>
              <a:gd name="connsiteY42" fmla="*/ 595 h 759"/>
              <a:gd name="connsiteX43" fmla="*/ 148 w 385"/>
              <a:gd name="connsiteY43" fmla="*/ 601 h 759"/>
              <a:gd name="connsiteX44" fmla="*/ 170 w 385"/>
              <a:gd name="connsiteY44" fmla="*/ 622 h 759"/>
              <a:gd name="connsiteX45" fmla="*/ 191 w 385"/>
              <a:gd name="connsiteY45" fmla="*/ 632 h 759"/>
              <a:gd name="connsiteX46" fmla="*/ 212 w 385"/>
              <a:gd name="connsiteY46" fmla="*/ 648 h 759"/>
              <a:gd name="connsiteX47" fmla="*/ 238 w 385"/>
              <a:gd name="connsiteY47" fmla="*/ 659 h 759"/>
              <a:gd name="connsiteX48" fmla="*/ 249 w 385"/>
              <a:gd name="connsiteY48" fmla="*/ 664 h 759"/>
              <a:gd name="connsiteX49" fmla="*/ 259 w 385"/>
              <a:gd name="connsiteY49" fmla="*/ 669 h 759"/>
              <a:gd name="connsiteX50" fmla="*/ 270 w 385"/>
              <a:gd name="connsiteY50" fmla="*/ 669 h 759"/>
              <a:gd name="connsiteX51" fmla="*/ 280 w 385"/>
              <a:gd name="connsiteY51" fmla="*/ 674 h 759"/>
              <a:gd name="connsiteX52" fmla="*/ 285 w 385"/>
              <a:gd name="connsiteY52" fmla="*/ 674 h 759"/>
              <a:gd name="connsiteX53" fmla="*/ 291 w 385"/>
              <a:gd name="connsiteY53" fmla="*/ 674 h 759"/>
              <a:gd name="connsiteX54" fmla="*/ 301 w 385"/>
              <a:gd name="connsiteY54" fmla="*/ 674 h 759"/>
              <a:gd name="connsiteX55" fmla="*/ 306 w 385"/>
              <a:gd name="connsiteY55" fmla="*/ 669 h 759"/>
              <a:gd name="connsiteX56" fmla="*/ 306 w 385"/>
              <a:gd name="connsiteY56" fmla="*/ 664 h 759"/>
              <a:gd name="connsiteX57" fmla="*/ 312 w 385"/>
              <a:gd name="connsiteY57" fmla="*/ 659 h 759"/>
              <a:gd name="connsiteX58" fmla="*/ 317 w 385"/>
              <a:gd name="connsiteY58" fmla="*/ 653 h 759"/>
              <a:gd name="connsiteX59" fmla="*/ 317 w 385"/>
              <a:gd name="connsiteY59" fmla="*/ 643 h 759"/>
              <a:gd name="connsiteX60" fmla="*/ 322 w 385"/>
              <a:gd name="connsiteY60" fmla="*/ 627 h 759"/>
              <a:gd name="connsiteX61" fmla="*/ 328 w 385"/>
              <a:gd name="connsiteY61" fmla="*/ 611 h 759"/>
              <a:gd name="connsiteX62" fmla="*/ 333 w 385"/>
              <a:gd name="connsiteY62" fmla="*/ 595 h 759"/>
              <a:gd name="connsiteX63" fmla="*/ 333 w 385"/>
              <a:gd name="connsiteY63" fmla="*/ 580 h 759"/>
              <a:gd name="connsiteX64" fmla="*/ 338 w 385"/>
              <a:gd name="connsiteY64" fmla="*/ 564 h 759"/>
              <a:gd name="connsiteX65" fmla="*/ 343 w 385"/>
              <a:gd name="connsiteY65" fmla="*/ 553 h 759"/>
              <a:gd name="connsiteX66" fmla="*/ 349 w 385"/>
              <a:gd name="connsiteY66" fmla="*/ 543 h 759"/>
              <a:gd name="connsiteX67" fmla="*/ 349 w 385"/>
              <a:gd name="connsiteY67" fmla="*/ 538 h 759"/>
              <a:gd name="connsiteX68" fmla="*/ 354 w 385"/>
              <a:gd name="connsiteY68" fmla="*/ 527 h 759"/>
              <a:gd name="connsiteX69" fmla="*/ 354 w 385"/>
              <a:gd name="connsiteY69" fmla="*/ 527 h 759"/>
              <a:gd name="connsiteX70" fmla="*/ 359 w 385"/>
              <a:gd name="connsiteY70" fmla="*/ 527 h 759"/>
              <a:gd name="connsiteX71" fmla="*/ 359 w 385"/>
              <a:gd name="connsiteY71" fmla="*/ 527 h 759"/>
              <a:gd name="connsiteX72" fmla="*/ 359 w 385"/>
              <a:gd name="connsiteY72" fmla="*/ 532 h 759"/>
              <a:gd name="connsiteX73" fmla="*/ 359 w 385"/>
              <a:gd name="connsiteY73" fmla="*/ 538 h 759"/>
              <a:gd name="connsiteX74" fmla="*/ 364 w 385"/>
              <a:gd name="connsiteY74" fmla="*/ 543 h 759"/>
              <a:gd name="connsiteX75" fmla="*/ 364 w 385"/>
              <a:gd name="connsiteY75" fmla="*/ 559 h 759"/>
              <a:gd name="connsiteX76" fmla="*/ 364 w 385"/>
              <a:gd name="connsiteY76" fmla="*/ 569 h 759"/>
              <a:gd name="connsiteX77" fmla="*/ 364 w 385"/>
              <a:gd name="connsiteY77" fmla="*/ 585 h 759"/>
              <a:gd name="connsiteX78" fmla="*/ 364 w 385"/>
              <a:gd name="connsiteY78" fmla="*/ 601 h 759"/>
              <a:gd name="connsiteX79" fmla="*/ 364 w 385"/>
              <a:gd name="connsiteY79" fmla="*/ 622 h 759"/>
              <a:gd name="connsiteX80" fmla="*/ 364 w 385"/>
              <a:gd name="connsiteY80" fmla="*/ 638 h 759"/>
              <a:gd name="connsiteX81" fmla="*/ 364 w 385"/>
              <a:gd name="connsiteY81" fmla="*/ 653 h 759"/>
              <a:gd name="connsiteX82" fmla="*/ 370 w 385"/>
              <a:gd name="connsiteY82" fmla="*/ 669 h 759"/>
              <a:gd name="connsiteX83" fmla="*/ 370 w 385"/>
              <a:gd name="connsiteY83" fmla="*/ 685 h 759"/>
              <a:gd name="connsiteX84" fmla="*/ 375 w 385"/>
              <a:gd name="connsiteY84" fmla="*/ 696 h 759"/>
              <a:gd name="connsiteX85" fmla="*/ 375 w 385"/>
              <a:gd name="connsiteY85" fmla="*/ 706 h 759"/>
              <a:gd name="connsiteX86" fmla="*/ 380 w 385"/>
              <a:gd name="connsiteY86" fmla="*/ 717 h 759"/>
              <a:gd name="connsiteX87" fmla="*/ 380 w 385"/>
              <a:gd name="connsiteY87" fmla="*/ 722 h 759"/>
              <a:gd name="connsiteX88" fmla="*/ 385 w 385"/>
              <a:gd name="connsiteY88" fmla="*/ 732 h 759"/>
              <a:gd name="connsiteX89" fmla="*/ 385 w 385"/>
              <a:gd name="connsiteY89" fmla="*/ 738 h 759"/>
              <a:gd name="connsiteX90" fmla="*/ 385 w 385"/>
              <a:gd name="connsiteY90" fmla="*/ 743 h 759"/>
              <a:gd name="connsiteX91" fmla="*/ 385 w 385"/>
              <a:gd name="connsiteY91" fmla="*/ 748 h 759"/>
              <a:gd name="connsiteX92" fmla="*/ 380 w 385"/>
              <a:gd name="connsiteY92" fmla="*/ 753 h 759"/>
              <a:gd name="connsiteX93" fmla="*/ 375 w 385"/>
              <a:gd name="connsiteY93" fmla="*/ 759 h 759"/>
              <a:gd name="connsiteX94" fmla="*/ 364 w 385"/>
              <a:gd name="connsiteY94" fmla="*/ 759 h 759"/>
              <a:gd name="connsiteX95" fmla="*/ 354 w 385"/>
              <a:gd name="connsiteY95" fmla="*/ 759 h 759"/>
              <a:gd name="connsiteX96" fmla="*/ 338 w 385"/>
              <a:gd name="connsiteY96" fmla="*/ 759 h 759"/>
              <a:gd name="connsiteX97" fmla="*/ 322 w 385"/>
              <a:gd name="connsiteY97" fmla="*/ 753 h 759"/>
              <a:gd name="connsiteX98" fmla="*/ 301 w 385"/>
              <a:gd name="connsiteY98" fmla="*/ 753 h 759"/>
              <a:gd name="connsiteX99" fmla="*/ 280 w 385"/>
              <a:gd name="connsiteY99" fmla="*/ 748 h 759"/>
              <a:gd name="connsiteX100" fmla="*/ 259 w 385"/>
              <a:gd name="connsiteY100" fmla="*/ 743 h 759"/>
              <a:gd name="connsiteX101" fmla="*/ 249 w 385"/>
              <a:gd name="connsiteY101" fmla="*/ 738 h 759"/>
              <a:gd name="connsiteX102" fmla="*/ 238 w 385"/>
              <a:gd name="connsiteY102" fmla="*/ 732 h 759"/>
              <a:gd name="connsiteX103" fmla="*/ 222 w 385"/>
              <a:gd name="connsiteY103" fmla="*/ 727 h 759"/>
              <a:gd name="connsiteX104" fmla="*/ 212 w 385"/>
              <a:gd name="connsiteY104" fmla="*/ 722 h 759"/>
              <a:gd name="connsiteX105" fmla="*/ 196 w 385"/>
              <a:gd name="connsiteY105" fmla="*/ 717 h 759"/>
              <a:gd name="connsiteX106" fmla="*/ 180 w 385"/>
              <a:gd name="connsiteY106" fmla="*/ 706 h 759"/>
              <a:gd name="connsiteX107" fmla="*/ 170 w 385"/>
              <a:gd name="connsiteY107" fmla="*/ 696 h 759"/>
              <a:gd name="connsiteX108" fmla="*/ 154 w 385"/>
              <a:gd name="connsiteY108" fmla="*/ 685 h 759"/>
              <a:gd name="connsiteX109" fmla="*/ 122 w 385"/>
              <a:gd name="connsiteY109" fmla="*/ 659 h 759"/>
              <a:gd name="connsiteX110" fmla="*/ 96 w 385"/>
              <a:gd name="connsiteY110" fmla="*/ 632 h 759"/>
              <a:gd name="connsiteX111" fmla="*/ 85 w 385"/>
              <a:gd name="connsiteY111" fmla="*/ 622 h 759"/>
              <a:gd name="connsiteX112" fmla="*/ 75 w 385"/>
              <a:gd name="connsiteY112" fmla="*/ 606 h 759"/>
              <a:gd name="connsiteX113" fmla="*/ 64 w 385"/>
              <a:gd name="connsiteY113" fmla="*/ 590 h 759"/>
              <a:gd name="connsiteX114" fmla="*/ 54 w 385"/>
              <a:gd name="connsiteY114" fmla="*/ 574 h 759"/>
              <a:gd name="connsiteX115" fmla="*/ 48 w 385"/>
              <a:gd name="connsiteY115" fmla="*/ 559 h 759"/>
              <a:gd name="connsiteX116" fmla="*/ 38 w 385"/>
              <a:gd name="connsiteY116" fmla="*/ 543 h 759"/>
              <a:gd name="connsiteX117" fmla="*/ 33 w 385"/>
              <a:gd name="connsiteY117" fmla="*/ 527 h 759"/>
              <a:gd name="connsiteX118" fmla="*/ 22 w 385"/>
              <a:gd name="connsiteY118" fmla="*/ 511 h 759"/>
              <a:gd name="connsiteX119" fmla="*/ 17 w 385"/>
              <a:gd name="connsiteY119" fmla="*/ 501 h 759"/>
              <a:gd name="connsiteX120" fmla="*/ 17 w 385"/>
              <a:gd name="connsiteY120" fmla="*/ 485 h 759"/>
              <a:gd name="connsiteX121" fmla="*/ 12 w 385"/>
              <a:gd name="connsiteY121" fmla="*/ 469 h 759"/>
              <a:gd name="connsiteX122" fmla="*/ 12 w 385"/>
              <a:gd name="connsiteY122" fmla="*/ 453 h 759"/>
              <a:gd name="connsiteX123" fmla="*/ 6 w 385"/>
              <a:gd name="connsiteY123" fmla="*/ 422 h 759"/>
              <a:gd name="connsiteX124" fmla="*/ 1 w 385"/>
              <a:gd name="connsiteY124" fmla="*/ 385 h 759"/>
              <a:gd name="connsiteX125" fmla="*/ 1 w 385"/>
              <a:gd name="connsiteY125" fmla="*/ 353 h 759"/>
              <a:gd name="connsiteX126" fmla="*/ 1 w 385"/>
              <a:gd name="connsiteY126" fmla="*/ 316 h 759"/>
              <a:gd name="connsiteX127" fmla="*/ 1 w 385"/>
              <a:gd name="connsiteY127" fmla="*/ 279 h 759"/>
              <a:gd name="connsiteX128" fmla="*/ 1 w 385"/>
              <a:gd name="connsiteY128" fmla="*/ 243 h 759"/>
              <a:gd name="connsiteX129" fmla="*/ 6 w 385"/>
              <a:gd name="connsiteY129" fmla="*/ 200 h 759"/>
              <a:gd name="connsiteX130" fmla="*/ 12 w 385"/>
              <a:gd name="connsiteY130" fmla="*/ 158 h 759"/>
              <a:gd name="connsiteX131" fmla="*/ 12 w 385"/>
              <a:gd name="connsiteY131" fmla="*/ 142 h 759"/>
              <a:gd name="connsiteX132" fmla="*/ 12 w 385"/>
              <a:gd name="connsiteY132" fmla="*/ 127 h 759"/>
              <a:gd name="connsiteX133" fmla="*/ 12 w 385"/>
              <a:gd name="connsiteY133" fmla="*/ 111 h 759"/>
              <a:gd name="connsiteX134" fmla="*/ 17 w 385"/>
              <a:gd name="connsiteY134" fmla="*/ 100 h 759"/>
              <a:gd name="connsiteX135" fmla="*/ 17 w 385"/>
              <a:gd name="connsiteY135" fmla="*/ 90 h 759"/>
              <a:gd name="connsiteX136" fmla="*/ 17 w 385"/>
              <a:gd name="connsiteY136" fmla="*/ 85 h 759"/>
              <a:gd name="connsiteX137" fmla="*/ 17 w 385"/>
              <a:gd name="connsiteY137" fmla="*/ 79 h 759"/>
              <a:gd name="connsiteX138" fmla="*/ 12 w 385"/>
              <a:gd name="connsiteY138" fmla="*/ 74 h 759"/>
              <a:gd name="connsiteX139" fmla="*/ 12 w 385"/>
              <a:gd name="connsiteY139" fmla="*/ 74 h 759"/>
              <a:gd name="connsiteX140" fmla="*/ 6 w 385"/>
              <a:gd name="connsiteY140" fmla="*/ 74 h 759"/>
              <a:gd name="connsiteX141" fmla="*/ 1 w 385"/>
              <a:gd name="connsiteY141" fmla="*/ 74 h 759"/>
              <a:gd name="connsiteX142" fmla="*/ 1 w 385"/>
              <a:gd name="connsiteY142" fmla="*/ 32 h 759"/>
              <a:gd name="connsiteX143" fmla="*/ 6 w 385"/>
              <a:gd name="connsiteY143" fmla="*/ 27 h 759"/>
              <a:gd name="connsiteX144" fmla="*/ 12 w 385"/>
              <a:gd name="connsiteY144" fmla="*/ 21 h 759"/>
              <a:gd name="connsiteX145" fmla="*/ 17 w 385"/>
              <a:gd name="connsiteY145" fmla="*/ 16 h 759"/>
              <a:gd name="connsiteX146" fmla="*/ 22 w 385"/>
              <a:gd name="connsiteY146" fmla="*/ 11 h 759"/>
              <a:gd name="connsiteX147" fmla="*/ 27 w 385"/>
              <a:gd name="connsiteY147" fmla="*/ 6 h 759"/>
              <a:gd name="connsiteX148" fmla="*/ 33 w 385"/>
              <a:gd name="connsiteY148" fmla="*/ 0 h 759"/>
              <a:gd name="connsiteX149" fmla="*/ 38 w 385"/>
              <a:gd name="connsiteY149" fmla="*/ 0 h 759"/>
              <a:gd name="connsiteX150" fmla="*/ 43 w 385"/>
              <a:gd name="connsiteY150" fmla="*/ 0 h 759"/>
              <a:gd name="connsiteX151" fmla="*/ 43 w 385"/>
              <a:gd name="connsiteY151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0 w 384"/>
              <a:gd name="connsiteY141" fmla="*/ 32 h 759"/>
              <a:gd name="connsiteX142" fmla="*/ 5 w 384"/>
              <a:gd name="connsiteY142" fmla="*/ 27 h 759"/>
              <a:gd name="connsiteX143" fmla="*/ 11 w 384"/>
              <a:gd name="connsiteY143" fmla="*/ 21 h 759"/>
              <a:gd name="connsiteX144" fmla="*/ 16 w 384"/>
              <a:gd name="connsiteY144" fmla="*/ 16 h 759"/>
              <a:gd name="connsiteX145" fmla="*/ 21 w 384"/>
              <a:gd name="connsiteY145" fmla="*/ 11 h 759"/>
              <a:gd name="connsiteX146" fmla="*/ 26 w 384"/>
              <a:gd name="connsiteY146" fmla="*/ 6 h 759"/>
              <a:gd name="connsiteX147" fmla="*/ 32 w 384"/>
              <a:gd name="connsiteY147" fmla="*/ 0 h 759"/>
              <a:gd name="connsiteX148" fmla="*/ 37 w 384"/>
              <a:gd name="connsiteY148" fmla="*/ 0 h 759"/>
              <a:gd name="connsiteX149" fmla="*/ 42 w 384"/>
              <a:gd name="connsiteY149" fmla="*/ 0 h 759"/>
              <a:gd name="connsiteX150" fmla="*/ 42 w 384"/>
              <a:gd name="connsiteY150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1 w 384"/>
              <a:gd name="connsiteY142" fmla="*/ 21 h 759"/>
              <a:gd name="connsiteX143" fmla="*/ 16 w 384"/>
              <a:gd name="connsiteY143" fmla="*/ 16 h 759"/>
              <a:gd name="connsiteX144" fmla="*/ 21 w 384"/>
              <a:gd name="connsiteY144" fmla="*/ 11 h 759"/>
              <a:gd name="connsiteX145" fmla="*/ 26 w 384"/>
              <a:gd name="connsiteY145" fmla="*/ 6 h 759"/>
              <a:gd name="connsiteX146" fmla="*/ 32 w 384"/>
              <a:gd name="connsiteY146" fmla="*/ 0 h 759"/>
              <a:gd name="connsiteX147" fmla="*/ 37 w 384"/>
              <a:gd name="connsiteY147" fmla="*/ 0 h 759"/>
              <a:gd name="connsiteX148" fmla="*/ 42 w 384"/>
              <a:gd name="connsiteY148" fmla="*/ 0 h 759"/>
              <a:gd name="connsiteX149" fmla="*/ 42 w 384"/>
              <a:gd name="connsiteY149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6 w 384"/>
              <a:gd name="connsiteY142" fmla="*/ 16 h 759"/>
              <a:gd name="connsiteX143" fmla="*/ 21 w 384"/>
              <a:gd name="connsiteY143" fmla="*/ 11 h 759"/>
              <a:gd name="connsiteX144" fmla="*/ 26 w 384"/>
              <a:gd name="connsiteY144" fmla="*/ 6 h 759"/>
              <a:gd name="connsiteX145" fmla="*/ 32 w 384"/>
              <a:gd name="connsiteY145" fmla="*/ 0 h 759"/>
              <a:gd name="connsiteX146" fmla="*/ 37 w 384"/>
              <a:gd name="connsiteY146" fmla="*/ 0 h 759"/>
              <a:gd name="connsiteX147" fmla="*/ 42 w 384"/>
              <a:gd name="connsiteY147" fmla="*/ 0 h 759"/>
              <a:gd name="connsiteX148" fmla="*/ 42 w 384"/>
              <a:gd name="connsiteY148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6 w 384"/>
              <a:gd name="connsiteY142" fmla="*/ 16 h 759"/>
              <a:gd name="connsiteX143" fmla="*/ 26 w 384"/>
              <a:gd name="connsiteY143" fmla="*/ 6 h 759"/>
              <a:gd name="connsiteX144" fmla="*/ 32 w 384"/>
              <a:gd name="connsiteY144" fmla="*/ 0 h 759"/>
              <a:gd name="connsiteX145" fmla="*/ 37 w 384"/>
              <a:gd name="connsiteY145" fmla="*/ 0 h 759"/>
              <a:gd name="connsiteX146" fmla="*/ 42 w 384"/>
              <a:gd name="connsiteY146" fmla="*/ 0 h 759"/>
              <a:gd name="connsiteX147" fmla="*/ 42 w 384"/>
              <a:gd name="connsiteY147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16 w 384"/>
              <a:gd name="connsiteY141" fmla="*/ 16 h 759"/>
              <a:gd name="connsiteX142" fmla="*/ 26 w 384"/>
              <a:gd name="connsiteY142" fmla="*/ 6 h 759"/>
              <a:gd name="connsiteX143" fmla="*/ 32 w 384"/>
              <a:gd name="connsiteY143" fmla="*/ 0 h 759"/>
              <a:gd name="connsiteX144" fmla="*/ 37 w 384"/>
              <a:gd name="connsiteY144" fmla="*/ 0 h 759"/>
              <a:gd name="connsiteX145" fmla="*/ 42 w 384"/>
              <a:gd name="connsiteY145" fmla="*/ 0 h 759"/>
              <a:gd name="connsiteX146" fmla="*/ 42 w 384"/>
              <a:gd name="connsiteY146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144" fmla="*/ 42 w 384"/>
              <a:gd name="connsiteY144" fmla="*/ 0 h 759"/>
              <a:gd name="connsiteX145" fmla="*/ 42 w 384"/>
              <a:gd name="connsiteY145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144" fmla="*/ 42 w 384"/>
              <a:gd name="connsiteY144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140" fmla="*/ 26 w 384"/>
              <a:gd name="connsiteY140" fmla="*/ 6 h 759"/>
              <a:gd name="connsiteX141" fmla="*/ 32 w 384"/>
              <a:gd name="connsiteY141" fmla="*/ 0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140" fmla="*/ 26 w 384"/>
              <a:gd name="connsiteY140" fmla="*/ 6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0" fmla="*/ 63 w 384"/>
              <a:gd name="connsiteY0" fmla="*/ 0 h 753"/>
              <a:gd name="connsiteX1" fmla="*/ 74 w 384"/>
              <a:gd name="connsiteY1" fmla="*/ 5 h 753"/>
              <a:gd name="connsiteX2" fmla="*/ 90 w 384"/>
              <a:gd name="connsiteY2" fmla="*/ 15 h 753"/>
              <a:gd name="connsiteX3" fmla="*/ 100 w 384"/>
              <a:gd name="connsiteY3" fmla="*/ 26 h 753"/>
              <a:gd name="connsiteX4" fmla="*/ 111 w 384"/>
              <a:gd name="connsiteY4" fmla="*/ 31 h 753"/>
              <a:gd name="connsiteX5" fmla="*/ 111 w 384"/>
              <a:gd name="connsiteY5" fmla="*/ 36 h 753"/>
              <a:gd name="connsiteX6" fmla="*/ 116 w 384"/>
              <a:gd name="connsiteY6" fmla="*/ 36 h 753"/>
              <a:gd name="connsiteX7" fmla="*/ 116 w 384"/>
              <a:gd name="connsiteY7" fmla="*/ 42 h 753"/>
              <a:gd name="connsiteX8" fmla="*/ 116 w 384"/>
              <a:gd name="connsiteY8" fmla="*/ 42 h 753"/>
              <a:gd name="connsiteX9" fmla="*/ 116 w 384"/>
              <a:gd name="connsiteY9" fmla="*/ 47 h 753"/>
              <a:gd name="connsiteX10" fmla="*/ 111 w 384"/>
              <a:gd name="connsiteY10" fmla="*/ 52 h 753"/>
              <a:gd name="connsiteX11" fmla="*/ 105 w 384"/>
              <a:gd name="connsiteY11" fmla="*/ 57 h 753"/>
              <a:gd name="connsiteX12" fmla="*/ 95 w 384"/>
              <a:gd name="connsiteY12" fmla="*/ 63 h 753"/>
              <a:gd name="connsiteX13" fmla="*/ 90 w 384"/>
              <a:gd name="connsiteY13" fmla="*/ 68 h 753"/>
              <a:gd name="connsiteX14" fmla="*/ 84 w 384"/>
              <a:gd name="connsiteY14" fmla="*/ 73 h 753"/>
              <a:gd name="connsiteX15" fmla="*/ 84 w 384"/>
              <a:gd name="connsiteY15" fmla="*/ 84 h 753"/>
              <a:gd name="connsiteX16" fmla="*/ 79 w 384"/>
              <a:gd name="connsiteY16" fmla="*/ 94 h 753"/>
              <a:gd name="connsiteX17" fmla="*/ 74 w 384"/>
              <a:gd name="connsiteY17" fmla="*/ 110 h 753"/>
              <a:gd name="connsiteX18" fmla="*/ 68 w 384"/>
              <a:gd name="connsiteY18" fmla="*/ 131 h 753"/>
              <a:gd name="connsiteX19" fmla="*/ 63 w 384"/>
              <a:gd name="connsiteY19" fmla="*/ 152 h 753"/>
              <a:gd name="connsiteX20" fmla="*/ 63 w 384"/>
              <a:gd name="connsiteY20" fmla="*/ 173 h 753"/>
              <a:gd name="connsiteX21" fmla="*/ 58 w 384"/>
              <a:gd name="connsiteY21" fmla="*/ 200 h 753"/>
              <a:gd name="connsiteX22" fmla="*/ 53 w 384"/>
              <a:gd name="connsiteY22" fmla="*/ 221 h 753"/>
              <a:gd name="connsiteX23" fmla="*/ 53 w 384"/>
              <a:gd name="connsiteY23" fmla="*/ 242 h 753"/>
              <a:gd name="connsiteX24" fmla="*/ 47 w 384"/>
              <a:gd name="connsiteY24" fmla="*/ 258 h 753"/>
              <a:gd name="connsiteX25" fmla="*/ 47 w 384"/>
              <a:gd name="connsiteY25" fmla="*/ 279 h 753"/>
              <a:gd name="connsiteX26" fmla="*/ 42 w 384"/>
              <a:gd name="connsiteY26" fmla="*/ 294 h 753"/>
              <a:gd name="connsiteX27" fmla="*/ 42 w 384"/>
              <a:gd name="connsiteY27" fmla="*/ 305 h 753"/>
              <a:gd name="connsiteX28" fmla="*/ 42 w 384"/>
              <a:gd name="connsiteY28" fmla="*/ 316 h 753"/>
              <a:gd name="connsiteX29" fmla="*/ 42 w 384"/>
              <a:gd name="connsiteY29" fmla="*/ 337 h 753"/>
              <a:gd name="connsiteX30" fmla="*/ 47 w 384"/>
              <a:gd name="connsiteY30" fmla="*/ 363 h 753"/>
              <a:gd name="connsiteX31" fmla="*/ 53 w 384"/>
              <a:gd name="connsiteY31" fmla="*/ 405 h 753"/>
              <a:gd name="connsiteX32" fmla="*/ 53 w 384"/>
              <a:gd name="connsiteY32" fmla="*/ 431 h 753"/>
              <a:gd name="connsiteX33" fmla="*/ 58 w 384"/>
              <a:gd name="connsiteY33" fmla="*/ 458 h 753"/>
              <a:gd name="connsiteX34" fmla="*/ 68 w 384"/>
              <a:gd name="connsiteY34" fmla="*/ 484 h 753"/>
              <a:gd name="connsiteX35" fmla="*/ 74 w 384"/>
              <a:gd name="connsiteY35" fmla="*/ 500 h 753"/>
              <a:gd name="connsiteX36" fmla="*/ 79 w 384"/>
              <a:gd name="connsiteY36" fmla="*/ 510 h 753"/>
              <a:gd name="connsiteX37" fmla="*/ 95 w 384"/>
              <a:gd name="connsiteY37" fmla="*/ 537 h 753"/>
              <a:gd name="connsiteX38" fmla="*/ 111 w 384"/>
              <a:gd name="connsiteY38" fmla="*/ 558 h 753"/>
              <a:gd name="connsiteX39" fmla="*/ 126 w 384"/>
              <a:gd name="connsiteY39" fmla="*/ 579 h 753"/>
              <a:gd name="connsiteX40" fmla="*/ 137 w 384"/>
              <a:gd name="connsiteY40" fmla="*/ 589 h 753"/>
              <a:gd name="connsiteX41" fmla="*/ 147 w 384"/>
              <a:gd name="connsiteY41" fmla="*/ 595 h 753"/>
              <a:gd name="connsiteX42" fmla="*/ 169 w 384"/>
              <a:gd name="connsiteY42" fmla="*/ 616 h 753"/>
              <a:gd name="connsiteX43" fmla="*/ 190 w 384"/>
              <a:gd name="connsiteY43" fmla="*/ 626 h 753"/>
              <a:gd name="connsiteX44" fmla="*/ 211 w 384"/>
              <a:gd name="connsiteY44" fmla="*/ 642 h 753"/>
              <a:gd name="connsiteX45" fmla="*/ 237 w 384"/>
              <a:gd name="connsiteY45" fmla="*/ 653 h 753"/>
              <a:gd name="connsiteX46" fmla="*/ 248 w 384"/>
              <a:gd name="connsiteY46" fmla="*/ 658 h 753"/>
              <a:gd name="connsiteX47" fmla="*/ 258 w 384"/>
              <a:gd name="connsiteY47" fmla="*/ 663 h 753"/>
              <a:gd name="connsiteX48" fmla="*/ 269 w 384"/>
              <a:gd name="connsiteY48" fmla="*/ 663 h 753"/>
              <a:gd name="connsiteX49" fmla="*/ 279 w 384"/>
              <a:gd name="connsiteY49" fmla="*/ 668 h 753"/>
              <a:gd name="connsiteX50" fmla="*/ 284 w 384"/>
              <a:gd name="connsiteY50" fmla="*/ 668 h 753"/>
              <a:gd name="connsiteX51" fmla="*/ 290 w 384"/>
              <a:gd name="connsiteY51" fmla="*/ 668 h 753"/>
              <a:gd name="connsiteX52" fmla="*/ 300 w 384"/>
              <a:gd name="connsiteY52" fmla="*/ 668 h 753"/>
              <a:gd name="connsiteX53" fmla="*/ 305 w 384"/>
              <a:gd name="connsiteY53" fmla="*/ 663 h 753"/>
              <a:gd name="connsiteX54" fmla="*/ 305 w 384"/>
              <a:gd name="connsiteY54" fmla="*/ 658 h 753"/>
              <a:gd name="connsiteX55" fmla="*/ 311 w 384"/>
              <a:gd name="connsiteY55" fmla="*/ 653 h 753"/>
              <a:gd name="connsiteX56" fmla="*/ 316 w 384"/>
              <a:gd name="connsiteY56" fmla="*/ 647 h 753"/>
              <a:gd name="connsiteX57" fmla="*/ 316 w 384"/>
              <a:gd name="connsiteY57" fmla="*/ 637 h 753"/>
              <a:gd name="connsiteX58" fmla="*/ 321 w 384"/>
              <a:gd name="connsiteY58" fmla="*/ 621 h 753"/>
              <a:gd name="connsiteX59" fmla="*/ 327 w 384"/>
              <a:gd name="connsiteY59" fmla="*/ 605 h 753"/>
              <a:gd name="connsiteX60" fmla="*/ 332 w 384"/>
              <a:gd name="connsiteY60" fmla="*/ 589 h 753"/>
              <a:gd name="connsiteX61" fmla="*/ 332 w 384"/>
              <a:gd name="connsiteY61" fmla="*/ 574 h 753"/>
              <a:gd name="connsiteX62" fmla="*/ 337 w 384"/>
              <a:gd name="connsiteY62" fmla="*/ 558 h 753"/>
              <a:gd name="connsiteX63" fmla="*/ 342 w 384"/>
              <a:gd name="connsiteY63" fmla="*/ 547 h 753"/>
              <a:gd name="connsiteX64" fmla="*/ 348 w 384"/>
              <a:gd name="connsiteY64" fmla="*/ 537 h 753"/>
              <a:gd name="connsiteX65" fmla="*/ 348 w 384"/>
              <a:gd name="connsiteY65" fmla="*/ 532 h 753"/>
              <a:gd name="connsiteX66" fmla="*/ 353 w 384"/>
              <a:gd name="connsiteY66" fmla="*/ 521 h 753"/>
              <a:gd name="connsiteX67" fmla="*/ 353 w 384"/>
              <a:gd name="connsiteY67" fmla="*/ 521 h 753"/>
              <a:gd name="connsiteX68" fmla="*/ 358 w 384"/>
              <a:gd name="connsiteY68" fmla="*/ 521 h 753"/>
              <a:gd name="connsiteX69" fmla="*/ 358 w 384"/>
              <a:gd name="connsiteY69" fmla="*/ 521 h 753"/>
              <a:gd name="connsiteX70" fmla="*/ 358 w 384"/>
              <a:gd name="connsiteY70" fmla="*/ 526 h 753"/>
              <a:gd name="connsiteX71" fmla="*/ 358 w 384"/>
              <a:gd name="connsiteY71" fmla="*/ 532 h 753"/>
              <a:gd name="connsiteX72" fmla="*/ 363 w 384"/>
              <a:gd name="connsiteY72" fmla="*/ 537 h 753"/>
              <a:gd name="connsiteX73" fmla="*/ 363 w 384"/>
              <a:gd name="connsiteY73" fmla="*/ 553 h 753"/>
              <a:gd name="connsiteX74" fmla="*/ 363 w 384"/>
              <a:gd name="connsiteY74" fmla="*/ 563 h 753"/>
              <a:gd name="connsiteX75" fmla="*/ 363 w 384"/>
              <a:gd name="connsiteY75" fmla="*/ 579 h 753"/>
              <a:gd name="connsiteX76" fmla="*/ 363 w 384"/>
              <a:gd name="connsiteY76" fmla="*/ 595 h 753"/>
              <a:gd name="connsiteX77" fmla="*/ 363 w 384"/>
              <a:gd name="connsiteY77" fmla="*/ 616 h 753"/>
              <a:gd name="connsiteX78" fmla="*/ 363 w 384"/>
              <a:gd name="connsiteY78" fmla="*/ 632 h 753"/>
              <a:gd name="connsiteX79" fmla="*/ 363 w 384"/>
              <a:gd name="connsiteY79" fmla="*/ 647 h 753"/>
              <a:gd name="connsiteX80" fmla="*/ 369 w 384"/>
              <a:gd name="connsiteY80" fmla="*/ 663 h 753"/>
              <a:gd name="connsiteX81" fmla="*/ 369 w 384"/>
              <a:gd name="connsiteY81" fmla="*/ 679 h 753"/>
              <a:gd name="connsiteX82" fmla="*/ 374 w 384"/>
              <a:gd name="connsiteY82" fmla="*/ 690 h 753"/>
              <a:gd name="connsiteX83" fmla="*/ 374 w 384"/>
              <a:gd name="connsiteY83" fmla="*/ 700 h 753"/>
              <a:gd name="connsiteX84" fmla="*/ 379 w 384"/>
              <a:gd name="connsiteY84" fmla="*/ 711 h 753"/>
              <a:gd name="connsiteX85" fmla="*/ 379 w 384"/>
              <a:gd name="connsiteY85" fmla="*/ 716 h 753"/>
              <a:gd name="connsiteX86" fmla="*/ 384 w 384"/>
              <a:gd name="connsiteY86" fmla="*/ 726 h 753"/>
              <a:gd name="connsiteX87" fmla="*/ 384 w 384"/>
              <a:gd name="connsiteY87" fmla="*/ 732 h 753"/>
              <a:gd name="connsiteX88" fmla="*/ 384 w 384"/>
              <a:gd name="connsiteY88" fmla="*/ 737 h 753"/>
              <a:gd name="connsiteX89" fmla="*/ 384 w 384"/>
              <a:gd name="connsiteY89" fmla="*/ 742 h 753"/>
              <a:gd name="connsiteX90" fmla="*/ 379 w 384"/>
              <a:gd name="connsiteY90" fmla="*/ 747 h 753"/>
              <a:gd name="connsiteX91" fmla="*/ 374 w 384"/>
              <a:gd name="connsiteY91" fmla="*/ 753 h 753"/>
              <a:gd name="connsiteX92" fmla="*/ 363 w 384"/>
              <a:gd name="connsiteY92" fmla="*/ 753 h 753"/>
              <a:gd name="connsiteX93" fmla="*/ 353 w 384"/>
              <a:gd name="connsiteY93" fmla="*/ 753 h 753"/>
              <a:gd name="connsiteX94" fmla="*/ 337 w 384"/>
              <a:gd name="connsiteY94" fmla="*/ 753 h 753"/>
              <a:gd name="connsiteX95" fmla="*/ 321 w 384"/>
              <a:gd name="connsiteY95" fmla="*/ 747 h 753"/>
              <a:gd name="connsiteX96" fmla="*/ 300 w 384"/>
              <a:gd name="connsiteY96" fmla="*/ 747 h 753"/>
              <a:gd name="connsiteX97" fmla="*/ 279 w 384"/>
              <a:gd name="connsiteY97" fmla="*/ 742 h 753"/>
              <a:gd name="connsiteX98" fmla="*/ 258 w 384"/>
              <a:gd name="connsiteY98" fmla="*/ 737 h 753"/>
              <a:gd name="connsiteX99" fmla="*/ 248 w 384"/>
              <a:gd name="connsiteY99" fmla="*/ 732 h 753"/>
              <a:gd name="connsiteX100" fmla="*/ 237 w 384"/>
              <a:gd name="connsiteY100" fmla="*/ 726 h 753"/>
              <a:gd name="connsiteX101" fmla="*/ 221 w 384"/>
              <a:gd name="connsiteY101" fmla="*/ 721 h 753"/>
              <a:gd name="connsiteX102" fmla="*/ 211 w 384"/>
              <a:gd name="connsiteY102" fmla="*/ 716 h 753"/>
              <a:gd name="connsiteX103" fmla="*/ 195 w 384"/>
              <a:gd name="connsiteY103" fmla="*/ 711 h 753"/>
              <a:gd name="connsiteX104" fmla="*/ 179 w 384"/>
              <a:gd name="connsiteY104" fmla="*/ 700 h 753"/>
              <a:gd name="connsiteX105" fmla="*/ 169 w 384"/>
              <a:gd name="connsiteY105" fmla="*/ 690 h 753"/>
              <a:gd name="connsiteX106" fmla="*/ 153 w 384"/>
              <a:gd name="connsiteY106" fmla="*/ 679 h 753"/>
              <a:gd name="connsiteX107" fmla="*/ 121 w 384"/>
              <a:gd name="connsiteY107" fmla="*/ 653 h 753"/>
              <a:gd name="connsiteX108" fmla="*/ 95 w 384"/>
              <a:gd name="connsiteY108" fmla="*/ 626 h 753"/>
              <a:gd name="connsiteX109" fmla="*/ 84 w 384"/>
              <a:gd name="connsiteY109" fmla="*/ 616 h 753"/>
              <a:gd name="connsiteX110" fmla="*/ 74 w 384"/>
              <a:gd name="connsiteY110" fmla="*/ 600 h 753"/>
              <a:gd name="connsiteX111" fmla="*/ 63 w 384"/>
              <a:gd name="connsiteY111" fmla="*/ 584 h 753"/>
              <a:gd name="connsiteX112" fmla="*/ 53 w 384"/>
              <a:gd name="connsiteY112" fmla="*/ 568 h 753"/>
              <a:gd name="connsiteX113" fmla="*/ 47 w 384"/>
              <a:gd name="connsiteY113" fmla="*/ 553 h 753"/>
              <a:gd name="connsiteX114" fmla="*/ 37 w 384"/>
              <a:gd name="connsiteY114" fmla="*/ 537 h 753"/>
              <a:gd name="connsiteX115" fmla="*/ 32 w 384"/>
              <a:gd name="connsiteY115" fmla="*/ 521 h 753"/>
              <a:gd name="connsiteX116" fmla="*/ 21 w 384"/>
              <a:gd name="connsiteY116" fmla="*/ 505 h 753"/>
              <a:gd name="connsiteX117" fmla="*/ 16 w 384"/>
              <a:gd name="connsiteY117" fmla="*/ 495 h 753"/>
              <a:gd name="connsiteX118" fmla="*/ 16 w 384"/>
              <a:gd name="connsiteY118" fmla="*/ 479 h 753"/>
              <a:gd name="connsiteX119" fmla="*/ 11 w 384"/>
              <a:gd name="connsiteY119" fmla="*/ 463 h 753"/>
              <a:gd name="connsiteX120" fmla="*/ 11 w 384"/>
              <a:gd name="connsiteY120" fmla="*/ 447 h 753"/>
              <a:gd name="connsiteX121" fmla="*/ 5 w 384"/>
              <a:gd name="connsiteY121" fmla="*/ 416 h 753"/>
              <a:gd name="connsiteX122" fmla="*/ 0 w 384"/>
              <a:gd name="connsiteY122" fmla="*/ 379 h 753"/>
              <a:gd name="connsiteX123" fmla="*/ 0 w 384"/>
              <a:gd name="connsiteY123" fmla="*/ 347 h 753"/>
              <a:gd name="connsiteX124" fmla="*/ 0 w 384"/>
              <a:gd name="connsiteY124" fmla="*/ 310 h 753"/>
              <a:gd name="connsiteX125" fmla="*/ 0 w 384"/>
              <a:gd name="connsiteY125" fmla="*/ 273 h 753"/>
              <a:gd name="connsiteX126" fmla="*/ 0 w 384"/>
              <a:gd name="connsiteY126" fmla="*/ 237 h 753"/>
              <a:gd name="connsiteX127" fmla="*/ 5 w 384"/>
              <a:gd name="connsiteY127" fmla="*/ 194 h 753"/>
              <a:gd name="connsiteX128" fmla="*/ 11 w 384"/>
              <a:gd name="connsiteY128" fmla="*/ 152 h 753"/>
              <a:gd name="connsiteX129" fmla="*/ 11 w 384"/>
              <a:gd name="connsiteY129" fmla="*/ 136 h 753"/>
              <a:gd name="connsiteX130" fmla="*/ 11 w 384"/>
              <a:gd name="connsiteY130" fmla="*/ 121 h 753"/>
              <a:gd name="connsiteX131" fmla="*/ 11 w 384"/>
              <a:gd name="connsiteY131" fmla="*/ 105 h 753"/>
              <a:gd name="connsiteX132" fmla="*/ 16 w 384"/>
              <a:gd name="connsiteY132" fmla="*/ 94 h 753"/>
              <a:gd name="connsiteX133" fmla="*/ 16 w 384"/>
              <a:gd name="connsiteY133" fmla="*/ 84 h 753"/>
              <a:gd name="connsiteX134" fmla="*/ 16 w 384"/>
              <a:gd name="connsiteY134" fmla="*/ 79 h 753"/>
              <a:gd name="connsiteX135" fmla="*/ 16 w 384"/>
              <a:gd name="connsiteY135" fmla="*/ 73 h 753"/>
              <a:gd name="connsiteX136" fmla="*/ 11 w 384"/>
              <a:gd name="connsiteY136" fmla="*/ 68 h 753"/>
              <a:gd name="connsiteX137" fmla="*/ 11 w 384"/>
              <a:gd name="connsiteY137" fmla="*/ 68 h 753"/>
              <a:gd name="connsiteX138" fmla="*/ 5 w 384"/>
              <a:gd name="connsiteY138" fmla="*/ 68 h 753"/>
              <a:gd name="connsiteX0" fmla="*/ 74 w 384"/>
              <a:gd name="connsiteY0" fmla="*/ 0 h 748"/>
              <a:gd name="connsiteX1" fmla="*/ 90 w 384"/>
              <a:gd name="connsiteY1" fmla="*/ 10 h 748"/>
              <a:gd name="connsiteX2" fmla="*/ 100 w 384"/>
              <a:gd name="connsiteY2" fmla="*/ 21 h 748"/>
              <a:gd name="connsiteX3" fmla="*/ 111 w 384"/>
              <a:gd name="connsiteY3" fmla="*/ 26 h 748"/>
              <a:gd name="connsiteX4" fmla="*/ 111 w 384"/>
              <a:gd name="connsiteY4" fmla="*/ 31 h 748"/>
              <a:gd name="connsiteX5" fmla="*/ 116 w 384"/>
              <a:gd name="connsiteY5" fmla="*/ 31 h 748"/>
              <a:gd name="connsiteX6" fmla="*/ 116 w 384"/>
              <a:gd name="connsiteY6" fmla="*/ 37 h 748"/>
              <a:gd name="connsiteX7" fmla="*/ 116 w 384"/>
              <a:gd name="connsiteY7" fmla="*/ 37 h 748"/>
              <a:gd name="connsiteX8" fmla="*/ 116 w 384"/>
              <a:gd name="connsiteY8" fmla="*/ 42 h 748"/>
              <a:gd name="connsiteX9" fmla="*/ 111 w 384"/>
              <a:gd name="connsiteY9" fmla="*/ 47 h 748"/>
              <a:gd name="connsiteX10" fmla="*/ 105 w 384"/>
              <a:gd name="connsiteY10" fmla="*/ 52 h 748"/>
              <a:gd name="connsiteX11" fmla="*/ 95 w 384"/>
              <a:gd name="connsiteY11" fmla="*/ 58 h 748"/>
              <a:gd name="connsiteX12" fmla="*/ 90 w 384"/>
              <a:gd name="connsiteY12" fmla="*/ 63 h 748"/>
              <a:gd name="connsiteX13" fmla="*/ 84 w 384"/>
              <a:gd name="connsiteY13" fmla="*/ 68 h 748"/>
              <a:gd name="connsiteX14" fmla="*/ 84 w 384"/>
              <a:gd name="connsiteY14" fmla="*/ 79 h 748"/>
              <a:gd name="connsiteX15" fmla="*/ 79 w 384"/>
              <a:gd name="connsiteY15" fmla="*/ 89 h 748"/>
              <a:gd name="connsiteX16" fmla="*/ 74 w 384"/>
              <a:gd name="connsiteY16" fmla="*/ 105 h 748"/>
              <a:gd name="connsiteX17" fmla="*/ 68 w 384"/>
              <a:gd name="connsiteY17" fmla="*/ 126 h 748"/>
              <a:gd name="connsiteX18" fmla="*/ 63 w 384"/>
              <a:gd name="connsiteY18" fmla="*/ 147 h 748"/>
              <a:gd name="connsiteX19" fmla="*/ 63 w 384"/>
              <a:gd name="connsiteY19" fmla="*/ 168 h 748"/>
              <a:gd name="connsiteX20" fmla="*/ 58 w 384"/>
              <a:gd name="connsiteY20" fmla="*/ 195 h 748"/>
              <a:gd name="connsiteX21" fmla="*/ 53 w 384"/>
              <a:gd name="connsiteY21" fmla="*/ 216 h 748"/>
              <a:gd name="connsiteX22" fmla="*/ 53 w 384"/>
              <a:gd name="connsiteY22" fmla="*/ 237 h 748"/>
              <a:gd name="connsiteX23" fmla="*/ 47 w 384"/>
              <a:gd name="connsiteY23" fmla="*/ 253 h 748"/>
              <a:gd name="connsiteX24" fmla="*/ 47 w 384"/>
              <a:gd name="connsiteY24" fmla="*/ 274 h 748"/>
              <a:gd name="connsiteX25" fmla="*/ 42 w 384"/>
              <a:gd name="connsiteY25" fmla="*/ 289 h 748"/>
              <a:gd name="connsiteX26" fmla="*/ 42 w 384"/>
              <a:gd name="connsiteY26" fmla="*/ 300 h 748"/>
              <a:gd name="connsiteX27" fmla="*/ 42 w 384"/>
              <a:gd name="connsiteY27" fmla="*/ 311 h 748"/>
              <a:gd name="connsiteX28" fmla="*/ 42 w 384"/>
              <a:gd name="connsiteY28" fmla="*/ 332 h 748"/>
              <a:gd name="connsiteX29" fmla="*/ 47 w 384"/>
              <a:gd name="connsiteY29" fmla="*/ 358 h 748"/>
              <a:gd name="connsiteX30" fmla="*/ 53 w 384"/>
              <a:gd name="connsiteY30" fmla="*/ 400 h 748"/>
              <a:gd name="connsiteX31" fmla="*/ 53 w 384"/>
              <a:gd name="connsiteY31" fmla="*/ 426 h 748"/>
              <a:gd name="connsiteX32" fmla="*/ 58 w 384"/>
              <a:gd name="connsiteY32" fmla="*/ 453 h 748"/>
              <a:gd name="connsiteX33" fmla="*/ 68 w 384"/>
              <a:gd name="connsiteY33" fmla="*/ 479 h 748"/>
              <a:gd name="connsiteX34" fmla="*/ 74 w 384"/>
              <a:gd name="connsiteY34" fmla="*/ 495 h 748"/>
              <a:gd name="connsiteX35" fmla="*/ 79 w 384"/>
              <a:gd name="connsiteY35" fmla="*/ 505 h 748"/>
              <a:gd name="connsiteX36" fmla="*/ 95 w 384"/>
              <a:gd name="connsiteY36" fmla="*/ 532 h 748"/>
              <a:gd name="connsiteX37" fmla="*/ 111 w 384"/>
              <a:gd name="connsiteY37" fmla="*/ 553 h 748"/>
              <a:gd name="connsiteX38" fmla="*/ 126 w 384"/>
              <a:gd name="connsiteY38" fmla="*/ 574 h 748"/>
              <a:gd name="connsiteX39" fmla="*/ 137 w 384"/>
              <a:gd name="connsiteY39" fmla="*/ 584 h 748"/>
              <a:gd name="connsiteX40" fmla="*/ 147 w 384"/>
              <a:gd name="connsiteY40" fmla="*/ 590 h 748"/>
              <a:gd name="connsiteX41" fmla="*/ 169 w 384"/>
              <a:gd name="connsiteY41" fmla="*/ 611 h 748"/>
              <a:gd name="connsiteX42" fmla="*/ 190 w 384"/>
              <a:gd name="connsiteY42" fmla="*/ 621 h 748"/>
              <a:gd name="connsiteX43" fmla="*/ 211 w 384"/>
              <a:gd name="connsiteY43" fmla="*/ 637 h 748"/>
              <a:gd name="connsiteX44" fmla="*/ 237 w 384"/>
              <a:gd name="connsiteY44" fmla="*/ 648 h 748"/>
              <a:gd name="connsiteX45" fmla="*/ 248 w 384"/>
              <a:gd name="connsiteY45" fmla="*/ 653 h 748"/>
              <a:gd name="connsiteX46" fmla="*/ 258 w 384"/>
              <a:gd name="connsiteY46" fmla="*/ 658 h 748"/>
              <a:gd name="connsiteX47" fmla="*/ 269 w 384"/>
              <a:gd name="connsiteY47" fmla="*/ 658 h 748"/>
              <a:gd name="connsiteX48" fmla="*/ 279 w 384"/>
              <a:gd name="connsiteY48" fmla="*/ 663 h 748"/>
              <a:gd name="connsiteX49" fmla="*/ 284 w 384"/>
              <a:gd name="connsiteY49" fmla="*/ 663 h 748"/>
              <a:gd name="connsiteX50" fmla="*/ 290 w 384"/>
              <a:gd name="connsiteY50" fmla="*/ 663 h 748"/>
              <a:gd name="connsiteX51" fmla="*/ 300 w 384"/>
              <a:gd name="connsiteY51" fmla="*/ 663 h 748"/>
              <a:gd name="connsiteX52" fmla="*/ 305 w 384"/>
              <a:gd name="connsiteY52" fmla="*/ 658 h 748"/>
              <a:gd name="connsiteX53" fmla="*/ 305 w 384"/>
              <a:gd name="connsiteY53" fmla="*/ 653 h 748"/>
              <a:gd name="connsiteX54" fmla="*/ 311 w 384"/>
              <a:gd name="connsiteY54" fmla="*/ 648 h 748"/>
              <a:gd name="connsiteX55" fmla="*/ 316 w 384"/>
              <a:gd name="connsiteY55" fmla="*/ 642 h 748"/>
              <a:gd name="connsiteX56" fmla="*/ 316 w 384"/>
              <a:gd name="connsiteY56" fmla="*/ 632 h 748"/>
              <a:gd name="connsiteX57" fmla="*/ 321 w 384"/>
              <a:gd name="connsiteY57" fmla="*/ 616 h 748"/>
              <a:gd name="connsiteX58" fmla="*/ 327 w 384"/>
              <a:gd name="connsiteY58" fmla="*/ 600 h 748"/>
              <a:gd name="connsiteX59" fmla="*/ 332 w 384"/>
              <a:gd name="connsiteY59" fmla="*/ 584 h 748"/>
              <a:gd name="connsiteX60" fmla="*/ 332 w 384"/>
              <a:gd name="connsiteY60" fmla="*/ 569 h 748"/>
              <a:gd name="connsiteX61" fmla="*/ 337 w 384"/>
              <a:gd name="connsiteY61" fmla="*/ 553 h 748"/>
              <a:gd name="connsiteX62" fmla="*/ 342 w 384"/>
              <a:gd name="connsiteY62" fmla="*/ 542 h 748"/>
              <a:gd name="connsiteX63" fmla="*/ 348 w 384"/>
              <a:gd name="connsiteY63" fmla="*/ 532 h 748"/>
              <a:gd name="connsiteX64" fmla="*/ 348 w 384"/>
              <a:gd name="connsiteY64" fmla="*/ 527 h 748"/>
              <a:gd name="connsiteX65" fmla="*/ 353 w 384"/>
              <a:gd name="connsiteY65" fmla="*/ 516 h 748"/>
              <a:gd name="connsiteX66" fmla="*/ 353 w 384"/>
              <a:gd name="connsiteY66" fmla="*/ 516 h 748"/>
              <a:gd name="connsiteX67" fmla="*/ 358 w 384"/>
              <a:gd name="connsiteY67" fmla="*/ 516 h 748"/>
              <a:gd name="connsiteX68" fmla="*/ 358 w 384"/>
              <a:gd name="connsiteY68" fmla="*/ 516 h 748"/>
              <a:gd name="connsiteX69" fmla="*/ 358 w 384"/>
              <a:gd name="connsiteY69" fmla="*/ 521 h 748"/>
              <a:gd name="connsiteX70" fmla="*/ 358 w 384"/>
              <a:gd name="connsiteY70" fmla="*/ 527 h 748"/>
              <a:gd name="connsiteX71" fmla="*/ 363 w 384"/>
              <a:gd name="connsiteY71" fmla="*/ 532 h 748"/>
              <a:gd name="connsiteX72" fmla="*/ 363 w 384"/>
              <a:gd name="connsiteY72" fmla="*/ 548 h 748"/>
              <a:gd name="connsiteX73" fmla="*/ 363 w 384"/>
              <a:gd name="connsiteY73" fmla="*/ 558 h 748"/>
              <a:gd name="connsiteX74" fmla="*/ 363 w 384"/>
              <a:gd name="connsiteY74" fmla="*/ 574 h 748"/>
              <a:gd name="connsiteX75" fmla="*/ 363 w 384"/>
              <a:gd name="connsiteY75" fmla="*/ 590 h 748"/>
              <a:gd name="connsiteX76" fmla="*/ 363 w 384"/>
              <a:gd name="connsiteY76" fmla="*/ 611 h 748"/>
              <a:gd name="connsiteX77" fmla="*/ 363 w 384"/>
              <a:gd name="connsiteY77" fmla="*/ 627 h 748"/>
              <a:gd name="connsiteX78" fmla="*/ 363 w 384"/>
              <a:gd name="connsiteY78" fmla="*/ 642 h 748"/>
              <a:gd name="connsiteX79" fmla="*/ 369 w 384"/>
              <a:gd name="connsiteY79" fmla="*/ 658 h 748"/>
              <a:gd name="connsiteX80" fmla="*/ 369 w 384"/>
              <a:gd name="connsiteY80" fmla="*/ 674 h 748"/>
              <a:gd name="connsiteX81" fmla="*/ 374 w 384"/>
              <a:gd name="connsiteY81" fmla="*/ 685 h 748"/>
              <a:gd name="connsiteX82" fmla="*/ 374 w 384"/>
              <a:gd name="connsiteY82" fmla="*/ 695 h 748"/>
              <a:gd name="connsiteX83" fmla="*/ 379 w 384"/>
              <a:gd name="connsiteY83" fmla="*/ 706 h 748"/>
              <a:gd name="connsiteX84" fmla="*/ 379 w 384"/>
              <a:gd name="connsiteY84" fmla="*/ 711 h 748"/>
              <a:gd name="connsiteX85" fmla="*/ 384 w 384"/>
              <a:gd name="connsiteY85" fmla="*/ 721 h 748"/>
              <a:gd name="connsiteX86" fmla="*/ 384 w 384"/>
              <a:gd name="connsiteY86" fmla="*/ 727 h 748"/>
              <a:gd name="connsiteX87" fmla="*/ 384 w 384"/>
              <a:gd name="connsiteY87" fmla="*/ 732 h 748"/>
              <a:gd name="connsiteX88" fmla="*/ 384 w 384"/>
              <a:gd name="connsiteY88" fmla="*/ 737 h 748"/>
              <a:gd name="connsiteX89" fmla="*/ 379 w 384"/>
              <a:gd name="connsiteY89" fmla="*/ 742 h 748"/>
              <a:gd name="connsiteX90" fmla="*/ 374 w 384"/>
              <a:gd name="connsiteY90" fmla="*/ 748 h 748"/>
              <a:gd name="connsiteX91" fmla="*/ 363 w 384"/>
              <a:gd name="connsiteY91" fmla="*/ 748 h 748"/>
              <a:gd name="connsiteX92" fmla="*/ 353 w 384"/>
              <a:gd name="connsiteY92" fmla="*/ 748 h 748"/>
              <a:gd name="connsiteX93" fmla="*/ 337 w 384"/>
              <a:gd name="connsiteY93" fmla="*/ 748 h 748"/>
              <a:gd name="connsiteX94" fmla="*/ 321 w 384"/>
              <a:gd name="connsiteY94" fmla="*/ 742 h 748"/>
              <a:gd name="connsiteX95" fmla="*/ 300 w 384"/>
              <a:gd name="connsiteY95" fmla="*/ 742 h 748"/>
              <a:gd name="connsiteX96" fmla="*/ 279 w 384"/>
              <a:gd name="connsiteY96" fmla="*/ 737 h 748"/>
              <a:gd name="connsiteX97" fmla="*/ 258 w 384"/>
              <a:gd name="connsiteY97" fmla="*/ 732 h 748"/>
              <a:gd name="connsiteX98" fmla="*/ 248 w 384"/>
              <a:gd name="connsiteY98" fmla="*/ 727 h 748"/>
              <a:gd name="connsiteX99" fmla="*/ 237 w 384"/>
              <a:gd name="connsiteY99" fmla="*/ 721 h 748"/>
              <a:gd name="connsiteX100" fmla="*/ 221 w 384"/>
              <a:gd name="connsiteY100" fmla="*/ 716 h 748"/>
              <a:gd name="connsiteX101" fmla="*/ 211 w 384"/>
              <a:gd name="connsiteY101" fmla="*/ 711 h 748"/>
              <a:gd name="connsiteX102" fmla="*/ 195 w 384"/>
              <a:gd name="connsiteY102" fmla="*/ 706 h 748"/>
              <a:gd name="connsiteX103" fmla="*/ 179 w 384"/>
              <a:gd name="connsiteY103" fmla="*/ 695 h 748"/>
              <a:gd name="connsiteX104" fmla="*/ 169 w 384"/>
              <a:gd name="connsiteY104" fmla="*/ 685 h 748"/>
              <a:gd name="connsiteX105" fmla="*/ 153 w 384"/>
              <a:gd name="connsiteY105" fmla="*/ 674 h 748"/>
              <a:gd name="connsiteX106" fmla="*/ 121 w 384"/>
              <a:gd name="connsiteY106" fmla="*/ 648 h 748"/>
              <a:gd name="connsiteX107" fmla="*/ 95 w 384"/>
              <a:gd name="connsiteY107" fmla="*/ 621 h 748"/>
              <a:gd name="connsiteX108" fmla="*/ 84 w 384"/>
              <a:gd name="connsiteY108" fmla="*/ 611 h 748"/>
              <a:gd name="connsiteX109" fmla="*/ 74 w 384"/>
              <a:gd name="connsiteY109" fmla="*/ 595 h 748"/>
              <a:gd name="connsiteX110" fmla="*/ 63 w 384"/>
              <a:gd name="connsiteY110" fmla="*/ 579 h 748"/>
              <a:gd name="connsiteX111" fmla="*/ 53 w 384"/>
              <a:gd name="connsiteY111" fmla="*/ 563 h 748"/>
              <a:gd name="connsiteX112" fmla="*/ 47 w 384"/>
              <a:gd name="connsiteY112" fmla="*/ 548 h 748"/>
              <a:gd name="connsiteX113" fmla="*/ 37 w 384"/>
              <a:gd name="connsiteY113" fmla="*/ 532 h 748"/>
              <a:gd name="connsiteX114" fmla="*/ 32 w 384"/>
              <a:gd name="connsiteY114" fmla="*/ 516 h 748"/>
              <a:gd name="connsiteX115" fmla="*/ 21 w 384"/>
              <a:gd name="connsiteY115" fmla="*/ 500 h 748"/>
              <a:gd name="connsiteX116" fmla="*/ 16 w 384"/>
              <a:gd name="connsiteY116" fmla="*/ 490 h 748"/>
              <a:gd name="connsiteX117" fmla="*/ 16 w 384"/>
              <a:gd name="connsiteY117" fmla="*/ 474 h 748"/>
              <a:gd name="connsiteX118" fmla="*/ 11 w 384"/>
              <a:gd name="connsiteY118" fmla="*/ 458 h 748"/>
              <a:gd name="connsiteX119" fmla="*/ 11 w 384"/>
              <a:gd name="connsiteY119" fmla="*/ 442 h 748"/>
              <a:gd name="connsiteX120" fmla="*/ 5 w 384"/>
              <a:gd name="connsiteY120" fmla="*/ 411 h 748"/>
              <a:gd name="connsiteX121" fmla="*/ 0 w 384"/>
              <a:gd name="connsiteY121" fmla="*/ 374 h 748"/>
              <a:gd name="connsiteX122" fmla="*/ 0 w 384"/>
              <a:gd name="connsiteY122" fmla="*/ 342 h 748"/>
              <a:gd name="connsiteX123" fmla="*/ 0 w 384"/>
              <a:gd name="connsiteY123" fmla="*/ 305 h 748"/>
              <a:gd name="connsiteX124" fmla="*/ 0 w 384"/>
              <a:gd name="connsiteY124" fmla="*/ 268 h 748"/>
              <a:gd name="connsiteX125" fmla="*/ 0 w 384"/>
              <a:gd name="connsiteY125" fmla="*/ 232 h 748"/>
              <a:gd name="connsiteX126" fmla="*/ 5 w 384"/>
              <a:gd name="connsiteY126" fmla="*/ 189 h 748"/>
              <a:gd name="connsiteX127" fmla="*/ 11 w 384"/>
              <a:gd name="connsiteY127" fmla="*/ 147 h 748"/>
              <a:gd name="connsiteX128" fmla="*/ 11 w 384"/>
              <a:gd name="connsiteY128" fmla="*/ 131 h 748"/>
              <a:gd name="connsiteX129" fmla="*/ 11 w 384"/>
              <a:gd name="connsiteY129" fmla="*/ 116 h 748"/>
              <a:gd name="connsiteX130" fmla="*/ 11 w 384"/>
              <a:gd name="connsiteY130" fmla="*/ 100 h 748"/>
              <a:gd name="connsiteX131" fmla="*/ 16 w 384"/>
              <a:gd name="connsiteY131" fmla="*/ 89 h 748"/>
              <a:gd name="connsiteX132" fmla="*/ 16 w 384"/>
              <a:gd name="connsiteY132" fmla="*/ 79 h 748"/>
              <a:gd name="connsiteX133" fmla="*/ 16 w 384"/>
              <a:gd name="connsiteY133" fmla="*/ 74 h 748"/>
              <a:gd name="connsiteX134" fmla="*/ 16 w 384"/>
              <a:gd name="connsiteY134" fmla="*/ 68 h 748"/>
              <a:gd name="connsiteX135" fmla="*/ 11 w 384"/>
              <a:gd name="connsiteY135" fmla="*/ 63 h 748"/>
              <a:gd name="connsiteX136" fmla="*/ 11 w 384"/>
              <a:gd name="connsiteY136" fmla="*/ 63 h 748"/>
              <a:gd name="connsiteX137" fmla="*/ 5 w 384"/>
              <a:gd name="connsiteY137" fmla="*/ 63 h 74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48 w 384"/>
              <a:gd name="connsiteY63" fmla="*/ 517 h 738"/>
              <a:gd name="connsiteX64" fmla="*/ 353 w 384"/>
              <a:gd name="connsiteY64" fmla="*/ 506 h 738"/>
              <a:gd name="connsiteX65" fmla="*/ 353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06 h 738"/>
              <a:gd name="connsiteX68" fmla="*/ 358 w 384"/>
              <a:gd name="connsiteY68" fmla="*/ 511 h 738"/>
              <a:gd name="connsiteX69" fmla="*/ 358 w 384"/>
              <a:gd name="connsiteY69" fmla="*/ 517 h 738"/>
              <a:gd name="connsiteX70" fmla="*/ 363 w 384"/>
              <a:gd name="connsiteY70" fmla="*/ 522 h 738"/>
              <a:gd name="connsiteX71" fmla="*/ 363 w 384"/>
              <a:gd name="connsiteY71" fmla="*/ 538 h 738"/>
              <a:gd name="connsiteX72" fmla="*/ 363 w 384"/>
              <a:gd name="connsiteY72" fmla="*/ 548 h 738"/>
              <a:gd name="connsiteX73" fmla="*/ 363 w 384"/>
              <a:gd name="connsiteY73" fmla="*/ 564 h 738"/>
              <a:gd name="connsiteX74" fmla="*/ 363 w 384"/>
              <a:gd name="connsiteY74" fmla="*/ 580 h 738"/>
              <a:gd name="connsiteX75" fmla="*/ 363 w 384"/>
              <a:gd name="connsiteY75" fmla="*/ 601 h 738"/>
              <a:gd name="connsiteX76" fmla="*/ 363 w 384"/>
              <a:gd name="connsiteY76" fmla="*/ 617 h 738"/>
              <a:gd name="connsiteX77" fmla="*/ 363 w 384"/>
              <a:gd name="connsiteY77" fmla="*/ 632 h 738"/>
              <a:gd name="connsiteX78" fmla="*/ 369 w 384"/>
              <a:gd name="connsiteY78" fmla="*/ 648 h 738"/>
              <a:gd name="connsiteX79" fmla="*/ 369 w 384"/>
              <a:gd name="connsiteY79" fmla="*/ 664 h 738"/>
              <a:gd name="connsiteX80" fmla="*/ 374 w 384"/>
              <a:gd name="connsiteY80" fmla="*/ 675 h 738"/>
              <a:gd name="connsiteX81" fmla="*/ 374 w 384"/>
              <a:gd name="connsiteY81" fmla="*/ 685 h 738"/>
              <a:gd name="connsiteX82" fmla="*/ 379 w 384"/>
              <a:gd name="connsiteY82" fmla="*/ 696 h 738"/>
              <a:gd name="connsiteX83" fmla="*/ 379 w 384"/>
              <a:gd name="connsiteY83" fmla="*/ 701 h 738"/>
              <a:gd name="connsiteX84" fmla="*/ 384 w 384"/>
              <a:gd name="connsiteY84" fmla="*/ 711 h 738"/>
              <a:gd name="connsiteX85" fmla="*/ 384 w 384"/>
              <a:gd name="connsiteY85" fmla="*/ 717 h 738"/>
              <a:gd name="connsiteX86" fmla="*/ 384 w 384"/>
              <a:gd name="connsiteY86" fmla="*/ 722 h 738"/>
              <a:gd name="connsiteX87" fmla="*/ 384 w 384"/>
              <a:gd name="connsiteY87" fmla="*/ 727 h 738"/>
              <a:gd name="connsiteX88" fmla="*/ 379 w 384"/>
              <a:gd name="connsiteY88" fmla="*/ 732 h 738"/>
              <a:gd name="connsiteX89" fmla="*/ 374 w 384"/>
              <a:gd name="connsiteY89" fmla="*/ 738 h 738"/>
              <a:gd name="connsiteX90" fmla="*/ 363 w 384"/>
              <a:gd name="connsiteY90" fmla="*/ 738 h 738"/>
              <a:gd name="connsiteX91" fmla="*/ 353 w 384"/>
              <a:gd name="connsiteY91" fmla="*/ 738 h 738"/>
              <a:gd name="connsiteX92" fmla="*/ 337 w 384"/>
              <a:gd name="connsiteY92" fmla="*/ 738 h 738"/>
              <a:gd name="connsiteX93" fmla="*/ 321 w 384"/>
              <a:gd name="connsiteY93" fmla="*/ 732 h 738"/>
              <a:gd name="connsiteX94" fmla="*/ 300 w 384"/>
              <a:gd name="connsiteY94" fmla="*/ 732 h 738"/>
              <a:gd name="connsiteX95" fmla="*/ 279 w 384"/>
              <a:gd name="connsiteY95" fmla="*/ 727 h 738"/>
              <a:gd name="connsiteX96" fmla="*/ 258 w 384"/>
              <a:gd name="connsiteY96" fmla="*/ 722 h 738"/>
              <a:gd name="connsiteX97" fmla="*/ 248 w 384"/>
              <a:gd name="connsiteY97" fmla="*/ 717 h 738"/>
              <a:gd name="connsiteX98" fmla="*/ 237 w 384"/>
              <a:gd name="connsiteY98" fmla="*/ 711 h 738"/>
              <a:gd name="connsiteX99" fmla="*/ 221 w 384"/>
              <a:gd name="connsiteY99" fmla="*/ 706 h 738"/>
              <a:gd name="connsiteX100" fmla="*/ 211 w 384"/>
              <a:gd name="connsiteY100" fmla="*/ 701 h 738"/>
              <a:gd name="connsiteX101" fmla="*/ 195 w 384"/>
              <a:gd name="connsiteY101" fmla="*/ 696 h 738"/>
              <a:gd name="connsiteX102" fmla="*/ 179 w 384"/>
              <a:gd name="connsiteY102" fmla="*/ 685 h 738"/>
              <a:gd name="connsiteX103" fmla="*/ 169 w 384"/>
              <a:gd name="connsiteY103" fmla="*/ 675 h 738"/>
              <a:gd name="connsiteX104" fmla="*/ 153 w 384"/>
              <a:gd name="connsiteY104" fmla="*/ 664 h 738"/>
              <a:gd name="connsiteX105" fmla="*/ 121 w 384"/>
              <a:gd name="connsiteY105" fmla="*/ 638 h 738"/>
              <a:gd name="connsiteX106" fmla="*/ 95 w 384"/>
              <a:gd name="connsiteY106" fmla="*/ 611 h 738"/>
              <a:gd name="connsiteX107" fmla="*/ 84 w 384"/>
              <a:gd name="connsiteY107" fmla="*/ 601 h 738"/>
              <a:gd name="connsiteX108" fmla="*/ 74 w 384"/>
              <a:gd name="connsiteY108" fmla="*/ 585 h 738"/>
              <a:gd name="connsiteX109" fmla="*/ 63 w 384"/>
              <a:gd name="connsiteY109" fmla="*/ 569 h 738"/>
              <a:gd name="connsiteX110" fmla="*/ 53 w 384"/>
              <a:gd name="connsiteY110" fmla="*/ 553 h 738"/>
              <a:gd name="connsiteX111" fmla="*/ 47 w 384"/>
              <a:gd name="connsiteY111" fmla="*/ 538 h 738"/>
              <a:gd name="connsiteX112" fmla="*/ 37 w 384"/>
              <a:gd name="connsiteY112" fmla="*/ 522 h 738"/>
              <a:gd name="connsiteX113" fmla="*/ 32 w 384"/>
              <a:gd name="connsiteY113" fmla="*/ 506 h 738"/>
              <a:gd name="connsiteX114" fmla="*/ 21 w 384"/>
              <a:gd name="connsiteY114" fmla="*/ 490 h 738"/>
              <a:gd name="connsiteX115" fmla="*/ 16 w 384"/>
              <a:gd name="connsiteY115" fmla="*/ 480 h 738"/>
              <a:gd name="connsiteX116" fmla="*/ 16 w 384"/>
              <a:gd name="connsiteY116" fmla="*/ 464 h 738"/>
              <a:gd name="connsiteX117" fmla="*/ 11 w 384"/>
              <a:gd name="connsiteY117" fmla="*/ 448 h 738"/>
              <a:gd name="connsiteX118" fmla="*/ 11 w 384"/>
              <a:gd name="connsiteY118" fmla="*/ 432 h 738"/>
              <a:gd name="connsiteX119" fmla="*/ 5 w 384"/>
              <a:gd name="connsiteY119" fmla="*/ 401 h 738"/>
              <a:gd name="connsiteX120" fmla="*/ 0 w 384"/>
              <a:gd name="connsiteY120" fmla="*/ 364 h 738"/>
              <a:gd name="connsiteX121" fmla="*/ 0 w 384"/>
              <a:gd name="connsiteY121" fmla="*/ 332 h 738"/>
              <a:gd name="connsiteX122" fmla="*/ 0 w 384"/>
              <a:gd name="connsiteY122" fmla="*/ 295 h 738"/>
              <a:gd name="connsiteX123" fmla="*/ 0 w 384"/>
              <a:gd name="connsiteY123" fmla="*/ 258 h 738"/>
              <a:gd name="connsiteX124" fmla="*/ 0 w 384"/>
              <a:gd name="connsiteY124" fmla="*/ 222 h 738"/>
              <a:gd name="connsiteX125" fmla="*/ 5 w 384"/>
              <a:gd name="connsiteY125" fmla="*/ 179 h 738"/>
              <a:gd name="connsiteX126" fmla="*/ 11 w 384"/>
              <a:gd name="connsiteY126" fmla="*/ 137 h 738"/>
              <a:gd name="connsiteX127" fmla="*/ 11 w 384"/>
              <a:gd name="connsiteY127" fmla="*/ 121 h 738"/>
              <a:gd name="connsiteX128" fmla="*/ 11 w 384"/>
              <a:gd name="connsiteY128" fmla="*/ 106 h 738"/>
              <a:gd name="connsiteX129" fmla="*/ 11 w 384"/>
              <a:gd name="connsiteY129" fmla="*/ 90 h 738"/>
              <a:gd name="connsiteX130" fmla="*/ 16 w 384"/>
              <a:gd name="connsiteY130" fmla="*/ 79 h 738"/>
              <a:gd name="connsiteX131" fmla="*/ 16 w 384"/>
              <a:gd name="connsiteY131" fmla="*/ 69 h 738"/>
              <a:gd name="connsiteX132" fmla="*/ 16 w 384"/>
              <a:gd name="connsiteY132" fmla="*/ 64 h 738"/>
              <a:gd name="connsiteX133" fmla="*/ 16 w 384"/>
              <a:gd name="connsiteY133" fmla="*/ 58 h 738"/>
              <a:gd name="connsiteX134" fmla="*/ 11 w 384"/>
              <a:gd name="connsiteY134" fmla="*/ 53 h 738"/>
              <a:gd name="connsiteX135" fmla="*/ 11 w 384"/>
              <a:gd name="connsiteY135" fmla="*/ 53 h 738"/>
              <a:gd name="connsiteX136" fmla="*/ 5 w 384"/>
              <a:gd name="connsiteY136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1 w 384"/>
              <a:gd name="connsiteY7" fmla="*/ 37 h 738"/>
              <a:gd name="connsiteX8" fmla="*/ 105 w 384"/>
              <a:gd name="connsiteY8" fmla="*/ 42 h 738"/>
              <a:gd name="connsiteX9" fmla="*/ 95 w 384"/>
              <a:gd name="connsiteY9" fmla="*/ 48 h 738"/>
              <a:gd name="connsiteX10" fmla="*/ 90 w 384"/>
              <a:gd name="connsiteY10" fmla="*/ 53 h 738"/>
              <a:gd name="connsiteX11" fmla="*/ 84 w 384"/>
              <a:gd name="connsiteY11" fmla="*/ 58 h 738"/>
              <a:gd name="connsiteX12" fmla="*/ 84 w 384"/>
              <a:gd name="connsiteY12" fmla="*/ 69 h 738"/>
              <a:gd name="connsiteX13" fmla="*/ 79 w 384"/>
              <a:gd name="connsiteY13" fmla="*/ 79 h 738"/>
              <a:gd name="connsiteX14" fmla="*/ 74 w 384"/>
              <a:gd name="connsiteY14" fmla="*/ 95 h 738"/>
              <a:gd name="connsiteX15" fmla="*/ 68 w 384"/>
              <a:gd name="connsiteY15" fmla="*/ 116 h 738"/>
              <a:gd name="connsiteX16" fmla="*/ 63 w 384"/>
              <a:gd name="connsiteY16" fmla="*/ 137 h 738"/>
              <a:gd name="connsiteX17" fmla="*/ 63 w 384"/>
              <a:gd name="connsiteY17" fmla="*/ 158 h 738"/>
              <a:gd name="connsiteX18" fmla="*/ 58 w 384"/>
              <a:gd name="connsiteY18" fmla="*/ 185 h 738"/>
              <a:gd name="connsiteX19" fmla="*/ 53 w 384"/>
              <a:gd name="connsiteY19" fmla="*/ 206 h 738"/>
              <a:gd name="connsiteX20" fmla="*/ 53 w 384"/>
              <a:gd name="connsiteY20" fmla="*/ 227 h 738"/>
              <a:gd name="connsiteX21" fmla="*/ 47 w 384"/>
              <a:gd name="connsiteY21" fmla="*/ 243 h 738"/>
              <a:gd name="connsiteX22" fmla="*/ 47 w 384"/>
              <a:gd name="connsiteY22" fmla="*/ 264 h 738"/>
              <a:gd name="connsiteX23" fmla="*/ 42 w 384"/>
              <a:gd name="connsiteY23" fmla="*/ 279 h 738"/>
              <a:gd name="connsiteX24" fmla="*/ 42 w 384"/>
              <a:gd name="connsiteY24" fmla="*/ 290 h 738"/>
              <a:gd name="connsiteX25" fmla="*/ 42 w 384"/>
              <a:gd name="connsiteY25" fmla="*/ 301 h 738"/>
              <a:gd name="connsiteX26" fmla="*/ 42 w 384"/>
              <a:gd name="connsiteY26" fmla="*/ 322 h 738"/>
              <a:gd name="connsiteX27" fmla="*/ 47 w 384"/>
              <a:gd name="connsiteY27" fmla="*/ 348 h 738"/>
              <a:gd name="connsiteX28" fmla="*/ 53 w 384"/>
              <a:gd name="connsiteY28" fmla="*/ 390 h 738"/>
              <a:gd name="connsiteX29" fmla="*/ 53 w 384"/>
              <a:gd name="connsiteY29" fmla="*/ 416 h 738"/>
              <a:gd name="connsiteX30" fmla="*/ 58 w 384"/>
              <a:gd name="connsiteY30" fmla="*/ 443 h 738"/>
              <a:gd name="connsiteX31" fmla="*/ 68 w 384"/>
              <a:gd name="connsiteY31" fmla="*/ 469 h 738"/>
              <a:gd name="connsiteX32" fmla="*/ 74 w 384"/>
              <a:gd name="connsiteY32" fmla="*/ 485 h 738"/>
              <a:gd name="connsiteX33" fmla="*/ 79 w 384"/>
              <a:gd name="connsiteY33" fmla="*/ 495 h 738"/>
              <a:gd name="connsiteX34" fmla="*/ 95 w 384"/>
              <a:gd name="connsiteY34" fmla="*/ 522 h 738"/>
              <a:gd name="connsiteX35" fmla="*/ 111 w 384"/>
              <a:gd name="connsiteY35" fmla="*/ 543 h 738"/>
              <a:gd name="connsiteX36" fmla="*/ 126 w 384"/>
              <a:gd name="connsiteY36" fmla="*/ 564 h 738"/>
              <a:gd name="connsiteX37" fmla="*/ 137 w 384"/>
              <a:gd name="connsiteY37" fmla="*/ 574 h 738"/>
              <a:gd name="connsiteX38" fmla="*/ 147 w 384"/>
              <a:gd name="connsiteY38" fmla="*/ 580 h 738"/>
              <a:gd name="connsiteX39" fmla="*/ 169 w 384"/>
              <a:gd name="connsiteY39" fmla="*/ 601 h 738"/>
              <a:gd name="connsiteX40" fmla="*/ 190 w 384"/>
              <a:gd name="connsiteY40" fmla="*/ 611 h 738"/>
              <a:gd name="connsiteX41" fmla="*/ 211 w 384"/>
              <a:gd name="connsiteY41" fmla="*/ 627 h 738"/>
              <a:gd name="connsiteX42" fmla="*/ 237 w 384"/>
              <a:gd name="connsiteY42" fmla="*/ 638 h 738"/>
              <a:gd name="connsiteX43" fmla="*/ 248 w 384"/>
              <a:gd name="connsiteY43" fmla="*/ 643 h 738"/>
              <a:gd name="connsiteX44" fmla="*/ 258 w 384"/>
              <a:gd name="connsiteY44" fmla="*/ 648 h 738"/>
              <a:gd name="connsiteX45" fmla="*/ 269 w 384"/>
              <a:gd name="connsiteY45" fmla="*/ 648 h 738"/>
              <a:gd name="connsiteX46" fmla="*/ 279 w 384"/>
              <a:gd name="connsiteY46" fmla="*/ 653 h 738"/>
              <a:gd name="connsiteX47" fmla="*/ 284 w 384"/>
              <a:gd name="connsiteY47" fmla="*/ 653 h 738"/>
              <a:gd name="connsiteX48" fmla="*/ 290 w 384"/>
              <a:gd name="connsiteY48" fmla="*/ 653 h 738"/>
              <a:gd name="connsiteX49" fmla="*/ 300 w 384"/>
              <a:gd name="connsiteY49" fmla="*/ 653 h 738"/>
              <a:gd name="connsiteX50" fmla="*/ 305 w 384"/>
              <a:gd name="connsiteY50" fmla="*/ 648 h 738"/>
              <a:gd name="connsiteX51" fmla="*/ 305 w 384"/>
              <a:gd name="connsiteY51" fmla="*/ 643 h 738"/>
              <a:gd name="connsiteX52" fmla="*/ 311 w 384"/>
              <a:gd name="connsiteY52" fmla="*/ 638 h 738"/>
              <a:gd name="connsiteX53" fmla="*/ 316 w 384"/>
              <a:gd name="connsiteY53" fmla="*/ 632 h 738"/>
              <a:gd name="connsiteX54" fmla="*/ 316 w 384"/>
              <a:gd name="connsiteY54" fmla="*/ 622 h 738"/>
              <a:gd name="connsiteX55" fmla="*/ 321 w 384"/>
              <a:gd name="connsiteY55" fmla="*/ 606 h 738"/>
              <a:gd name="connsiteX56" fmla="*/ 327 w 384"/>
              <a:gd name="connsiteY56" fmla="*/ 590 h 738"/>
              <a:gd name="connsiteX57" fmla="*/ 332 w 384"/>
              <a:gd name="connsiteY57" fmla="*/ 574 h 738"/>
              <a:gd name="connsiteX58" fmla="*/ 332 w 384"/>
              <a:gd name="connsiteY58" fmla="*/ 559 h 738"/>
              <a:gd name="connsiteX59" fmla="*/ 337 w 384"/>
              <a:gd name="connsiteY59" fmla="*/ 543 h 738"/>
              <a:gd name="connsiteX60" fmla="*/ 342 w 384"/>
              <a:gd name="connsiteY60" fmla="*/ 532 h 738"/>
              <a:gd name="connsiteX61" fmla="*/ 348 w 384"/>
              <a:gd name="connsiteY61" fmla="*/ 522 h 738"/>
              <a:gd name="connsiteX62" fmla="*/ 348 w 384"/>
              <a:gd name="connsiteY62" fmla="*/ 517 h 738"/>
              <a:gd name="connsiteX63" fmla="*/ 353 w 384"/>
              <a:gd name="connsiteY63" fmla="*/ 506 h 738"/>
              <a:gd name="connsiteX64" fmla="*/ 353 w 384"/>
              <a:gd name="connsiteY64" fmla="*/ 506 h 738"/>
              <a:gd name="connsiteX65" fmla="*/ 358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11 h 738"/>
              <a:gd name="connsiteX68" fmla="*/ 358 w 384"/>
              <a:gd name="connsiteY68" fmla="*/ 517 h 738"/>
              <a:gd name="connsiteX69" fmla="*/ 363 w 384"/>
              <a:gd name="connsiteY69" fmla="*/ 522 h 738"/>
              <a:gd name="connsiteX70" fmla="*/ 363 w 384"/>
              <a:gd name="connsiteY70" fmla="*/ 538 h 738"/>
              <a:gd name="connsiteX71" fmla="*/ 363 w 384"/>
              <a:gd name="connsiteY71" fmla="*/ 548 h 738"/>
              <a:gd name="connsiteX72" fmla="*/ 363 w 384"/>
              <a:gd name="connsiteY72" fmla="*/ 564 h 738"/>
              <a:gd name="connsiteX73" fmla="*/ 363 w 384"/>
              <a:gd name="connsiteY73" fmla="*/ 580 h 738"/>
              <a:gd name="connsiteX74" fmla="*/ 363 w 384"/>
              <a:gd name="connsiteY74" fmla="*/ 601 h 738"/>
              <a:gd name="connsiteX75" fmla="*/ 363 w 384"/>
              <a:gd name="connsiteY75" fmla="*/ 617 h 738"/>
              <a:gd name="connsiteX76" fmla="*/ 363 w 384"/>
              <a:gd name="connsiteY76" fmla="*/ 632 h 738"/>
              <a:gd name="connsiteX77" fmla="*/ 369 w 384"/>
              <a:gd name="connsiteY77" fmla="*/ 648 h 738"/>
              <a:gd name="connsiteX78" fmla="*/ 369 w 384"/>
              <a:gd name="connsiteY78" fmla="*/ 664 h 738"/>
              <a:gd name="connsiteX79" fmla="*/ 374 w 384"/>
              <a:gd name="connsiteY79" fmla="*/ 675 h 738"/>
              <a:gd name="connsiteX80" fmla="*/ 374 w 384"/>
              <a:gd name="connsiteY80" fmla="*/ 685 h 738"/>
              <a:gd name="connsiteX81" fmla="*/ 379 w 384"/>
              <a:gd name="connsiteY81" fmla="*/ 696 h 738"/>
              <a:gd name="connsiteX82" fmla="*/ 379 w 384"/>
              <a:gd name="connsiteY82" fmla="*/ 701 h 738"/>
              <a:gd name="connsiteX83" fmla="*/ 384 w 384"/>
              <a:gd name="connsiteY83" fmla="*/ 711 h 738"/>
              <a:gd name="connsiteX84" fmla="*/ 384 w 384"/>
              <a:gd name="connsiteY84" fmla="*/ 717 h 738"/>
              <a:gd name="connsiteX85" fmla="*/ 384 w 384"/>
              <a:gd name="connsiteY85" fmla="*/ 722 h 738"/>
              <a:gd name="connsiteX86" fmla="*/ 384 w 384"/>
              <a:gd name="connsiteY86" fmla="*/ 727 h 738"/>
              <a:gd name="connsiteX87" fmla="*/ 379 w 384"/>
              <a:gd name="connsiteY87" fmla="*/ 732 h 738"/>
              <a:gd name="connsiteX88" fmla="*/ 374 w 384"/>
              <a:gd name="connsiteY88" fmla="*/ 738 h 738"/>
              <a:gd name="connsiteX89" fmla="*/ 363 w 384"/>
              <a:gd name="connsiteY89" fmla="*/ 738 h 738"/>
              <a:gd name="connsiteX90" fmla="*/ 353 w 384"/>
              <a:gd name="connsiteY90" fmla="*/ 738 h 738"/>
              <a:gd name="connsiteX91" fmla="*/ 337 w 384"/>
              <a:gd name="connsiteY91" fmla="*/ 738 h 738"/>
              <a:gd name="connsiteX92" fmla="*/ 321 w 384"/>
              <a:gd name="connsiteY92" fmla="*/ 732 h 738"/>
              <a:gd name="connsiteX93" fmla="*/ 300 w 384"/>
              <a:gd name="connsiteY93" fmla="*/ 732 h 738"/>
              <a:gd name="connsiteX94" fmla="*/ 279 w 384"/>
              <a:gd name="connsiteY94" fmla="*/ 727 h 738"/>
              <a:gd name="connsiteX95" fmla="*/ 258 w 384"/>
              <a:gd name="connsiteY95" fmla="*/ 722 h 738"/>
              <a:gd name="connsiteX96" fmla="*/ 248 w 384"/>
              <a:gd name="connsiteY96" fmla="*/ 717 h 738"/>
              <a:gd name="connsiteX97" fmla="*/ 237 w 384"/>
              <a:gd name="connsiteY97" fmla="*/ 711 h 738"/>
              <a:gd name="connsiteX98" fmla="*/ 221 w 384"/>
              <a:gd name="connsiteY98" fmla="*/ 706 h 738"/>
              <a:gd name="connsiteX99" fmla="*/ 211 w 384"/>
              <a:gd name="connsiteY99" fmla="*/ 701 h 738"/>
              <a:gd name="connsiteX100" fmla="*/ 195 w 384"/>
              <a:gd name="connsiteY100" fmla="*/ 696 h 738"/>
              <a:gd name="connsiteX101" fmla="*/ 179 w 384"/>
              <a:gd name="connsiteY101" fmla="*/ 685 h 738"/>
              <a:gd name="connsiteX102" fmla="*/ 169 w 384"/>
              <a:gd name="connsiteY102" fmla="*/ 675 h 738"/>
              <a:gd name="connsiteX103" fmla="*/ 153 w 384"/>
              <a:gd name="connsiteY103" fmla="*/ 664 h 738"/>
              <a:gd name="connsiteX104" fmla="*/ 121 w 384"/>
              <a:gd name="connsiteY104" fmla="*/ 638 h 738"/>
              <a:gd name="connsiteX105" fmla="*/ 95 w 384"/>
              <a:gd name="connsiteY105" fmla="*/ 611 h 738"/>
              <a:gd name="connsiteX106" fmla="*/ 84 w 384"/>
              <a:gd name="connsiteY106" fmla="*/ 601 h 738"/>
              <a:gd name="connsiteX107" fmla="*/ 74 w 384"/>
              <a:gd name="connsiteY107" fmla="*/ 585 h 738"/>
              <a:gd name="connsiteX108" fmla="*/ 63 w 384"/>
              <a:gd name="connsiteY108" fmla="*/ 569 h 738"/>
              <a:gd name="connsiteX109" fmla="*/ 53 w 384"/>
              <a:gd name="connsiteY109" fmla="*/ 553 h 738"/>
              <a:gd name="connsiteX110" fmla="*/ 47 w 384"/>
              <a:gd name="connsiteY110" fmla="*/ 538 h 738"/>
              <a:gd name="connsiteX111" fmla="*/ 37 w 384"/>
              <a:gd name="connsiteY111" fmla="*/ 522 h 738"/>
              <a:gd name="connsiteX112" fmla="*/ 32 w 384"/>
              <a:gd name="connsiteY112" fmla="*/ 506 h 738"/>
              <a:gd name="connsiteX113" fmla="*/ 21 w 384"/>
              <a:gd name="connsiteY113" fmla="*/ 490 h 738"/>
              <a:gd name="connsiteX114" fmla="*/ 16 w 384"/>
              <a:gd name="connsiteY114" fmla="*/ 480 h 738"/>
              <a:gd name="connsiteX115" fmla="*/ 16 w 384"/>
              <a:gd name="connsiteY115" fmla="*/ 464 h 738"/>
              <a:gd name="connsiteX116" fmla="*/ 11 w 384"/>
              <a:gd name="connsiteY116" fmla="*/ 448 h 738"/>
              <a:gd name="connsiteX117" fmla="*/ 11 w 384"/>
              <a:gd name="connsiteY117" fmla="*/ 432 h 738"/>
              <a:gd name="connsiteX118" fmla="*/ 5 w 384"/>
              <a:gd name="connsiteY118" fmla="*/ 401 h 738"/>
              <a:gd name="connsiteX119" fmla="*/ 0 w 384"/>
              <a:gd name="connsiteY119" fmla="*/ 364 h 738"/>
              <a:gd name="connsiteX120" fmla="*/ 0 w 384"/>
              <a:gd name="connsiteY120" fmla="*/ 332 h 738"/>
              <a:gd name="connsiteX121" fmla="*/ 0 w 384"/>
              <a:gd name="connsiteY121" fmla="*/ 295 h 738"/>
              <a:gd name="connsiteX122" fmla="*/ 0 w 384"/>
              <a:gd name="connsiteY122" fmla="*/ 258 h 738"/>
              <a:gd name="connsiteX123" fmla="*/ 0 w 384"/>
              <a:gd name="connsiteY123" fmla="*/ 222 h 738"/>
              <a:gd name="connsiteX124" fmla="*/ 5 w 384"/>
              <a:gd name="connsiteY124" fmla="*/ 179 h 738"/>
              <a:gd name="connsiteX125" fmla="*/ 11 w 384"/>
              <a:gd name="connsiteY125" fmla="*/ 137 h 738"/>
              <a:gd name="connsiteX126" fmla="*/ 11 w 384"/>
              <a:gd name="connsiteY126" fmla="*/ 121 h 738"/>
              <a:gd name="connsiteX127" fmla="*/ 11 w 384"/>
              <a:gd name="connsiteY127" fmla="*/ 106 h 738"/>
              <a:gd name="connsiteX128" fmla="*/ 11 w 384"/>
              <a:gd name="connsiteY128" fmla="*/ 90 h 738"/>
              <a:gd name="connsiteX129" fmla="*/ 16 w 384"/>
              <a:gd name="connsiteY129" fmla="*/ 79 h 738"/>
              <a:gd name="connsiteX130" fmla="*/ 16 w 384"/>
              <a:gd name="connsiteY130" fmla="*/ 69 h 738"/>
              <a:gd name="connsiteX131" fmla="*/ 16 w 384"/>
              <a:gd name="connsiteY131" fmla="*/ 64 h 738"/>
              <a:gd name="connsiteX132" fmla="*/ 16 w 384"/>
              <a:gd name="connsiteY132" fmla="*/ 58 h 738"/>
              <a:gd name="connsiteX133" fmla="*/ 11 w 384"/>
              <a:gd name="connsiteY133" fmla="*/ 53 h 738"/>
              <a:gd name="connsiteX134" fmla="*/ 11 w 384"/>
              <a:gd name="connsiteY134" fmla="*/ 53 h 738"/>
              <a:gd name="connsiteX135" fmla="*/ 5 w 384"/>
              <a:gd name="connsiteY135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05 w 384"/>
              <a:gd name="connsiteY7" fmla="*/ 42 h 738"/>
              <a:gd name="connsiteX8" fmla="*/ 95 w 384"/>
              <a:gd name="connsiteY8" fmla="*/ 48 h 738"/>
              <a:gd name="connsiteX9" fmla="*/ 90 w 384"/>
              <a:gd name="connsiteY9" fmla="*/ 53 h 738"/>
              <a:gd name="connsiteX10" fmla="*/ 84 w 384"/>
              <a:gd name="connsiteY10" fmla="*/ 58 h 738"/>
              <a:gd name="connsiteX11" fmla="*/ 84 w 384"/>
              <a:gd name="connsiteY11" fmla="*/ 69 h 738"/>
              <a:gd name="connsiteX12" fmla="*/ 79 w 384"/>
              <a:gd name="connsiteY12" fmla="*/ 79 h 738"/>
              <a:gd name="connsiteX13" fmla="*/ 74 w 384"/>
              <a:gd name="connsiteY13" fmla="*/ 95 h 738"/>
              <a:gd name="connsiteX14" fmla="*/ 68 w 384"/>
              <a:gd name="connsiteY14" fmla="*/ 116 h 738"/>
              <a:gd name="connsiteX15" fmla="*/ 63 w 384"/>
              <a:gd name="connsiteY15" fmla="*/ 137 h 738"/>
              <a:gd name="connsiteX16" fmla="*/ 63 w 384"/>
              <a:gd name="connsiteY16" fmla="*/ 158 h 738"/>
              <a:gd name="connsiteX17" fmla="*/ 58 w 384"/>
              <a:gd name="connsiteY17" fmla="*/ 185 h 738"/>
              <a:gd name="connsiteX18" fmla="*/ 53 w 384"/>
              <a:gd name="connsiteY18" fmla="*/ 206 h 738"/>
              <a:gd name="connsiteX19" fmla="*/ 53 w 384"/>
              <a:gd name="connsiteY19" fmla="*/ 227 h 738"/>
              <a:gd name="connsiteX20" fmla="*/ 47 w 384"/>
              <a:gd name="connsiteY20" fmla="*/ 243 h 738"/>
              <a:gd name="connsiteX21" fmla="*/ 47 w 384"/>
              <a:gd name="connsiteY21" fmla="*/ 264 h 738"/>
              <a:gd name="connsiteX22" fmla="*/ 42 w 384"/>
              <a:gd name="connsiteY22" fmla="*/ 279 h 738"/>
              <a:gd name="connsiteX23" fmla="*/ 42 w 384"/>
              <a:gd name="connsiteY23" fmla="*/ 290 h 738"/>
              <a:gd name="connsiteX24" fmla="*/ 42 w 384"/>
              <a:gd name="connsiteY24" fmla="*/ 301 h 738"/>
              <a:gd name="connsiteX25" fmla="*/ 42 w 384"/>
              <a:gd name="connsiteY25" fmla="*/ 322 h 738"/>
              <a:gd name="connsiteX26" fmla="*/ 47 w 384"/>
              <a:gd name="connsiteY26" fmla="*/ 348 h 738"/>
              <a:gd name="connsiteX27" fmla="*/ 53 w 384"/>
              <a:gd name="connsiteY27" fmla="*/ 390 h 738"/>
              <a:gd name="connsiteX28" fmla="*/ 53 w 384"/>
              <a:gd name="connsiteY28" fmla="*/ 416 h 738"/>
              <a:gd name="connsiteX29" fmla="*/ 58 w 384"/>
              <a:gd name="connsiteY29" fmla="*/ 443 h 738"/>
              <a:gd name="connsiteX30" fmla="*/ 68 w 384"/>
              <a:gd name="connsiteY30" fmla="*/ 469 h 738"/>
              <a:gd name="connsiteX31" fmla="*/ 74 w 384"/>
              <a:gd name="connsiteY31" fmla="*/ 485 h 738"/>
              <a:gd name="connsiteX32" fmla="*/ 79 w 384"/>
              <a:gd name="connsiteY32" fmla="*/ 495 h 738"/>
              <a:gd name="connsiteX33" fmla="*/ 95 w 384"/>
              <a:gd name="connsiteY33" fmla="*/ 522 h 738"/>
              <a:gd name="connsiteX34" fmla="*/ 111 w 384"/>
              <a:gd name="connsiteY34" fmla="*/ 543 h 738"/>
              <a:gd name="connsiteX35" fmla="*/ 126 w 384"/>
              <a:gd name="connsiteY35" fmla="*/ 564 h 738"/>
              <a:gd name="connsiteX36" fmla="*/ 137 w 384"/>
              <a:gd name="connsiteY36" fmla="*/ 574 h 738"/>
              <a:gd name="connsiteX37" fmla="*/ 147 w 384"/>
              <a:gd name="connsiteY37" fmla="*/ 580 h 738"/>
              <a:gd name="connsiteX38" fmla="*/ 169 w 384"/>
              <a:gd name="connsiteY38" fmla="*/ 601 h 738"/>
              <a:gd name="connsiteX39" fmla="*/ 190 w 384"/>
              <a:gd name="connsiteY39" fmla="*/ 611 h 738"/>
              <a:gd name="connsiteX40" fmla="*/ 211 w 384"/>
              <a:gd name="connsiteY40" fmla="*/ 627 h 738"/>
              <a:gd name="connsiteX41" fmla="*/ 237 w 384"/>
              <a:gd name="connsiteY41" fmla="*/ 638 h 738"/>
              <a:gd name="connsiteX42" fmla="*/ 248 w 384"/>
              <a:gd name="connsiteY42" fmla="*/ 643 h 738"/>
              <a:gd name="connsiteX43" fmla="*/ 258 w 384"/>
              <a:gd name="connsiteY43" fmla="*/ 648 h 738"/>
              <a:gd name="connsiteX44" fmla="*/ 269 w 384"/>
              <a:gd name="connsiteY44" fmla="*/ 648 h 738"/>
              <a:gd name="connsiteX45" fmla="*/ 279 w 384"/>
              <a:gd name="connsiteY45" fmla="*/ 653 h 738"/>
              <a:gd name="connsiteX46" fmla="*/ 284 w 384"/>
              <a:gd name="connsiteY46" fmla="*/ 653 h 738"/>
              <a:gd name="connsiteX47" fmla="*/ 290 w 384"/>
              <a:gd name="connsiteY47" fmla="*/ 653 h 738"/>
              <a:gd name="connsiteX48" fmla="*/ 300 w 384"/>
              <a:gd name="connsiteY48" fmla="*/ 653 h 738"/>
              <a:gd name="connsiteX49" fmla="*/ 305 w 384"/>
              <a:gd name="connsiteY49" fmla="*/ 648 h 738"/>
              <a:gd name="connsiteX50" fmla="*/ 305 w 384"/>
              <a:gd name="connsiteY50" fmla="*/ 643 h 738"/>
              <a:gd name="connsiteX51" fmla="*/ 311 w 384"/>
              <a:gd name="connsiteY51" fmla="*/ 638 h 738"/>
              <a:gd name="connsiteX52" fmla="*/ 316 w 384"/>
              <a:gd name="connsiteY52" fmla="*/ 632 h 738"/>
              <a:gd name="connsiteX53" fmla="*/ 316 w 384"/>
              <a:gd name="connsiteY53" fmla="*/ 622 h 738"/>
              <a:gd name="connsiteX54" fmla="*/ 321 w 384"/>
              <a:gd name="connsiteY54" fmla="*/ 606 h 738"/>
              <a:gd name="connsiteX55" fmla="*/ 327 w 384"/>
              <a:gd name="connsiteY55" fmla="*/ 590 h 738"/>
              <a:gd name="connsiteX56" fmla="*/ 332 w 384"/>
              <a:gd name="connsiteY56" fmla="*/ 574 h 738"/>
              <a:gd name="connsiteX57" fmla="*/ 332 w 384"/>
              <a:gd name="connsiteY57" fmla="*/ 559 h 738"/>
              <a:gd name="connsiteX58" fmla="*/ 337 w 384"/>
              <a:gd name="connsiteY58" fmla="*/ 543 h 738"/>
              <a:gd name="connsiteX59" fmla="*/ 342 w 384"/>
              <a:gd name="connsiteY59" fmla="*/ 532 h 738"/>
              <a:gd name="connsiteX60" fmla="*/ 348 w 384"/>
              <a:gd name="connsiteY60" fmla="*/ 522 h 738"/>
              <a:gd name="connsiteX61" fmla="*/ 348 w 384"/>
              <a:gd name="connsiteY61" fmla="*/ 517 h 738"/>
              <a:gd name="connsiteX62" fmla="*/ 353 w 384"/>
              <a:gd name="connsiteY62" fmla="*/ 506 h 738"/>
              <a:gd name="connsiteX63" fmla="*/ 353 w 384"/>
              <a:gd name="connsiteY63" fmla="*/ 506 h 738"/>
              <a:gd name="connsiteX64" fmla="*/ 358 w 384"/>
              <a:gd name="connsiteY64" fmla="*/ 506 h 738"/>
              <a:gd name="connsiteX65" fmla="*/ 358 w 384"/>
              <a:gd name="connsiteY65" fmla="*/ 506 h 738"/>
              <a:gd name="connsiteX66" fmla="*/ 358 w 384"/>
              <a:gd name="connsiteY66" fmla="*/ 511 h 738"/>
              <a:gd name="connsiteX67" fmla="*/ 358 w 384"/>
              <a:gd name="connsiteY67" fmla="*/ 517 h 738"/>
              <a:gd name="connsiteX68" fmla="*/ 363 w 384"/>
              <a:gd name="connsiteY68" fmla="*/ 522 h 738"/>
              <a:gd name="connsiteX69" fmla="*/ 363 w 384"/>
              <a:gd name="connsiteY69" fmla="*/ 538 h 738"/>
              <a:gd name="connsiteX70" fmla="*/ 363 w 384"/>
              <a:gd name="connsiteY70" fmla="*/ 548 h 738"/>
              <a:gd name="connsiteX71" fmla="*/ 363 w 384"/>
              <a:gd name="connsiteY71" fmla="*/ 564 h 738"/>
              <a:gd name="connsiteX72" fmla="*/ 363 w 384"/>
              <a:gd name="connsiteY72" fmla="*/ 580 h 738"/>
              <a:gd name="connsiteX73" fmla="*/ 363 w 384"/>
              <a:gd name="connsiteY73" fmla="*/ 601 h 738"/>
              <a:gd name="connsiteX74" fmla="*/ 363 w 384"/>
              <a:gd name="connsiteY74" fmla="*/ 617 h 738"/>
              <a:gd name="connsiteX75" fmla="*/ 363 w 384"/>
              <a:gd name="connsiteY75" fmla="*/ 632 h 738"/>
              <a:gd name="connsiteX76" fmla="*/ 369 w 384"/>
              <a:gd name="connsiteY76" fmla="*/ 648 h 738"/>
              <a:gd name="connsiteX77" fmla="*/ 369 w 384"/>
              <a:gd name="connsiteY77" fmla="*/ 664 h 738"/>
              <a:gd name="connsiteX78" fmla="*/ 374 w 384"/>
              <a:gd name="connsiteY78" fmla="*/ 675 h 738"/>
              <a:gd name="connsiteX79" fmla="*/ 374 w 384"/>
              <a:gd name="connsiteY79" fmla="*/ 685 h 738"/>
              <a:gd name="connsiteX80" fmla="*/ 379 w 384"/>
              <a:gd name="connsiteY80" fmla="*/ 696 h 738"/>
              <a:gd name="connsiteX81" fmla="*/ 379 w 384"/>
              <a:gd name="connsiteY81" fmla="*/ 701 h 738"/>
              <a:gd name="connsiteX82" fmla="*/ 384 w 384"/>
              <a:gd name="connsiteY82" fmla="*/ 711 h 738"/>
              <a:gd name="connsiteX83" fmla="*/ 384 w 384"/>
              <a:gd name="connsiteY83" fmla="*/ 717 h 738"/>
              <a:gd name="connsiteX84" fmla="*/ 384 w 384"/>
              <a:gd name="connsiteY84" fmla="*/ 722 h 738"/>
              <a:gd name="connsiteX85" fmla="*/ 384 w 384"/>
              <a:gd name="connsiteY85" fmla="*/ 727 h 738"/>
              <a:gd name="connsiteX86" fmla="*/ 379 w 384"/>
              <a:gd name="connsiteY86" fmla="*/ 732 h 738"/>
              <a:gd name="connsiteX87" fmla="*/ 374 w 384"/>
              <a:gd name="connsiteY87" fmla="*/ 738 h 738"/>
              <a:gd name="connsiteX88" fmla="*/ 363 w 384"/>
              <a:gd name="connsiteY88" fmla="*/ 738 h 738"/>
              <a:gd name="connsiteX89" fmla="*/ 353 w 384"/>
              <a:gd name="connsiteY89" fmla="*/ 738 h 738"/>
              <a:gd name="connsiteX90" fmla="*/ 337 w 384"/>
              <a:gd name="connsiteY90" fmla="*/ 738 h 738"/>
              <a:gd name="connsiteX91" fmla="*/ 321 w 384"/>
              <a:gd name="connsiteY91" fmla="*/ 732 h 738"/>
              <a:gd name="connsiteX92" fmla="*/ 300 w 384"/>
              <a:gd name="connsiteY92" fmla="*/ 732 h 738"/>
              <a:gd name="connsiteX93" fmla="*/ 279 w 384"/>
              <a:gd name="connsiteY93" fmla="*/ 727 h 738"/>
              <a:gd name="connsiteX94" fmla="*/ 258 w 384"/>
              <a:gd name="connsiteY94" fmla="*/ 722 h 738"/>
              <a:gd name="connsiteX95" fmla="*/ 248 w 384"/>
              <a:gd name="connsiteY95" fmla="*/ 717 h 738"/>
              <a:gd name="connsiteX96" fmla="*/ 237 w 384"/>
              <a:gd name="connsiteY96" fmla="*/ 711 h 738"/>
              <a:gd name="connsiteX97" fmla="*/ 221 w 384"/>
              <a:gd name="connsiteY97" fmla="*/ 706 h 738"/>
              <a:gd name="connsiteX98" fmla="*/ 211 w 384"/>
              <a:gd name="connsiteY98" fmla="*/ 701 h 738"/>
              <a:gd name="connsiteX99" fmla="*/ 195 w 384"/>
              <a:gd name="connsiteY99" fmla="*/ 696 h 738"/>
              <a:gd name="connsiteX100" fmla="*/ 179 w 384"/>
              <a:gd name="connsiteY100" fmla="*/ 685 h 738"/>
              <a:gd name="connsiteX101" fmla="*/ 169 w 384"/>
              <a:gd name="connsiteY101" fmla="*/ 675 h 738"/>
              <a:gd name="connsiteX102" fmla="*/ 153 w 384"/>
              <a:gd name="connsiteY102" fmla="*/ 664 h 738"/>
              <a:gd name="connsiteX103" fmla="*/ 121 w 384"/>
              <a:gd name="connsiteY103" fmla="*/ 638 h 738"/>
              <a:gd name="connsiteX104" fmla="*/ 95 w 384"/>
              <a:gd name="connsiteY104" fmla="*/ 611 h 738"/>
              <a:gd name="connsiteX105" fmla="*/ 84 w 384"/>
              <a:gd name="connsiteY105" fmla="*/ 601 h 738"/>
              <a:gd name="connsiteX106" fmla="*/ 74 w 384"/>
              <a:gd name="connsiteY106" fmla="*/ 585 h 738"/>
              <a:gd name="connsiteX107" fmla="*/ 63 w 384"/>
              <a:gd name="connsiteY107" fmla="*/ 569 h 738"/>
              <a:gd name="connsiteX108" fmla="*/ 53 w 384"/>
              <a:gd name="connsiteY108" fmla="*/ 553 h 738"/>
              <a:gd name="connsiteX109" fmla="*/ 47 w 384"/>
              <a:gd name="connsiteY109" fmla="*/ 538 h 738"/>
              <a:gd name="connsiteX110" fmla="*/ 37 w 384"/>
              <a:gd name="connsiteY110" fmla="*/ 522 h 738"/>
              <a:gd name="connsiteX111" fmla="*/ 32 w 384"/>
              <a:gd name="connsiteY111" fmla="*/ 506 h 738"/>
              <a:gd name="connsiteX112" fmla="*/ 21 w 384"/>
              <a:gd name="connsiteY112" fmla="*/ 490 h 738"/>
              <a:gd name="connsiteX113" fmla="*/ 16 w 384"/>
              <a:gd name="connsiteY113" fmla="*/ 480 h 738"/>
              <a:gd name="connsiteX114" fmla="*/ 16 w 384"/>
              <a:gd name="connsiteY114" fmla="*/ 464 h 738"/>
              <a:gd name="connsiteX115" fmla="*/ 11 w 384"/>
              <a:gd name="connsiteY115" fmla="*/ 448 h 738"/>
              <a:gd name="connsiteX116" fmla="*/ 11 w 384"/>
              <a:gd name="connsiteY116" fmla="*/ 432 h 738"/>
              <a:gd name="connsiteX117" fmla="*/ 5 w 384"/>
              <a:gd name="connsiteY117" fmla="*/ 401 h 738"/>
              <a:gd name="connsiteX118" fmla="*/ 0 w 384"/>
              <a:gd name="connsiteY118" fmla="*/ 364 h 738"/>
              <a:gd name="connsiteX119" fmla="*/ 0 w 384"/>
              <a:gd name="connsiteY119" fmla="*/ 332 h 738"/>
              <a:gd name="connsiteX120" fmla="*/ 0 w 384"/>
              <a:gd name="connsiteY120" fmla="*/ 295 h 738"/>
              <a:gd name="connsiteX121" fmla="*/ 0 w 384"/>
              <a:gd name="connsiteY121" fmla="*/ 258 h 738"/>
              <a:gd name="connsiteX122" fmla="*/ 0 w 384"/>
              <a:gd name="connsiteY122" fmla="*/ 222 h 738"/>
              <a:gd name="connsiteX123" fmla="*/ 5 w 384"/>
              <a:gd name="connsiteY123" fmla="*/ 179 h 738"/>
              <a:gd name="connsiteX124" fmla="*/ 11 w 384"/>
              <a:gd name="connsiteY124" fmla="*/ 137 h 738"/>
              <a:gd name="connsiteX125" fmla="*/ 11 w 384"/>
              <a:gd name="connsiteY125" fmla="*/ 121 h 738"/>
              <a:gd name="connsiteX126" fmla="*/ 11 w 384"/>
              <a:gd name="connsiteY126" fmla="*/ 106 h 738"/>
              <a:gd name="connsiteX127" fmla="*/ 11 w 384"/>
              <a:gd name="connsiteY127" fmla="*/ 90 h 738"/>
              <a:gd name="connsiteX128" fmla="*/ 16 w 384"/>
              <a:gd name="connsiteY128" fmla="*/ 79 h 738"/>
              <a:gd name="connsiteX129" fmla="*/ 16 w 384"/>
              <a:gd name="connsiteY129" fmla="*/ 69 h 738"/>
              <a:gd name="connsiteX130" fmla="*/ 16 w 384"/>
              <a:gd name="connsiteY130" fmla="*/ 64 h 738"/>
              <a:gd name="connsiteX131" fmla="*/ 16 w 384"/>
              <a:gd name="connsiteY131" fmla="*/ 58 h 738"/>
              <a:gd name="connsiteX132" fmla="*/ 11 w 384"/>
              <a:gd name="connsiteY132" fmla="*/ 53 h 738"/>
              <a:gd name="connsiteX133" fmla="*/ 11 w 384"/>
              <a:gd name="connsiteY133" fmla="*/ 53 h 738"/>
              <a:gd name="connsiteX134" fmla="*/ 5 w 384"/>
              <a:gd name="connsiteY134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05 w 384"/>
              <a:gd name="connsiteY6" fmla="*/ 42 h 738"/>
              <a:gd name="connsiteX7" fmla="*/ 95 w 384"/>
              <a:gd name="connsiteY7" fmla="*/ 48 h 738"/>
              <a:gd name="connsiteX8" fmla="*/ 90 w 384"/>
              <a:gd name="connsiteY8" fmla="*/ 53 h 738"/>
              <a:gd name="connsiteX9" fmla="*/ 84 w 384"/>
              <a:gd name="connsiteY9" fmla="*/ 58 h 738"/>
              <a:gd name="connsiteX10" fmla="*/ 84 w 384"/>
              <a:gd name="connsiteY10" fmla="*/ 69 h 738"/>
              <a:gd name="connsiteX11" fmla="*/ 79 w 384"/>
              <a:gd name="connsiteY11" fmla="*/ 79 h 738"/>
              <a:gd name="connsiteX12" fmla="*/ 74 w 384"/>
              <a:gd name="connsiteY12" fmla="*/ 95 h 738"/>
              <a:gd name="connsiteX13" fmla="*/ 68 w 384"/>
              <a:gd name="connsiteY13" fmla="*/ 116 h 738"/>
              <a:gd name="connsiteX14" fmla="*/ 63 w 384"/>
              <a:gd name="connsiteY14" fmla="*/ 137 h 738"/>
              <a:gd name="connsiteX15" fmla="*/ 63 w 384"/>
              <a:gd name="connsiteY15" fmla="*/ 158 h 738"/>
              <a:gd name="connsiteX16" fmla="*/ 58 w 384"/>
              <a:gd name="connsiteY16" fmla="*/ 185 h 738"/>
              <a:gd name="connsiteX17" fmla="*/ 53 w 384"/>
              <a:gd name="connsiteY17" fmla="*/ 206 h 738"/>
              <a:gd name="connsiteX18" fmla="*/ 53 w 384"/>
              <a:gd name="connsiteY18" fmla="*/ 227 h 738"/>
              <a:gd name="connsiteX19" fmla="*/ 47 w 384"/>
              <a:gd name="connsiteY19" fmla="*/ 243 h 738"/>
              <a:gd name="connsiteX20" fmla="*/ 47 w 384"/>
              <a:gd name="connsiteY20" fmla="*/ 264 h 738"/>
              <a:gd name="connsiteX21" fmla="*/ 42 w 384"/>
              <a:gd name="connsiteY21" fmla="*/ 279 h 738"/>
              <a:gd name="connsiteX22" fmla="*/ 42 w 384"/>
              <a:gd name="connsiteY22" fmla="*/ 290 h 738"/>
              <a:gd name="connsiteX23" fmla="*/ 42 w 384"/>
              <a:gd name="connsiteY23" fmla="*/ 301 h 738"/>
              <a:gd name="connsiteX24" fmla="*/ 42 w 384"/>
              <a:gd name="connsiteY24" fmla="*/ 322 h 738"/>
              <a:gd name="connsiteX25" fmla="*/ 47 w 384"/>
              <a:gd name="connsiteY25" fmla="*/ 348 h 738"/>
              <a:gd name="connsiteX26" fmla="*/ 53 w 384"/>
              <a:gd name="connsiteY26" fmla="*/ 390 h 738"/>
              <a:gd name="connsiteX27" fmla="*/ 53 w 384"/>
              <a:gd name="connsiteY27" fmla="*/ 416 h 738"/>
              <a:gd name="connsiteX28" fmla="*/ 58 w 384"/>
              <a:gd name="connsiteY28" fmla="*/ 443 h 738"/>
              <a:gd name="connsiteX29" fmla="*/ 68 w 384"/>
              <a:gd name="connsiteY29" fmla="*/ 469 h 738"/>
              <a:gd name="connsiteX30" fmla="*/ 74 w 384"/>
              <a:gd name="connsiteY30" fmla="*/ 485 h 738"/>
              <a:gd name="connsiteX31" fmla="*/ 79 w 384"/>
              <a:gd name="connsiteY31" fmla="*/ 495 h 738"/>
              <a:gd name="connsiteX32" fmla="*/ 95 w 384"/>
              <a:gd name="connsiteY32" fmla="*/ 522 h 738"/>
              <a:gd name="connsiteX33" fmla="*/ 111 w 384"/>
              <a:gd name="connsiteY33" fmla="*/ 543 h 738"/>
              <a:gd name="connsiteX34" fmla="*/ 126 w 384"/>
              <a:gd name="connsiteY34" fmla="*/ 564 h 738"/>
              <a:gd name="connsiteX35" fmla="*/ 137 w 384"/>
              <a:gd name="connsiteY35" fmla="*/ 574 h 738"/>
              <a:gd name="connsiteX36" fmla="*/ 147 w 384"/>
              <a:gd name="connsiteY36" fmla="*/ 580 h 738"/>
              <a:gd name="connsiteX37" fmla="*/ 169 w 384"/>
              <a:gd name="connsiteY37" fmla="*/ 601 h 738"/>
              <a:gd name="connsiteX38" fmla="*/ 190 w 384"/>
              <a:gd name="connsiteY38" fmla="*/ 611 h 738"/>
              <a:gd name="connsiteX39" fmla="*/ 211 w 384"/>
              <a:gd name="connsiteY39" fmla="*/ 627 h 738"/>
              <a:gd name="connsiteX40" fmla="*/ 237 w 384"/>
              <a:gd name="connsiteY40" fmla="*/ 638 h 738"/>
              <a:gd name="connsiteX41" fmla="*/ 248 w 384"/>
              <a:gd name="connsiteY41" fmla="*/ 643 h 738"/>
              <a:gd name="connsiteX42" fmla="*/ 258 w 384"/>
              <a:gd name="connsiteY42" fmla="*/ 648 h 738"/>
              <a:gd name="connsiteX43" fmla="*/ 269 w 384"/>
              <a:gd name="connsiteY43" fmla="*/ 648 h 738"/>
              <a:gd name="connsiteX44" fmla="*/ 279 w 384"/>
              <a:gd name="connsiteY44" fmla="*/ 653 h 738"/>
              <a:gd name="connsiteX45" fmla="*/ 284 w 384"/>
              <a:gd name="connsiteY45" fmla="*/ 653 h 738"/>
              <a:gd name="connsiteX46" fmla="*/ 290 w 384"/>
              <a:gd name="connsiteY46" fmla="*/ 653 h 738"/>
              <a:gd name="connsiteX47" fmla="*/ 300 w 384"/>
              <a:gd name="connsiteY47" fmla="*/ 653 h 738"/>
              <a:gd name="connsiteX48" fmla="*/ 305 w 384"/>
              <a:gd name="connsiteY48" fmla="*/ 648 h 738"/>
              <a:gd name="connsiteX49" fmla="*/ 305 w 384"/>
              <a:gd name="connsiteY49" fmla="*/ 643 h 738"/>
              <a:gd name="connsiteX50" fmla="*/ 311 w 384"/>
              <a:gd name="connsiteY50" fmla="*/ 638 h 738"/>
              <a:gd name="connsiteX51" fmla="*/ 316 w 384"/>
              <a:gd name="connsiteY51" fmla="*/ 632 h 738"/>
              <a:gd name="connsiteX52" fmla="*/ 316 w 384"/>
              <a:gd name="connsiteY52" fmla="*/ 622 h 738"/>
              <a:gd name="connsiteX53" fmla="*/ 321 w 384"/>
              <a:gd name="connsiteY53" fmla="*/ 606 h 738"/>
              <a:gd name="connsiteX54" fmla="*/ 327 w 384"/>
              <a:gd name="connsiteY54" fmla="*/ 590 h 738"/>
              <a:gd name="connsiteX55" fmla="*/ 332 w 384"/>
              <a:gd name="connsiteY55" fmla="*/ 574 h 738"/>
              <a:gd name="connsiteX56" fmla="*/ 332 w 384"/>
              <a:gd name="connsiteY56" fmla="*/ 559 h 738"/>
              <a:gd name="connsiteX57" fmla="*/ 337 w 384"/>
              <a:gd name="connsiteY57" fmla="*/ 543 h 738"/>
              <a:gd name="connsiteX58" fmla="*/ 342 w 384"/>
              <a:gd name="connsiteY58" fmla="*/ 532 h 738"/>
              <a:gd name="connsiteX59" fmla="*/ 348 w 384"/>
              <a:gd name="connsiteY59" fmla="*/ 522 h 738"/>
              <a:gd name="connsiteX60" fmla="*/ 348 w 384"/>
              <a:gd name="connsiteY60" fmla="*/ 517 h 738"/>
              <a:gd name="connsiteX61" fmla="*/ 353 w 384"/>
              <a:gd name="connsiteY61" fmla="*/ 506 h 738"/>
              <a:gd name="connsiteX62" fmla="*/ 353 w 384"/>
              <a:gd name="connsiteY62" fmla="*/ 506 h 738"/>
              <a:gd name="connsiteX63" fmla="*/ 358 w 384"/>
              <a:gd name="connsiteY63" fmla="*/ 506 h 738"/>
              <a:gd name="connsiteX64" fmla="*/ 358 w 384"/>
              <a:gd name="connsiteY64" fmla="*/ 506 h 738"/>
              <a:gd name="connsiteX65" fmla="*/ 358 w 384"/>
              <a:gd name="connsiteY65" fmla="*/ 511 h 738"/>
              <a:gd name="connsiteX66" fmla="*/ 358 w 384"/>
              <a:gd name="connsiteY66" fmla="*/ 517 h 738"/>
              <a:gd name="connsiteX67" fmla="*/ 363 w 384"/>
              <a:gd name="connsiteY67" fmla="*/ 522 h 738"/>
              <a:gd name="connsiteX68" fmla="*/ 363 w 384"/>
              <a:gd name="connsiteY68" fmla="*/ 538 h 738"/>
              <a:gd name="connsiteX69" fmla="*/ 363 w 384"/>
              <a:gd name="connsiteY69" fmla="*/ 548 h 738"/>
              <a:gd name="connsiteX70" fmla="*/ 363 w 384"/>
              <a:gd name="connsiteY70" fmla="*/ 564 h 738"/>
              <a:gd name="connsiteX71" fmla="*/ 363 w 384"/>
              <a:gd name="connsiteY71" fmla="*/ 580 h 738"/>
              <a:gd name="connsiteX72" fmla="*/ 363 w 384"/>
              <a:gd name="connsiteY72" fmla="*/ 601 h 738"/>
              <a:gd name="connsiteX73" fmla="*/ 363 w 384"/>
              <a:gd name="connsiteY73" fmla="*/ 617 h 738"/>
              <a:gd name="connsiteX74" fmla="*/ 363 w 384"/>
              <a:gd name="connsiteY74" fmla="*/ 632 h 738"/>
              <a:gd name="connsiteX75" fmla="*/ 369 w 384"/>
              <a:gd name="connsiteY75" fmla="*/ 648 h 738"/>
              <a:gd name="connsiteX76" fmla="*/ 369 w 384"/>
              <a:gd name="connsiteY76" fmla="*/ 664 h 738"/>
              <a:gd name="connsiteX77" fmla="*/ 374 w 384"/>
              <a:gd name="connsiteY77" fmla="*/ 675 h 738"/>
              <a:gd name="connsiteX78" fmla="*/ 374 w 384"/>
              <a:gd name="connsiteY78" fmla="*/ 685 h 738"/>
              <a:gd name="connsiteX79" fmla="*/ 379 w 384"/>
              <a:gd name="connsiteY79" fmla="*/ 696 h 738"/>
              <a:gd name="connsiteX80" fmla="*/ 379 w 384"/>
              <a:gd name="connsiteY80" fmla="*/ 701 h 738"/>
              <a:gd name="connsiteX81" fmla="*/ 384 w 384"/>
              <a:gd name="connsiteY81" fmla="*/ 711 h 738"/>
              <a:gd name="connsiteX82" fmla="*/ 384 w 384"/>
              <a:gd name="connsiteY82" fmla="*/ 717 h 738"/>
              <a:gd name="connsiteX83" fmla="*/ 384 w 384"/>
              <a:gd name="connsiteY83" fmla="*/ 722 h 738"/>
              <a:gd name="connsiteX84" fmla="*/ 384 w 384"/>
              <a:gd name="connsiteY84" fmla="*/ 727 h 738"/>
              <a:gd name="connsiteX85" fmla="*/ 379 w 384"/>
              <a:gd name="connsiteY85" fmla="*/ 732 h 738"/>
              <a:gd name="connsiteX86" fmla="*/ 374 w 384"/>
              <a:gd name="connsiteY86" fmla="*/ 738 h 738"/>
              <a:gd name="connsiteX87" fmla="*/ 363 w 384"/>
              <a:gd name="connsiteY87" fmla="*/ 738 h 738"/>
              <a:gd name="connsiteX88" fmla="*/ 353 w 384"/>
              <a:gd name="connsiteY88" fmla="*/ 738 h 738"/>
              <a:gd name="connsiteX89" fmla="*/ 337 w 384"/>
              <a:gd name="connsiteY89" fmla="*/ 738 h 738"/>
              <a:gd name="connsiteX90" fmla="*/ 321 w 384"/>
              <a:gd name="connsiteY90" fmla="*/ 732 h 738"/>
              <a:gd name="connsiteX91" fmla="*/ 300 w 384"/>
              <a:gd name="connsiteY91" fmla="*/ 732 h 738"/>
              <a:gd name="connsiteX92" fmla="*/ 279 w 384"/>
              <a:gd name="connsiteY92" fmla="*/ 727 h 738"/>
              <a:gd name="connsiteX93" fmla="*/ 258 w 384"/>
              <a:gd name="connsiteY93" fmla="*/ 722 h 738"/>
              <a:gd name="connsiteX94" fmla="*/ 248 w 384"/>
              <a:gd name="connsiteY94" fmla="*/ 717 h 738"/>
              <a:gd name="connsiteX95" fmla="*/ 237 w 384"/>
              <a:gd name="connsiteY95" fmla="*/ 711 h 738"/>
              <a:gd name="connsiteX96" fmla="*/ 221 w 384"/>
              <a:gd name="connsiteY96" fmla="*/ 706 h 738"/>
              <a:gd name="connsiteX97" fmla="*/ 211 w 384"/>
              <a:gd name="connsiteY97" fmla="*/ 701 h 738"/>
              <a:gd name="connsiteX98" fmla="*/ 195 w 384"/>
              <a:gd name="connsiteY98" fmla="*/ 696 h 738"/>
              <a:gd name="connsiteX99" fmla="*/ 179 w 384"/>
              <a:gd name="connsiteY99" fmla="*/ 685 h 738"/>
              <a:gd name="connsiteX100" fmla="*/ 169 w 384"/>
              <a:gd name="connsiteY100" fmla="*/ 675 h 738"/>
              <a:gd name="connsiteX101" fmla="*/ 153 w 384"/>
              <a:gd name="connsiteY101" fmla="*/ 664 h 738"/>
              <a:gd name="connsiteX102" fmla="*/ 121 w 384"/>
              <a:gd name="connsiteY102" fmla="*/ 638 h 738"/>
              <a:gd name="connsiteX103" fmla="*/ 95 w 384"/>
              <a:gd name="connsiteY103" fmla="*/ 611 h 738"/>
              <a:gd name="connsiteX104" fmla="*/ 84 w 384"/>
              <a:gd name="connsiteY104" fmla="*/ 601 h 738"/>
              <a:gd name="connsiteX105" fmla="*/ 74 w 384"/>
              <a:gd name="connsiteY105" fmla="*/ 585 h 738"/>
              <a:gd name="connsiteX106" fmla="*/ 63 w 384"/>
              <a:gd name="connsiteY106" fmla="*/ 569 h 738"/>
              <a:gd name="connsiteX107" fmla="*/ 53 w 384"/>
              <a:gd name="connsiteY107" fmla="*/ 553 h 738"/>
              <a:gd name="connsiteX108" fmla="*/ 47 w 384"/>
              <a:gd name="connsiteY108" fmla="*/ 538 h 738"/>
              <a:gd name="connsiteX109" fmla="*/ 37 w 384"/>
              <a:gd name="connsiteY109" fmla="*/ 522 h 738"/>
              <a:gd name="connsiteX110" fmla="*/ 32 w 384"/>
              <a:gd name="connsiteY110" fmla="*/ 506 h 738"/>
              <a:gd name="connsiteX111" fmla="*/ 21 w 384"/>
              <a:gd name="connsiteY111" fmla="*/ 490 h 738"/>
              <a:gd name="connsiteX112" fmla="*/ 16 w 384"/>
              <a:gd name="connsiteY112" fmla="*/ 480 h 738"/>
              <a:gd name="connsiteX113" fmla="*/ 16 w 384"/>
              <a:gd name="connsiteY113" fmla="*/ 464 h 738"/>
              <a:gd name="connsiteX114" fmla="*/ 11 w 384"/>
              <a:gd name="connsiteY114" fmla="*/ 448 h 738"/>
              <a:gd name="connsiteX115" fmla="*/ 11 w 384"/>
              <a:gd name="connsiteY115" fmla="*/ 432 h 738"/>
              <a:gd name="connsiteX116" fmla="*/ 5 w 384"/>
              <a:gd name="connsiteY116" fmla="*/ 401 h 738"/>
              <a:gd name="connsiteX117" fmla="*/ 0 w 384"/>
              <a:gd name="connsiteY117" fmla="*/ 364 h 738"/>
              <a:gd name="connsiteX118" fmla="*/ 0 w 384"/>
              <a:gd name="connsiteY118" fmla="*/ 332 h 738"/>
              <a:gd name="connsiteX119" fmla="*/ 0 w 384"/>
              <a:gd name="connsiteY119" fmla="*/ 295 h 738"/>
              <a:gd name="connsiteX120" fmla="*/ 0 w 384"/>
              <a:gd name="connsiteY120" fmla="*/ 258 h 738"/>
              <a:gd name="connsiteX121" fmla="*/ 0 w 384"/>
              <a:gd name="connsiteY121" fmla="*/ 222 h 738"/>
              <a:gd name="connsiteX122" fmla="*/ 5 w 384"/>
              <a:gd name="connsiteY122" fmla="*/ 179 h 738"/>
              <a:gd name="connsiteX123" fmla="*/ 11 w 384"/>
              <a:gd name="connsiteY123" fmla="*/ 137 h 738"/>
              <a:gd name="connsiteX124" fmla="*/ 11 w 384"/>
              <a:gd name="connsiteY124" fmla="*/ 121 h 738"/>
              <a:gd name="connsiteX125" fmla="*/ 11 w 384"/>
              <a:gd name="connsiteY125" fmla="*/ 106 h 738"/>
              <a:gd name="connsiteX126" fmla="*/ 11 w 384"/>
              <a:gd name="connsiteY126" fmla="*/ 90 h 738"/>
              <a:gd name="connsiteX127" fmla="*/ 16 w 384"/>
              <a:gd name="connsiteY127" fmla="*/ 79 h 738"/>
              <a:gd name="connsiteX128" fmla="*/ 16 w 384"/>
              <a:gd name="connsiteY128" fmla="*/ 69 h 738"/>
              <a:gd name="connsiteX129" fmla="*/ 16 w 384"/>
              <a:gd name="connsiteY129" fmla="*/ 64 h 738"/>
              <a:gd name="connsiteX130" fmla="*/ 16 w 384"/>
              <a:gd name="connsiteY130" fmla="*/ 58 h 738"/>
              <a:gd name="connsiteX131" fmla="*/ 11 w 384"/>
              <a:gd name="connsiteY131" fmla="*/ 53 h 738"/>
              <a:gd name="connsiteX132" fmla="*/ 11 w 384"/>
              <a:gd name="connsiteY132" fmla="*/ 53 h 738"/>
              <a:gd name="connsiteX133" fmla="*/ 5 w 384"/>
              <a:gd name="connsiteY133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21 h 738"/>
              <a:gd name="connsiteX3" fmla="*/ 116 w 384"/>
              <a:gd name="connsiteY3" fmla="*/ 21 h 738"/>
              <a:gd name="connsiteX4" fmla="*/ 116 w 384"/>
              <a:gd name="connsiteY4" fmla="*/ 27 h 738"/>
              <a:gd name="connsiteX5" fmla="*/ 105 w 384"/>
              <a:gd name="connsiteY5" fmla="*/ 42 h 738"/>
              <a:gd name="connsiteX6" fmla="*/ 95 w 384"/>
              <a:gd name="connsiteY6" fmla="*/ 48 h 738"/>
              <a:gd name="connsiteX7" fmla="*/ 90 w 384"/>
              <a:gd name="connsiteY7" fmla="*/ 53 h 738"/>
              <a:gd name="connsiteX8" fmla="*/ 84 w 384"/>
              <a:gd name="connsiteY8" fmla="*/ 58 h 738"/>
              <a:gd name="connsiteX9" fmla="*/ 84 w 384"/>
              <a:gd name="connsiteY9" fmla="*/ 69 h 738"/>
              <a:gd name="connsiteX10" fmla="*/ 79 w 384"/>
              <a:gd name="connsiteY10" fmla="*/ 79 h 738"/>
              <a:gd name="connsiteX11" fmla="*/ 74 w 384"/>
              <a:gd name="connsiteY11" fmla="*/ 95 h 738"/>
              <a:gd name="connsiteX12" fmla="*/ 68 w 384"/>
              <a:gd name="connsiteY12" fmla="*/ 116 h 738"/>
              <a:gd name="connsiteX13" fmla="*/ 63 w 384"/>
              <a:gd name="connsiteY13" fmla="*/ 137 h 738"/>
              <a:gd name="connsiteX14" fmla="*/ 63 w 384"/>
              <a:gd name="connsiteY14" fmla="*/ 158 h 738"/>
              <a:gd name="connsiteX15" fmla="*/ 58 w 384"/>
              <a:gd name="connsiteY15" fmla="*/ 185 h 738"/>
              <a:gd name="connsiteX16" fmla="*/ 53 w 384"/>
              <a:gd name="connsiteY16" fmla="*/ 206 h 738"/>
              <a:gd name="connsiteX17" fmla="*/ 53 w 384"/>
              <a:gd name="connsiteY17" fmla="*/ 227 h 738"/>
              <a:gd name="connsiteX18" fmla="*/ 47 w 384"/>
              <a:gd name="connsiteY18" fmla="*/ 243 h 738"/>
              <a:gd name="connsiteX19" fmla="*/ 47 w 384"/>
              <a:gd name="connsiteY19" fmla="*/ 264 h 738"/>
              <a:gd name="connsiteX20" fmla="*/ 42 w 384"/>
              <a:gd name="connsiteY20" fmla="*/ 279 h 738"/>
              <a:gd name="connsiteX21" fmla="*/ 42 w 384"/>
              <a:gd name="connsiteY21" fmla="*/ 290 h 738"/>
              <a:gd name="connsiteX22" fmla="*/ 42 w 384"/>
              <a:gd name="connsiteY22" fmla="*/ 301 h 738"/>
              <a:gd name="connsiteX23" fmla="*/ 42 w 384"/>
              <a:gd name="connsiteY23" fmla="*/ 322 h 738"/>
              <a:gd name="connsiteX24" fmla="*/ 47 w 384"/>
              <a:gd name="connsiteY24" fmla="*/ 348 h 738"/>
              <a:gd name="connsiteX25" fmla="*/ 53 w 384"/>
              <a:gd name="connsiteY25" fmla="*/ 390 h 738"/>
              <a:gd name="connsiteX26" fmla="*/ 53 w 384"/>
              <a:gd name="connsiteY26" fmla="*/ 416 h 738"/>
              <a:gd name="connsiteX27" fmla="*/ 58 w 384"/>
              <a:gd name="connsiteY27" fmla="*/ 443 h 738"/>
              <a:gd name="connsiteX28" fmla="*/ 68 w 384"/>
              <a:gd name="connsiteY28" fmla="*/ 469 h 738"/>
              <a:gd name="connsiteX29" fmla="*/ 74 w 384"/>
              <a:gd name="connsiteY29" fmla="*/ 485 h 738"/>
              <a:gd name="connsiteX30" fmla="*/ 79 w 384"/>
              <a:gd name="connsiteY30" fmla="*/ 495 h 738"/>
              <a:gd name="connsiteX31" fmla="*/ 95 w 384"/>
              <a:gd name="connsiteY31" fmla="*/ 522 h 738"/>
              <a:gd name="connsiteX32" fmla="*/ 111 w 384"/>
              <a:gd name="connsiteY32" fmla="*/ 543 h 738"/>
              <a:gd name="connsiteX33" fmla="*/ 126 w 384"/>
              <a:gd name="connsiteY33" fmla="*/ 564 h 738"/>
              <a:gd name="connsiteX34" fmla="*/ 137 w 384"/>
              <a:gd name="connsiteY34" fmla="*/ 574 h 738"/>
              <a:gd name="connsiteX35" fmla="*/ 147 w 384"/>
              <a:gd name="connsiteY35" fmla="*/ 580 h 738"/>
              <a:gd name="connsiteX36" fmla="*/ 169 w 384"/>
              <a:gd name="connsiteY36" fmla="*/ 601 h 738"/>
              <a:gd name="connsiteX37" fmla="*/ 190 w 384"/>
              <a:gd name="connsiteY37" fmla="*/ 611 h 738"/>
              <a:gd name="connsiteX38" fmla="*/ 211 w 384"/>
              <a:gd name="connsiteY38" fmla="*/ 627 h 738"/>
              <a:gd name="connsiteX39" fmla="*/ 237 w 384"/>
              <a:gd name="connsiteY39" fmla="*/ 638 h 738"/>
              <a:gd name="connsiteX40" fmla="*/ 248 w 384"/>
              <a:gd name="connsiteY40" fmla="*/ 643 h 738"/>
              <a:gd name="connsiteX41" fmla="*/ 258 w 384"/>
              <a:gd name="connsiteY41" fmla="*/ 648 h 738"/>
              <a:gd name="connsiteX42" fmla="*/ 269 w 384"/>
              <a:gd name="connsiteY42" fmla="*/ 648 h 738"/>
              <a:gd name="connsiteX43" fmla="*/ 279 w 384"/>
              <a:gd name="connsiteY43" fmla="*/ 653 h 738"/>
              <a:gd name="connsiteX44" fmla="*/ 284 w 384"/>
              <a:gd name="connsiteY44" fmla="*/ 653 h 738"/>
              <a:gd name="connsiteX45" fmla="*/ 290 w 384"/>
              <a:gd name="connsiteY45" fmla="*/ 653 h 738"/>
              <a:gd name="connsiteX46" fmla="*/ 300 w 384"/>
              <a:gd name="connsiteY46" fmla="*/ 653 h 738"/>
              <a:gd name="connsiteX47" fmla="*/ 305 w 384"/>
              <a:gd name="connsiteY47" fmla="*/ 648 h 738"/>
              <a:gd name="connsiteX48" fmla="*/ 305 w 384"/>
              <a:gd name="connsiteY48" fmla="*/ 643 h 738"/>
              <a:gd name="connsiteX49" fmla="*/ 311 w 384"/>
              <a:gd name="connsiteY49" fmla="*/ 638 h 738"/>
              <a:gd name="connsiteX50" fmla="*/ 316 w 384"/>
              <a:gd name="connsiteY50" fmla="*/ 632 h 738"/>
              <a:gd name="connsiteX51" fmla="*/ 316 w 384"/>
              <a:gd name="connsiteY51" fmla="*/ 622 h 738"/>
              <a:gd name="connsiteX52" fmla="*/ 321 w 384"/>
              <a:gd name="connsiteY52" fmla="*/ 606 h 738"/>
              <a:gd name="connsiteX53" fmla="*/ 327 w 384"/>
              <a:gd name="connsiteY53" fmla="*/ 590 h 738"/>
              <a:gd name="connsiteX54" fmla="*/ 332 w 384"/>
              <a:gd name="connsiteY54" fmla="*/ 574 h 738"/>
              <a:gd name="connsiteX55" fmla="*/ 332 w 384"/>
              <a:gd name="connsiteY55" fmla="*/ 559 h 738"/>
              <a:gd name="connsiteX56" fmla="*/ 337 w 384"/>
              <a:gd name="connsiteY56" fmla="*/ 543 h 738"/>
              <a:gd name="connsiteX57" fmla="*/ 342 w 384"/>
              <a:gd name="connsiteY57" fmla="*/ 532 h 738"/>
              <a:gd name="connsiteX58" fmla="*/ 348 w 384"/>
              <a:gd name="connsiteY58" fmla="*/ 522 h 738"/>
              <a:gd name="connsiteX59" fmla="*/ 348 w 384"/>
              <a:gd name="connsiteY59" fmla="*/ 517 h 738"/>
              <a:gd name="connsiteX60" fmla="*/ 353 w 384"/>
              <a:gd name="connsiteY60" fmla="*/ 506 h 738"/>
              <a:gd name="connsiteX61" fmla="*/ 353 w 384"/>
              <a:gd name="connsiteY61" fmla="*/ 506 h 738"/>
              <a:gd name="connsiteX62" fmla="*/ 358 w 384"/>
              <a:gd name="connsiteY62" fmla="*/ 506 h 738"/>
              <a:gd name="connsiteX63" fmla="*/ 358 w 384"/>
              <a:gd name="connsiteY63" fmla="*/ 506 h 738"/>
              <a:gd name="connsiteX64" fmla="*/ 358 w 384"/>
              <a:gd name="connsiteY64" fmla="*/ 511 h 738"/>
              <a:gd name="connsiteX65" fmla="*/ 358 w 384"/>
              <a:gd name="connsiteY65" fmla="*/ 517 h 738"/>
              <a:gd name="connsiteX66" fmla="*/ 363 w 384"/>
              <a:gd name="connsiteY66" fmla="*/ 522 h 738"/>
              <a:gd name="connsiteX67" fmla="*/ 363 w 384"/>
              <a:gd name="connsiteY67" fmla="*/ 538 h 738"/>
              <a:gd name="connsiteX68" fmla="*/ 363 w 384"/>
              <a:gd name="connsiteY68" fmla="*/ 548 h 738"/>
              <a:gd name="connsiteX69" fmla="*/ 363 w 384"/>
              <a:gd name="connsiteY69" fmla="*/ 564 h 738"/>
              <a:gd name="connsiteX70" fmla="*/ 363 w 384"/>
              <a:gd name="connsiteY70" fmla="*/ 580 h 738"/>
              <a:gd name="connsiteX71" fmla="*/ 363 w 384"/>
              <a:gd name="connsiteY71" fmla="*/ 601 h 738"/>
              <a:gd name="connsiteX72" fmla="*/ 363 w 384"/>
              <a:gd name="connsiteY72" fmla="*/ 617 h 738"/>
              <a:gd name="connsiteX73" fmla="*/ 363 w 384"/>
              <a:gd name="connsiteY73" fmla="*/ 632 h 738"/>
              <a:gd name="connsiteX74" fmla="*/ 369 w 384"/>
              <a:gd name="connsiteY74" fmla="*/ 648 h 738"/>
              <a:gd name="connsiteX75" fmla="*/ 369 w 384"/>
              <a:gd name="connsiteY75" fmla="*/ 664 h 738"/>
              <a:gd name="connsiteX76" fmla="*/ 374 w 384"/>
              <a:gd name="connsiteY76" fmla="*/ 675 h 738"/>
              <a:gd name="connsiteX77" fmla="*/ 374 w 384"/>
              <a:gd name="connsiteY77" fmla="*/ 685 h 738"/>
              <a:gd name="connsiteX78" fmla="*/ 379 w 384"/>
              <a:gd name="connsiteY78" fmla="*/ 696 h 738"/>
              <a:gd name="connsiteX79" fmla="*/ 379 w 384"/>
              <a:gd name="connsiteY79" fmla="*/ 701 h 738"/>
              <a:gd name="connsiteX80" fmla="*/ 384 w 384"/>
              <a:gd name="connsiteY80" fmla="*/ 711 h 738"/>
              <a:gd name="connsiteX81" fmla="*/ 384 w 384"/>
              <a:gd name="connsiteY81" fmla="*/ 717 h 738"/>
              <a:gd name="connsiteX82" fmla="*/ 384 w 384"/>
              <a:gd name="connsiteY82" fmla="*/ 722 h 738"/>
              <a:gd name="connsiteX83" fmla="*/ 384 w 384"/>
              <a:gd name="connsiteY83" fmla="*/ 727 h 738"/>
              <a:gd name="connsiteX84" fmla="*/ 379 w 384"/>
              <a:gd name="connsiteY84" fmla="*/ 732 h 738"/>
              <a:gd name="connsiteX85" fmla="*/ 374 w 384"/>
              <a:gd name="connsiteY85" fmla="*/ 738 h 738"/>
              <a:gd name="connsiteX86" fmla="*/ 363 w 384"/>
              <a:gd name="connsiteY86" fmla="*/ 738 h 738"/>
              <a:gd name="connsiteX87" fmla="*/ 353 w 384"/>
              <a:gd name="connsiteY87" fmla="*/ 738 h 738"/>
              <a:gd name="connsiteX88" fmla="*/ 337 w 384"/>
              <a:gd name="connsiteY88" fmla="*/ 738 h 738"/>
              <a:gd name="connsiteX89" fmla="*/ 321 w 384"/>
              <a:gd name="connsiteY89" fmla="*/ 732 h 738"/>
              <a:gd name="connsiteX90" fmla="*/ 300 w 384"/>
              <a:gd name="connsiteY90" fmla="*/ 732 h 738"/>
              <a:gd name="connsiteX91" fmla="*/ 279 w 384"/>
              <a:gd name="connsiteY91" fmla="*/ 727 h 738"/>
              <a:gd name="connsiteX92" fmla="*/ 258 w 384"/>
              <a:gd name="connsiteY92" fmla="*/ 722 h 738"/>
              <a:gd name="connsiteX93" fmla="*/ 248 w 384"/>
              <a:gd name="connsiteY93" fmla="*/ 717 h 738"/>
              <a:gd name="connsiteX94" fmla="*/ 237 w 384"/>
              <a:gd name="connsiteY94" fmla="*/ 711 h 738"/>
              <a:gd name="connsiteX95" fmla="*/ 221 w 384"/>
              <a:gd name="connsiteY95" fmla="*/ 706 h 738"/>
              <a:gd name="connsiteX96" fmla="*/ 211 w 384"/>
              <a:gd name="connsiteY96" fmla="*/ 701 h 738"/>
              <a:gd name="connsiteX97" fmla="*/ 195 w 384"/>
              <a:gd name="connsiteY97" fmla="*/ 696 h 738"/>
              <a:gd name="connsiteX98" fmla="*/ 179 w 384"/>
              <a:gd name="connsiteY98" fmla="*/ 685 h 738"/>
              <a:gd name="connsiteX99" fmla="*/ 169 w 384"/>
              <a:gd name="connsiteY99" fmla="*/ 675 h 738"/>
              <a:gd name="connsiteX100" fmla="*/ 153 w 384"/>
              <a:gd name="connsiteY100" fmla="*/ 664 h 738"/>
              <a:gd name="connsiteX101" fmla="*/ 121 w 384"/>
              <a:gd name="connsiteY101" fmla="*/ 638 h 738"/>
              <a:gd name="connsiteX102" fmla="*/ 95 w 384"/>
              <a:gd name="connsiteY102" fmla="*/ 611 h 738"/>
              <a:gd name="connsiteX103" fmla="*/ 84 w 384"/>
              <a:gd name="connsiteY103" fmla="*/ 601 h 738"/>
              <a:gd name="connsiteX104" fmla="*/ 74 w 384"/>
              <a:gd name="connsiteY104" fmla="*/ 585 h 738"/>
              <a:gd name="connsiteX105" fmla="*/ 63 w 384"/>
              <a:gd name="connsiteY105" fmla="*/ 569 h 738"/>
              <a:gd name="connsiteX106" fmla="*/ 53 w 384"/>
              <a:gd name="connsiteY106" fmla="*/ 553 h 738"/>
              <a:gd name="connsiteX107" fmla="*/ 47 w 384"/>
              <a:gd name="connsiteY107" fmla="*/ 538 h 738"/>
              <a:gd name="connsiteX108" fmla="*/ 37 w 384"/>
              <a:gd name="connsiteY108" fmla="*/ 522 h 738"/>
              <a:gd name="connsiteX109" fmla="*/ 32 w 384"/>
              <a:gd name="connsiteY109" fmla="*/ 506 h 738"/>
              <a:gd name="connsiteX110" fmla="*/ 21 w 384"/>
              <a:gd name="connsiteY110" fmla="*/ 490 h 738"/>
              <a:gd name="connsiteX111" fmla="*/ 16 w 384"/>
              <a:gd name="connsiteY111" fmla="*/ 480 h 738"/>
              <a:gd name="connsiteX112" fmla="*/ 16 w 384"/>
              <a:gd name="connsiteY112" fmla="*/ 464 h 738"/>
              <a:gd name="connsiteX113" fmla="*/ 11 w 384"/>
              <a:gd name="connsiteY113" fmla="*/ 448 h 738"/>
              <a:gd name="connsiteX114" fmla="*/ 11 w 384"/>
              <a:gd name="connsiteY114" fmla="*/ 432 h 738"/>
              <a:gd name="connsiteX115" fmla="*/ 5 w 384"/>
              <a:gd name="connsiteY115" fmla="*/ 401 h 738"/>
              <a:gd name="connsiteX116" fmla="*/ 0 w 384"/>
              <a:gd name="connsiteY116" fmla="*/ 364 h 738"/>
              <a:gd name="connsiteX117" fmla="*/ 0 w 384"/>
              <a:gd name="connsiteY117" fmla="*/ 332 h 738"/>
              <a:gd name="connsiteX118" fmla="*/ 0 w 384"/>
              <a:gd name="connsiteY118" fmla="*/ 295 h 738"/>
              <a:gd name="connsiteX119" fmla="*/ 0 w 384"/>
              <a:gd name="connsiteY119" fmla="*/ 258 h 738"/>
              <a:gd name="connsiteX120" fmla="*/ 0 w 384"/>
              <a:gd name="connsiteY120" fmla="*/ 222 h 738"/>
              <a:gd name="connsiteX121" fmla="*/ 5 w 384"/>
              <a:gd name="connsiteY121" fmla="*/ 179 h 738"/>
              <a:gd name="connsiteX122" fmla="*/ 11 w 384"/>
              <a:gd name="connsiteY122" fmla="*/ 137 h 738"/>
              <a:gd name="connsiteX123" fmla="*/ 11 w 384"/>
              <a:gd name="connsiteY123" fmla="*/ 121 h 738"/>
              <a:gd name="connsiteX124" fmla="*/ 11 w 384"/>
              <a:gd name="connsiteY124" fmla="*/ 106 h 738"/>
              <a:gd name="connsiteX125" fmla="*/ 11 w 384"/>
              <a:gd name="connsiteY125" fmla="*/ 90 h 738"/>
              <a:gd name="connsiteX126" fmla="*/ 16 w 384"/>
              <a:gd name="connsiteY126" fmla="*/ 79 h 738"/>
              <a:gd name="connsiteX127" fmla="*/ 16 w 384"/>
              <a:gd name="connsiteY127" fmla="*/ 69 h 738"/>
              <a:gd name="connsiteX128" fmla="*/ 16 w 384"/>
              <a:gd name="connsiteY128" fmla="*/ 64 h 738"/>
              <a:gd name="connsiteX129" fmla="*/ 16 w 384"/>
              <a:gd name="connsiteY129" fmla="*/ 58 h 738"/>
              <a:gd name="connsiteX130" fmla="*/ 11 w 384"/>
              <a:gd name="connsiteY130" fmla="*/ 53 h 738"/>
              <a:gd name="connsiteX131" fmla="*/ 11 w 384"/>
              <a:gd name="connsiteY131" fmla="*/ 53 h 738"/>
              <a:gd name="connsiteX132" fmla="*/ 5 w 384"/>
              <a:gd name="connsiteY132" fmla="*/ 53 h 738"/>
              <a:gd name="connsiteX0" fmla="*/ 90 w 384"/>
              <a:gd name="connsiteY0" fmla="*/ 0 h 738"/>
              <a:gd name="connsiteX1" fmla="*/ 111 w 384"/>
              <a:gd name="connsiteY1" fmla="*/ 21 h 738"/>
              <a:gd name="connsiteX2" fmla="*/ 116 w 384"/>
              <a:gd name="connsiteY2" fmla="*/ 21 h 738"/>
              <a:gd name="connsiteX3" fmla="*/ 116 w 384"/>
              <a:gd name="connsiteY3" fmla="*/ 27 h 738"/>
              <a:gd name="connsiteX4" fmla="*/ 105 w 384"/>
              <a:gd name="connsiteY4" fmla="*/ 42 h 738"/>
              <a:gd name="connsiteX5" fmla="*/ 95 w 384"/>
              <a:gd name="connsiteY5" fmla="*/ 48 h 738"/>
              <a:gd name="connsiteX6" fmla="*/ 90 w 384"/>
              <a:gd name="connsiteY6" fmla="*/ 53 h 738"/>
              <a:gd name="connsiteX7" fmla="*/ 84 w 384"/>
              <a:gd name="connsiteY7" fmla="*/ 58 h 738"/>
              <a:gd name="connsiteX8" fmla="*/ 84 w 384"/>
              <a:gd name="connsiteY8" fmla="*/ 69 h 738"/>
              <a:gd name="connsiteX9" fmla="*/ 79 w 384"/>
              <a:gd name="connsiteY9" fmla="*/ 79 h 738"/>
              <a:gd name="connsiteX10" fmla="*/ 74 w 384"/>
              <a:gd name="connsiteY10" fmla="*/ 95 h 738"/>
              <a:gd name="connsiteX11" fmla="*/ 68 w 384"/>
              <a:gd name="connsiteY11" fmla="*/ 116 h 738"/>
              <a:gd name="connsiteX12" fmla="*/ 63 w 384"/>
              <a:gd name="connsiteY12" fmla="*/ 137 h 738"/>
              <a:gd name="connsiteX13" fmla="*/ 63 w 384"/>
              <a:gd name="connsiteY13" fmla="*/ 158 h 738"/>
              <a:gd name="connsiteX14" fmla="*/ 58 w 384"/>
              <a:gd name="connsiteY14" fmla="*/ 185 h 738"/>
              <a:gd name="connsiteX15" fmla="*/ 53 w 384"/>
              <a:gd name="connsiteY15" fmla="*/ 206 h 738"/>
              <a:gd name="connsiteX16" fmla="*/ 53 w 384"/>
              <a:gd name="connsiteY16" fmla="*/ 227 h 738"/>
              <a:gd name="connsiteX17" fmla="*/ 47 w 384"/>
              <a:gd name="connsiteY17" fmla="*/ 243 h 738"/>
              <a:gd name="connsiteX18" fmla="*/ 47 w 384"/>
              <a:gd name="connsiteY18" fmla="*/ 264 h 738"/>
              <a:gd name="connsiteX19" fmla="*/ 42 w 384"/>
              <a:gd name="connsiteY19" fmla="*/ 279 h 738"/>
              <a:gd name="connsiteX20" fmla="*/ 42 w 384"/>
              <a:gd name="connsiteY20" fmla="*/ 290 h 738"/>
              <a:gd name="connsiteX21" fmla="*/ 42 w 384"/>
              <a:gd name="connsiteY21" fmla="*/ 301 h 738"/>
              <a:gd name="connsiteX22" fmla="*/ 42 w 384"/>
              <a:gd name="connsiteY22" fmla="*/ 322 h 738"/>
              <a:gd name="connsiteX23" fmla="*/ 47 w 384"/>
              <a:gd name="connsiteY23" fmla="*/ 348 h 738"/>
              <a:gd name="connsiteX24" fmla="*/ 53 w 384"/>
              <a:gd name="connsiteY24" fmla="*/ 390 h 738"/>
              <a:gd name="connsiteX25" fmla="*/ 53 w 384"/>
              <a:gd name="connsiteY25" fmla="*/ 416 h 738"/>
              <a:gd name="connsiteX26" fmla="*/ 58 w 384"/>
              <a:gd name="connsiteY26" fmla="*/ 443 h 738"/>
              <a:gd name="connsiteX27" fmla="*/ 68 w 384"/>
              <a:gd name="connsiteY27" fmla="*/ 469 h 738"/>
              <a:gd name="connsiteX28" fmla="*/ 74 w 384"/>
              <a:gd name="connsiteY28" fmla="*/ 485 h 738"/>
              <a:gd name="connsiteX29" fmla="*/ 79 w 384"/>
              <a:gd name="connsiteY29" fmla="*/ 495 h 738"/>
              <a:gd name="connsiteX30" fmla="*/ 95 w 384"/>
              <a:gd name="connsiteY30" fmla="*/ 522 h 738"/>
              <a:gd name="connsiteX31" fmla="*/ 111 w 384"/>
              <a:gd name="connsiteY31" fmla="*/ 543 h 738"/>
              <a:gd name="connsiteX32" fmla="*/ 126 w 384"/>
              <a:gd name="connsiteY32" fmla="*/ 564 h 738"/>
              <a:gd name="connsiteX33" fmla="*/ 137 w 384"/>
              <a:gd name="connsiteY33" fmla="*/ 574 h 738"/>
              <a:gd name="connsiteX34" fmla="*/ 147 w 384"/>
              <a:gd name="connsiteY34" fmla="*/ 580 h 738"/>
              <a:gd name="connsiteX35" fmla="*/ 169 w 384"/>
              <a:gd name="connsiteY35" fmla="*/ 601 h 738"/>
              <a:gd name="connsiteX36" fmla="*/ 190 w 384"/>
              <a:gd name="connsiteY36" fmla="*/ 611 h 738"/>
              <a:gd name="connsiteX37" fmla="*/ 211 w 384"/>
              <a:gd name="connsiteY37" fmla="*/ 627 h 738"/>
              <a:gd name="connsiteX38" fmla="*/ 237 w 384"/>
              <a:gd name="connsiteY38" fmla="*/ 638 h 738"/>
              <a:gd name="connsiteX39" fmla="*/ 248 w 384"/>
              <a:gd name="connsiteY39" fmla="*/ 643 h 738"/>
              <a:gd name="connsiteX40" fmla="*/ 258 w 384"/>
              <a:gd name="connsiteY40" fmla="*/ 648 h 738"/>
              <a:gd name="connsiteX41" fmla="*/ 269 w 384"/>
              <a:gd name="connsiteY41" fmla="*/ 648 h 738"/>
              <a:gd name="connsiteX42" fmla="*/ 279 w 384"/>
              <a:gd name="connsiteY42" fmla="*/ 653 h 738"/>
              <a:gd name="connsiteX43" fmla="*/ 284 w 384"/>
              <a:gd name="connsiteY43" fmla="*/ 653 h 738"/>
              <a:gd name="connsiteX44" fmla="*/ 290 w 384"/>
              <a:gd name="connsiteY44" fmla="*/ 653 h 738"/>
              <a:gd name="connsiteX45" fmla="*/ 300 w 384"/>
              <a:gd name="connsiteY45" fmla="*/ 653 h 738"/>
              <a:gd name="connsiteX46" fmla="*/ 305 w 384"/>
              <a:gd name="connsiteY46" fmla="*/ 648 h 738"/>
              <a:gd name="connsiteX47" fmla="*/ 305 w 384"/>
              <a:gd name="connsiteY47" fmla="*/ 643 h 738"/>
              <a:gd name="connsiteX48" fmla="*/ 311 w 384"/>
              <a:gd name="connsiteY48" fmla="*/ 638 h 738"/>
              <a:gd name="connsiteX49" fmla="*/ 316 w 384"/>
              <a:gd name="connsiteY49" fmla="*/ 632 h 738"/>
              <a:gd name="connsiteX50" fmla="*/ 316 w 384"/>
              <a:gd name="connsiteY50" fmla="*/ 622 h 738"/>
              <a:gd name="connsiteX51" fmla="*/ 321 w 384"/>
              <a:gd name="connsiteY51" fmla="*/ 606 h 738"/>
              <a:gd name="connsiteX52" fmla="*/ 327 w 384"/>
              <a:gd name="connsiteY52" fmla="*/ 590 h 738"/>
              <a:gd name="connsiteX53" fmla="*/ 332 w 384"/>
              <a:gd name="connsiteY53" fmla="*/ 574 h 738"/>
              <a:gd name="connsiteX54" fmla="*/ 332 w 384"/>
              <a:gd name="connsiteY54" fmla="*/ 559 h 738"/>
              <a:gd name="connsiteX55" fmla="*/ 337 w 384"/>
              <a:gd name="connsiteY55" fmla="*/ 543 h 738"/>
              <a:gd name="connsiteX56" fmla="*/ 342 w 384"/>
              <a:gd name="connsiteY56" fmla="*/ 532 h 738"/>
              <a:gd name="connsiteX57" fmla="*/ 348 w 384"/>
              <a:gd name="connsiteY57" fmla="*/ 522 h 738"/>
              <a:gd name="connsiteX58" fmla="*/ 348 w 384"/>
              <a:gd name="connsiteY58" fmla="*/ 517 h 738"/>
              <a:gd name="connsiteX59" fmla="*/ 353 w 384"/>
              <a:gd name="connsiteY59" fmla="*/ 506 h 738"/>
              <a:gd name="connsiteX60" fmla="*/ 353 w 384"/>
              <a:gd name="connsiteY60" fmla="*/ 506 h 738"/>
              <a:gd name="connsiteX61" fmla="*/ 358 w 384"/>
              <a:gd name="connsiteY61" fmla="*/ 506 h 738"/>
              <a:gd name="connsiteX62" fmla="*/ 358 w 384"/>
              <a:gd name="connsiteY62" fmla="*/ 506 h 738"/>
              <a:gd name="connsiteX63" fmla="*/ 358 w 384"/>
              <a:gd name="connsiteY63" fmla="*/ 511 h 738"/>
              <a:gd name="connsiteX64" fmla="*/ 358 w 384"/>
              <a:gd name="connsiteY64" fmla="*/ 517 h 738"/>
              <a:gd name="connsiteX65" fmla="*/ 363 w 384"/>
              <a:gd name="connsiteY65" fmla="*/ 522 h 738"/>
              <a:gd name="connsiteX66" fmla="*/ 363 w 384"/>
              <a:gd name="connsiteY66" fmla="*/ 538 h 738"/>
              <a:gd name="connsiteX67" fmla="*/ 363 w 384"/>
              <a:gd name="connsiteY67" fmla="*/ 548 h 738"/>
              <a:gd name="connsiteX68" fmla="*/ 363 w 384"/>
              <a:gd name="connsiteY68" fmla="*/ 564 h 738"/>
              <a:gd name="connsiteX69" fmla="*/ 363 w 384"/>
              <a:gd name="connsiteY69" fmla="*/ 580 h 738"/>
              <a:gd name="connsiteX70" fmla="*/ 363 w 384"/>
              <a:gd name="connsiteY70" fmla="*/ 601 h 738"/>
              <a:gd name="connsiteX71" fmla="*/ 363 w 384"/>
              <a:gd name="connsiteY71" fmla="*/ 617 h 738"/>
              <a:gd name="connsiteX72" fmla="*/ 363 w 384"/>
              <a:gd name="connsiteY72" fmla="*/ 632 h 738"/>
              <a:gd name="connsiteX73" fmla="*/ 369 w 384"/>
              <a:gd name="connsiteY73" fmla="*/ 648 h 738"/>
              <a:gd name="connsiteX74" fmla="*/ 369 w 384"/>
              <a:gd name="connsiteY74" fmla="*/ 664 h 738"/>
              <a:gd name="connsiteX75" fmla="*/ 374 w 384"/>
              <a:gd name="connsiteY75" fmla="*/ 675 h 738"/>
              <a:gd name="connsiteX76" fmla="*/ 374 w 384"/>
              <a:gd name="connsiteY76" fmla="*/ 685 h 738"/>
              <a:gd name="connsiteX77" fmla="*/ 379 w 384"/>
              <a:gd name="connsiteY77" fmla="*/ 696 h 738"/>
              <a:gd name="connsiteX78" fmla="*/ 379 w 384"/>
              <a:gd name="connsiteY78" fmla="*/ 701 h 738"/>
              <a:gd name="connsiteX79" fmla="*/ 384 w 384"/>
              <a:gd name="connsiteY79" fmla="*/ 711 h 738"/>
              <a:gd name="connsiteX80" fmla="*/ 384 w 384"/>
              <a:gd name="connsiteY80" fmla="*/ 717 h 738"/>
              <a:gd name="connsiteX81" fmla="*/ 384 w 384"/>
              <a:gd name="connsiteY81" fmla="*/ 722 h 738"/>
              <a:gd name="connsiteX82" fmla="*/ 384 w 384"/>
              <a:gd name="connsiteY82" fmla="*/ 727 h 738"/>
              <a:gd name="connsiteX83" fmla="*/ 379 w 384"/>
              <a:gd name="connsiteY83" fmla="*/ 732 h 738"/>
              <a:gd name="connsiteX84" fmla="*/ 374 w 384"/>
              <a:gd name="connsiteY84" fmla="*/ 738 h 738"/>
              <a:gd name="connsiteX85" fmla="*/ 363 w 384"/>
              <a:gd name="connsiteY85" fmla="*/ 738 h 738"/>
              <a:gd name="connsiteX86" fmla="*/ 353 w 384"/>
              <a:gd name="connsiteY86" fmla="*/ 738 h 738"/>
              <a:gd name="connsiteX87" fmla="*/ 337 w 384"/>
              <a:gd name="connsiteY87" fmla="*/ 738 h 738"/>
              <a:gd name="connsiteX88" fmla="*/ 321 w 384"/>
              <a:gd name="connsiteY88" fmla="*/ 732 h 738"/>
              <a:gd name="connsiteX89" fmla="*/ 300 w 384"/>
              <a:gd name="connsiteY89" fmla="*/ 732 h 738"/>
              <a:gd name="connsiteX90" fmla="*/ 279 w 384"/>
              <a:gd name="connsiteY90" fmla="*/ 727 h 738"/>
              <a:gd name="connsiteX91" fmla="*/ 258 w 384"/>
              <a:gd name="connsiteY91" fmla="*/ 722 h 738"/>
              <a:gd name="connsiteX92" fmla="*/ 248 w 384"/>
              <a:gd name="connsiteY92" fmla="*/ 717 h 738"/>
              <a:gd name="connsiteX93" fmla="*/ 237 w 384"/>
              <a:gd name="connsiteY93" fmla="*/ 711 h 738"/>
              <a:gd name="connsiteX94" fmla="*/ 221 w 384"/>
              <a:gd name="connsiteY94" fmla="*/ 706 h 738"/>
              <a:gd name="connsiteX95" fmla="*/ 211 w 384"/>
              <a:gd name="connsiteY95" fmla="*/ 701 h 738"/>
              <a:gd name="connsiteX96" fmla="*/ 195 w 384"/>
              <a:gd name="connsiteY96" fmla="*/ 696 h 738"/>
              <a:gd name="connsiteX97" fmla="*/ 179 w 384"/>
              <a:gd name="connsiteY97" fmla="*/ 685 h 738"/>
              <a:gd name="connsiteX98" fmla="*/ 169 w 384"/>
              <a:gd name="connsiteY98" fmla="*/ 675 h 738"/>
              <a:gd name="connsiteX99" fmla="*/ 153 w 384"/>
              <a:gd name="connsiteY99" fmla="*/ 664 h 738"/>
              <a:gd name="connsiteX100" fmla="*/ 121 w 384"/>
              <a:gd name="connsiteY100" fmla="*/ 638 h 738"/>
              <a:gd name="connsiteX101" fmla="*/ 95 w 384"/>
              <a:gd name="connsiteY101" fmla="*/ 611 h 738"/>
              <a:gd name="connsiteX102" fmla="*/ 84 w 384"/>
              <a:gd name="connsiteY102" fmla="*/ 601 h 738"/>
              <a:gd name="connsiteX103" fmla="*/ 74 w 384"/>
              <a:gd name="connsiteY103" fmla="*/ 585 h 738"/>
              <a:gd name="connsiteX104" fmla="*/ 63 w 384"/>
              <a:gd name="connsiteY104" fmla="*/ 569 h 738"/>
              <a:gd name="connsiteX105" fmla="*/ 53 w 384"/>
              <a:gd name="connsiteY105" fmla="*/ 553 h 738"/>
              <a:gd name="connsiteX106" fmla="*/ 47 w 384"/>
              <a:gd name="connsiteY106" fmla="*/ 538 h 738"/>
              <a:gd name="connsiteX107" fmla="*/ 37 w 384"/>
              <a:gd name="connsiteY107" fmla="*/ 522 h 738"/>
              <a:gd name="connsiteX108" fmla="*/ 32 w 384"/>
              <a:gd name="connsiteY108" fmla="*/ 506 h 738"/>
              <a:gd name="connsiteX109" fmla="*/ 21 w 384"/>
              <a:gd name="connsiteY109" fmla="*/ 490 h 738"/>
              <a:gd name="connsiteX110" fmla="*/ 16 w 384"/>
              <a:gd name="connsiteY110" fmla="*/ 480 h 738"/>
              <a:gd name="connsiteX111" fmla="*/ 16 w 384"/>
              <a:gd name="connsiteY111" fmla="*/ 464 h 738"/>
              <a:gd name="connsiteX112" fmla="*/ 11 w 384"/>
              <a:gd name="connsiteY112" fmla="*/ 448 h 738"/>
              <a:gd name="connsiteX113" fmla="*/ 11 w 384"/>
              <a:gd name="connsiteY113" fmla="*/ 432 h 738"/>
              <a:gd name="connsiteX114" fmla="*/ 5 w 384"/>
              <a:gd name="connsiteY114" fmla="*/ 401 h 738"/>
              <a:gd name="connsiteX115" fmla="*/ 0 w 384"/>
              <a:gd name="connsiteY115" fmla="*/ 364 h 738"/>
              <a:gd name="connsiteX116" fmla="*/ 0 w 384"/>
              <a:gd name="connsiteY116" fmla="*/ 332 h 738"/>
              <a:gd name="connsiteX117" fmla="*/ 0 w 384"/>
              <a:gd name="connsiteY117" fmla="*/ 295 h 738"/>
              <a:gd name="connsiteX118" fmla="*/ 0 w 384"/>
              <a:gd name="connsiteY118" fmla="*/ 258 h 738"/>
              <a:gd name="connsiteX119" fmla="*/ 0 w 384"/>
              <a:gd name="connsiteY119" fmla="*/ 222 h 738"/>
              <a:gd name="connsiteX120" fmla="*/ 5 w 384"/>
              <a:gd name="connsiteY120" fmla="*/ 179 h 738"/>
              <a:gd name="connsiteX121" fmla="*/ 11 w 384"/>
              <a:gd name="connsiteY121" fmla="*/ 137 h 738"/>
              <a:gd name="connsiteX122" fmla="*/ 11 w 384"/>
              <a:gd name="connsiteY122" fmla="*/ 121 h 738"/>
              <a:gd name="connsiteX123" fmla="*/ 11 w 384"/>
              <a:gd name="connsiteY123" fmla="*/ 106 h 738"/>
              <a:gd name="connsiteX124" fmla="*/ 11 w 384"/>
              <a:gd name="connsiteY124" fmla="*/ 90 h 738"/>
              <a:gd name="connsiteX125" fmla="*/ 16 w 384"/>
              <a:gd name="connsiteY125" fmla="*/ 79 h 738"/>
              <a:gd name="connsiteX126" fmla="*/ 16 w 384"/>
              <a:gd name="connsiteY126" fmla="*/ 69 h 738"/>
              <a:gd name="connsiteX127" fmla="*/ 16 w 384"/>
              <a:gd name="connsiteY127" fmla="*/ 64 h 738"/>
              <a:gd name="connsiteX128" fmla="*/ 16 w 384"/>
              <a:gd name="connsiteY128" fmla="*/ 58 h 738"/>
              <a:gd name="connsiteX129" fmla="*/ 11 w 384"/>
              <a:gd name="connsiteY129" fmla="*/ 53 h 738"/>
              <a:gd name="connsiteX130" fmla="*/ 11 w 384"/>
              <a:gd name="connsiteY130" fmla="*/ 53 h 738"/>
              <a:gd name="connsiteX131" fmla="*/ 5 w 384"/>
              <a:gd name="connsiteY131" fmla="*/ 53 h 738"/>
              <a:gd name="connsiteX0" fmla="*/ 111 w 384"/>
              <a:gd name="connsiteY0" fmla="*/ 0 h 717"/>
              <a:gd name="connsiteX1" fmla="*/ 116 w 384"/>
              <a:gd name="connsiteY1" fmla="*/ 0 h 717"/>
              <a:gd name="connsiteX2" fmla="*/ 116 w 384"/>
              <a:gd name="connsiteY2" fmla="*/ 6 h 717"/>
              <a:gd name="connsiteX3" fmla="*/ 105 w 384"/>
              <a:gd name="connsiteY3" fmla="*/ 21 h 717"/>
              <a:gd name="connsiteX4" fmla="*/ 95 w 384"/>
              <a:gd name="connsiteY4" fmla="*/ 27 h 717"/>
              <a:gd name="connsiteX5" fmla="*/ 90 w 384"/>
              <a:gd name="connsiteY5" fmla="*/ 32 h 717"/>
              <a:gd name="connsiteX6" fmla="*/ 84 w 384"/>
              <a:gd name="connsiteY6" fmla="*/ 37 h 717"/>
              <a:gd name="connsiteX7" fmla="*/ 84 w 384"/>
              <a:gd name="connsiteY7" fmla="*/ 48 h 717"/>
              <a:gd name="connsiteX8" fmla="*/ 79 w 384"/>
              <a:gd name="connsiteY8" fmla="*/ 58 h 717"/>
              <a:gd name="connsiteX9" fmla="*/ 74 w 384"/>
              <a:gd name="connsiteY9" fmla="*/ 74 h 717"/>
              <a:gd name="connsiteX10" fmla="*/ 68 w 384"/>
              <a:gd name="connsiteY10" fmla="*/ 95 h 717"/>
              <a:gd name="connsiteX11" fmla="*/ 63 w 384"/>
              <a:gd name="connsiteY11" fmla="*/ 116 h 717"/>
              <a:gd name="connsiteX12" fmla="*/ 63 w 384"/>
              <a:gd name="connsiteY12" fmla="*/ 137 h 717"/>
              <a:gd name="connsiteX13" fmla="*/ 58 w 384"/>
              <a:gd name="connsiteY13" fmla="*/ 164 h 717"/>
              <a:gd name="connsiteX14" fmla="*/ 53 w 384"/>
              <a:gd name="connsiteY14" fmla="*/ 185 h 717"/>
              <a:gd name="connsiteX15" fmla="*/ 53 w 384"/>
              <a:gd name="connsiteY15" fmla="*/ 206 h 717"/>
              <a:gd name="connsiteX16" fmla="*/ 47 w 384"/>
              <a:gd name="connsiteY16" fmla="*/ 222 h 717"/>
              <a:gd name="connsiteX17" fmla="*/ 47 w 384"/>
              <a:gd name="connsiteY17" fmla="*/ 243 h 717"/>
              <a:gd name="connsiteX18" fmla="*/ 42 w 384"/>
              <a:gd name="connsiteY18" fmla="*/ 258 h 717"/>
              <a:gd name="connsiteX19" fmla="*/ 42 w 384"/>
              <a:gd name="connsiteY19" fmla="*/ 269 h 717"/>
              <a:gd name="connsiteX20" fmla="*/ 42 w 384"/>
              <a:gd name="connsiteY20" fmla="*/ 280 h 717"/>
              <a:gd name="connsiteX21" fmla="*/ 42 w 384"/>
              <a:gd name="connsiteY21" fmla="*/ 301 h 717"/>
              <a:gd name="connsiteX22" fmla="*/ 47 w 384"/>
              <a:gd name="connsiteY22" fmla="*/ 327 h 717"/>
              <a:gd name="connsiteX23" fmla="*/ 53 w 384"/>
              <a:gd name="connsiteY23" fmla="*/ 369 h 717"/>
              <a:gd name="connsiteX24" fmla="*/ 53 w 384"/>
              <a:gd name="connsiteY24" fmla="*/ 395 h 717"/>
              <a:gd name="connsiteX25" fmla="*/ 58 w 384"/>
              <a:gd name="connsiteY25" fmla="*/ 422 h 717"/>
              <a:gd name="connsiteX26" fmla="*/ 68 w 384"/>
              <a:gd name="connsiteY26" fmla="*/ 448 h 717"/>
              <a:gd name="connsiteX27" fmla="*/ 74 w 384"/>
              <a:gd name="connsiteY27" fmla="*/ 464 h 717"/>
              <a:gd name="connsiteX28" fmla="*/ 79 w 384"/>
              <a:gd name="connsiteY28" fmla="*/ 474 h 717"/>
              <a:gd name="connsiteX29" fmla="*/ 95 w 384"/>
              <a:gd name="connsiteY29" fmla="*/ 501 h 717"/>
              <a:gd name="connsiteX30" fmla="*/ 111 w 384"/>
              <a:gd name="connsiteY30" fmla="*/ 522 h 717"/>
              <a:gd name="connsiteX31" fmla="*/ 126 w 384"/>
              <a:gd name="connsiteY31" fmla="*/ 543 h 717"/>
              <a:gd name="connsiteX32" fmla="*/ 137 w 384"/>
              <a:gd name="connsiteY32" fmla="*/ 553 h 717"/>
              <a:gd name="connsiteX33" fmla="*/ 147 w 384"/>
              <a:gd name="connsiteY33" fmla="*/ 559 h 717"/>
              <a:gd name="connsiteX34" fmla="*/ 169 w 384"/>
              <a:gd name="connsiteY34" fmla="*/ 580 h 717"/>
              <a:gd name="connsiteX35" fmla="*/ 190 w 384"/>
              <a:gd name="connsiteY35" fmla="*/ 590 h 717"/>
              <a:gd name="connsiteX36" fmla="*/ 211 w 384"/>
              <a:gd name="connsiteY36" fmla="*/ 606 h 717"/>
              <a:gd name="connsiteX37" fmla="*/ 237 w 384"/>
              <a:gd name="connsiteY37" fmla="*/ 617 h 717"/>
              <a:gd name="connsiteX38" fmla="*/ 248 w 384"/>
              <a:gd name="connsiteY38" fmla="*/ 622 h 717"/>
              <a:gd name="connsiteX39" fmla="*/ 258 w 384"/>
              <a:gd name="connsiteY39" fmla="*/ 627 h 717"/>
              <a:gd name="connsiteX40" fmla="*/ 269 w 384"/>
              <a:gd name="connsiteY40" fmla="*/ 627 h 717"/>
              <a:gd name="connsiteX41" fmla="*/ 279 w 384"/>
              <a:gd name="connsiteY41" fmla="*/ 632 h 717"/>
              <a:gd name="connsiteX42" fmla="*/ 284 w 384"/>
              <a:gd name="connsiteY42" fmla="*/ 632 h 717"/>
              <a:gd name="connsiteX43" fmla="*/ 290 w 384"/>
              <a:gd name="connsiteY43" fmla="*/ 632 h 717"/>
              <a:gd name="connsiteX44" fmla="*/ 300 w 384"/>
              <a:gd name="connsiteY44" fmla="*/ 632 h 717"/>
              <a:gd name="connsiteX45" fmla="*/ 305 w 384"/>
              <a:gd name="connsiteY45" fmla="*/ 627 h 717"/>
              <a:gd name="connsiteX46" fmla="*/ 305 w 384"/>
              <a:gd name="connsiteY46" fmla="*/ 622 h 717"/>
              <a:gd name="connsiteX47" fmla="*/ 311 w 384"/>
              <a:gd name="connsiteY47" fmla="*/ 617 h 717"/>
              <a:gd name="connsiteX48" fmla="*/ 316 w 384"/>
              <a:gd name="connsiteY48" fmla="*/ 611 h 717"/>
              <a:gd name="connsiteX49" fmla="*/ 316 w 384"/>
              <a:gd name="connsiteY49" fmla="*/ 601 h 717"/>
              <a:gd name="connsiteX50" fmla="*/ 321 w 384"/>
              <a:gd name="connsiteY50" fmla="*/ 585 h 717"/>
              <a:gd name="connsiteX51" fmla="*/ 327 w 384"/>
              <a:gd name="connsiteY51" fmla="*/ 569 h 717"/>
              <a:gd name="connsiteX52" fmla="*/ 332 w 384"/>
              <a:gd name="connsiteY52" fmla="*/ 553 h 717"/>
              <a:gd name="connsiteX53" fmla="*/ 332 w 384"/>
              <a:gd name="connsiteY53" fmla="*/ 538 h 717"/>
              <a:gd name="connsiteX54" fmla="*/ 337 w 384"/>
              <a:gd name="connsiteY54" fmla="*/ 522 h 717"/>
              <a:gd name="connsiteX55" fmla="*/ 342 w 384"/>
              <a:gd name="connsiteY55" fmla="*/ 511 h 717"/>
              <a:gd name="connsiteX56" fmla="*/ 348 w 384"/>
              <a:gd name="connsiteY56" fmla="*/ 501 h 717"/>
              <a:gd name="connsiteX57" fmla="*/ 348 w 384"/>
              <a:gd name="connsiteY57" fmla="*/ 496 h 717"/>
              <a:gd name="connsiteX58" fmla="*/ 353 w 384"/>
              <a:gd name="connsiteY58" fmla="*/ 485 h 717"/>
              <a:gd name="connsiteX59" fmla="*/ 353 w 384"/>
              <a:gd name="connsiteY59" fmla="*/ 485 h 717"/>
              <a:gd name="connsiteX60" fmla="*/ 358 w 384"/>
              <a:gd name="connsiteY60" fmla="*/ 485 h 717"/>
              <a:gd name="connsiteX61" fmla="*/ 358 w 384"/>
              <a:gd name="connsiteY61" fmla="*/ 485 h 717"/>
              <a:gd name="connsiteX62" fmla="*/ 358 w 384"/>
              <a:gd name="connsiteY62" fmla="*/ 490 h 717"/>
              <a:gd name="connsiteX63" fmla="*/ 358 w 384"/>
              <a:gd name="connsiteY63" fmla="*/ 496 h 717"/>
              <a:gd name="connsiteX64" fmla="*/ 363 w 384"/>
              <a:gd name="connsiteY64" fmla="*/ 501 h 717"/>
              <a:gd name="connsiteX65" fmla="*/ 363 w 384"/>
              <a:gd name="connsiteY65" fmla="*/ 517 h 717"/>
              <a:gd name="connsiteX66" fmla="*/ 363 w 384"/>
              <a:gd name="connsiteY66" fmla="*/ 527 h 717"/>
              <a:gd name="connsiteX67" fmla="*/ 363 w 384"/>
              <a:gd name="connsiteY67" fmla="*/ 543 h 717"/>
              <a:gd name="connsiteX68" fmla="*/ 363 w 384"/>
              <a:gd name="connsiteY68" fmla="*/ 559 h 717"/>
              <a:gd name="connsiteX69" fmla="*/ 363 w 384"/>
              <a:gd name="connsiteY69" fmla="*/ 580 h 717"/>
              <a:gd name="connsiteX70" fmla="*/ 363 w 384"/>
              <a:gd name="connsiteY70" fmla="*/ 596 h 717"/>
              <a:gd name="connsiteX71" fmla="*/ 363 w 384"/>
              <a:gd name="connsiteY71" fmla="*/ 611 h 717"/>
              <a:gd name="connsiteX72" fmla="*/ 369 w 384"/>
              <a:gd name="connsiteY72" fmla="*/ 627 h 717"/>
              <a:gd name="connsiteX73" fmla="*/ 369 w 384"/>
              <a:gd name="connsiteY73" fmla="*/ 643 h 717"/>
              <a:gd name="connsiteX74" fmla="*/ 374 w 384"/>
              <a:gd name="connsiteY74" fmla="*/ 654 h 717"/>
              <a:gd name="connsiteX75" fmla="*/ 374 w 384"/>
              <a:gd name="connsiteY75" fmla="*/ 664 h 717"/>
              <a:gd name="connsiteX76" fmla="*/ 379 w 384"/>
              <a:gd name="connsiteY76" fmla="*/ 675 h 717"/>
              <a:gd name="connsiteX77" fmla="*/ 379 w 384"/>
              <a:gd name="connsiteY77" fmla="*/ 680 h 717"/>
              <a:gd name="connsiteX78" fmla="*/ 384 w 384"/>
              <a:gd name="connsiteY78" fmla="*/ 690 h 717"/>
              <a:gd name="connsiteX79" fmla="*/ 384 w 384"/>
              <a:gd name="connsiteY79" fmla="*/ 696 h 717"/>
              <a:gd name="connsiteX80" fmla="*/ 384 w 384"/>
              <a:gd name="connsiteY80" fmla="*/ 701 h 717"/>
              <a:gd name="connsiteX81" fmla="*/ 384 w 384"/>
              <a:gd name="connsiteY81" fmla="*/ 706 h 717"/>
              <a:gd name="connsiteX82" fmla="*/ 379 w 384"/>
              <a:gd name="connsiteY82" fmla="*/ 711 h 717"/>
              <a:gd name="connsiteX83" fmla="*/ 374 w 384"/>
              <a:gd name="connsiteY83" fmla="*/ 717 h 717"/>
              <a:gd name="connsiteX84" fmla="*/ 363 w 384"/>
              <a:gd name="connsiteY84" fmla="*/ 717 h 717"/>
              <a:gd name="connsiteX85" fmla="*/ 353 w 384"/>
              <a:gd name="connsiteY85" fmla="*/ 717 h 717"/>
              <a:gd name="connsiteX86" fmla="*/ 337 w 384"/>
              <a:gd name="connsiteY86" fmla="*/ 717 h 717"/>
              <a:gd name="connsiteX87" fmla="*/ 321 w 384"/>
              <a:gd name="connsiteY87" fmla="*/ 711 h 717"/>
              <a:gd name="connsiteX88" fmla="*/ 300 w 384"/>
              <a:gd name="connsiteY88" fmla="*/ 711 h 717"/>
              <a:gd name="connsiteX89" fmla="*/ 279 w 384"/>
              <a:gd name="connsiteY89" fmla="*/ 706 h 717"/>
              <a:gd name="connsiteX90" fmla="*/ 258 w 384"/>
              <a:gd name="connsiteY90" fmla="*/ 701 h 717"/>
              <a:gd name="connsiteX91" fmla="*/ 248 w 384"/>
              <a:gd name="connsiteY91" fmla="*/ 696 h 717"/>
              <a:gd name="connsiteX92" fmla="*/ 237 w 384"/>
              <a:gd name="connsiteY92" fmla="*/ 690 h 717"/>
              <a:gd name="connsiteX93" fmla="*/ 221 w 384"/>
              <a:gd name="connsiteY93" fmla="*/ 685 h 717"/>
              <a:gd name="connsiteX94" fmla="*/ 211 w 384"/>
              <a:gd name="connsiteY94" fmla="*/ 680 h 717"/>
              <a:gd name="connsiteX95" fmla="*/ 195 w 384"/>
              <a:gd name="connsiteY95" fmla="*/ 675 h 717"/>
              <a:gd name="connsiteX96" fmla="*/ 179 w 384"/>
              <a:gd name="connsiteY96" fmla="*/ 664 h 717"/>
              <a:gd name="connsiteX97" fmla="*/ 169 w 384"/>
              <a:gd name="connsiteY97" fmla="*/ 654 h 717"/>
              <a:gd name="connsiteX98" fmla="*/ 153 w 384"/>
              <a:gd name="connsiteY98" fmla="*/ 643 h 717"/>
              <a:gd name="connsiteX99" fmla="*/ 121 w 384"/>
              <a:gd name="connsiteY99" fmla="*/ 617 h 717"/>
              <a:gd name="connsiteX100" fmla="*/ 95 w 384"/>
              <a:gd name="connsiteY100" fmla="*/ 590 h 717"/>
              <a:gd name="connsiteX101" fmla="*/ 84 w 384"/>
              <a:gd name="connsiteY101" fmla="*/ 580 h 717"/>
              <a:gd name="connsiteX102" fmla="*/ 74 w 384"/>
              <a:gd name="connsiteY102" fmla="*/ 564 h 717"/>
              <a:gd name="connsiteX103" fmla="*/ 63 w 384"/>
              <a:gd name="connsiteY103" fmla="*/ 548 h 717"/>
              <a:gd name="connsiteX104" fmla="*/ 53 w 384"/>
              <a:gd name="connsiteY104" fmla="*/ 532 h 717"/>
              <a:gd name="connsiteX105" fmla="*/ 47 w 384"/>
              <a:gd name="connsiteY105" fmla="*/ 517 h 717"/>
              <a:gd name="connsiteX106" fmla="*/ 37 w 384"/>
              <a:gd name="connsiteY106" fmla="*/ 501 h 717"/>
              <a:gd name="connsiteX107" fmla="*/ 32 w 384"/>
              <a:gd name="connsiteY107" fmla="*/ 485 h 717"/>
              <a:gd name="connsiteX108" fmla="*/ 21 w 384"/>
              <a:gd name="connsiteY108" fmla="*/ 469 h 717"/>
              <a:gd name="connsiteX109" fmla="*/ 16 w 384"/>
              <a:gd name="connsiteY109" fmla="*/ 459 h 717"/>
              <a:gd name="connsiteX110" fmla="*/ 16 w 384"/>
              <a:gd name="connsiteY110" fmla="*/ 443 h 717"/>
              <a:gd name="connsiteX111" fmla="*/ 11 w 384"/>
              <a:gd name="connsiteY111" fmla="*/ 427 h 717"/>
              <a:gd name="connsiteX112" fmla="*/ 11 w 384"/>
              <a:gd name="connsiteY112" fmla="*/ 411 h 717"/>
              <a:gd name="connsiteX113" fmla="*/ 5 w 384"/>
              <a:gd name="connsiteY113" fmla="*/ 380 h 717"/>
              <a:gd name="connsiteX114" fmla="*/ 0 w 384"/>
              <a:gd name="connsiteY114" fmla="*/ 343 h 717"/>
              <a:gd name="connsiteX115" fmla="*/ 0 w 384"/>
              <a:gd name="connsiteY115" fmla="*/ 311 h 717"/>
              <a:gd name="connsiteX116" fmla="*/ 0 w 384"/>
              <a:gd name="connsiteY116" fmla="*/ 274 h 717"/>
              <a:gd name="connsiteX117" fmla="*/ 0 w 384"/>
              <a:gd name="connsiteY117" fmla="*/ 237 h 717"/>
              <a:gd name="connsiteX118" fmla="*/ 0 w 384"/>
              <a:gd name="connsiteY118" fmla="*/ 201 h 717"/>
              <a:gd name="connsiteX119" fmla="*/ 5 w 384"/>
              <a:gd name="connsiteY119" fmla="*/ 158 h 717"/>
              <a:gd name="connsiteX120" fmla="*/ 11 w 384"/>
              <a:gd name="connsiteY120" fmla="*/ 116 h 717"/>
              <a:gd name="connsiteX121" fmla="*/ 11 w 384"/>
              <a:gd name="connsiteY121" fmla="*/ 100 h 717"/>
              <a:gd name="connsiteX122" fmla="*/ 11 w 384"/>
              <a:gd name="connsiteY122" fmla="*/ 85 h 717"/>
              <a:gd name="connsiteX123" fmla="*/ 11 w 384"/>
              <a:gd name="connsiteY123" fmla="*/ 69 h 717"/>
              <a:gd name="connsiteX124" fmla="*/ 16 w 384"/>
              <a:gd name="connsiteY124" fmla="*/ 58 h 717"/>
              <a:gd name="connsiteX125" fmla="*/ 16 w 384"/>
              <a:gd name="connsiteY125" fmla="*/ 48 h 717"/>
              <a:gd name="connsiteX126" fmla="*/ 16 w 384"/>
              <a:gd name="connsiteY126" fmla="*/ 43 h 717"/>
              <a:gd name="connsiteX127" fmla="*/ 16 w 384"/>
              <a:gd name="connsiteY127" fmla="*/ 37 h 717"/>
              <a:gd name="connsiteX128" fmla="*/ 11 w 384"/>
              <a:gd name="connsiteY128" fmla="*/ 32 h 717"/>
              <a:gd name="connsiteX129" fmla="*/ 11 w 384"/>
              <a:gd name="connsiteY129" fmla="*/ 32 h 717"/>
              <a:gd name="connsiteX130" fmla="*/ 5 w 384"/>
              <a:gd name="connsiteY130" fmla="*/ 32 h 717"/>
              <a:gd name="connsiteX0" fmla="*/ 111 w 384"/>
              <a:gd name="connsiteY0" fmla="*/ 0 h 717"/>
              <a:gd name="connsiteX1" fmla="*/ 116 w 384"/>
              <a:gd name="connsiteY1" fmla="*/ 0 h 717"/>
              <a:gd name="connsiteX2" fmla="*/ 105 w 384"/>
              <a:gd name="connsiteY2" fmla="*/ 21 h 717"/>
              <a:gd name="connsiteX3" fmla="*/ 95 w 384"/>
              <a:gd name="connsiteY3" fmla="*/ 27 h 717"/>
              <a:gd name="connsiteX4" fmla="*/ 90 w 384"/>
              <a:gd name="connsiteY4" fmla="*/ 32 h 717"/>
              <a:gd name="connsiteX5" fmla="*/ 84 w 384"/>
              <a:gd name="connsiteY5" fmla="*/ 37 h 717"/>
              <a:gd name="connsiteX6" fmla="*/ 84 w 384"/>
              <a:gd name="connsiteY6" fmla="*/ 48 h 717"/>
              <a:gd name="connsiteX7" fmla="*/ 79 w 384"/>
              <a:gd name="connsiteY7" fmla="*/ 58 h 717"/>
              <a:gd name="connsiteX8" fmla="*/ 74 w 384"/>
              <a:gd name="connsiteY8" fmla="*/ 74 h 717"/>
              <a:gd name="connsiteX9" fmla="*/ 68 w 384"/>
              <a:gd name="connsiteY9" fmla="*/ 95 h 717"/>
              <a:gd name="connsiteX10" fmla="*/ 63 w 384"/>
              <a:gd name="connsiteY10" fmla="*/ 116 h 717"/>
              <a:gd name="connsiteX11" fmla="*/ 63 w 384"/>
              <a:gd name="connsiteY11" fmla="*/ 137 h 717"/>
              <a:gd name="connsiteX12" fmla="*/ 58 w 384"/>
              <a:gd name="connsiteY12" fmla="*/ 164 h 717"/>
              <a:gd name="connsiteX13" fmla="*/ 53 w 384"/>
              <a:gd name="connsiteY13" fmla="*/ 185 h 717"/>
              <a:gd name="connsiteX14" fmla="*/ 53 w 384"/>
              <a:gd name="connsiteY14" fmla="*/ 206 h 717"/>
              <a:gd name="connsiteX15" fmla="*/ 47 w 384"/>
              <a:gd name="connsiteY15" fmla="*/ 222 h 717"/>
              <a:gd name="connsiteX16" fmla="*/ 47 w 384"/>
              <a:gd name="connsiteY16" fmla="*/ 243 h 717"/>
              <a:gd name="connsiteX17" fmla="*/ 42 w 384"/>
              <a:gd name="connsiteY17" fmla="*/ 258 h 717"/>
              <a:gd name="connsiteX18" fmla="*/ 42 w 384"/>
              <a:gd name="connsiteY18" fmla="*/ 269 h 717"/>
              <a:gd name="connsiteX19" fmla="*/ 42 w 384"/>
              <a:gd name="connsiteY19" fmla="*/ 280 h 717"/>
              <a:gd name="connsiteX20" fmla="*/ 42 w 384"/>
              <a:gd name="connsiteY20" fmla="*/ 301 h 717"/>
              <a:gd name="connsiteX21" fmla="*/ 47 w 384"/>
              <a:gd name="connsiteY21" fmla="*/ 327 h 717"/>
              <a:gd name="connsiteX22" fmla="*/ 53 w 384"/>
              <a:gd name="connsiteY22" fmla="*/ 369 h 717"/>
              <a:gd name="connsiteX23" fmla="*/ 53 w 384"/>
              <a:gd name="connsiteY23" fmla="*/ 395 h 717"/>
              <a:gd name="connsiteX24" fmla="*/ 58 w 384"/>
              <a:gd name="connsiteY24" fmla="*/ 422 h 717"/>
              <a:gd name="connsiteX25" fmla="*/ 68 w 384"/>
              <a:gd name="connsiteY25" fmla="*/ 448 h 717"/>
              <a:gd name="connsiteX26" fmla="*/ 74 w 384"/>
              <a:gd name="connsiteY26" fmla="*/ 464 h 717"/>
              <a:gd name="connsiteX27" fmla="*/ 79 w 384"/>
              <a:gd name="connsiteY27" fmla="*/ 474 h 717"/>
              <a:gd name="connsiteX28" fmla="*/ 95 w 384"/>
              <a:gd name="connsiteY28" fmla="*/ 501 h 717"/>
              <a:gd name="connsiteX29" fmla="*/ 111 w 384"/>
              <a:gd name="connsiteY29" fmla="*/ 522 h 717"/>
              <a:gd name="connsiteX30" fmla="*/ 126 w 384"/>
              <a:gd name="connsiteY30" fmla="*/ 543 h 717"/>
              <a:gd name="connsiteX31" fmla="*/ 137 w 384"/>
              <a:gd name="connsiteY31" fmla="*/ 553 h 717"/>
              <a:gd name="connsiteX32" fmla="*/ 147 w 384"/>
              <a:gd name="connsiteY32" fmla="*/ 559 h 717"/>
              <a:gd name="connsiteX33" fmla="*/ 169 w 384"/>
              <a:gd name="connsiteY33" fmla="*/ 580 h 717"/>
              <a:gd name="connsiteX34" fmla="*/ 190 w 384"/>
              <a:gd name="connsiteY34" fmla="*/ 590 h 717"/>
              <a:gd name="connsiteX35" fmla="*/ 211 w 384"/>
              <a:gd name="connsiteY35" fmla="*/ 606 h 717"/>
              <a:gd name="connsiteX36" fmla="*/ 237 w 384"/>
              <a:gd name="connsiteY36" fmla="*/ 617 h 717"/>
              <a:gd name="connsiteX37" fmla="*/ 248 w 384"/>
              <a:gd name="connsiteY37" fmla="*/ 622 h 717"/>
              <a:gd name="connsiteX38" fmla="*/ 258 w 384"/>
              <a:gd name="connsiteY38" fmla="*/ 627 h 717"/>
              <a:gd name="connsiteX39" fmla="*/ 269 w 384"/>
              <a:gd name="connsiteY39" fmla="*/ 627 h 717"/>
              <a:gd name="connsiteX40" fmla="*/ 279 w 384"/>
              <a:gd name="connsiteY40" fmla="*/ 632 h 717"/>
              <a:gd name="connsiteX41" fmla="*/ 284 w 384"/>
              <a:gd name="connsiteY41" fmla="*/ 632 h 717"/>
              <a:gd name="connsiteX42" fmla="*/ 290 w 384"/>
              <a:gd name="connsiteY42" fmla="*/ 632 h 717"/>
              <a:gd name="connsiteX43" fmla="*/ 300 w 384"/>
              <a:gd name="connsiteY43" fmla="*/ 632 h 717"/>
              <a:gd name="connsiteX44" fmla="*/ 305 w 384"/>
              <a:gd name="connsiteY44" fmla="*/ 627 h 717"/>
              <a:gd name="connsiteX45" fmla="*/ 305 w 384"/>
              <a:gd name="connsiteY45" fmla="*/ 622 h 717"/>
              <a:gd name="connsiteX46" fmla="*/ 311 w 384"/>
              <a:gd name="connsiteY46" fmla="*/ 617 h 717"/>
              <a:gd name="connsiteX47" fmla="*/ 316 w 384"/>
              <a:gd name="connsiteY47" fmla="*/ 611 h 717"/>
              <a:gd name="connsiteX48" fmla="*/ 316 w 384"/>
              <a:gd name="connsiteY48" fmla="*/ 601 h 717"/>
              <a:gd name="connsiteX49" fmla="*/ 321 w 384"/>
              <a:gd name="connsiteY49" fmla="*/ 585 h 717"/>
              <a:gd name="connsiteX50" fmla="*/ 327 w 384"/>
              <a:gd name="connsiteY50" fmla="*/ 569 h 717"/>
              <a:gd name="connsiteX51" fmla="*/ 332 w 384"/>
              <a:gd name="connsiteY51" fmla="*/ 553 h 717"/>
              <a:gd name="connsiteX52" fmla="*/ 332 w 384"/>
              <a:gd name="connsiteY52" fmla="*/ 538 h 717"/>
              <a:gd name="connsiteX53" fmla="*/ 337 w 384"/>
              <a:gd name="connsiteY53" fmla="*/ 522 h 717"/>
              <a:gd name="connsiteX54" fmla="*/ 342 w 384"/>
              <a:gd name="connsiteY54" fmla="*/ 511 h 717"/>
              <a:gd name="connsiteX55" fmla="*/ 348 w 384"/>
              <a:gd name="connsiteY55" fmla="*/ 501 h 717"/>
              <a:gd name="connsiteX56" fmla="*/ 348 w 384"/>
              <a:gd name="connsiteY56" fmla="*/ 496 h 717"/>
              <a:gd name="connsiteX57" fmla="*/ 353 w 384"/>
              <a:gd name="connsiteY57" fmla="*/ 485 h 717"/>
              <a:gd name="connsiteX58" fmla="*/ 353 w 384"/>
              <a:gd name="connsiteY58" fmla="*/ 485 h 717"/>
              <a:gd name="connsiteX59" fmla="*/ 358 w 384"/>
              <a:gd name="connsiteY59" fmla="*/ 485 h 717"/>
              <a:gd name="connsiteX60" fmla="*/ 358 w 384"/>
              <a:gd name="connsiteY60" fmla="*/ 485 h 717"/>
              <a:gd name="connsiteX61" fmla="*/ 358 w 384"/>
              <a:gd name="connsiteY61" fmla="*/ 490 h 717"/>
              <a:gd name="connsiteX62" fmla="*/ 358 w 384"/>
              <a:gd name="connsiteY62" fmla="*/ 496 h 717"/>
              <a:gd name="connsiteX63" fmla="*/ 363 w 384"/>
              <a:gd name="connsiteY63" fmla="*/ 501 h 717"/>
              <a:gd name="connsiteX64" fmla="*/ 363 w 384"/>
              <a:gd name="connsiteY64" fmla="*/ 517 h 717"/>
              <a:gd name="connsiteX65" fmla="*/ 363 w 384"/>
              <a:gd name="connsiteY65" fmla="*/ 527 h 717"/>
              <a:gd name="connsiteX66" fmla="*/ 363 w 384"/>
              <a:gd name="connsiteY66" fmla="*/ 543 h 717"/>
              <a:gd name="connsiteX67" fmla="*/ 363 w 384"/>
              <a:gd name="connsiteY67" fmla="*/ 559 h 717"/>
              <a:gd name="connsiteX68" fmla="*/ 363 w 384"/>
              <a:gd name="connsiteY68" fmla="*/ 580 h 717"/>
              <a:gd name="connsiteX69" fmla="*/ 363 w 384"/>
              <a:gd name="connsiteY69" fmla="*/ 596 h 717"/>
              <a:gd name="connsiteX70" fmla="*/ 363 w 384"/>
              <a:gd name="connsiteY70" fmla="*/ 611 h 717"/>
              <a:gd name="connsiteX71" fmla="*/ 369 w 384"/>
              <a:gd name="connsiteY71" fmla="*/ 627 h 717"/>
              <a:gd name="connsiteX72" fmla="*/ 369 w 384"/>
              <a:gd name="connsiteY72" fmla="*/ 643 h 717"/>
              <a:gd name="connsiteX73" fmla="*/ 374 w 384"/>
              <a:gd name="connsiteY73" fmla="*/ 654 h 717"/>
              <a:gd name="connsiteX74" fmla="*/ 374 w 384"/>
              <a:gd name="connsiteY74" fmla="*/ 664 h 717"/>
              <a:gd name="connsiteX75" fmla="*/ 379 w 384"/>
              <a:gd name="connsiteY75" fmla="*/ 675 h 717"/>
              <a:gd name="connsiteX76" fmla="*/ 379 w 384"/>
              <a:gd name="connsiteY76" fmla="*/ 680 h 717"/>
              <a:gd name="connsiteX77" fmla="*/ 384 w 384"/>
              <a:gd name="connsiteY77" fmla="*/ 690 h 717"/>
              <a:gd name="connsiteX78" fmla="*/ 384 w 384"/>
              <a:gd name="connsiteY78" fmla="*/ 696 h 717"/>
              <a:gd name="connsiteX79" fmla="*/ 384 w 384"/>
              <a:gd name="connsiteY79" fmla="*/ 701 h 717"/>
              <a:gd name="connsiteX80" fmla="*/ 384 w 384"/>
              <a:gd name="connsiteY80" fmla="*/ 706 h 717"/>
              <a:gd name="connsiteX81" fmla="*/ 379 w 384"/>
              <a:gd name="connsiteY81" fmla="*/ 711 h 717"/>
              <a:gd name="connsiteX82" fmla="*/ 374 w 384"/>
              <a:gd name="connsiteY82" fmla="*/ 717 h 717"/>
              <a:gd name="connsiteX83" fmla="*/ 363 w 384"/>
              <a:gd name="connsiteY83" fmla="*/ 717 h 717"/>
              <a:gd name="connsiteX84" fmla="*/ 353 w 384"/>
              <a:gd name="connsiteY84" fmla="*/ 717 h 717"/>
              <a:gd name="connsiteX85" fmla="*/ 337 w 384"/>
              <a:gd name="connsiteY85" fmla="*/ 717 h 717"/>
              <a:gd name="connsiteX86" fmla="*/ 321 w 384"/>
              <a:gd name="connsiteY86" fmla="*/ 711 h 717"/>
              <a:gd name="connsiteX87" fmla="*/ 300 w 384"/>
              <a:gd name="connsiteY87" fmla="*/ 711 h 717"/>
              <a:gd name="connsiteX88" fmla="*/ 279 w 384"/>
              <a:gd name="connsiteY88" fmla="*/ 706 h 717"/>
              <a:gd name="connsiteX89" fmla="*/ 258 w 384"/>
              <a:gd name="connsiteY89" fmla="*/ 701 h 717"/>
              <a:gd name="connsiteX90" fmla="*/ 248 w 384"/>
              <a:gd name="connsiteY90" fmla="*/ 696 h 717"/>
              <a:gd name="connsiteX91" fmla="*/ 237 w 384"/>
              <a:gd name="connsiteY91" fmla="*/ 690 h 717"/>
              <a:gd name="connsiteX92" fmla="*/ 221 w 384"/>
              <a:gd name="connsiteY92" fmla="*/ 685 h 717"/>
              <a:gd name="connsiteX93" fmla="*/ 211 w 384"/>
              <a:gd name="connsiteY93" fmla="*/ 680 h 717"/>
              <a:gd name="connsiteX94" fmla="*/ 195 w 384"/>
              <a:gd name="connsiteY94" fmla="*/ 675 h 717"/>
              <a:gd name="connsiteX95" fmla="*/ 179 w 384"/>
              <a:gd name="connsiteY95" fmla="*/ 664 h 717"/>
              <a:gd name="connsiteX96" fmla="*/ 169 w 384"/>
              <a:gd name="connsiteY96" fmla="*/ 654 h 717"/>
              <a:gd name="connsiteX97" fmla="*/ 153 w 384"/>
              <a:gd name="connsiteY97" fmla="*/ 643 h 717"/>
              <a:gd name="connsiteX98" fmla="*/ 121 w 384"/>
              <a:gd name="connsiteY98" fmla="*/ 617 h 717"/>
              <a:gd name="connsiteX99" fmla="*/ 95 w 384"/>
              <a:gd name="connsiteY99" fmla="*/ 590 h 717"/>
              <a:gd name="connsiteX100" fmla="*/ 84 w 384"/>
              <a:gd name="connsiteY100" fmla="*/ 580 h 717"/>
              <a:gd name="connsiteX101" fmla="*/ 74 w 384"/>
              <a:gd name="connsiteY101" fmla="*/ 564 h 717"/>
              <a:gd name="connsiteX102" fmla="*/ 63 w 384"/>
              <a:gd name="connsiteY102" fmla="*/ 548 h 717"/>
              <a:gd name="connsiteX103" fmla="*/ 53 w 384"/>
              <a:gd name="connsiteY103" fmla="*/ 532 h 717"/>
              <a:gd name="connsiteX104" fmla="*/ 47 w 384"/>
              <a:gd name="connsiteY104" fmla="*/ 517 h 717"/>
              <a:gd name="connsiteX105" fmla="*/ 37 w 384"/>
              <a:gd name="connsiteY105" fmla="*/ 501 h 717"/>
              <a:gd name="connsiteX106" fmla="*/ 32 w 384"/>
              <a:gd name="connsiteY106" fmla="*/ 485 h 717"/>
              <a:gd name="connsiteX107" fmla="*/ 21 w 384"/>
              <a:gd name="connsiteY107" fmla="*/ 469 h 717"/>
              <a:gd name="connsiteX108" fmla="*/ 16 w 384"/>
              <a:gd name="connsiteY108" fmla="*/ 459 h 717"/>
              <a:gd name="connsiteX109" fmla="*/ 16 w 384"/>
              <a:gd name="connsiteY109" fmla="*/ 443 h 717"/>
              <a:gd name="connsiteX110" fmla="*/ 11 w 384"/>
              <a:gd name="connsiteY110" fmla="*/ 427 h 717"/>
              <a:gd name="connsiteX111" fmla="*/ 11 w 384"/>
              <a:gd name="connsiteY111" fmla="*/ 411 h 717"/>
              <a:gd name="connsiteX112" fmla="*/ 5 w 384"/>
              <a:gd name="connsiteY112" fmla="*/ 380 h 717"/>
              <a:gd name="connsiteX113" fmla="*/ 0 w 384"/>
              <a:gd name="connsiteY113" fmla="*/ 343 h 717"/>
              <a:gd name="connsiteX114" fmla="*/ 0 w 384"/>
              <a:gd name="connsiteY114" fmla="*/ 311 h 717"/>
              <a:gd name="connsiteX115" fmla="*/ 0 w 384"/>
              <a:gd name="connsiteY115" fmla="*/ 274 h 717"/>
              <a:gd name="connsiteX116" fmla="*/ 0 w 384"/>
              <a:gd name="connsiteY116" fmla="*/ 237 h 717"/>
              <a:gd name="connsiteX117" fmla="*/ 0 w 384"/>
              <a:gd name="connsiteY117" fmla="*/ 201 h 717"/>
              <a:gd name="connsiteX118" fmla="*/ 5 w 384"/>
              <a:gd name="connsiteY118" fmla="*/ 158 h 717"/>
              <a:gd name="connsiteX119" fmla="*/ 11 w 384"/>
              <a:gd name="connsiteY119" fmla="*/ 116 h 717"/>
              <a:gd name="connsiteX120" fmla="*/ 11 w 384"/>
              <a:gd name="connsiteY120" fmla="*/ 100 h 717"/>
              <a:gd name="connsiteX121" fmla="*/ 11 w 384"/>
              <a:gd name="connsiteY121" fmla="*/ 85 h 717"/>
              <a:gd name="connsiteX122" fmla="*/ 11 w 384"/>
              <a:gd name="connsiteY122" fmla="*/ 69 h 717"/>
              <a:gd name="connsiteX123" fmla="*/ 16 w 384"/>
              <a:gd name="connsiteY123" fmla="*/ 58 h 717"/>
              <a:gd name="connsiteX124" fmla="*/ 16 w 384"/>
              <a:gd name="connsiteY124" fmla="*/ 48 h 717"/>
              <a:gd name="connsiteX125" fmla="*/ 16 w 384"/>
              <a:gd name="connsiteY125" fmla="*/ 43 h 717"/>
              <a:gd name="connsiteX126" fmla="*/ 16 w 384"/>
              <a:gd name="connsiteY126" fmla="*/ 37 h 717"/>
              <a:gd name="connsiteX127" fmla="*/ 11 w 384"/>
              <a:gd name="connsiteY127" fmla="*/ 32 h 717"/>
              <a:gd name="connsiteX128" fmla="*/ 11 w 384"/>
              <a:gd name="connsiteY128" fmla="*/ 32 h 717"/>
              <a:gd name="connsiteX129" fmla="*/ 5 w 384"/>
              <a:gd name="connsiteY129" fmla="*/ 32 h 717"/>
              <a:gd name="connsiteX0" fmla="*/ 111 w 384"/>
              <a:gd name="connsiteY0" fmla="*/ 0 h 717"/>
              <a:gd name="connsiteX1" fmla="*/ 105 w 384"/>
              <a:gd name="connsiteY1" fmla="*/ 21 h 717"/>
              <a:gd name="connsiteX2" fmla="*/ 95 w 384"/>
              <a:gd name="connsiteY2" fmla="*/ 27 h 717"/>
              <a:gd name="connsiteX3" fmla="*/ 90 w 384"/>
              <a:gd name="connsiteY3" fmla="*/ 32 h 717"/>
              <a:gd name="connsiteX4" fmla="*/ 84 w 384"/>
              <a:gd name="connsiteY4" fmla="*/ 37 h 717"/>
              <a:gd name="connsiteX5" fmla="*/ 84 w 384"/>
              <a:gd name="connsiteY5" fmla="*/ 48 h 717"/>
              <a:gd name="connsiteX6" fmla="*/ 79 w 384"/>
              <a:gd name="connsiteY6" fmla="*/ 58 h 717"/>
              <a:gd name="connsiteX7" fmla="*/ 74 w 384"/>
              <a:gd name="connsiteY7" fmla="*/ 74 h 717"/>
              <a:gd name="connsiteX8" fmla="*/ 68 w 384"/>
              <a:gd name="connsiteY8" fmla="*/ 95 h 717"/>
              <a:gd name="connsiteX9" fmla="*/ 63 w 384"/>
              <a:gd name="connsiteY9" fmla="*/ 116 h 717"/>
              <a:gd name="connsiteX10" fmla="*/ 63 w 384"/>
              <a:gd name="connsiteY10" fmla="*/ 137 h 717"/>
              <a:gd name="connsiteX11" fmla="*/ 58 w 384"/>
              <a:gd name="connsiteY11" fmla="*/ 164 h 717"/>
              <a:gd name="connsiteX12" fmla="*/ 53 w 384"/>
              <a:gd name="connsiteY12" fmla="*/ 185 h 717"/>
              <a:gd name="connsiteX13" fmla="*/ 53 w 384"/>
              <a:gd name="connsiteY13" fmla="*/ 206 h 717"/>
              <a:gd name="connsiteX14" fmla="*/ 47 w 384"/>
              <a:gd name="connsiteY14" fmla="*/ 222 h 717"/>
              <a:gd name="connsiteX15" fmla="*/ 47 w 384"/>
              <a:gd name="connsiteY15" fmla="*/ 243 h 717"/>
              <a:gd name="connsiteX16" fmla="*/ 42 w 384"/>
              <a:gd name="connsiteY16" fmla="*/ 258 h 717"/>
              <a:gd name="connsiteX17" fmla="*/ 42 w 384"/>
              <a:gd name="connsiteY17" fmla="*/ 269 h 717"/>
              <a:gd name="connsiteX18" fmla="*/ 42 w 384"/>
              <a:gd name="connsiteY18" fmla="*/ 280 h 717"/>
              <a:gd name="connsiteX19" fmla="*/ 42 w 384"/>
              <a:gd name="connsiteY19" fmla="*/ 301 h 717"/>
              <a:gd name="connsiteX20" fmla="*/ 47 w 384"/>
              <a:gd name="connsiteY20" fmla="*/ 327 h 717"/>
              <a:gd name="connsiteX21" fmla="*/ 53 w 384"/>
              <a:gd name="connsiteY21" fmla="*/ 369 h 717"/>
              <a:gd name="connsiteX22" fmla="*/ 53 w 384"/>
              <a:gd name="connsiteY22" fmla="*/ 395 h 717"/>
              <a:gd name="connsiteX23" fmla="*/ 58 w 384"/>
              <a:gd name="connsiteY23" fmla="*/ 422 h 717"/>
              <a:gd name="connsiteX24" fmla="*/ 68 w 384"/>
              <a:gd name="connsiteY24" fmla="*/ 448 h 717"/>
              <a:gd name="connsiteX25" fmla="*/ 74 w 384"/>
              <a:gd name="connsiteY25" fmla="*/ 464 h 717"/>
              <a:gd name="connsiteX26" fmla="*/ 79 w 384"/>
              <a:gd name="connsiteY26" fmla="*/ 474 h 717"/>
              <a:gd name="connsiteX27" fmla="*/ 95 w 384"/>
              <a:gd name="connsiteY27" fmla="*/ 501 h 717"/>
              <a:gd name="connsiteX28" fmla="*/ 111 w 384"/>
              <a:gd name="connsiteY28" fmla="*/ 522 h 717"/>
              <a:gd name="connsiteX29" fmla="*/ 126 w 384"/>
              <a:gd name="connsiteY29" fmla="*/ 543 h 717"/>
              <a:gd name="connsiteX30" fmla="*/ 137 w 384"/>
              <a:gd name="connsiteY30" fmla="*/ 553 h 717"/>
              <a:gd name="connsiteX31" fmla="*/ 147 w 384"/>
              <a:gd name="connsiteY31" fmla="*/ 559 h 717"/>
              <a:gd name="connsiteX32" fmla="*/ 169 w 384"/>
              <a:gd name="connsiteY32" fmla="*/ 580 h 717"/>
              <a:gd name="connsiteX33" fmla="*/ 190 w 384"/>
              <a:gd name="connsiteY33" fmla="*/ 590 h 717"/>
              <a:gd name="connsiteX34" fmla="*/ 211 w 384"/>
              <a:gd name="connsiteY34" fmla="*/ 606 h 717"/>
              <a:gd name="connsiteX35" fmla="*/ 237 w 384"/>
              <a:gd name="connsiteY35" fmla="*/ 617 h 717"/>
              <a:gd name="connsiteX36" fmla="*/ 248 w 384"/>
              <a:gd name="connsiteY36" fmla="*/ 622 h 717"/>
              <a:gd name="connsiteX37" fmla="*/ 258 w 384"/>
              <a:gd name="connsiteY37" fmla="*/ 627 h 717"/>
              <a:gd name="connsiteX38" fmla="*/ 269 w 384"/>
              <a:gd name="connsiteY38" fmla="*/ 627 h 717"/>
              <a:gd name="connsiteX39" fmla="*/ 279 w 384"/>
              <a:gd name="connsiteY39" fmla="*/ 632 h 717"/>
              <a:gd name="connsiteX40" fmla="*/ 284 w 384"/>
              <a:gd name="connsiteY40" fmla="*/ 632 h 717"/>
              <a:gd name="connsiteX41" fmla="*/ 290 w 384"/>
              <a:gd name="connsiteY41" fmla="*/ 632 h 717"/>
              <a:gd name="connsiteX42" fmla="*/ 300 w 384"/>
              <a:gd name="connsiteY42" fmla="*/ 632 h 717"/>
              <a:gd name="connsiteX43" fmla="*/ 305 w 384"/>
              <a:gd name="connsiteY43" fmla="*/ 627 h 717"/>
              <a:gd name="connsiteX44" fmla="*/ 305 w 384"/>
              <a:gd name="connsiteY44" fmla="*/ 622 h 717"/>
              <a:gd name="connsiteX45" fmla="*/ 311 w 384"/>
              <a:gd name="connsiteY45" fmla="*/ 617 h 717"/>
              <a:gd name="connsiteX46" fmla="*/ 316 w 384"/>
              <a:gd name="connsiteY46" fmla="*/ 611 h 717"/>
              <a:gd name="connsiteX47" fmla="*/ 316 w 384"/>
              <a:gd name="connsiteY47" fmla="*/ 601 h 717"/>
              <a:gd name="connsiteX48" fmla="*/ 321 w 384"/>
              <a:gd name="connsiteY48" fmla="*/ 585 h 717"/>
              <a:gd name="connsiteX49" fmla="*/ 327 w 384"/>
              <a:gd name="connsiteY49" fmla="*/ 569 h 717"/>
              <a:gd name="connsiteX50" fmla="*/ 332 w 384"/>
              <a:gd name="connsiteY50" fmla="*/ 553 h 717"/>
              <a:gd name="connsiteX51" fmla="*/ 332 w 384"/>
              <a:gd name="connsiteY51" fmla="*/ 538 h 717"/>
              <a:gd name="connsiteX52" fmla="*/ 337 w 384"/>
              <a:gd name="connsiteY52" fmla="*/ 522 h 717"/>
              <a:gd name="connsiteX53" fmla="*/ 342 w 384"/>
              <a:gd name="connsiteY53" fmla="*/ 511 h 717"/>
              <a:gd name="connsiteX54" fmla="*/ 348 w 384"/>
              <a:gd name="connsiteY54" fmla="*/ 501 h 717"/>
              <a:gd name="connsiteX55" fmla="*/ 348 w 384"/>
              <a:gd name="connsiteY55" fmla="*/ 496 h 717"/>
              <a:gd name="connsiteX56" fmla="*/ 353 w 384"/>
              <a:gd name="connsiteY56" fmla="*/ 485 h 717"/>
              <a:gd name="connsiteX57" fmla="*/ 353 w 384"/>
              <a:gd name="connsiteY57" fmla="*/ 485 h 717"/>
              <a:gd name="connsiteX58" fmla="*/ 358 w 384"/>
              <a:gd name="connsiteY58" fmla="*/ 485 h 717"/>
              <a:gd name="connsiteX59" fmla="*/ 358 w 384"/>
              <a:gd name="connsiteY59" fmla="*/ 485 h 717"/>
              <a:gd name="connsiteX60" fmla="*/ 358 w 384"/>
              <a:gd name="connsiteY60" fmla="*/ 490 h 717"/>
              <a:gd name="connsiteX61" fmla="*/ 358 w 384"/>
              <a:gd name="connsiteY61" fmla="*/ 496 h 717"/>
              <a:gd name="connsiteX62" fmla="*/ 363 w 384"/>
              <a:gd name="connsiteY62" fmla="*/ 501 h 717"/>
              <a:gd name="connsiteX63" fmla="*/ 363 w 384"/>
              <a:gd name="connsiteY63" fmla="*/ 517 h 717"/>
              <a:gd name="connsiteX64" fmla="*/ 363 w 384"/>
              <a:gd name="connsiteY64" fmla="*/ 527 h 717"/>
              <a:gd name="connsiteX65" fmla="*/ 363 w 384"/>
              <a:gd name="connsiteY65" fmla="*/ 543 h 717"/>
              <a:gd name="connsiteX66" fmla="*/ 363 w 384"/>
              <a:gd name="connsiteY66" fmla="*/ 559 h 717"/>
              <a:gd name="connsiteX67" fmla="*/ 363 w 384"/>
              <a:gd name="connsiteY67" fmla="*/ 580 h 717"/>
              <a:gd name="connsiteX68" fmla="*/ 363 w 384"/>
              <a:gd name="connsiteY68" fmla="*/ 596 h 717"/>
              <a:gd name="connsiteX69" fmla="*/ 363 w 384"/>
              <a:gd name="connsiteY69" fmla="*/ 611 h 717"/>
              <a:gd name="connsiteX70" fmla="*/ 369 w 384"/>
              <a:gd name="connsiteY70" fmla="*/ 627 h 717"/>
              <a:gd name="connsiteX71" fmla="*/ 369 w 384"/>
              <a:gd name="connsiteY71" fmla="*/ 643 h 717"/>
              <a:gd name="connsiteX72" fmla="*/ 374 w 384"/>
              <a:gd name="connsiteY72" fmla="*/ 654 h 717"/>
              <a:gd name="connsiteX73" fmla="*/ 374 w 384"/>
              <a:gd name="connsiteY73" fmla="*/ 664 h 717"/>
              <a:gd name="connsiteX74" fmla="*/ 379 w 384"/>
              <a:gd name="connsiteY74" fmla="*/ 675 h 717"/>
              <a:gd name="connsiteX75" fmla="*/ 379 w 384"/>
              <a:gd name="connsiteY75" fmla="*/ 680 h 717"/>
              <a:gd name="connsiteX76" fmla="*/ 384 w 384"/>
              <a:gd name="connsiteY76" fmla="*/ 690 h 717"/>
              <a:gd name="connsiteX77" fmla="*/ 384 w 384"/>
              <a:gd name="connsiteY77" fmla="*/ 696 h 717"/>
              <a:gd name="connsiteX78" fmla="*/ 384 w 384"/>
              <a:gd name="connsiteY78" fmla="*/ 701 h 717"/>
              <a:gd name="connsiteX79" fmla="*/ 384 w 384"/>
              <a:gd name="connsiteY79" fmla="*/ 706 h 717"/>
              <a:gd name="connsiteX80" fmla="*/ 379 w 384"/>
              <a:gd name="connsiteY80" fmla="*/ 711 h 717"/>
              <a:gd name="connsiteX81" fmla="*/ 374 w 384"/>
              <a:gd name="connsiteY81" fmla="*/ 717 h 717"/>
              <a:gd name="connsiteX82" fmla="*/ 363 w 384"/>
              <a:gd name="connsiteY82" fmla="*/ 717 h 717"/>
              <a:gd name="connsiteX83" fmla="*/ 353 w 384"/>
              <a:gd name="connsiteY83" fmla="*/ 717 h 717"/>
              <a:gd name="connsiteX84" fmla="*/ 337 w 384"/>
              <a:gd name="connsiteY84" fmla="*/ 717 h 717"/>
              <a:gd name="connsiteX85" fmla="*/ 321 w 384"/>
              <a:gd name="connsiteY85" fmla="*/ 711 h 717"/>
              <a:gd name="connsiteX86" fmla="*/ 300 w 384"/>
              <a:gd name="connsiteY86" fmla="*/ 711 h 717"/>
              <a:gd name="connsiteX87" fmla="*/ 279 w 384"/>
              <a:gd name="connsiteY87" fmla="*/ 706 h 717"/>
              <a:gd name="connsiteX88" fmla="*/ 258 w 384"/>
              <a:gd name="connsiteY88" fmla="*/ 701 h 717"/>
              <a:gd name="connsiteX89" fmla="*/ 248 w 384"/>
              <a:gd name="connsiteY89" fmla="*/ 696 h 717"/>
              <a:gd name="connsiteX90" fmla="*/ 237 w 384"/>
              <a:gd name="connsiteY90" fmla="*/ 690 h 717"/>
              <a:gd name="connsiteX91" fmla="*/ 221 w 384"/>
              <a:gd name="connsiteY91" fmla="*/ 685 h 717"/>
              <a:gd name="connsiteX92" fmla="*/ 211 w 384"/>
              <a:gd name="connsiteY92" fmla="*/ 680 h 717"/>
              <a:gd name="connsiteX93" fmla="*/ 195 w 384"/>
              <a:gd name="connsiteY93" fmla="*/ 675 h 717"/>
              <a:gd name="connsiteX94" fmla="*/ 179 w 384"/>
              <a:gd name="connsiteY94" fmla="*/ 664 h 717"/>
              <a:gd name="connsiteX95" fmla="*/ 169 w 384"/>
              <a:gd name="connsiteY95" fmla="*/ 654 h 717"/>
              <a:gd name="connsiteX96" fmla="*/ 153 w 384"/>
              <a:gd name="connsiteY96" fmla="*/ 643 h 717"/>
              <a:gd name="connsiteX97" fmla="*/ 121 w 384"/>
              <a:gd name="connsiteY97" fmla="*/ 617 h 717"/>
              <a:gd name="connsiteX98" fmla="*/ 95 w 384"/>
              <a:gd name="connsiteY98" fmla="*/ 590 h 717"/>
              <a:gd name="connsiteX99" fmla="*/ 84 w 384"/>
              <a:gd name="connsiteY99" fmla="*/ 580 h 717"/>
              <a:gd name="connsiteX100" fmla="*/ 74 w 384"/>
              <a:gd name="connsiteY100" fmla="*/ 564 h 717"/>
              <a:gd name="connsiteX101" fmla="*/ 63 w 384"/>
              <a:gd name="connsiteY101" fmla="*/ 548 h 717"/>
              <a:gd name="connsiteX102" fmla="*/ 53 w 384"/>
              <a:gd name="connsiteY102" fmla="*/ 532 h 717"/>
              <a:gd name="connsiteX103" fmla="*/ 47 w 384"/>
              <a:gd name="connsiteY103" fmla="*/ 517 h 717"/>
              <a:gd name="connsiteX104" fmla="*/ 37 w 384"/>
              <a:gd name="connsiteY104" fmla="*/ 501 h 717"/>
              <a:gd name="connsiteX105" fmla="*/ 32 w 384"/>
              <a:gd name="connsiteY105" fmla="*/ 485 h 717"/>
              <a:gd name="connsiteX106" fmla="*/ 21 w 384"/>
              <a:gd name="connsiteY106" fmla="*/ 469 h 717"/>
              <a:gd name="connsiteX107" fmla="*/ 16 w 384"/>
              <a:gd name="connsiteY107" fmla="*/ 459 h 717"/>
              <a:gd name="connsiteX108" fmla="*/ 16 w 384"/>
              <a:gd name="connsiteY108" fmla="*/ 443 h 717"/>
              <a:gd name="connsiteX109" fmla="*/ 11 w 384"/>
              <a:gd name="connsiteY109" fmla="*/ 427 h 717"/>
              <a:gd name="connsiteX110" fmla="*/ 11 w 384"/>
              <a:gd name="connsiteY110" fmla="*/ 411 h 717"/>
              <a:gd name="connsiteX111" fmla="*/ 5 w 384"/>
              <a:gd name="connsiteY111" fmla="*/ 380 h 717"/>
              <a:gd name="connsiteX112" fmla="*/ 0 w 384"/>
              <a:gd name="connsiteY112" fmla="*/ 343 h 717"/>
              <a:gd name="connsiteX113" fmla="*/ 0 w 384"/>
              <a:gd name="connsiteY113" fmla="*/ 311 h 717"/>
              <a:gd name="connsiteX114" fmla="*/ 0 w 384"/>
              <a:gd name="connsiteY114" fmla="*/ 274 h 717"/>
              <a:gd name="connsiteX115" fmla="*/ 0 w 384"/>
              <a:gd name="connsiteY115" fmla="*/ 237 h 717"/>
              <a:gd name="connsiteX116" fmla="*/ 0 w 384"/>
              <a:gd name="connsiteY116" fmla="*/ 201 h 717"/>
              <a:gd name="connsiteX117" fmla="*/ 5 w 384"/>
              <a:gd name="connsiteY117" fmla="*/ 158 h 717"/>
              <a:gd name="connsiteX118" fmla="*/ 11 w 384"/>
              <a:gd name="connsiteY118" fmla="*/ 116 h 717"/>
              <a:gd name="connsiteX119" fmla="*/ 11 w 384"/>
              <a:gd name="connsiteY119" fmla="*/ 100 h 717"/>
              <a:gd name="connsiteX120" fmla="*/ 11 w 384"/>
              <a:gd name="connsiteY120" fmla="*/ 85 h 717"/>
              <a:gd name="connsiteX121" fmla="*/ 11 w 384"/>
              <a:gd name="connsiteY121" fmla="*/ 69 h 717"/>
              <a:gd name="connsiteX122" fmla="*/ 16 w 384"/>
              <a:gd name="connsiteY122" fmla="*/ 58 h 717"/>
              <a:gd name="connsiteX123" fmla="*/ 16 w 384"/>
              <a:gd name="connsiteY123" fmla="*/ 48 h 717"/>
              <a:gd name="connsiteX124" fmla="*/ 16 w 384"/>
              <a:gd name="connsiteY124" fmla="*/ 43 h 717"/>
              <a:gd name="connsiteX125" fmla="*/ 16 w 384"/>
              <a:gd name="connsiteY125" fmla="*/ 37 h 717"/>
              <a:gd name="connsiteX126" fmla="*/ 11 w 384"/>
              <a:gd name="connsiteY126" fmla="*/ 32 h 717"/>
              <a:gd name="connsiteX127" fmla="*/ 11 w 384"/>
              <a:gd name="connsiteY127" fmla="*/ 32 h 717"/>
              <a:gd name="connsiteX128" fmla="*/ 5 w 384"/>
              <a:gd name="connsiteY128" fmla="*/ 32 h 717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37 h 696"/>
              <a:gd name="connsiteX122" fmla="*/ 16 w 384"/>
              <a:gd name="connsiteY122" fmla="*/ 27 h 696"/>
              <a:gd name="connsiteX123" fmla="*/ 16 w 384"/>
              <a:gd name="connsiteY123" fmla="*/ 22 h 696"/>
              <a:gd name="connsiteX124" fmla="*/ 16 w 384"/>
              <a:gd name="connsiteY124" fmla="*/ 16 h 696"/>
              <a:gd name="connsiteX125" fmla="*/ 11 w 384"/>
              <a:gd name="connsiteY125" fmla="*/ 11 h 696"/>
              <a:gd name="connsiteX126" fmla="*/ 11 w 384"/>
              <a:gd name="connsiteY126" fmla="*/ 11 h 696"/>
              <a:gd name="connsiteX127" fmla="*/ 5 w 384"/>
              <a:gd name="connsiteY127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37 h 696"/>
              <a:gd name="connsiteX122" fmla="*/ 16 w 384"/>
              <a:gd name="connsiteY122" fmla="*/ 27 h 696"/>
              <a:gd name="connsiteX123" fmla="*/ 16 w 384"/>
              <a:gd name="connsiteY123" fmla="*/ 22 h 696"/>
              <a:gd name="connsiteX124" fmla="*/ 16 w 384"/>
              <a:gd name="connsiteY124" fmla="*/ 16 h 696"/>
              <a:gd name="connsiteX125" fmla="*/ 11 w 384"/>
              <a:gd name="connsiteY125" fmla="*/ 11 h 696"/>
              <a:gd name="connsiteX126" fmla="*/ 5 w 384"/>
              <a:gd name="connsiteY126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37 h 696"/>
              <a:gd name="connsiteX122" fmla="*/ 16 w 384"/>
              <a:gd name="connsiteY122" fmla="*/ 27 h 696"/>
              <a:gd name="connsiteX123" fmla="*/ 16 w 384"/>
              <a:gd name="connsiteY123" fmla="*/ 22 h 696"/>
              <a:gd name="connsiteX124" fmla="*/ 16 w 384"/>
              <a:gd name="connsiteY124" fmla="*/ 16 h 696"/>
              <a:gd name="connsiteX125" fmla="*/ 11 w 384"/>
              <a:gd name="connsiteY125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27 h 696"/>
              <a:gd name="connsiteX122" fmla="*/ 16 w 384"/>
              <a:gd name="connsiteY122" fmla="*/ 22 h 696"/>
              <a:gd name="connsiteX123" fmla="*/ 16 w 384"/>
              <a:gd name="connsiteY123" fmla="*/ 16 h 696"/>
              <a:gd name="connsiteX124" fmla="*/ 11 w 384"/>
              <a:gd name="connsiteY124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27 h 696"/>
              <a:gd name="connsiteX122" fmla="*/ 16 w 384"/>
              <a:gd name="connsiteY122" fmla="*/ 22 h 696"/>
              <a:gd name="connsiteX123" fmla="*/ 11 w 384"/>
              <a:gd name="connsiteY123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27 h 696"/>
              <a:gd name="connsiteX122" fmla="*/ 11 w 384"/>
              <a:gd name="connsiteY122" fmla="*/ 11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121" fmla="*/ 16 w 384"/>
              <a:gd name="connsiteY121" fmla="*/ 27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120" fmla="*/ 11 w 384"/>
              <a:gd name="connsiteY120" fmla="*/ 48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119" fmla="*/ 11 w 384"/>
              <a:gd name="connsiteY119" fmla="*/ 64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118" fmla="*/ 11 w 384"/>
              <a:gd name="connsiteY118" fmla="*/ 79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117" fmla="*/ 11 w 384"/>
              <a:gd name="connsiteY117" fmla="*/ 95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9 w 384"/>
              <a:gd name="connsiteY5" fmla="*/ 37 h 696"/>
              <a:gd name="connsiteX6" fmla="*/ 74 w 384"/>
              <a:gd name="connsiteY6" fmla="*/ 53 h 696"/>
              <a:gd name="connsiteX7" fmla="*/ 68 w 384"/>
              <a:gd name="connsiteY7" fmla="*/ 74 h 696"/>
              <a:gd name="connsiteX8" fmla="*/ 63 w 384"/>
              <a:gd name="connsiteY8" fmla="*/ 95 h 696"/>
              <a:gd name="connsiteX9" fmla="*/ 63 w 384"/>
              <a:gd name="connsiteY9" fmla="*/ 116 h 696"/>
              <a:gd name="connsiteX10" fmla="*/ 58 w 384"/>
              <a:gd name="connsiteY10" fmla="*/ 143 h 696"/>
              <a:gd name="connsiteX11" fmla="*/ 53 w 384"/>
              <a:gd name="connsiteY11" fmla="*/ 164 h 696"/>
              <a:gd name="connsiteX12" fmla="*/ 53 w 384"/>
              <a:gd name="connsiteY12" fmla="*/ 185 h 696"/>
              <a:gd name="connsiteX13" fmla="*/ 47 w 384"/>
              <a:gd name="connsiteY13" fmla="*/ 201 h 696"/>
              <a:gd name="connsiteX14" fmla="*/ 47 w 384"/>
              <a:gd name="connsiteY14" fmla="*/ 222 h 696"/>
              <a:gd name="connsiteX15" fmla="*/ 42 w 384"/>
              <a:gd name="connsiteY15" fmla="*/ 237 h 696"/>
              <a:gd name="connsiteX16" fmla="*/ 42 w 384"/>
              <a:gd name="connsiteY16" fmla="*/ 248 h 696"/>
              <a:gd name="connsiteX17" fmla="*/ 42 w 384"/>
              <a:gd name="connsiteY17" fmla="*/ 259 h 696"/>
              <a:gd name="connsiteX18" fmla="*/ 42 w 384"/>
              <a:gd name="connsiteY18" fmla="*/ 280 h 696"/>
              <a:gd name="connsiteX19" fmla="*/ 47 w 384"/>
              <a:gd name="connsiteY19" fmla="*/ 306 h 696"/>
              <a:gd name="connsiteX20" fmla="*/ 53 w 384"/>
              <a:gd name="connsiteY20" fmla="*/ 348 h 696"/>
              <a:gd name="connsiteX21" fmla="*/ 53 w 384"/>
              <a:gd name="connsiteY21" fmla="*/ 374 h 696"/>
              <a:gd name="connsiteX22" fmla="*/ 58 w 384"/>
              <a:gd name="connsiteY22" fmla="*/ 401 h 696"/>
              <a:gd name="connsiteX23" fmla="*/ 68 w 384"/>
              <a:gd name="connsiteY23" fmla="*/ 427 h 696"/>
              <a:gd name="connsiteX24" fmla="*/ 74 w 384"/>
              <a:gd name="connsiteY24" fmla="*/ 443 h 696"/>
              <a:gd name="connsiteX25" fmla="*/ 79 w 384"/>
              <a:gd name="connsiteY25" fmla="*/ 453 h 696"/>
              <a:gd name="connsiteX26" fmla="*/ 95 w 384"/>
              <a:gd name="connsiteY26" fmla="*/ 480 h 696"/>
              <a:gd name="connsiteX27" fmla="*/ 111 w 384"/>
              <a:gd name="connsiteY27" fmla="*/ 501 h 696"/>
              <a:gd name="connsiteX28" fmla="*/ 126 w 384"/>
              <a:gd name="connsiteY28" fmla="*/ 522 h 696"/>
              <a:gd name="connsiteX29" fmla="*/ 137 w 384"/>
              <a:gd name="connsiteY29" fmla="*/ 532 h 696"/>
              <a:gd name="connsiteX30" fmla="*/ 147 w 384"/>
              <a:gd name="connsiteY30" fmla="*/ 538 h 696"/>
              <a:gd name="connsiteX31" fmla="*/ 169 w 384"/>
              <a:gd name="connsiteY31" fmla="*/ 559 h 696"/>
              <a:gd name="connsiteX32" fmla="*/ 190 w 384"/>
              <a:gd name="connsiteY32" fmla="*/ 569 h 696"/>
              <a:gd name="connsiteX33" fmla="*/ 211 w 384"/>
              <a:gd name="connsiteY33" fmla="*/ 585 h 696"/>
              <a:gd name="connsiteX34" fmla="*/ 237 w 384"/>
              <a:gd name="connsiteY34" fmla="*/ 596 h 696"/>
              <a:gd name="connsiteX35" fmla="*/ 248 w 384"/>
              <a:gd name="connsiteY35" fmla="*/ 601 h 696"/>
              <a:gd name="connsiteX36" fmla="*/ 258 w 384"/>
              <a:gd name="connsiteY36" fmla="*/ 606 h 696"/>
              <a:gd name="connsiteX37" fmla="*/ 269 w 384"/>
              <a:gd name="connsiteY37" fmla="*/ 606 h 696"/>
              <a:gd name="connsiteX38" fmla="*/ 279 w 384"/>
              <a:gd name="connsiteY38" fmla="*/ 611 h 696"/>
              <a:gd name="connsiteX39" fmla="*/ 284 w 384"/>
              <a:gd name="connsiteY39" fmla="*/ 611 h 696"/>
              <a:gd name="connsiteX40" fmla="*/ 290 w 384"/>
              <a:gd name="connsiteY40" fmla="*/ 611 h 696"/>
              <a:gd name="connsiteX41" fmla="*/ 300 w 384"/>
              <a:gd name="connsiteY41" fmla="*/ 611 h 696"/>
              <a:gd name="connsiteX42" fmla="*/ 305 w 384"/>
              <a:gd name="connsiteY42" fmla="*/ 606 h 696"/>
              <a:gd name="connsiteX43" fmla="*/ 305 w 384"/>
              <a:gd name="connsiteY43" fmla="*/ 601 h 696"/>
              <a:gd name="connsiteX44" fmla="*/ 311 w 384"/>
              <a:gd name="connsiteY44" fmla="*/ 596 h 696"/>
              <a:gd name="connsiteX45" fmla="*/ 316 w 384"/>
              <a:gd name="connsiteY45" fmla="*/ 590 h 696"/>
              <a:gd name="connsiteX46" fmla="*/ 316 w 384"/>
              <a:gd name="connsiteY46" fmla="*/ 580 h 696"/>
              <a:gd name="connsiteX47" fmla="*/ 321 w 384"/>
              <a:gd name="connsiteY47" fmla="*/ 564 h 696"/>
              <a:gd name="connsiteX48" fmla="*/ 327 w 384"/>
              <a:gd name="connsiteY48" fmla="*/ 548 h 696"/>
              <a:gd name="connsiteX49" fmla="*/ 332 w 384"/>
              <a:gd name="connsiteY49" fmla="*/ 532 h 696"/>
              <a:gd name="connsiteX50" fmla="*/ 332 w 384"/>
              <a:gd name="connsiteY50" fmla="*/ 517 h 696"/>
              <a:gd name="connsiteX51" fmla="*/ 337 w 384"/>
              <a:gd name="connsiteY51" fmla="*/ 501 h 696"/>
              <a:gd name="connsiteX52" fmla="*/ 342 w 384"/>
              <a:gd name="connsiteY52" fmla="*/ 490 h 696"/>
              <a:gd name="connsiteX53" fmla="*/ 348 w 384"/>
              <a:gd name="connsiteY53" fmla="*/ 480 h 696"/>
              <a:gd name="connsiteX54" fmla="*/ 348 w 384"/>
              <a:gd name="connsiteY54" fmla="*/ 475 h 696"/>
              <a:gd name="connsiteX55" fmla="*/ 353 w 384"/>
              <a:gd name="connsiteY55" fmla="*/ 464 h 696"/>
              <a:gd name="connsiteX56" fmla="*/ 353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4 h 696"/>
              <a:gd name="connsiteX59" fmla="*/ 358 w 384"/>
              <a:gd name="connsiteY59" fmla="*/ 469 h 696"/>
              <a:gd name="connsiteX60" fmla="*/ 358 w 384"/>
              <a:gd name="connsiteY60" fmla="*/ 475 h 696"/>
              <a:gd name="connsiteX61" fmla="*/ 363 w 384"/>
              <a:gd name="connsiteY61" fmla="*/ 480 h 696"/>
              <a:gd name="connsiteX62" fmla="*/ 363 w 384"/>
              <a:gd name="connsiteY62" fmla="*/ 496 h 696"/>
              <a:gd name="connsiteX63" fmla="*/ 363 w 384"/>
              <a:gd name="connsiteY63" fmla="*/ 506 h 696"/>
              <a:gd name="connsiteX64" fmla="*/ 363 w 384"/>
              <a:gd name="connsiteY64" fmla="*/ 522 h 696"/>
              <a:gd name="connsiteX65" fmla="*/ 363 w 384"/>
              <a:gd name="connsiteY65" fmla="*/ 538 h 696"/>
              <a:gd name="connsiteX66" fmla="*/ 363 w 384"/>
              <a:gd name="connsiteY66" fmla="*/ 559 h 696"/>
              <a:gd name="connsiteX67" fmla="*/ 363 w 384"/>
              <a:gd name="connsiteY67" fmla="*/ 575 h 696"/>
              <a:gd name="connsiteX68" fmla="*/ 363 w 384"/>
              <a:gd name="connsiteY68" fmla="*/ 590 h 696"/>
              <a:gd name="connsiteX69" fmla="*/ 369 w 384"/>
              <a:gd name="connsiteY69" fmla="*/ 606 h 696"/>
              <a:gd name="connsiteX70" fmla="*/ 369 w 384"/>
              <a:gd name="connsiteY70" fmla="*/ 622 h 696"/>
              <a:gd name="connsiteX71" fmla="*/ 374 w 384"/>
              <a:gd name="connsiteY71" fmla="*/ 633 h 696"/>
              <a:gd name="connsiteX72" fmla="*/ 374 w 384"/>
              <a:gd name="connsiteY72" fmla="*/ 643 h 696"/>
              <a:gd name="connsiteX73" fmla="*/ 379 w 384"/>
              <a:gd name="connsiteY73" fmla="*/ 654 h 696"/>
              <a:gd name="connsiteX74" fmla="*/ 379 w 384"/>
              <a:gd name="connsiteY74" fmla="*/ 659 h 696"/>
              <a:gd name="connsiteX75" fmla="*/ 384 w 384"/>
              <a:gd name="connsiteY75" fmla="*/ 669 h 696"/>
              <a:gd name="connsiteX76" fmla="*/ 384 w 384"/>
              <a:gd name="connsiteY76" fmla="*/ 675 h 696"/>
              <a:gd name="connsiteX77" fmla="*/ 384 w 384"/>
              <a:gd name="connsiteY77" fmla="*/ 680 h 696"/>
              <a:gd name="connsiteX78" fmla="*/ 384 w 384"/>
              <a:gd name="connsiteY78" fmla="*/ 685 h 696"/>
              <a:gd name="connsiteX79" fmla="*/ 379 w 384"/>
              <a:gd name="connsiteY79" fmla="*/ 690 h 696"/>
              <a:gd name="connsiteX80" fmla="*/ 374 w 384"/>
              <a:gd name="connsiteY80" fmla="*/ 696 h 696"/>
              <a:gd name="connsiteX81" fmla="*/ 363 w 384"/>
              <a:gd name="connsiteY81" fmla="*/ 696 h 696"/>
              <a:gd name="connsiteX82" fmla="*/ 353 w 384"/>
              <a:gd name="connsiteY82" fmla="*/ 696 h 696"/>
              <a:gd name="connsiteX83" fmla="*/ 337 w 384"/>
              <a:gd name="connsiteY83" fmla="*/ 696 h 696"/>
              <a:gd name="connsiteX84" fmla="*/ 321 w 384"/>
              <a:gd name="connsiteY84" fmla="*/ 690 h 696"/>
              <a:gd name="connsiteX85" fmla="*/ 300 w 384"/>
              <a:gd name="connsiteY85" fmla="*/ 690 h 696"/>
              <a:gd name="connsiteX86" fmla="*/ 279 w 384"/>
              <a:gd name="connsiteY86" fmla="*/ 685 h 696"/>
              <a:gd name="connsiteX87" fmla="*/ 258 w 384"/>
              <a:gd name="connsiteY87" fmla="*/ 680 h 696"/>
              <a:gd name="connsiteX88" fmla="*/ 248 w 384"/>
              <a:gd name="connsiteY88" fmla="*/ 675 h 696"/>
              <a:gd name="connsiteX89" fmla="*/ 237 w 384"/>
              <a:gd name="connsiteY89" fmla="*/ 669 h 696"/>
              <a:gd name="connsiteX90" fmla="*/ 221 w 384"/>
              <a:gd name="connsiteY90" fmla="*/ 664 h 696"/>
              <a:gd name="connsiteX91" fmla="*/ 211 w 384"/>
              <a:gd name="connsiteY91" fmla="*/ 659 h 696"/>
              <a:gd name="connsiteX92" fmla="*/ 195 w 384"/>
              <a:gd name="connsiteY92" fmla="*/ 654 h 696"/>
              <a:gd name="connsiteX93" fmla="*/ 179 w 384"/>
              <a:gd name="connsiteY93" fmla="*/ 643 h 696"/>
              <a:gd name="connsiteX94" fmla="*/ 169 w 384"/>
              <a:gd name="connsiteY94" fmla="*/ 633 h 696"/>
              <a:gd name="connsiteX95" fmla="*/ 153 w 384"/>
              <a:gd name="connsiteY95" fmla="*/ 622 h 696"/>
              <a:gd name="connsiteX96" fmla="*/ 121 w 384"/>
              <a:gd name="connsiteY96" fmla="*/ 596 h 696"/>
              <a:gd name="connsiteX97" fmla="*/ 95 w 384"/>
              <a:gd name="connsiteY97" fmla="*/ 569 h 696"/>
              <a:gd name="connsiteX98" fmla="*/ 84 w 384"/>
              <a:gd name="connsiteY98" fmla="*/ 559 h 696"/>
              <a:gd name="connsiteX99" fmla="*/ 74 w 384"/>
              <a:gd name="connsiteY99" fmla="*/ 543 h 696"/>
              <a:gd name="connsiteX100" fmla="*/ 63 w 384"/>
              <a:gd name="connsiteY100" fmla="*/ 527 h 696"/>
              <a:gd name="connsiteX101" fmla="*/ 53 w 384"/>
              <a:gd name="connsiteY101" fmla="*/ 511 h 696"/>
              <a:gd name="connsiteX102" fmla="*/ 47 w 384"/>
              <a:gd name="connsiteY102" fmla="*/ 496 h 696"/>
              <a:gd name="connsiteX103" fmla="*/ 37 w 384"/>
              <a:gd name="connsiteY103" fmla="*/ 480 h 696"/>
              <a:gd name="connsiteX104" fmla="*/ 32 w 384"/>
              <a:gd name="connsiteY104" fmla="*/ 464 h 696"/>
              <a:gd name="connsiteX105" fmla="*/ 21 w 384"/>
              <a:gd name="connsiteY105" fmla="*/ 448 h 696"/>
              <a:gd name="connsiteX106" fmla="*/ 16 w 384"/>
              <a:gd name="connsiteY106" fmla="*/ 438 h 696"/>
              <a:gd name="connsiteX107" fmla="*/ 16 w 384"/>
              <a:gd name="connsiteY107" fmla="*/ 422 h 696"/>
              <a:gd name="connsiteX108" fmla="*/ 11 w 384"/>
              <a:gd name="connsiteY108" fmla="*/ 406 h 696"/>
              <a:gd name="connsiteX109" fmla="*/ 11 w 384"/>
              <a:gd name="connsiteY109" fmla="*/ 390 h 696"/>
              <a:gd name="connsiteX110" fmla="*/ 5 w 384"/>
              <a:gd name="connsiteY110" fmla="*/ 359 h 696"/>
              <a:gd name="connsiteX111" fmla="*/ 0 w 384"/>
              <a:gd name="connsiteY111" fmla="*/ 322 h 696"/>
              <a:gd name="connsiteX112" fmla="*/ 0 w 384"/>
              <a:gd name="connsiteY112" fmla="*/ 290 h 696"/>
              <a:gd name="connsiteX113" fmla="*/ 0 w 384"/>
              <a:gd name="connsiteY113" fmla="*/ 253 h 696"/>
              <a:gd name="connsiteX114" fmla="*/ 0 w 384"/>
              <a:gd name="connsiteY114" fmla="*/ 216 h 696"/>
              <a:gd name="connsiteX115" fmla="*/ 0 w 384"/>
              <a:gd name="connsiteY115" fmla="*/ 180 h 696"/>
              <a:gd name="connsiteX116" fmla="*/ 5 w 384"/>
              <a:gd name="connsiteY116" fmla="*/ 137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84 w 384"/>
              <a:gd name="connsiteY4" fmla="*/ 27 h 696"/>
              <a:gd name="connsiteX5" fmla="*/ 74 w 384"/>
              <a:gd name="connsiteY5" fmla="*/ 53 h 696"/>
              <a:gd name="connsiteX6" fmla="*/ 68 w 384"/>
              <a:gd name="connsiteY6" fmla="*/ 74 h 696"/>
              <a:gd name="connsiteX7" fmla="*/ 63 w 384"/>
              <a:gd name="connsiteY7" fmla="*/ 95 h 696"/>
              <a:gd name="connsiteX8" fmla="*/ 63 w 384"/>
              <a:gd name="connsiteY8" fmla="*/ 116 h 696"/>
              <a:gd name="connsiteX9" fmla="*/ 58 w 384"/>
              <a:gd name="connsiteY9" fmla="*/ 143 h 696"/>
              <a:gd name="connsiteX10" fmla="*/ 53 w 384"/>
              <a:gd name="connsiteY10" fmla="*/ 164 h 696"/>
              <a:gd name="connsiteX11" fmla="*/ 53 w 384"/>
              <a:gd name="connsiteY11" fmla="*/ 185 h 696"/>
              <a:gd name="connsiteX12" fmla="*/ 47 w 384"/>
              <a:gd name="connsiteY12" fmla="*/ 201 h 696"/>
              <a:gd name="connsiteX13" fmla="*/ 47 w 384"/>
              <a:gd name="connsiteY13" fmla="*/ 222 h 696"/>
              <a:gd name="connsiteX14" fmla="*/ 42 w 384"/>
              <a:gd name="connsiteY14" fmla="*/ 237 h 696"/>
              <a:gd name="connsiteX15" fmla="*/ 42 w 384"/>
              <a:gd name="connsiteY15" fmla="*/ 248 h 696"/>
              <a:gd name="connsiteX16" fmla="*/ 42 w 384"/>
              <a:gd name="connsiteY16" fmla="*/ 259 h 696"/>
              <a:gd name="connsiteX17" fmla="*/ 42 w 384"/>
              <a:gd name="connsiteY17" fmla="*/ 280 h 696"/>
              <a:gd name="connsiteX18" fmla="*/ 47 w 384"/>
              <a:gd name="connsiteY18" fmla="*/ 306 h 696"/>
              <a:gd name="connsiteX19" fmla="*/ 53 w 384"/>
              <a:gd name="connsiteY19" fmla="*/ 348 h 696"/>
              <a:gd name="connsiteX20" fmla="*/ 53 w 384"/>
              <a:gd name="connsiteY20" fmla="*/ 374 h 696"/>
              <a:gd name="connsiteX21" fmla="*/ 58 w 384"/>
              <a:gd name="connsiteY21" fmla="*/ 401 h 696"/>
              <a:gd name="connsiteX22" fmla="*/ 68 w 384"/>
              <a:gd name="connsiteY22" fmla="*/ 427 h 696"/>
              <a:gd name="connsiteX23" fmla="*/ 74 w 384"/>
              <a:gd name="connsiteY23" fmla="*/ 443 h 696"/>
              <a:gd name="connsiteX24" fmla="*/ 79 w 384"/>
              <a:gd name="connsiteY24" fmla="*/ 453 h 696"/>
              <a:gd name="connsiteX25" fmla="*/ 95 w 384"/>
              <a:gd name="connsiteY25" fmla="*/ 480 h 696"/>
              <a:gd name="connsiteX26" fmla="*/ 111 w 384"/>
              <a:gd name="connsiteY26" fmla="*/ 501 h 696"/>
              <a:gd name="connsiteX27" fmla="*/ 126 w 384"/>
              <a:gd name="connsiteY27" fmla="*/ 522 h 696"/>
              <a:gd name="connsiteX28" fmla="*/ 137 w 384"/>
              <a:gd name="connsiteY28" fmla="*/ 532 h 696"/>
              <a:gd name="connsiteX29" fmla="*/ 147 w 384"/>
              <a:gd name="connsiteY29" fmla="*/ 538 h 696"/>
              <a:gd name="connsiteX30" fmla="*/ 169 w 384"/>
              <a:gd name="connsiteY30" fmla="*/ 559 h 696"/>
              <a:gd name="connsiteX31" fmla="*/ 190 w 384"/>
              <a:gd name="connsiteY31" fmla="*/ 569 h 696"/>
              <a:gd name="connsiteX32" fmla="*/ 211 w 384"/>
              <a:gd name="connsiteY32" fmla="*/ 585 h 696"/>
              <a:gd name="connsiteX33" fmla="*/ 237 w 384"/>
              <a:gd name="connsiteY33" fmla="*/ 596 h 696"/>
              <a:gd name="connsiteX34" fmla="*/ 248 w 384"/>
              <a:gd name="connsiteY34" fmla="*/ 601 h 696"/>
              <a:gd name="connsiteX35" fmla="*/ 258 w 384"/>
              <a:gd name="connsiteY35" fmla="*/ 606 h 696"/>
              <a:gd name="connsiteX36" fmla="*/ 269 w 384"/>
              <a:gd name="connsiteY36" fmla="*/ 606 h 696"/>
              <a:gd name="connsiteX37" fmla="*/ 279 w 384"/>
              <a:gd name="connsiteY37" fmla="*/ 611 h 696"/>
              <a:gd name="connsiteX38" fmla="*/ 284 w 384"/>
              <a:gd name="connsiteY38" fmla="*/ 611 h 696"/>
              <a:gd name="connsiteX39" fmla="*/ 290 w 384"/>
              <a:gd name="connsiteY39" fmla="*/ 611 h 696"/>
              <a:gd name="connsiteX40" fmla="*/ 300 w 384"/>
              <a:gd name="connsiteY40" fmla="*/ 611 h 696"/>
              <a:gd name="connsiteX41" fmla="*/ 305 w 384"/>
              <a:gd name="connsiteY41" fmla="*/ 606 h 696"/>
              <a:gd name="connsiteX42" fmla="*/ 305 w 384"/>
              <a:gd name="connsiteY42" fmla="*/ 601 h 696"/>
              <a:gd name="connsiteX43" fmla="*/ 311 w 384"/>
              <a:gd name="connsiteY43" fmla="*/ 596 h 696"/>
              <a:gd name="connsiteX44" fmla="*/ 316 w 384"/>
              <a:gd name="connsiteY44" fmla="*/ 590 h 696"/>
              <a:gd name="connsiteX45" fmla="*/ 316 w 384"/>
              <a:gd name="connsiteY45" fmla="*/ 580 h 696"/>
              <a:gd name="connsiteX46" fmla="*/ 321 w 384"/>
              <a:gd name="connsiteY46" fmla="*/ 564 h 696"/>
              <a:gd name="connsiteX47" fmla="*/ 327 w 384"/>
              <a:gd name="connsiteY47" fmla="*/ 548 h 696"/>
              <a:gd name="connsiteX48" fmla="*/ 332 w 384"/>
              <a:gd name="connsiteY48" fmla="*/ 532 h 696"/>
              <a:gd name="connsiteX49" fmla="*/ 332 w 384"/>
              <a:gd name="connsiteY49" fmla="*/ 517 h 696"/>
              <a:gd name="connsiteX50" fmla="*/ 337 w 384"/>
              <a:gd name="connsiteY50" fmla="*/ 501 h 696"/>
              <a:gd name="connsiteX51" fmla="*/ 342 w 384"/>
              <a:gd name="connsiteY51" fmla="*/ 490 h 696"/>
              <a:gd name="connsiteX52" fmla="*/ 348 w 384"/>
              <a:gd name="connsiteY52" fmla="*/ 480 h 696"/>
              <a:gd name="connsiteX53" fmla="*/ 348 w 384"/>
              <a:gd name="connsiteY53" fmla="*/ 475 h 696"/>
              <a:gd name="connsiteX54" fmla="*/ 353 w 384"/>
              <a:gd name="connsiteY54" fmla="*/ 464 h 696"/>
              <a:gd name="connsiteX55" fmla="*/ 353 w 384"/>
              <a:gd name="connsiteY55" fmla="*/ 464 h 696"/>
              <a:gd name="connsiteX56" fmla="*/ 358 w 384"/>
              <a:gd name="connsiteY56" fmla="*/ 464 h 696"/>
              <a:gd name="connsiteX57" fmla="*/ 358 w 384"/>
              <a:gd name="connsiteY57" fmla="*/ 464 h 696"/>
              <a:gd name="connsiteX58" fmla="*/ 358 w 384"/>
              <a:gd name="connsiteY58" fmla="*/ 469 h 696"/>
              <a:gd name="connsiteX59" fmla="*/ 358 w 384"/>
              <a:gd name="connsiteY59" fmla="*/ 475 h 696"/>
              <a:gd name="connsiteX60" fmla="*/ 363 w 384"/>
              <a:gd name="connsiteY60" fmla="*/ 480 h 696"/>
              <a:gd name="connsiteX61" fmla="*/ 363 w 384"/>
              <a:gd name="connsiteY61" fmla="*/ 496 h 696"/>
              <a:gd name="connsiteX62" fmla="*/ 363 w 384"/>
              <a:gd name="connsiteY62" fmla="*/ 506 h 696"/>
              <a:gd name="connsiteX63" fmla="*/ 363 w 384"/>
              <a:gd name="connsiteY63" fmla="*/ 522 h 696"/>
              <a:gd name="connsiteX64" fmla="*/ 363 w 384"/>
              <a:gd name="connsiteY64" fmla="*/ 538 h 696"/>
              <a:gd name="connsiteX65" fmla="*/ 363 w 384"/>
              <a:gd name="connsiteY65" fmla="*/ 559 h 696"/>
              <a:gd name="connsiteX66" fmla="*/ 363 w 384"/>
              <a:gd name="connsiteY66" fmla="*/ 575 h 696"/>
              <a:gd name="connsiteX67" fmla="*/ 363 w 384"/>
              <a:gd name="connsiteY67" fmla="*/ 590 h 696"/>
              <a:gd name="connsiteX68" fmla="*/ 369 w 384"/>
              <a:gd name="connsiteY68" fmla="*/ 606 h 696"/>
              <a:gd name="connsiteX69" fmla="*/ 369 w 384"/>
              <a:gd name="connsiteY69" fmla="*/ 622 h 696"/>
              <a:gd name="connsiteX70" fmla="*/ 374 w 384"/>
              <a:gd name="connsiteY70" fmla="*/ 633 h 696"/>
              <a:gd name="connsiteX71" fmla="*/ 374 w 384"/>
              <a:gd name="connsiteY71" fmla="*/ 643 h 696"/>
              <a:gd name="connsiteX72" fmla="*/ 379 w 384"/>
              <a:gd name="connsiteY72" fmla="*/ 654 h 696"/>
              <a:gd name="connsiteX73" fmla="*/ 379 w 384"/>
              <a:gd name="connsiteY73" fmla="*/ 659 h 696"/>
              <a:gd name="connsiteX74" fmla="*/ 384 w 384"/>
              <a:gd name="connsiteY74" fmla="*/ 669 h 696"/>
              <a:gd name="connsiteX75" fmla="*/ 384 w 384"/>
              <a:gd name="connsiteY75" fmla="*/ 675 h 696"/>
              <a:gd name="connsiteX76" fmla="*/ 384 w 384"/>
              <a:gd name="connsiteY76" fmla="*/ 680 h 696"/>
              <a:gd name="connsiteX77" fmla="*/ 384 w 384"/>
              <a:gd name="connsiteY77" fmla="*/ 685 h 696"/>
              <a:gd name="connsiteX78" fmla="*/ 379 w 384"/>
              <a:gd name="connsiteY78" fmla="*/ 690 h 696"/>
              <a:gd name="connsiteX79" fmla="*/ 374 w 384"/>
              <a:gd name="connsiteY79" fmla="*/ 696 h 696"/>
              <a:gd name="connsiteX80" fmla="*/ 363 w 384"/>
              <a:gd name="connsiteY80" fmla="*/ 696 h 696"/>
              <a:gd name="connsiteX81" fmla="*/ 353 w 384"/>
              <a:gd name="connsiteY81" fmla="*/ 696 h 696"/>
              <a:gd name="connsiteX82" fmla="*/ 337 w 384"/>
              <a:gd name="connsiteY82" fmla="*/ 696 h 696"/>
              <a:gd name="connsiteX83" fmla="*/ 321 w 384"/>
              <a:gd name="connsiteY83" fmla="*/ 690 h 696"/>
              <a:gd name="connsiteX84" fmla="*/ 300 w 384"/>
              <a:gd name="connsiteY84" fmla="*/ 690 h 696"/>
              <a:gd name="connsiteX85" fmla="*/ 279 w 384"/>
              <a:gd name="connsiteY85" fmla="*/ 685 h 696"/>
              <a:gd name="connsiteX86" fmla="*/ 258 w 384"/>
              <a:gd name="connsiteY86" fmla="*/ 680 h 696"/>
              <a:gd name="connsiteX87" fmla="*/ 248 w 384"/>
              <a:gd name="connsiteY87" fmla="*/ 675 h 696"/>
              <a:gd name="connsiteX88" fmla="*/ 237 w 384"/>
              <a:gd name="connsiteY88" fmla="*/ 669 h 696"/>
              <a:gd name="connsiteX89" fmla="*/ 221 w 384"/>
              <a:gd name="connsiteY89" fmla="*/ 664 h 696"/>
              <a:gd name="connsiteX90" fmla="*/ 211 w 384"/>
              <a:gd name="connsiteY90" fmla="*/ 659 h 696"/>
              <a:gd name="connsiteX91" fmla="*/ 195 w 384"/>
              <a:gd name="connsiteY91" fmla="*/ 654 h 696"/>
              <a:gd name="connsiteX92" fmla="*/ 179 w 384"/>
              <a:gd name="connsiteY92" fmla="*/ 643 h 696"/>
              <a:gd name="connsiteX93" fmla="*/ 169 w 384"/>
              <a:gd name="connsiteY93" fmla="*/ 633 h 696"/>
              <a:gd name="connsiteX94" fmla="*/ 153 w 384"/>
              <a:gd name="connsiteY94" fmla="*/ 622 h 696"/>
              <a:gd name="connsiteX95" fmla="*/ 121 w 384"/>
              <a:gd name="connsiteY95" fmla="*/ 596 h 696"/>
              <a:gd name="connsiteX96" fmla="*/ 95 w 384"/>
              <a:gd name="connsiteY96" fmla="*/ 569 h 696"/>
              <a:gd name="connsiteX97" fmla="*/ 84 w 384"/>
              <a:gd name="connsiteY97" fmla="*/ 559 h 696"/>
              <a:gd name="connsiteX98" fmla="*/ 74 w 384"/>
              <a:gd name="connsiteY98" fmla="*/ 543 h 696"/>
              <a:gd name="connsiteX99" fmla="*/ 63 w 384"/>
              <a:gd name="connsiteY99" fmla="*/ 527 h 696"/>
              <a:gd name="connsiteX100" fmla="*/ 53 w 384"/>
              <a:gd name="connsiteY100" fmla="*/ 511 h 696"/>
              <a:gd name="connsiteX101" fmla="*/ 47 w 384"/>
              <a:gd name="connsiteY101" fmla="*/ 496 h 696"/>
              <a:gd name="connsiteX102" fmla="*/ 37 w 384"/>
              <a:gd name="connsiteY102" fmla="*/ 480 h 696"/>
              <a:gd name="connsiteX103" fmla="*/ 32 w 384"/>
              <a:gd name="connsiteY103" fmla="*/ 464 h 696"/>
              <a:gd name="connsiteX104" fmla="*/ 21 w 384"/>
              <a:gd name="connsiteY104" fmla="*/ 448 h 696"/>
              <a:gd name="connsiteX105" fmla="*/ 16 w 384"/>
              <a:gd name="connsiteY105" fmla="*/ 438 h 696"/>
              <a:gd name="connsiteX106" fmla="*/ 16 w 384"/>
              <a:gd name="connsiteY106" fmla="*/ 422 h 696"/>
              <a:gd name="connsiteX107" fmla="*/ 11 w 384"/>
              <a:gd name="connsiteY107" fmla="*/ 406 h 696"/>
              <a:gd name="connsiteX108" fmla="*/ 11 w 384"/>
              <a:gd name="connsiteY108" fmla="*/ 390 h 696"/>
              <a:gd name="connsiteX109" fmla="*/ 5 w 384"/>
              <a:gd name="connsiteY109" fmla="*/ 359 h 696"/>
              <a:gd name="connsiteX110" fmla="*/ 0 w 384"/>
              <a:gd name="connsiteY110" fmla="*/ 322 h 696"/>
              <a:gd name="connsiteX111" fmla="*/ 0 w 384"/>
              <a:gd name="connsiteY111" fmla="*/ 290 h 696"/>
              <a:gd name="connsiteX112" fmla="*/ 0 w 384"/>
              <a:gd name="connsiteY112" fmla="*/ 253 h 696"/>
              <a:gd name="connsiteX113" fmla="*/ 0 w 384"/>
              <a:gd name="connsiteY113" fmla="*/ 216 h 696"/>
              <a:gd name="connsiteX114" fmla="*/ 0 w 384"/>
              <a:gd name="connsiteY114" fmla="*/ 180 h 696"/>
              <a:gd name="connsiteX115" fmla="*/ 5 w 384"/>
              <a:gd name="connsiteY115" fmla="*/ 137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90 w 384"/>
              <a:gd name="connsiteY2" fmla="*/ 11 h 696"/>
              <a:gd name="connsiteX3" fmla="*/ 84 w 384"/>
              <a:gd name="connsiteY3" fmla="*/ 16 h 696"/>
              <a:gd name="connsiteX4" fmla="*/ 74 w 384"/>
              <a:gd name="connsiteY4" fmla="*/ 53 h 696"/>
              <a:gd name="connsiteX5" fmla="*/ 68 w 384"/>
              <a:gd name="connsiteY5" fmla="*/ 74 h 696"/>
              <a:gd name="connsiteX6" fmla="*/ 63 w 384"/>
              <a:gd name="connsiteY6" fmla="*/ 95 h 696"/>
              <a:gd name="connsiteX7" fmla="*/ 63 w 384"/>
              <a:gd name="connsiteY7" fmla="*/ 116 h 696"/>
              <a:gd name="connsiteX8" fmla="*/ 58 w 384"/>
              <a:gd name="connsiteY8" fmla="*/ 143 h 696"/>
              <a:gd name="connsiteX9" fmla="*/ 53 w 384"/>
              <a:gd name="connsiteY9" fmla="*/ 164 h 696"/>
              <a:gd name="connsiteX10" fmla="*/ 53 w 384"/>
              <a:gd name="connsiteY10" fmla="*/ 185 h 696"/>
              <a:gd name="connsiteX11" fmla="*/ 47 w 384"/>
              <a:gd name="connsiteY11" fmla="*/ 201 h 696"/>
              <a:gd name="connsiteX12" fmla="*/ 47 w 384"/>
              <a:gd name="connsiteY12" fmla="*/ 222 h 696"/>
              <a:gd name="connsiteX13" fmla="*/ 42 w 384"/>
              <a:gd name="connsiteY13" fmla="*/ 237 h 696"/>
              <a:gd name="connsiteX14" fmla="*/ 42 w 384"/>
              <a:gd name="connsiteY14" fmla="*/ 248 h 696"/>
              <a:gd name="connsiteX15" fmla="*/ 42 w 384"/>
              <a:gd name="connsiteY15" fmla="*/ 259 h 696"/>
              <a:gd name="connsiteX16" fmla="*/ 42 w 384"/>
              <a:gd name="connsiteY16" fmla="*/ 280 h 696"/>
              <a:gd name="connsiteX17" fmla="*/ 47 w 384"/>
              <a:gd name="connsiteY17" fmla="*/ 306 h 696"/>
              <a:gd name="connsiteX18" fmla="*/ 53 w 384"/>
              <a:gd name="connsiteY18" fmla="*/ 348 h 696"/>
              <a:gd name="connsiteX19" fmla="*/ 53 w 384"/>
              <a:gd name="connsiteY19" fmla="*/ 374 h 696"/>
              <a:gd name="connsiteX20" fmla="*/ 58 w 384"/>
              <a:gd name="connsiteY20" fmla="*/ 401 h 696"/>
              <a:gd name="connsiteX21" fmla="*/ 68 w 384"/>
              <a:gd name="connsiteY21" fmla="*/ 427 h 696"/>
              <a:gd name="connsiteX22" fmla="*/ 74 w 384"/>
              <a:gd name="connsiteY22" fmla="*/ 443 h 696"/>
              <a:gd name="connsiteX23" fmla="*/ 79 w 384"/>
              <a:gd name="connsiteY23" fmla="*/ 453 h 696"/>
              <a:gd name="connsiteX24" fmla="*/ 95 w 384"/>
              <a:gd name="connsiteY24" fmla="*/ 480 h 696"/>
              <a:gd name="connsiteX25" fmla="*/ 111 w 384"/>
              <a:gd name="connsiteY25" fmla="*/ 501 h 696"/>
              <a:gd name="connsiteX26" fmla="*/ 126 w 384"/>
              <a:gd name="connsiteY26" fmla="*/ 522 h 696"/>
              <a:gd name="connsiteX27" fmla="*/ 137 w 384"/>
              <a:gd name="connsiteY27" fmla="*/ 532 h 696"/>
              <a:gd name="connsiteX28" fmla="*/ 147 w 384"/>
              <a:gd name="connsiteY28" fmla="*/ 538 h 696"/>
              <a:gd name="connsiteX29" fmla="*/ 169 w 384"/>
              <a:gd name="connsiteY29" fmla="*/ 559 h 696"/>
              <a:gd name="connsiteX30" fmla="*/ 190 w 384"/>
              <a:gd name="connsiteY30" fmla="*/ 569 h 696"/>
              <a:gd name="connsiteX31" fmla="*/ 211 w 384"/>
              <a:gd name="connsiteY31" fmla="*/ 585 h 696"/>
              <a:gd name="connsiteX32" fmla="*/ 237 w 384"/>
              <a:gd name="connsiteY32" fmla="*/ 596 h 696"/>
              <a:gd name="connsiteX33" fmla="*/ 248 w 384"/>
              <a:gd name="connsiteY33" fmla="*/ 601 h 696"/>
              <a:gd name="connsiteX34" fmla="*/ 258 w 384"/>
              <a:gd name="connsiteY34" fmla="*/ 606 h 696"/>
              <a:gd name="connsiteX35" fmla="*/ 269 w 384"/>
              <a:gd name="connsiteY35" fmla="*/ 606 h 696"/>
              <a:gd name="connsiteX36" fmla="*/ 279 w 384"/>
              <a:gd name="connsiteY36" fmla="*/ 611 h 696"/>
              <a:gd name="connsiteX37" fmla="*/ 284 w 384"/>
              <a:gd name="connsiteY37" fmla="*/ 611 h 696"/>
              <a:gd name="connsiteX38" fmla="*/ 290 w 384"/>
              <a:gd name="connsiteY38" fmla="*/ 611 h 696"/>
              <a:gd name="connsiteX39" fmla="*/ 300 w 384"/>
              <a:gd name="connsiteY39" fmla="*/ 611 h 696"/>
              <a:gd name="connsiteX40" fmla="*/ 305 w 384"/>
              <a:gd name="connsiteY40" fmla="*/ 606 h 696"/>
              <a:gd name="connsiteX41" fmla="*/ 305 w 384"/>
              <a:gd name="connsiteY41" fmla="*/ 601 h 696"/>
              <a:gd name="connsiteX42" fmla="*/ 311 w 384"/>
              <a:gd name="connsiteY42" fmla="*/ 596 h 696"/>
              <a:gd name="connsiteX43" fmla="*/ 316 w 384"/>
              <a:gd name="connsiteY43" fmla="*/ 590 h 696"/>
              <a:gd name="connsiteX44" fmla="*/ 316 w 384"/>
              <a:gd name="connsiteY44" fmla="*/ 580 h 696"/>
              <a:gd name="connsiteX45" fmla="*/ 321 w 384"/>
              <a:gd name="connsiteY45" fmla="*/ 564 h 696"/>
              <a:gd name="connsiteX46" fmla="*/ 327 w 384"/>
              <a:gd name="connsiteY46" fmla="*/ 548 h 696"/>
              <a:gd name="connsiteX47" fmla="*/ 332 w 384"/>
              <a:gd name="connsiteY47" fmla="*/ 532 h 696"/>
              <a:gd name="connsiteX48" fmla="*/ 332 w 384"/>
              <a:gd name="connsiteY48" fmla="*/ 517 h 696"/>
              <a:gd name="connsiteX49" fmla="*/ 337 w 384"/>
              <a:gd name="connsiteY49" fmla="*/ 501 h 696"/>
              <a:gd name="connsiteX50" fmla="*/ 342 w 384"/>
              <a:gd name="connsiteY50" fmla="*/ 490 h 696"/>
              <a:gd name="connsiteX51" fmla="*/ 348 w 384"/>
              <a:gd name="connsiteY51" fmla="*/ 480 h 696"/>
              <a:gd name="connsiteX52" fmla="*/ 348 w 384"/>
              <a:gd name="connsiteY52" fmla="*/ 475 h 696"/>
              <a:gd name="connsiteX53" fmla="*/ 353 w 384"/>
              <a:gd name="connsiteY53" fmla="*/ 464 h 696"/>
              <a:gd name="connsiteX54" fmla="*/ 353 w 384"/>
              <a:gd name="connsiteY54" fmla="*/ 464 h 696"/>
              <a:gd name="connsiteX55" fmla="*/ 358 w 384"/>
              <a:gd name="connsiteY55" fmla="*/ 464 h 696"/>
              <a:gd name="connsiteX56" fmla="*/ 358 w 384"/>
              <a:gd name="connsiteY56" fmla="*/ 464 h 696"/>
              <a:gd name="connsiteX57" fmla="*/ 358 w 384"/>
              <a:gd name="connsiteY57" fmla="*/ 469 h 696"/>
              <a:gd name="connsiteX58" fmla="*/ 358 w 384"/>
              <a:gd name="connsiteY58" fmla="*/ 475 h 696"/>
              <a:gd name="connsiteX59" fmla="*/ 363 w 384"/>
              <a:gd name="connsiteY59" fmla="*/ 480 h 696"/>
              <a:gd name="connsiteX60" fmla="*/ 363 w 384"/>
              <a:gd name="connsiteY60" fmla="*/ 496 h 696"/>
              <a:gd name="connsiteX61" fmla="*/ 363 w 384"/>
              <a:gd name="connsiteY61" fmla="*/ 506 h 696"/>
              <a:gd name="connsiteX62" fmla="*/ 363 w 384"/>
              <a:gd name="connsiteY62" fmla="*/ 522 h 696"/>
              <a:gd name="connsiteX63" fmla="*/ 363 w 384"/>
              <a:gd name="connsiteY63" fmla="*/ 538 h 696"/>
              <a:gd name="connsiteX64" fmla="*/ 363 w 384"/>
              <a:gd name="connsiteY64" fmla="*/ 559 h 696"/>
              <a:gd name="connsiteX65" fmla="*/ 363 w 384"/>
              <a:gd name="connsiteY65" fmla="*/ 575 h 696"/>
              <a:gd name="connsiteX66" fmla="*/ 363 w 384"/>
              <a:gd name="connsiteY66" fmla="*/ 590 h 696"/>
              <a:gd name="connsiteX67" fmla="*/ 369 w 384"/>
              <a:gd name="connsiteY67" fmla="*/ 606 h 696"/>
              <a:gd name="connsiteX68" fmla="*/ 369 w 384"/>
              <a:gd name="connsiteY68" fmla="*/ 622 h 696"/>
              <a:gd name="connsiteX69" fmla="*/ 374 w 384"/>
              <a:gd name="connsiteY69" fmla="*/ 633 h 696"/>
              <a:gd name="connsiteX70" fmla="*/ 374 w 384"/>
              <a:gd name="connsiteY70" fmla="*/ 643 h 696"/>
              <a:gd name="connsiteX71" fmla="*/ 379 w 384"/>
              <a:gd name="connsiteY71" fmla="*/ 654 h 696"/>
              <a:gd name="connsiteX72" fmla="*/ 379 w 384"/>
              <a:gd name="connsiteY72" fmla="*/ 659 h 696"/>
              <a:gd name="connsiteX73" fmla="*/ 384 w 384"/>
              <a:gd name="connsiteY73" fmla="*/ 669 h 696"/>
              <a:gd name="connsiteX74" fmla="*/ 384 w 384"/>
              <a:gd name="connsiteY74" fmla="*/ 675 h 696"/>
              <a:gd name="connsiteX75" fmla="*/ 384 w 384"/>
              <a:gd name="connsiteY75" fmla="*/ 680 h 696"/>
              <a:gd name="connsiteX76" fmla="*/ 384 w 384"/>
              <a:gd name="connsiteY76" fmla="*/ 685 h 696"/>
              <a:gd name="connsiteX77" fmla="*/ 379 w 384"/>
              <a:gd name="connsiteY77" fmla="*/ 690 h 696"/>
              <a:gd name="connsiteX78" fmla="*/ 374 w 384"/>
              <a:gd name="connsiteY78" fmla="*/ 696 h 696"/>
              <a:gd name="connsiteX79" fmla="*/ 363 w 384"/>
              <a:gd name="connsiteY79" fmla="*/ 696 h 696"/>
              <a:gd name="connsiteX80" fmla="*/ 353 w 384"/>
              <a:gd name="connsiteY80" fmla="*/ 696 h 696"/>
              <a:gd name="connsiteX81" fmla="*/ 337 w 384"/>
              <a:gd name="connsiteY81" fmla="*/ 696 h 696"/>
              <a:gd name="connsiteX82" fmla="*/ 321 w 384"/>
              <a:gd name="connsiteY82" fmla="*/ 690 h 696"/>
              <a:gd name="connsiteX83" fmla="*/ 300 w 384"/>
              <a:gd name="connsiteY83" fmla="*/ 690 h 696"/>
              <a:gd name="connsiteX84" fmla="*/ 279 w 384"/>
              <a:gd name="connsiteY84" fmla="*/ 685 h 696"/>
              <a:gd name="connsiteX85" fmla="*/ 258 w 384"/>
              <a:gd name="connsiteY85" fmla="*/ 680 h 696"/>
              <a:gd name="connsiteX86" fmla="*/ 248 w 384"/>
              <a:gd name="connsiteY86" fmla="*/ 675 h 696"/>
              <a:gd name="connsiteX87" fmla="*/ 237 w 384"/>
              <a:gd name="connsiteY87" fmla="*/ 669 h 696"/>
              <a:gd name="connsiteX88" fmla="*/ 221 w 384"/>
              <a:gd name="connsiteY88" fmla="*/ 664 h 696"/>
              <a:gd name="connsiteX89" fmla="*/ 211 w 384"/>
              <a:gd name="connsiteY89" fmla="*/ 659 h 696"/>
              <a:gd name="connsiteX90" fmla="*/ 195 w 384"/>
              <a:gd name="connsiteY90" fmla="*/ 654 h 696"/>
              <a:gd name="connsiteX91" fmla="*/ 179 w 384"/>
              <a:gd name="connsiteY91" fmla="*/ 643 h 696"/>
              <a:gd name="connsiteX92" fmla="*/ 169 w 384"/>
              <a:gd name="connsiteY92" fmla="*/ 633 h 696"/>
              <a:gd name="connsiteX93" fmla="*/ 153 w 384"/>
              <a:gd name="connsiteY93" fmla="*/ 622 h 696"/>
              <a:gd name="connsiteX94" fmla="*/ 121 w 384"/>
              <a:gd name="connsiteY94" fmla="*/ 596 h 696"/>
              <a:gd name="connsiteX95" fmla="*/ 95 w 384"/>
              <a:gd name="connsiteY95" fmla="*/ 569 h 696"/>
              <a:gd name="connsiteX96" fmla="*/ 84 w 384"/>
              <a:gd name="connsiteY96" fmla="*/ 559 h 696"/>
              <a:gd name="connsiteX97" fmla="*/ 74 w 384"/>
              <a:gd name="connsiteY97" fmla="*/ 543 h 696"/>
              <a:gd name="connsiteX98" fmla="*/ 63 w 384"/>
              <a:gd name="connsiteY98" fmla="*/ 527 h 696"/>
              <a:gd name="connsiteX99" fmla="*/ 53 w 384"/>
              <a:gd name="connsiteY99" fmla="*/ 511 h 696"/>
              <a:gd name="connsiteX100" fmla="*/ 47 w 384"/>
              <a:gd name="connsiteY100" fmla="*/ 496 h 696"/>
              <a:gd name="connsiteX101" fmla="*/ 37 w 384"/>
              <a:gd name="connsiteY101" fmla="*/ 480 h 696"/>
              <a:gd name="connsiteX102" fmla="*/ 32 w 384"/>
              <a:gd name="connsiteY102" fmla="*/ 464 h 696"/>
              <a:gd name="connsiteX103" fmla="*/ 21 w 384"/>
              <a:gd name="connsiteY103" fmla="*/ 448 h 696"/>
              <a:gd name="connsiteX104" fmla="*/ 16 w 384"/>
              <a:gd name="connsiteY104" fmla="*/ 438 h 696"/>
              <a:gd name="connsiteX105" fmla="*/ 16 w 384"/>
              <a:gd name="connsiteY105" fmla="*/ 422 h 696"/>
              <a:gd name="connsiteX106" fmla="*/ 11 w 384"/>
              <a:gd name="connsiteY106" fmla="*/ 406 h 696"/>
              <a:gd name="connsiteX107" fmla="*/ 11 w 384"/>
              <a:gd name="connsiteY107" fmla="*/ 390 h 696"/>
              <a:gd name="connsiteX108" fmla="*/ 5 w 384"/>
              <a:gd name="connsiteY108" fmla="*/ 359 h 696"/>
              <a:gd name="connsiteX109" fmla="*/ 0 w 384"/>
              <a:gd name="connsiteY109" fmla="*/ 322 h 696"/>
              <a:gd name="connsiteX110" fmla="*/ 0 w 384"/>
              <a:gd name="connsiteY110" fmla="*/ 290 h 696"/>
              <a:gd name="connsiteX111" fmla="*/ 0 w 384"/>
              <a:gd name="connsiteY111" fmla="*/ 253 h 696"/>
              <a:gd name="connsiteX112" fmla="*/ 0 w 384"/>
              <a:gd name="connsiteY112" fmla="*/ 216 h 696"/>
              <a:gd name="connsiteX113" fmla="*/ 0 w 384"/>
              <a:gd name="connsiteY113" fmla="*/ 180 h 696"/>
              <a:gd name="connsiteX114" fmla="*/ 5 w 384"/>
              <a:gd name="connsiteY114" fmla="*/ 137 h 696"/>
              <a:gd name="connsiteX0" fmla="*/ 105 w 384"/>
              <a:gd name="connsiteY0" fmla="*/ 0 h 696"/>
              <a:gd name="connsiteX1" fmla="*/ 95 w 384"/>
              <a:gd name="connsiteY1" fmla="*/ 6 h 696"/>
              <a:gd name="connsiteX2" fmla="*/ 84 w 384"/>
              <a:gd name="connsiteY2" fmla="*/ 16 h 696"/>
              <a:gd name="connsiteX3" fmla="*/ 74 w 384"/>
              <a:gd name="connsiteY3" fmla="*/ 53 h 696"/>
              <a:gd name="connsiteX4" fmla="*/ 68 w 384"/>
              <a:gd name="connsiteY4" fmla="*/ 74 h 696"/>
              <a:gd name="connsiteX5" fmla="*/ 63 w 384"/>
              <a:gd name="connsiteY5" fmla="*/ 95 h 696"/>
              <a:gd name="connsiteX6" fmla="*/ 63 w 384"/>
              <a:gd name="connsiteY6" fmla="*/ 116 h 696"/>
              <a:gd name="connsiteX7" fmla="*/ 58 w 384"/>
              <a:gd name="connsiteY7" fmla="*/ 143 h 696"/>
              <a:gd name="connsiteX8" fmla="*/ 53 w 384"/>
              <a:gd name="connsiteY8" fmla="*/ 164 h 696"/>
              <a:gd name="connsiteX9" fmla="*/ 53 w 384"/>
              <a:gd name="connsiteY9" fmla="*/ 185 h 696"/>
              <a:gd name="connsiteX10" fmla="*/ 47 w 384"/>
              <a:gd name="connsiteY10" fmla="*/ 201 h 696"/>
              <a:gd name="connsiteX11" fmla="*/ 47 w 384"/>
              <a:gd name="connsiteY11" fmla="*/ 222 h 696"/>
              <a:gd name="connsiteX12" fmla="*/ 42 w 384"/>
              <a:gd name="connsiteY12" fmla="*/ 237 h 696"/>
              <a:gd name="connsiteX13" fmla="*/ 42 w 384"/>
              <a:gd name="connsiteY13" fmla="*/ 248 h 696"/>
              <a:gd name="connsiteX14" fmla="*/ 42 w 384"/>
              <a:gd name="connsiteY14" fmla="*/ 259 h 696"/>
              <a:gd name="connsiteX15" fmla="*/ 42 w 384"/>
              <a:gd name="connsiteY15" fmla="*/ 280 h 696"/>
              <a:gd name="connsiteX16" fmla="*/ 47 w 384"/>
              <a:gd name="connsiteY16" fmla="*/ 306 h 696"/>
              <a:gd name="connsiteX17" fmla="*/ 53 w 384"/>
              <a:gd name="connsiteY17" fmla="*/ 348 h 696"/>
              <a:gd name="connsiteX18" fmla="*/ 53 w 384"/>
              <a:gd name="connsiteY18" fmla="*/ 374 h 696"/>
              <a:gd name="connsiteX19" fmla="*/ 58 w 384"/>
              <a:gd name="connsiteY19" fmla="*/ 401 h 696"/>
              <a:gd name="connsiteX20" fmla="*/ 68 w 384"/>
              <a:gd name="connsiteY20" fmla="*/ 427 h 696"/>
              <a:gd name="connsiteX21" fmla="*/ 74 w 384"/>
              <a:gd name="connsiteY21" fmla="*/ 443 h 696"/>
              <a:gd name="connsiteX22" fmla="*/ 79 w 384"/>
              <a:gd name="connsiteY22" fmla="*/ 453 h 696"/>
              <a:gd name="connsiteX23" fmla="*/ 95 w 384"/>
              <a:gd name="connsiteY23" fmla="*/ 480 h 696"/>
              <a:gd name="connsiteX24" fmla="*/ 111 w 384"/>
              <a:gd name="connsiteY24" fmla="*/ 501 h 696"/>
              <a:gd name="connsiteX25" fmla="*/ 126 w 384"/>
              <a:gd name="connsiteY25" fmla="*/ 522 h 696"/>
              <a:gd name="connsiteX26" fmla="*/ 137 w 384"/>
              <a:gd name="connsiteY26" fmla="*/ 532 h 696"/>
              <a:gd name="connsiteX27" fmla="*/ 147 w 384"/>
              <a:gd name="connsiteY27" fmla="*/ 538 h 696"/>
              <a:gd name="connsiteX28" fmla="*/ 169 w 384"/>
              <a:gd name="connsiteY28" fmla="*/ 559 h 696"/>
              <a:gd name="connsiteX29" fmla="*/ 190 w 384"/>
              <a:gd name="connsiteY29" fmla="*/ 569 h 696"/>
              <a:gd name="connsiteX30" fmla="*/ 211 w 384"/>
              <a:gd name="connsiteY30" fmla="*/ 585 h 696"/>
              <a:gd name="connsiteX31" fmla="*/ 237 w 384"/>
              <a:gd name="connsiteY31" fmla="*/ 596 h 696"/>
              <a:gd name="connsiteX32" fmla="*/ 248 w 384"/>
              <a:gd name="connsiteY32" fmla="*/ 601 h 696"/>
              <a:gd name="connsiteX33" fmla="*/ 258 w 384"/>
              <a:gd name="connsiteY33" fmla="*/ 606 h 696"/>
              <a:gd name="connsiteX34" fmla="*/ 269 w 384"/>
              <a:gd name="connsiteY34" fmla="*/ 606 h 696"/>
              <a:gd name="connsiteX35" fmla="*/ 279 w 384"/>
              <a:gd name="connsiteY35" fmla="*/ 611 h 696"/>
              <a:gd name="connsiteX36" fmla="*/ 284 w 384"/>
              <a:gd name="connsiteY36" fmla="*/ 611 h 696"/>
              <a:gd name="connsiteX37" fmla="*/ 290 w 384"/>
              <a:gd name="connsiteY37" fmla="*/ 611 h 696"/>
              <a:gd name="connsiteX38" fmla="*/ 300 w 384"/>
              <a:gd name="connsiteY38" fmla="*/ 611 h 696"/>
              <a:gd name="connsiteX39" fmla="*/ 305 w 384"/>
              <a:gd name="connsiteY39" fmla="*/ 606 h 696"/>
              <a:gd name="connsiteX40" fmla="*/ 305 w 384"/>
              <a:gd name="connsiteY40" fmla="*/ 601 h 696"/>
              <a:gd name="connsiteX41" fmla="*/ 311 w 384"/>
              <a:gd name="connsiteY41" fmla="*/ 596 h 696"/>
              <a:gd name="connsiteX42" fmla="*/ 316 w 384"/>
              <a:gd name="connsiteY42" fmla="*/ 590 h 696"/>
              <a:gd name="connsiteX43" fmla="*/ 316 w 384"/>
              <a:gd name="connsiteY43" fmla="*/ 580 h 696"/>
              <a:gd name="connsiteX44" fmla="*/ 321 w 384"/>
              <a:gd name="connsiteY44" fmla="*/ 564 h 696"/>
              <a:gd name="connsiteX45" fmla="*/ 327 w 384"/>
              <a:gd name="connsiteY45" fmla="*/ 548 h 696"/>
              <a:gd name="connsiteX46" fmla="*/ 332 w 384"/>
              <a:gd name="connsiteY46" fmla="*/ 532 h 696"/>
              <a:gd name="connsiteX47" fmla="*/ 332 w 384"/>
              <a:gd name="connsiteY47" fmla="*/ 517 h 696"/>
              <a:gd name="connsiteX48" fmla="*/ 337 w 384"/>
              <a:gd name="connsiteY48" fmla="*/ 501 h 696"/>
              <a:gd name="connsiteX49" fmla="*/ 342 w 384"/>
              <a:gd name="connsiteY49" fmla="*/ 490 h 696"/>
              <a:gd name="connsiteX50" fmla="*/ 348 w 384"/>
              <a:gd name="connsiteY50" fmla="*/ 480 h 696"/>
              <a:gd name="connsiteX51" fmla="*/ 348 w 384"/>
              <a:gd name="connsiteY51" fmla="*/ 475 h 696"/>
              <a:gd name="connsiteX52" fmla="*/ 353 w 384"/>
              <a:gd name="connsiteY52" fmla="*/ 464 h 696"/>
              <a:gd name="connsiteX53" fmla="*/ 353 w 384"/>
              <a:gd name="connsiteY53" fmla="*/ 464 h 696"/>
              <a:gd name="connsiteX54" fmla="*/ 358 w 384"/>
              <a:gd name="connsiteY54" fmla="*/ 464 h 696"/>
              <a:gd name="connsiteX55" fmla="*/ 358 w 384"/>
              <a:gd name="connsiteY55" fmla="*/ 464 h 696"/>
              <a:gd name="connsiteX56" fmla="*/ 358 w 384"/>
              <a:gd name="connsiteY56" fmla="*/ 469 h 696"/>
              <a:gd name="connsiteX57" fmla="*/ 358 w 384"/>
              <a:gd name="connsiteY57" fmla="*/ 475 h 696"/>
              <a:gd name="connsiteX58" fmla="*/ 363 w 384"/>
              <a:gd name="connsiteY58" fmla="*/ 480 h 696"/>
              <a:gd name="connsiteX59" fmla="*/ 363 w 384"/>
              <a:gd name="connsiteY59" fmla="*/ 496 h 696"/>
              <a:gd name="connsiteX60" fmla="*/ 363 w 384"/>
              <a:gd name="connsiteY60" fmla="*/ 506 h 696"/>
              <a:gd name="connsiteX61" fmla="*/ 363 w 384"/>
              <a:gd name="connsiteY61" fmla="*/ 522 h 696"/>
              <a:gd name="connsiteX62" fmla="*/ 363 w 384"/>
              <a:gd name="connsiteY62" fmla="*/ 538 h 696"/>
              <a:gd name="connsiteX63" fmla="*/ 363 w 384"/>
              <a:gd name="connsiteY63" fmla="*/ 559 h 696"/>
              <a:gd name="connsiteX64" fmla="*/ 363 w 384"/>
              <a:gd name="connsiteY64" fmla="*/ 575 h 696"/>
              <a:gd name="connsiteX65" fmla="*/ 363 w 384"/>
              <a:gd name="connsiteY65" fmla="*/ 590 h 696"/>
              <a:gd name="connsiteX66" fmla="*/ 369 w 384"/>
              <a:gd name="connsiteY66" fmla="*/ 606 h 696"/>
              <a:gd name="connsiteX67" fmla="*/ 369 w 384"/>
              <a:gd name="connsiteY67" fmla="*/ 622 h 696"/>
              <a:gd name="connsiteX68" fmla="*/ 374 w 384"/>
              <a:gd name="connsiteY68" fmla="*/ 633 h 696"/>
              <a:gd name="connsiteX69" fmla="*/ 374 w 384"/>
              <a:gd name="connsiteY69" fmla="*/ 643 h 696"/>
              <a:gd name="connsiteX70" fmla="*/ 379 w 384"/>
              <a:gd name="connsiteY70" fmla="*/ 654 h 696"/>
              <a:gd name="connsiteX71" fmla="*/ 379 w 384"/>
              <a:gd name="connsiteY71" fmla="*/ 659 h 696"/>
              <a:gd name="connsiteX72" fmla="*/ 384 w 384"/>
              <a:gd name="connsiteY72" fmla="*/ 669 h 696"/>
              <a:gd name="connsiteX73" fmla="*/ 384 w 384"/>
              <a:gd name="connsiteY73" fmla="*/ 675 h 696"/>
              <a:gd name="connsiteX74" fmla="*/ 384 w 384"/>
              <a:gd name="connsiteY74" fmla="*/ 680 h 696"/>
              <a:gd name="connsiteX75" fmla="*/ 384 w 384"/>
              <a:gd name="connsiteY75" fmla="*/ 685 h 696"/>
              <a:gd name="connsiteX76" fmla="*/ 379 w 384"/>
              <a:gd name="connsiteY76" fmla="*/ 690 h 696"/>
              <a:gd name="connsiteX77" fmla="*/ 374 w 384"/>
              <a:gd name="connsiteY77" fmla="*/ 696 h 696"/>
              <a:gd name="connsiteX78" fmla="*/ 363 w 384"/>
              <a:gd name="connsiteY78" fmla="*/ 696 h 696"/>
              <a:gd name="connsiteX79" fmla="*/ 353 w 384"/>
              <a:gd name="connsiteY79" fmla="*/ 696 h 696"/>
              <a:gd name="connsiteX80" fmla="*/ 337 w 384"/>
              <a:gd name="connsiteY80" fmla="*/ 696 h 696"/>
              <a:gd name="connsiteX81" fmla="*/ 321 w 384"/>
              <a:gd name="connsiteY81" fmla="*/ 690 h 696"/>
              <a:gd name="connsiteX82" fmla="*/ 300 w 384"/>
              <a:gd name="connsiteY82" fmla="*/ 690 h 696"/>
              <a:gd name="connsiteX83" fmla="*/ 279 w 384"/>
              <a:gd name="connsiteY83" fmla="*/ 685 h 696"/>
              <a:gd name="connsiteX84" fmla="*/ 258 w 384"/>
              <a:gd name="connsiteY84" fmla="*/ 680 h 696"/>
              <a:gd name="connsiteX85" fmla="*/ 248 w 384"/>
              <a:gd name="connsiteY85" fmla="*/ 675 h 696"/>
              <a:gd name="connsiteX86" fmla="*/ 237 w 384"/>
              <a:gd name="connsiteY86" fmla="*/ 669 h 696"/>
              <a:gd name="connsiteX87" fmla="*/ 221 w 384"/>
              <a:gd name="connsiteY87" fmla="*/ 664 h 696"/>
              <a:gd name="connsiteX88" fmla="*/ 211 w 384"/>
              <a:gd name="connsiteY88" fmla="*/ 659 h 696"/>
              <a:gd name="connsiteX89" fmla="*/ 195 w 384"/>
              <a:gd name="connsiteY89" fmla="*/ 654 h 696"/>
              <a:gd name="connsiteX90" fmla="*/ 179 w 384"/>
              <a:gd name="connsiteY90" fmla="*/ 643 h 696"/>
              <a:gd name="connsiteX91" fmla="*/ 169 w 384"/>
              <a:gd name="connsiteY91" fmla="*/ 633 h 696"/>
              <a:gd name="connsiteX92" fmla="*/ 153 w 384"/>
              <a:gd name="connsiteY92" fmla="*/ 622 h 696"/>
              <a:gd name="connsiteX93" fmla="*/ 121 w 384"/>
              <a:gd name="connsiteY93" fmla="*/ 596 h 696"/>
              <a:gd name="connsiteX94" fmla="*/ 95 w 384"/>
              <a:gd name="connsiteY94" fmla="*/ 569 h 696"/>
              <a:gd name="connsiteX95" fmla="*/ 84 w 384"/>
              <a:gd name="connsiteY95" fmla="*/ 559 h 696"/>
              <a:gd name="connsiteX96" fmla="*/ 74 w 384"/>
              <a:gd name="connsiteY96" fmla="*/ 543 h 696"/>
              <a:gd name="connsiteX97" fmla="*/ 63 w 384"/>
              <a:gd name="connsiteY97" fmla="*/ 527 h 696"/>
              <a:gd name="connsiteX98" fmla="*/ 53 w 384"/>
              <a:gd name="connsiteY98" fmla="*/ 511 h 696"/>
              <a:gd name="connsiteX99" fmla="*/ 47 w 384"/>
              <a:gd name="connsiteY99" fmla="*/ 496 h 696"/>
              <a:gd name="connsiteX100" fmla="*/ 37 w 384"/>
              <a:gd name="connsiteY100" fmla="*/ 480 h 696"/>
              <a:gd name="connsiteX101" fmla="*/ 32 w 384"/>
              <a:gd name="connsiteY101" fmla="*/ 464 h 696"/>
              <a:gd name="connsiteX102" fmla="*/ 21 w 384"/>
              <a:gd name="connsiteY102" fmla="*/ 448 h 696"/>
              <a:gd name="connsiteX103" fmla="*/ 16 w 384"/>
              <a:gd name="connsiteY103" fmla="*/ 438 h 696"/>
              <a:gd name="connsiteX104" fmla="*/ 16 w 384"/>
              <a:gd name="connsiteY104" fmla="*/ 422 h 696"/>
              <a:gd name="connsiteX105" fmla="*/ 11 w 384"/>
              <a:gd name="connsiteY105" fmla="*/ 406 h 696"/>
              <a:gd name="connsiteX106" fmla="*/ 11 w 384"/>
              <a:gd name="connsiteY106" fmla="*/ 390 h 696"/>
              <a:gd name="connsiteX107" fmla="*/ 5 w 384"/>
              <a:gd name="connsiteY107" fmla="*/ 359 h 696"/>
              <a:gd name="connsiteX108" fmla="*/ 0 w 384"/>
              <a:gd name="connsiteY108" fmla="*/ 322 h 696"/>
              <a:gd name="connsiteX109" fmla="*/ 0 w 384"/>
              <a:gd name="connsiteY109" fmla="*/ 290 h 696"/>
              <a:gd name="connsiteX110" fmla="*/ 0 w 384"/>
              <a:gd name="connsiteY110" fmla="*/ 253 h 696"/>
              <a:gd name="connsiteX111" fmla="*/ 0 w 384"/>
              <a:gd name="connsiteY111" fmla="*/ 216 h 696"/>
              <a:gd name="connsiteX112" fmla="*/ 0 w 384"/>
              <a:gd name="connsiteY112" fmla="*/ 180 h 696"/>
              <a:gd name="connsiteX113" fmla="*/ 5 w 384"/>
              <a:gd name="connsiteY113" fmla="*/ 137 h 696"/>
              <a:gd name="connsiteX0" fmla="*/ 105 w 384"/>
              <a:gd name="connsiteY0" fmla="*/ 0 h 696"/>
              <a:gd name="connsiteX1" fmla="*/ 84 w 384"/>
              <a:gd name="connsiteY1" fmla="*/ 16 h 696"/>
              <a:gd name="connsiteX2" fmla="*/ 74 w 384"/>
              <a:gd name="connsiteY2" fmla="*/ 53 h 696"/>
              <a:gd name="connsiteX3" fmla="*/ 68 w 384"/>
              <a:gd name="connsiteY3" fmla="*/ 74 h 696"/>
              <a:gd name="connsiteX4" fmla="*/ 63 w 384"/>
              <a:gd name="connsiteY4" fmla="*/ 95 h 696"/>
              <a:gd name="connsiteX5" fmla="*/ 63 w 384"/>
              <a:gd name="connsiteY5" fmla="*/ 116 h 696"/>
              <a:gd name="connsiteX6" fmla="*/ 58 w 384"/>
              <a:gd name="connsiteY6" fmla="*/ 143 h 696"/>
              <a:gd name="connsiteX7" fmla="*/ 53 w 384"/>
              <a:gd name="connsiteY7" fmla="*/ 164 h 696"/>
              <a:gd name="connsiteX8" fmla="*/ 53 w 384"/>
              <a:gd name="connsiteY8" fmla="*/ 185 h 696"/>
              <a:gd name="connsiteX9" fmla="*/ 47 w 384"/>
              <a:gd name="connsiteY9" fmla="*/ 201 h 696"/>
              <a:gd name="connsiteX10" fmla="*/ 47 w 384"/>
              <a:gd name="connsiteY10" fmla="*/ 222 h 696"/>
              <a:gd name="connsiteX11" fmla="*/ 42 w 384"/>
              <a:gd name="connsiteY11" fmla="*/ 237 h 696"/>
              <a:gd name="connsiteX12" fmla="*/ 42 w 384"/>
              <a:gd name="connsiteY12" fmla="*/ 248 h 696"/>
              <a:gd name="connsiteX13" fmla="*/ 42 w 384"/>
              <a:gd name="connsiteY13" fmla="*/ 259 h 696"/>
              <a:gd name="connsiteX14" fmla="*/ 42 w 384"/>
              <a:gd name="connsiteY14" fmla="*/ 280 h 696"/>
              <a:gd name="connsiteX15" fmla="*/ 47 w 384"/>
              <a:gd name="connsiteY15" fmla="*/ 306 h 696"/>
              <a:gd name="connsiteX16" fmla="*/ 53 w 384"/>
              <a:gd name="connsiteY16" fmla="*/ 348 h 696"/>
              <a:gd name="connsiteX17" fmla="*/ 53 w 384"/>
              <a:gd name="connsiteY17" fmla="*/ 374 h 696"/>
              <a:gd name="connsiteX18" fmla="*/ 58 w 384"/>
              <a:gd name="connsiteY18" fmla="*/ 401 h 696"/>
              <a:gd name="connsiteX19" fmla="*/ 68 w 384"/>
              <a:gd name="connsiteY19" fmla="*/ 427 h 696"/>
              <a:gd name="connsiteX20" fmla="*/ 74 w 384"/>
              <a:gd name="connsiteY20" fmla="*/ 443 h 696"/>
              <a:gd name="connsiteX21" fmla="*/ 79 w 384"/>
              <a:gd name="connsiteY21" fmla="*/ 453 h 696"/>
              <a:gd name="connsiteX22" fmla="*/ 95 w 384"/>
              <a:gd name="connsiteY22" fmla="*/ 480 h 696"/>
              <a:gd name="connsiteX23" fmla="*/ 111 w 384"/>
              <a:gd name="connsiteY23" fmla="*/ 501 h 696"/>
              <a:gd name="connsiteX24" fmla="*/ 126 w 384"/>
              <a:gd name="connsiteY24" fmla="*/ 522 h 696"/>
              <a:gd name="connsiteX25" fmla="*/ 137 w 384"/>
              <a:gd name="connsiteY25" fmla="*/ 532 h 696"/>
              <a:gd name="connsiteX26" fmla="*/ 147 w 384"/>
              <a:gd name="connsiteY26" fmla="*/ 538 h 696"/>
              <a:gd name="connsiteX27" fmla="*/ 169 w 384"/>
              <a:gd name="connsiteY27" fmla="*/ 559 h 696"/>
              <a:gd name="connsiteX28" fmla="*/ 190 w 384"/>
              <a:gd name="connsiteY28" fmla="*/ 569 h 696"/>
              <a:gd name="connsiteX29" fmla="*/ 211 w 384"/>
              <a:gd name="connsiteY29" fmla="*/ 585 h 696"/>
              <a:gd name="connsiteX30" fmla="*/ 237 w 384"/>
              <a:gd name="connsiteY30" fmla="*/ 596 h 696"/>
              <a:gd name="connsiteX31" fmla="*/ 248 w 384"/>
              <a:gd name="connsiteY31" fmla="*/ 601 h 696"/>
              <a:gd name="connsiteX32" fmla="*/ 258 w 384"/>
              <a:gd name="connsiteY32" fmla="*/ 606 h 696"/>
              <a:gd name="connsiteX33" fmla="*/ 269 w 384"/>
              <a:gd name="connsiteY33" fmla="*/ 606 h 696"/>
              <a:gd name="connsiteX34" fmla="*/ 279 w 384"/>
              <a:gd name="connsiteY34" fmla="*/ 611 h 696"/>
              <a:gd name="connsiteX35" fmla="*/ 284 w 384"/>
              <a:gd name="connsiteY35" fmla="*/ 611 h 696"/>
              <a:gd name="connsiteX36" fmla="*/ 290 w 384"/>
              <a:gd name="connsiteY36" fmla="*/ 611 h 696"/>
              <a:gd name="connsiteX37" fmla="*/ 300 w 384"/>
              <a:gd name="connsiteY37" fmla="*/ 611 h 696"/>
              <a:gd name="connsiteX38" fmla="*/ 305 w 384"/>
              <a:gd name="connsiteY38" fmla="*/ 606 h 696"/>
              <a:gd name="connsiteX39" fmla="*/ 305 w 384"/>
              <a:gd name="connsiteY39" fmla="*/ 601 h 696"/>
              <a:gd name="connsiteX40" fmla="*/ 311 w 384"/>
              <a:gd name="connsiteY40" fmla="*/ 596 h 696"/>
              <a:gd name="connsiteX41" fmla="*/ 316 w 384"/>
              <a:gd name="connsiteY41" fmla="*/ 590 h 696"/>
              <a:gd name="connsiteX42" fmla="*/ 316 w 384"/>
              <a:gd name="connsiteY42" fmla="*/ 580 h 696"/>
              <a:gd name="connsiteX43" fmla="*/ 321 w 384"/>
              <a:gd name="connsiteY43" fmla="*/ 564 h 696"/>
              <a:gd name="connsiteX44" fmla="*/ 327 w 384"/>
              <a:gd name="connsiteY44" fmla="*/ 548 h 696"/>
              <a:gd name="connsiteX45" fmla="*/ 332 w 384"/>
              <a:gd name="connsiteY45" fmla="*/ 532 h 696"/>
              <a:gd name="connsiteX46" fmla="*/ 332 w 384"/>
              <a:gd name="connsiteY46" fmla="*/ 517 h 696"/>
              <a:gd name="connsiteX47" fmla="*/ 337 w 384"/>
              <a:gd name="connsiteY47" fmla="*/ 501 h 696"/>
              <a:gd name="connsiteX48" fmla="*/ 342 w 384"/>
              <a:gd name="connsiteY48" fmla="*/ 490 h 696"/>
              <a:gd name="connsiteX49" fmla="*/ 348 w 384"/>
              <a:gd name="connsiteY49" fmla="*/ 480 h 696"/>
              <a:gd name="connsiteX50" fmla="*/ 348 w 384"/>
              <a:gd name="connsiteY50" fmla="*/ 475 h 696"/>
              <a:gd name="connsiteX51" fmla="*/ 353 w 384"/>
              <a:gd name="connsiteY51" fmla="*/ 464 h 696"/>
              <a:gd name="connsiteX52" fmla="*/ 353 w 384"/>
              <a:gd name="connsiteY52" fmla="*/ 464 h 696"/>
              <a:gd name="connsiteX53" fmla="*/ 358 w 384"/>
              <a:gd name="connsiteY53" fmla="*/ 464 h 696"/>
              <a:gd name="connsiteX54" fmla="*/ 358 w 384"/>
              <a:gd name="connsiteY54" fmla="*/ 464 h 696"/>
              <a:gd name="connsiteX55" fmla="*/ 358 w 384"/>
              <a:gd name="connsiteY55" fmla="*/ 469 h 696"/>
              <a:gd name="connsiteX56" fmla="*/ 358 w 384"/>
              <a:gd name="connsiteY56" fmla="*/ 475 h 696"/>
              <a:gd name="connsiteX57" fmla="*/ 363 w 384"/>
              <a:gd name="connsiteY57" fmla="*/ 480 h 696"/>
              <a:gd name="connsiteX58" fmla="*/ 363 w 384"/>
              <a:gd name="connsiteY58" fmla="*/ 496 h 696"/>
              <a:gd name="connsiteX59" fmla="*/ 363 w 384"/>
              <a:gd name="connsiteY59" fmla="*/ 506 h 696"/>
              <a:gd name="connsiteX60" fmla="*/ 363 w 384"/>
              <a:gd name="connsiteY60" fmla="*/ 522 h 696"/>
              <a:gd name="connsiteX61" fmla="*/ 363 w 384"/>
              <a:gd name="connsiteY61" fmla="*/ 538 h 696"/>
              <a:gd name="connsiteX62" fmla="*/ 363 w 384"/>
              <a:gd name="connsiteY62" fmla="*/ 559 h 696"/>
              <a:gd name="connsiteX63" fmla="*/ 363 w 384"/>
              <a:gd name="connsiteY63" fmla="*/ 575 h 696"/>
              <a:gd name="connsiteX64" fmla="*/ 363 w 384"/>
              <a:gd name="connsiteY64" fmla="*/ 590 h 696"/>
              <a:gd name="connsiteX65" fmla="*/ 369 w 384"/>
              <a:gd name="connsiteY65" fmla="*/ 606 h 696"/>
              <a:gd name="connsiteX66" fmla="*/ 369 w 384"/>
              <a:gd name="connsiteY66" fmla="*/ 622 h 696"/>
              <a:gd name="connsiteX67" fmla="*/ 374 w 384"/>
              <a:gd name="connsiteY67" fmla="*/ 633 h 696"/>
              <a:gd name="connsiteX68" fmla="*/ 374 w 384"/>
              <a:gd name="connsiteY68" fmla="*/ 643 h 696"/>
              <a:gd name="connsiteX69" fmla="*/ 379 w 384"/>
              <a:gd name="connsiteY69" fmla="*/ 654 h 696"/>
              <a:gd name="connsiteX70" fmla="*/ 379 w 384"/>
              <a:gd name="connsiteY70" fmla="*/ 659 h 696"/>
              <a:gd name="connsiteX71" fmla="*/ 384 w 384"/>
              <a:gd name="connsiteY71" fmla="*/ 669 h 696"/>
              <a:gd name="connsiteX72" fmla="*/ 384 w 384"/>
              <a:gd name="connsiteY72" fmla="*/ 675 h 696"/>
              <a:gd name="connsiteX73" fmla="*/ 384 w 384"/>
              <a:gd name="connsiteY73" fmla="*/ 680 h 696"/>
              <a:gd name="connsiteX74" fmla="*/ 384 w 384"/>
              <a:gd name="connsiteY74" fmla="*/ 685 h 696"/>
              <a:gd name="connsiteX75" fmla="*/ 379 w 384"/>
              <a:gd name="connsiteY75" fmla="*/ 690 h 696"/>
              <a:gd name="connsiteX76" fmla="*/ 374 w 384"/>
              <a:gd name="connsiteY76" fmla="*/ 696 h 696"/>
              <a:gd name="connsiteX77" fmla="*/ 363 w 384"/>
              <a:gd name="connsiteY77" fmla="*/ 696 h 696"/>
              <a:gd name="connsiteX78" fmla="*/ 353 w 384"/>
              <a:gd name="connsiteY78" fmla="*/ 696 h 696"/>
              <a:gd name="connsiteX79" fmla="*/ 337 w 384"/>
              <a:gd name="connsiteY79" fmla="*/ 696 h 696"/>
              <a:gd name="connsiteX80" fmla="*/ 321 w 384"/>
              <a:gd name="connsiteY80" fmla="*/ 690 h 696"/>
              <a:gd name="connsiteX81" fmla="*/ 300 w 384"/>
              <a:gd name="connsiteY81" fmla="*/ 690 h 696"/>
              <a:gd name="connsiteX82" fmla="*/ 279 w 384"/>
              <a:gd name="connsiteY82" fmla="*/ 685 h 696"/>
              <a:gd name="connsiteX83" fmla="*/ 258 w 384"/>
              <a:gd name="connsiteY83" fmla="*/ 680 h 696"/>
              <a:gd name="connsiteX84" fmla="*/ 248 w 384"/>
              <a:gd name="connsiteY84" fmla="*/ 675 h 696"/>
              <a:gd name="connsiteX85" fmla="*/ 237 w 384"/>
              <a:gd name="connsiteY85" fmla="*/ 669 h 696"/>
              <a:gd name="connsiteX86" fmla="*/ 221 w 384"/>
              <a:gd name="connsiteY86" fmla="*/ 664 h 696"/>
              <a:gd name="connsiteX87" fmla="*/ 211 w 384"/>
              <a:gd name="connsiteY87" fmla="*/ 659 h 696"/>
              <a:gd name="connsiteX88" fmla="*/ 195 w 384"/>
              <a:gd name="connsiteY88" fmla="*/ 654 h 696"/>
              <a:gd name="connsiteX89" fmla="*/ 179 w 384"/>
              <a:gd name="connsiteY89" fmla="*/ 643 h 696"/>
              <a:gd name="connsiteX90" fmla="*/ 169 w 384"/>
              <a:gd name="connsiteY90" fmla="*/ 633 h 696"/>
              <a:gd name="connsiteX91" fmla="*/ 153 w 384"/>
              <a:gd name="connsiteY91" fmla="*/ 622 h 696"/>
              <a:gd name="connsiteX92" fmla="*/ 121 w 384"/>
              <a:gd name="connsiteY92" fmla="*/ 596 h 696"/>
              <a:gd name="connsiteX93" fmla="*/ 95 w 384"/>
              <a:gd name="connsiteY93" fmla="*/ 569 h 696"/>
              <a:gd name="connsiteX94" fmla="*/ 84 w 384"/>
              <a:gd name="connsiteY94" fmla="*/ 559 h 696"/>
              <a:gd name="connsiteX95" fmla="*/ 74 w 384"/>
              <a:gd name="connsiteY95" fmla="*/ 543 h 696"/>
              <a:gd name="connsiteX96" fmla="*/ 63 w 384"/>
              <a:gd name="connsiteY96" fmla="*/ 527 h 696"/>
              <a:gd name="connsiteX97" fmla="*/ 53 w 384"/>
              <a:gd name="connsiteY97" fmla="*/ 511 h 696"/>
              <a:gd name="connsiteX98" fmla="*/ 47 w 384"/>
              <a:gd name="connsiteY98" fmla="*/ 496 h 696"/>
              <a:gd name="connsiteX99" fmla="*/ 37 w 384"/>
              <a:gd name="connsiteY99" fmla="*/ 480 h 696"/>
              <a:gd name="connsiteX100" fmla="*/ 32 w 384"/>
              <a:gd name="connsiteY100" fmla="*/ 464 h 696"/>
              <a:gd name="connsiteX101" fmla="*/ 21 w 384"/>
              <a:gd name="connsiteY101" fmla="*/ 448 h 696"/>
              <a:gd name="connsiteX102" fmla="*/ 16 w 384"/>
              <a:gd name="connsiteY102" fmla="*/ 438 h 696"/>
              <a:gd name="connsiteX103" fmla="*/ 16 w 384"/>
              <a:gd name="connsiteY103" fmla="*/ 422 h 696"/>
              <a:gd name="connsiteX104" fmla="*/ 11 w 384"/>
              <a:gd name="connsiteY104" fmla="*/ 406 h 696"/>
              <a:gd name="connsiteX105" fmla="*/ 11 w 384"/>
              <a:gd name="connsiteY105" fmla="*/ 390 h 696"/>
              <a:gd name="connsiteX106" fmla="*/ 5 w 384"/>
              <a:gd name="connsiteY106" fmla="*/ 359 h 696"/>
              <a:gd name="connsiteX107" fmla="*/ 0 w 384"/>
              <a:gd name="connsiteY107" fmla="*/ 322 h 696"/>
              <a:gd name="connsiteX108" fmla="*/ 0 w 384"/>
              <a:gd name="connsiteY108" fmla="*/ 290 h 696"/>
              <a:gd name="connsiteX109" fmla="*/ 0 w 384"/>
              <a:gd name="connsiteY109" fmla="*/ 253 h 696"/>
              <a:gd name="connsiteX110" fmla="*/ 0 w 384"/>
              <a:gd name="connsiteY110" fmla="*/ 216 h 696"/>
              <a:gd name="connsiteX111" fmla="*/ 0 w 384"/>
              <a:gd name="connsiteY111" fmla="*/ 180 h 696"/>
              <a:gd name="connsiteX112" fmla="*/ 5 w 384"/>
              <a:gd name="connsiteY112" fmla="*/ 137 h 696"/>
              <a:gd name="connsiteX0" fmla="*/ 84 w 384"/>
              <a:gd name="connsiteY0" fmla="*/ 0 h 680"/>
              <a:gd name="connsiteX1" fmla="*/ 74 w 384"/>
              <a:gd name="connsiteY1" fmla="*/ 37 h 680"/>
              <a:gd name="connsiteX2" fmla="*/ 68 w 384"/>
              <a:gd name="connsiteY2" fmla="*/ 58 h 680"/>
              <a:gd name="connsiteX3" fmla="*/ 63 w 384"/>
              <a:gd name="connsiteY3" fmla="*/ 79 h 680"/>
              <a:gd name="connsiteX4" fmla="*/ 63 w 384"/>
              <a:gd name="connsiteY4" fmla="*/ 100 h 680"/>
              <a:gd name="connsiteX5" fmla="*/ 58 w 384"/>
              <a:gd name="connsiteY5" fmla="*/ 127 h 680"/>
              <a:gd name="connsiteX6" fmla="*/ 53 w 384"/>
              <a:gd name="connsiteY6" fmla="*/ 148 h 680"/>
              <a:gd name="connsiteX7" fmla="*/ 53 w 384"/>
              <a:gd name="connsiteY7" fmla="*/ 169 h 680"/>
              <a:gd name="connsiteX8" fmla="*/ 47 w 384"/>
              <a:gd name="connsiteY8" fmla="*/ 185 h 680"/>
              <a:gd name="connsiteX9" fmla="*/ 47 w 384"/>
              <a:gd name="connsiteY9" fmla="*/ 206 h 680"/>
              <a:gd name="connsiteX10" fmla="*/ 42 w 384"/>
              <a:gd name="connsiteY10" fmla="*/ 221 h 680"/>
              <a:gd name="connsiteX11" fmla="*/ 42 w 384"/>
              <a:gd name="connsiteY11" fmla="*/ 232 h 680"/>
              <a:gd name="connsiteX12" fmla="*/ 42 w 384"/>
              <a:gd name="connsiteY12" fmla="*/ 243 h 680"/>
              <a:gd name="connsiteX13" fmla="*/ 42 w 384"/>
              <a:gd name="connsiteY13" fmla="*/ 264 h 680"/>
              <a:gd name="connsiteX14" fmla="*/ 47 w 384"/>
              <a:gd name="connsiteY14" fmla="*/ 290 h 680"/>
              <a:gd name="connsiteX15" fmla="*/ 53 w 384"/>
              <a:gd name="connsiteY15" fmla="*/ 332 h 680"/>
              <a:gd name="connsiteX16" fmla="*/ 53 w 384"/>
              <a:gd name="connsiteY16" fmla="*/ 358 h 680"/>
              <a:gd name="connsiteX17" fmla="*/ 58 w 384"/>
              <a:gd name="connsiteY17" fmla="*/ 385 h 680"/>
              <a:gd name="connsiteX18" fmla="*/ 68 w 384"/>
              <a:gd name="connsiteY18" fmla="*/ 411 h 680"/>
              <a:gd name="connsiteX19" fmla="*/ 74 w 384"/>
              <a:gd name="connsiteY19" fmla="*/ 427 h 680"/>
              <a:gd name="connsiteX20" fmla="*/ 79 w 384"/>
              <a:gd name="connsiteY20" fmla="*/ 437 h 680"/>
              <a:gd name="connsiteX21" fmla="*/ 95 w 384"/>
              <a:gd name="connsiteY21" fmla="*/ 464 h 680"/>
              <a:gd name="connsiteX22" fmla="*/ 111 w 384"/>
              <a:gd name="connsiteY22" fmla="*/ 485 h 680"/>
              <a:gd name="connsiteX23" fmla="*/ 126 w 384"/>
              <a:gd name="connsiteY23" fmla="*/ 506 h 680"/>
              <a:gd name="connsiteX24" fmla="*/ 137 w 384"/>
              <a:gd name="connsiteY24" fmla="*/ 516 h 680"/>
              <a:gd name="connsiteX25" fmla="*/ 147 w 384"/>
              <a:gd name="connsiteY25" fmla="*/ 522 h 680"/>
              <a:gd name="connsiteX26" fmla="*/ 169 w 384"/>
              <a:gd name="connsiteY26" fmla="*/ 543 h 680"/>
              <a:gd name="connsiteX27" fmla="*/ 190 w 384"/>
              <a:gd name="connsiteY27" fmla="*/ 553 h 680"/>
              <a:gd name="connsiteX28" fmla="*/ 211 w 384"/>
              <a:gd name="connsiteY28" fmla="*/ 569 h 680"/>
              <a:gd name="connsiteX29" fmla="*/ 237 w 384"/>
              <a:gd name="connsiteY29" fmla="*/ 580 h 680"/>
              <a:gd name="connsiteX30" fmla="*/ 248 w 384"/>
              <a:gd name="connsiteY30" fmla="*/ 585 h 680"/>
              <a:gd name="connsiteX31" fmla="*/ 258 w 384"/>
              <a:gd name="connsiteY31" fmla="*/ 590 h 680"/>
              <a:gd name="connsiteX32" fmla="*/ 269 w 384"/>
              <a:gd name="connsiteY32" fmla="*/ 590 h 680"/>
              <a:gd name="connsiteX33" fmla="*/ 279 w 384"/>
              <a:gd name="connsiteY33" fmla="*/ 595 h 680"/>
              <a:gd name="connsiteX34" fmla="*/ 284 w 384"/>
              <a:gd name="connsiteY34" fmla="*/ 595 h 680"/>
              <a:gd name="connsiteX35" fmla="*/ 290 w 384"/>
              <a:gd name="connsiteY35" fmla="*/ 595 h 680"/>
              <a:gd name="connsiteX36" fmla="*/ 300 w 384"/>
              <a:gd name="connsiteY36" fmla="*/ 595 h 680"/>
              <a:gd name="connsiteX37" fmla="*/ 305 w 384"/>
              <a:gd name="connsiteY37" fmla="*/ 590 h 680"/>
              <a:gd name="connsiteX38" fmla="*/ 305 w 384"/>
              <a:gd name="connsiteY38" fmla="*/ 585 h 680"/>
              <a:gd name="connsiteX39" fmla="*/ 311 w 384"/>
              <a:gd name="connsiteY39" fmla="*/ 580 h 680"/>
              <a:gd name="connsiteX40" fmla="*/ 316 w 384"/>
              <a:gd name="connsiteY40" fmla="*/ 574 h 680"/>
              <a:gd name="connsiteX41" fmla="*/ 316 w 384"/>
              <a:gd name="connsiteY41" fmla="*/ 564 h 680"/>
              <a:gd name="connsiteX42" fmla="*/ 321 w 384"/>
              <a:gd name="connsiteY42" fmla="*/ 548 h 680"/>
              <a:gd name="connsiteX43" fmla="*/ 327 w 384"/>
              <a:gd name="connsiteY43" fmla="*/ 532 h 680"/>
              <a:gd name="connsiteX44" fmla="*/ 332 w 384"/>
              <a:gd name="connsiteY44" fmla="*/ 516 h 680"/>
              <a:gd name="connsiteX45" fmla="*/ 332 w 384"/>
              <a:gd name="connsiteY45" fmla="*/ 501 h 680"/>
              <a:gd name="connsiteX46" fmla="*/ 337 w 384"/>
              <a:gd name="connsiteY46" fmla="*/ 485 h 680"/>
              <a:gd name="connsiteX47" fmla="*/ 342 w 384"/>
              <a:gd name="connsiteY47" fmla="*/ 474 h 680"/>
              <a:gd name="connsiteX48" fmla="*/ 348 w 384"/>
              <a:gd name="connsiteY48" fmla="*/ 464 h 680"/>
              <a:gd name="connsiteX49" fmla="*/ 348 w 384"/>
              <a:gd name="connsiteY49" fmla="*/ 459 h 680"/>
              <a:gd name="connsiteX50" fmla="*/ 353 w 384"/>
              <a:gd name="connsiteY50" fmla="*/ 448 h 680"/>
              <a:gd name="connsiteX51" fmla="*/ 353 w 384"/>
              <a:gd name="connsiteY51" fmla="*/ 448 h 680"/>
              <a:gd name="connsiteX52" fmla="*/ 358 w 384"/>
              <a:gd name="connsiteY52" fmla="*/ 448 h 680"/>
              <a:gd name="connsiteX53" fmla="*/ 358 w 384"/>
              <a:gd name="connsiteY53" fmla="*/ 448 h 680"/>
              <a:gd name="connsiteX54" fmla="*/ 358 w 384"/>
              <a:gd name="connsiteY54" fmla="*/ 453 h 680"/>
              <a:gd name="connsiteX55" fmla="*/ 358 w 384"/>
              <a:gd name="connsiteY55" fmla="*/ 459 h 680"/>
              <a:gd name="connsiteX56" fmla="*/ 363 w 384"/>
              <a:gd name="connsiteY56" fmla="*/ 464 h 680"/>
              <a:gd name="connsiteX57" fmla="*/ 363 w 384"/>
              <a:gd name="connsiteY57" fmla="*/ 480 h 680"/>
              <a:gd name="connsiteX58" fmla="*/ 363 w 384"/>
              <a:gd name="connsiteY58" fmla="*/ 490 h 680"/>
              <a:gd name="connsiteX59" fmla="*/ 363 w 384"/>
              <a:gd name="connsiteY59" fmla="*/ 506 h 680"/>
              <a:gd name="connsiteX60" fmla="*/ 363 w 384"/>
              <a:gd name="connsiteY60" fmla="*/ 522 h 680"/>
              <a:gd name="connsiteX61" fmla="*/ 363 w 384"/>
              <a:gd name="connsiteY61" fmla="*/ 543 h 680"/>
              <a:gd name="connsiteX62" fmla="*/ 363 w 384"/>
              <a:gd name="connsiteY62" fmla="*/ 559 h 680"/>
              <a:gd name="connsiteX63" fmla="*/ 363 w 384"/>
              <a:gd name="connsiteY63" fmla="*/ 574 h 680"/>
              <a:gd name="connsiteX64" fmla="*/ 369 w 384"/>
              <a:gd name="connsiteY64" fmla="*/ 590 h 680"/>
              <a:gd name="connsiteX65" fmla="*/ 369 w 384"/>
              <a:gd name="connsiteY65" fmla="*/ 606 h 680"/>
              <a:gd name="connsiteX66" fmla="*/ 374 w 384"/>
              <a:gd name="connsiteY66" fmla="*/ 617 h 680"/>
              <a:gd name="connsiteX67" fmla="*/ 374 w 384"/>
              <a:gd name="connsiteY67" fmla="*/ 627 h 680"/>
              <a:gd name="connsiteX68" fmla="*/ 379 w 384"/>
              <a:gd name="connsiteY68" fmla="*/ 638 h 680"/>
              <a:gd name="connsiteX69" fmla="*/ 379 w 384"/>
              <a:gd name="connsiteY69" fmla="*/ 643 h 680"/>
              <a:gd name="connsiteX70" fmla="*/ 384 w 384"/>
              <a:gd name="connsiteY70" fmla="*/ 653 h 680"/>
              <a:gd name="connsiteX71" fmla="*/ 384 w 384"/>
              <a:gd name="connsiteY71" fmla="*/ 659 h 680"/>
              <a:gd name="connsiteX72" fmla="*/ 384 w 384"/>
              <a:gd name="connsiteY72" fmla="*/ 664 h 680"/>
              <a:gd name="connsiteX73" fmla="*/ 384 w 384"/>
              <a:gd name="connsiteY73" fmla="*/ 669 h 680"/>
              <a:gd name="connsiteX74" fmla="*/ 379 w 384"/>
              <a:gd name="connsiteY74" fmla="*/ 674 h 680"/>
              <a:gd name="connsiteX75" fmla="*/ 374 w 384"/>
              <a:gd name="connsiteY75" fmla="*/ 680 h 680"/>
              <a:gd name="connsiteX76" fmla="*/ 363 w 384"/>
              <a:gd name="connsiteY76" fmla="*/ 680 h 680"/>
              <a:gd name="connsiteX77" fmla="*/ 353 w 384"/>
              <a:gd name="connsiteY77" fmla="*/ 680 h 680"/>
              <a:gd name="connsiteX78" fmla="*/ 337 w 384"/>
              <a:gd name="connsiteY78" fmla="*/ 680 h 680"/>
              <a:gd name="connsiteX79" fmla="*/ 321 w 384"/>
              <a:gd name="connsiteY79" fmla="*/ 674 h 680"/>
              <a:gd name="connsiteX80" fmla="*/ 300 w 384"/>
              <a:gd name="connsiteY80" fmla="*/ 674 h 680"/>
              <a:gd name="connsiteX81" fmla="*/ 279 w 384"/>
              <a:gd name="connsiteY81" fmla="*/ 669 h 680"/>
              <a:gd name="connsiteX82" fmla="*/ 258 w 384"/>
              <a:gd name="connsiteY82" fmla="*/ 664 h 680"/>
              <a:gd name="connsiteX83" fmla="*/ 248 w 384"/>
              <a:gd name="connsiteY83" fmla="*/ 659 h 680"/>
              <a:gd name="connsiteX84" fmla="*/ 237 w 384"/>
              <a:gd name="connsiteY84" fmla="*/ 653 h 680"/>
              <a:gd name="connsiteX85" fmla="*/ 221 w 384"/>
              <a:gd name="connsiteY85" fmla="*/ 648 h 680"/>
              <a:gd name="connsiteX86" fmla="*/ 211 w 384"/>
              <a:gd name="connsiteY86" fmla="*/ 643 h 680"/>
              <a:gd name="connsiteX87" fmla="*/ 195 w 384"/>
              <a:gd name="connsiteY87" fmla="*/ 638 h 680"/>
              <a:gd name="connsiteX88" fmla="*/ 179 w 384"/>
              <a:gd name="connsiteY88" fmla="*/ 627 h 680"/>
              <a:gd name="connsiteX89" fmla="*/ 169 w 384"/>
              <a:gd name="connsiteY89" fmla="*/ 617 h 680"/>
              <a:gd name="connsiteX90" fmla="*/ 153 w 384"/>
              <a:gd name="connsiteY90" fmla="*/ 606 h 680"/>
              <a:gd name="connsiteX91" fmla="*/ 121 w 384"/>
              <a:gd name="connsiteY91" fmla="*/ 580 h 680"/>
              <a:gd name="connsiteX92" fmla="*/ 95 w 384"/>
              <a:gd name="connsiteY92" fmla="*/ 553 h 680"/>
              <a:gd name="connsiteX93" fmla="*/ 84 w 384"/>
              <a:gd name="connsiteY93" fmla="*/ 543 h 680"/>
              <a:gd name="connsiteX94" fmla="*/ 74 w 384"/>
              <a:gd name="connsiteY94" fmla="*/ 527 h 680"/>
              <a:gd name="connsiteX95" fmla="*/ 63 w 384"/>
              <a:gd name="connsiteY95" fmla="*/ 511 h 680"/>
              <a:gd name="connsiteX96" fmla="*/ 53 w 384"/>
              <a:gd name="connsiteY96" fmla="*/ 495 h 680"/>
              <a:gd name="connsiteX97" fmla="*/ 47 w 384"/>
              <a:gd name="connsiteY97" fmla="*/ 480 h 680"/>
              <a:gd name="connsiteX98" fmla="*/ 37 w 384"/>
              <a:gd name="connsiteY98" fmla="*/ 464 h 680"/>
              <a:gd name="connsiteX99" fmla="*/ 32 w 384"/>
              <a:gd name="connsiteY99" fmla="*/ 448 h 680"/>
              <a:gd name="connsiteX100" fmla="*/ 21 w 384"/>
              <a:gd name="connsiteY100" fmla="*/ 432 h 680"/>
              <a:gd name="connsiteX101" fmla="*/ 16 w 384"/>
              <a:gd name="connsiteY101" fmla="*/ 422 h 680"/>
              <a:gd name="connsiteX102" fmla="*/ 16 w 384"/>
              <a:gd name="connsiteY102" fmla="*/ 406 h 680"/>
              <a:gd name="connsiteX103" fmla="*/ 11 w 384"/>
              <a:gd name="connsiteY103" fmla="*/ 390 h 680"/>
              <a:gd name="connsiteX104" fmla="*/ 11 w 384"/>
              <a:gd name="connsiteY104" fmla="*/ 374 h 680"/>
              <a:gd name="connsiteX105" fmla="*/ 5 w 384"/>
              <a:gd name="connsiteY105" fmla="*/ 343 h 680"/>
              <a:gd name="connsiteX106" fmla="*/ 0 w 384"/>
              <a:gd name="connsiteY106" fmla="*/ 306 h 680"/>
              <a:gd name="connsiteX107" fmla="*/ 0 w 384"/>
              <a:gd name="connsiteY107" fmla="*/ 274 h 680"/>
              <a:gd name="connsiteX108" fmla="*/ 0 w 384"/>
              <a:gd name="connsiteY108" fmla="*/ 237 h 680"/>
              <a:gd name="connsiteX109" fmla="*/ 0 w 384"/>
              <a:gd name="connsiteY109" fmla="*/ 200 h 680"/>
              <a:gd name="connsiteX110" fmla="*/ 0 w 384"/>
              <a:gd name="connsiteY110" fmla="*/ 164 h 680"/>
              <a:gd name="connsiteX111" fmla="*/ 5 w 384"/>
              <a:gd name="connsiteY111" fmla="*/ 121 h 680"/>
              <a:gd name="connsiteX0" fmla="*/ 74 w 384"/>
              <a:gd name="connsiteY0" fmla="*/ 0 h 643"/>
              <a:gd name="connsiteX1" fmla="*/ 68 w 384"/>
              <a:gd name="connsiteY1" fmla="*/ 21 h 643"/>
              <a:gd name="connsiteX2" fmla="*/ 63 w 384"/>
              <a:gd name="connsiteY2" fmla="*/ 42 h 643"/>
              <a:gd name="connsiteX3" fmla="*/ 63 w 384"/>
              <a:gd name="connsiteY3" fmla="*/ 63 h 643"/>
              <a:gd name="connsiteX4" fmla="*/ 58 w 384"/>
              <a:gd name="connsiteY4" fmla="*/ 90 h 643"/>
              <a:gd name="connsiteX5" fmla="*/ 53 w 384"/>
              <a:gd name="connsiteY5" fmla="*/ 111 h 643"/>
              <a:gd name="connsiteX6" fmla="*/ 53 w 384"/>
              <a:gd name="connsiteY6" fmla="*/ 132 h 643"/>
              <a:gd name="connsiteX7" fmla="*/ 47 w 384"/>
              <a:gd name="connsiteY7" fmla="*/ 148 h 643"/>
              <a:gd name="connsiteX8" fmla="*/ 47 w 384"/>
              <a:gd name="connsiteY8" fmla="*/ 169 h 643"/>
              <a:gd name="connsiteX9" fmla="*/ 42 w 384"/>
              <a:gd name="connsiteY9" fmla="*/ 184 h 643"/>
              <a:gd name="connsiteX10" fmla="*/ 42 w 384"/>
              <a:gd name="connsiteY10" fmla="*/ 195 h 643"/>
              <a:gd name="connsiteX11" fmla="*/ 42 w 384"/>
              <a:gd name="connsiteY11" fmla="*/ 206 h 643"/>
              <a:gd name="connsiteX12" fmla="*/ 42 w 384"/>
              <a:gd name="connsiteY12" fmla="*/ 227 h 643"/>
              <a:gd name="connsiteX13" fmla="*/ 47 w 384"/>
              <a:gd name="connsiteY13" fmla="*/ 253 h 643"/>
              <a:gd name="connsiteX14" fmla="*/ 53 w 384"/>
              <a:gd name="connsiteY14" fmla="*/ 295 h 643"/>
              <a:gd name="connsiteX15" fmla="*/ 53 w 384"/>
              <a:gd name="connsiteY15" fmla="*/ 321 h 643"/>
              <a:gd name="connsiteX16" fmla="*/ 58 w 384"/>
              <a:gd name="connsiteY16" fmla="*/ 348 h 643"/>
              <a:gd name="connsiteX17" fmla="*/ 68 w 384"/>
              <a:gd name="connsiteY17" fmla="*/ 374 h 643"/>
              <a:gd name="connsiteX18" fmla="*/ 74 w 384"/>
              <a:gd name="connsiteY18" fmla="*/ 390 h 643"/>
              <a:gd name="connsiteX19" fmla="*/ 79 w 384"/>
              <a:gd name="connsiteY19" fmla="*/ 400 h 643"/>
              <a:gd name="connsiteX20" fmla="*/ 95 w 384"/>
              <a:gd name="connsiteY20" fmla="*/ 427 h 643"/>
              <a:gd name="connsiteX21" fmla="*/ 111 w 384"/>
              <a:gd name="connsiteY21" fmla="*/ 448 h 643"/>
              <a:gd name="connsiteX22" fmla="*/ 126 w 384"/>
              <a:gd name="connsiteY22" fmla="*/ 469 h 643"/>
              <a:gd name="connsiteX23" fmla="*/ 137 w 384"/>
              <a:gd name="connsiteY23" fmla="*/ 479 h 643"/>
              <a:gd name="connsiteX24" fmla="*/ 147 w 384"/>
              <a:gd name="connsiteY24" fmla="*/ 485 h 643"/>
              <a:gd name="connsiteX25" fmla="*/ 169 w 384"/>
              <a:gd name="connsiteY25" fmla="*/ 506 h 643"/>
              <a:gd name="connsiteX26" fmla="*/ 190 w 384"/>
              <a:gd name="connsiteY26" fmla="*/ 516 h 643"/>
              <a:gd name="connsiteX27" fmla="*/ 211 w 384"/>
              <a:gd name="connsiteY27" fmla="*/ 532 h 643"/>
              <a:gd name="connsiteX28" fmla="*/ 237 w 384"/>
              <a:gd name="connsiteY28" fmla="*/ 543 h 643"/>
              <a:gd name="connsiteX29" fmla="*/ 248 w 384"/>
              <a:gd name="connsiteY29" fmla="*/ 548 h 643"/>
              <a:gd name="connsiteX30" fmla="*/ 258 w 384"/>
              <a:gd name="connsiteY30" fmla="*/ 553 h 643"/>
              <a:gd name="connsiteX31" fmla="*/ 269 w 384"/>
              <a:gd name="connsiteY31" fmla="*/ 553 h 643"/>
              <a:gd name="connsiteX32" fmla="*/ 279 w 384"/>
              <a:gd name="connsiteY32" fmla="*/ 558 h 643"/>
              <a:gd name="connsiteX33" fmla="*/ 284 w 384"/>
              <a:gd name="connsiteY33" fmla="*/ 558 h 643"/>
              <a:gd name="connsiteX34" fmla="*/ 290 w 384"/>
              <a:gd name="connsiteY34" fmla="*/ 558 h 643"/>
              <a:gd name="connsiteX35" fmla="*/ 300 w 384"/>
              <a:gd name="connsiteY35" fmla="*/ 558 h 643"/>
              <a:gd name="connsiteX36" fmla="*/ 305 w 384"/>
              <a:gd name="connsiteY36" fmla="*/ 553 h 643"/>
              <a:gd name="connsiteX37" fmla="*/ 305 w 384"/>
              <a:gd name="connsiteY37" fmla="*/ 548 h 643"/>
              <a:gd name="connsiteX38" fmla="*/ 311 w 384"/>
              <a:gd name="connsiteY38" fmla="*/ 543 h 643"/>
              <a:gd name="connsiteX39" fmla="*/ 316 w 384"/>
              <a:gd name="connsiteY39" fmla="*/ 537 h 643"/>
              <a:gd name="connsiteX40" fmla="*/ 316 w 384"/>
              <a:gd name="connsiteY40" fmla="*/ 527 h 643"/>
              <a:gd name="connsiteX41" fmla="*/ 321 w 384"/>
              <a:gd name="connsiteY41" fmla="*/ 511 h 643"/>
              <a:gd name="connsiteX42" fmla="*/ 327 w 384"/>
              <a:gd name="connsiteY42" fmla="*/ 495 h 643"/>
              <a:gd name="connsiteX43" fmla="*/ 332 w 384"/>
              <a:gd name="connsiteY43" fmla="*/ 479 h 643"/>
              <a:gd name="connsiteX44" fmla="*/ 332 w 384"/>
              <a:gd name="connsiteY44" fmla="*/ 464 h 643"/>
              <a:gd name="connsiteX45" fmla="*/ 337 w 384"/>
              <a:gd name="connsiteY45" fmla="*/ 448 h 643"/>
              <a:gd name="connsiteX46" fmla="*/ 342 w 384"/>
              <a:gd name="connsiteY46" fmla="*/ 437 h 643"/>
              <a:gd name="connsiteX47" fmla="*/ 348 w 384"/>
              <a:gd name="connsiteY47" fmla="*/ 427 h 643"/>
              <a:gd name="connsiteX48" fmla="*/ 348 w 384"/>
              <a:gd name="connsiteY48" fmla="*/ 422 h 643"/>
              <a:gd name="connsiteX49" fmla="*/ 353 w 384"/>
              <a:gd name="connsiteY49" fmla="*/ 411 h 643"/>
              <a:gd name="connsiteX50" fmla="*/ 353 w 384"/>
              <a:gd name="connsiteY50" fmla="*/ 411 h 643"/>
              <a:gd name="connsiteX51" fmla="*/ 358 w 384"/>
              <a:gd name="connsiteY51" fmla="*/ 411 h 643"/>
              <a:gd name="connsiteX52" fmla="*/ 358 w 384"/>
              <a:gd name="connsiteY52" fmla="*/ 411 h 643"/>
              <a:gd name="connsiteX53" fmla="*/ 358 w 384"/>
              <a:gd name="connsiteY53" fmla="*/ 416 h 643"/>
              <a:gd name="connsiteX54" fmla="*/ 358 w 384"/>
              <a:gd name="connsiteY54" fmla="*/ 422 h 643"/>
              <a:gd name="connsiteX55" fmla="*/ 363 w 384"/>
              <a:gd name="connsiteY55" fmla="*/ 427 h 643"/>
              <a:gd name="connsiteX56" fmla="*/ 363 w 384"/>
              <a:gd name="connsiteY56" fmla="*/ 443 h 643"/>
              <a:gd name="connsiteX57" fmla="*/ 363 w 384"/>
              <a:gd name="connsiteY57" fmla="*/ 453 h 643"/>
              <a:gd name="connsiteX58" fmla="*/ 363 w 384"/>
              <a:gd name="connsiteY58" fmla="*/ 469 h 643"/>
              <a:gd name="connsiteX59" fmla="*/ 363 w 384"/>
              <a:gd name="connsiteY59" fmla="*/ 485 h 643"/>
              <a:gd name="connsiteX60" fmla="*/ 363 w 384"/>
              <a:gd name="connsiteY60" fmla="*/ 506 h 643"/>
              <a:gd name="connsiteX61" fmla="*/ 363 w 384"/>
              <a:gd name="connsiteY61" fmla="*/ 522 h 643"/>
              <a:gd name="connsiteX62" fmla="*/ 363 w 384"/>
              <a:gd name="connsiteY62" fmla="*/ 537 h 643"/>
              <a:gd name="connsiteX63" fmla="*/ 369 w 384"/>
              <a:gd name="connsiteY63" fmla="*/ 553 h 643"/>
              <a:gd name="connsiteX64" fmla="*/ 369 w 384"/>
              <a:gd name="connsiteY64" fmla="*/ 569 h 643"/>
              <a:gd name="connsiteX65" fmla="*/ 374 w 384"/>
              <a:gd name="connsiteY65" fmla="*/ 580 h 643"/>
              <a:gd name="connsiteX66" fmla="*/ 374 w 384"/>
              <a:gd name="connsiteY66" fmla="*/ 590 h 643"/>
              <a:gd name="connsiteX67" fmla="*/ 379 w 384"/>
              <a:gd name="connsiteY67" fmla="*/ 601 h 643"/>
              <a:gd name="connsiteX68" fmla="*/ 379 w 384"/>
              <a:gd name="connsiteY68" fmla="*/ 606 h 643"/>
              <a:gd name="connsiteX69" fmla="*/ 384 w 384"/>
              <a:gd name="connsiteY69" fmla="*/ 616 h 643"/>
              <a:gd name="connsiteX70" fmla="*/ 384 w 384"/>
              <a:gd name="connsiteY70" fmla="*/ 622 h 643"/>
              <a:gd name="connsiteX71" fmla="*/ 384 w 384"/>
              <a:gd name="connsiteY71" fmla="*/ 627 h 643"/>
              <a:gd name="connsiteX72" fmla="*/ 384 w 384"/>
              <a:gd name="connsiteY72" fmla="*/ 632 h 643"/>
              <a:gd name="connsiteX73" fmla="*/ 379 w 384"/>
              <a:gd name="connsiteY73" fmla="*/ 637 h 643"/>
              <a:gd name="connsiteX74" fmla="*/ 374 w 384"/>
              <a:gd name="connsiteY74" fmla="*/ 643 h 643"/>
              <a:gd name="connsiteX75" fmla="*/ 363 w 384"/>
              <a:gd name="connsiteY75" fmla="*/ 643 h 643"/>
              <a:gd name="connsiteX76" fmla="*/ 353 w 384"/>
              <a:gd name="connsiteY76" fmla="*/ 643 h 643"/>
              <a:gd name="connsiteX77" fmla="*/ 337 w 384"/>
              <a:gd name="connsiteY77" fmla="*/ 643 h 643"/>
              <a:gd name="connsiteX78" fmla="*/ 321 w 384"/>
              <a:gd name="connsiteY78" fmla="*/ 637 h 643"/>
              <a:gd name="connsiteX79" fmla="*/ 300 w 384"/>
              <a:gd name="connsiteY79" fmla="*/ 637 h 643"/>
              <a:gd name="connsiteX80" fmla="*/ 279 w 384"/>
              <a:gd name="connsiteY80" fmla="*/ 632 h 643"/>
              <a:gd name="connsiteX81" fmla="*/ 258 w 384"/>
              <a:gd name="connsiteY81" fmla="*/ 627 h 643"/>
              <a:gd name="connsiteX82" fmla="*/ 248 w 384"/>
              <a:gd name="connsiteY82" fmla="*/ 622 h 643"/>
              <a:gd name="connsiteX83" fmla="*/ 237 w 384"/>
              <a:gd name="connsiteY83" fmla="*/ 616 h 643"/>
              <a:gd name="connsiteX84" fmla="*/ 221 w 384"/>
              <a:gd name="connsiteY84" fmla="*/ 611 h 643"/>
              <a:gd name="connsiteX85" fmla="*/ 211 w 384"/>
              <a:gd name="connsiteY85" fmla="*/ 606 h 643"/>
              <a:gd name="connsiteX86" fmla="*/ 195 w 384"/>
              <a:gd name="connsiteY86" fmla="*/ 601 h 643"/>
              <a:gd name="connsiteX87" fmla="*/ 179 w 384"/>
              <a:gd name="connsiteY87" fmla="*/ 590 h 643"/>
              <a:gd name="connsiteX88" fmla="*/ 169 w 384"/>
              <a:gd name="connsiteY88" fmla="*/ 580 h 643"/>
              <a:gd name="connsiteX89" fmla="*/ 153 w 384"/>
              <a:gd name="connsiteY89" fmla="*/ 569 h 643"/>
              <a:gd name="connsiteX90" fmla="*/ 121 w 384"/>
              <a:gd name="connsiteY90" fmla="*/ 543 h 643"/>
              <a:gd name="connsiteX91" fmla="*/ 95 w 384"/>
              <a:gd name="connsiteY91" fmla="*/ 516 h 643"/>
              <a:gd name="connsiteX92" fmla="*/ 84 w 384"/>
              <a:gd name="connsiteY92" fmla="*/ 506 h 643"/>
              <a:gd name="connsiteX93" fmla="*/ 74 w 384"/>
              <a:gd name="connsiteY93" fmla="*/ 490 h 643"/>
              <a:gd name="connsiteX94" fmla="*/ 63 w 384"/>
              <a:gd name="connsiteY94" fmla="*/ 474 h 643"/>
              <a:gd name="connsiteX95" fmla="*/ 53 w 384"/>
              <a:gd name="connsiteY95" fmla="*/ 458 h 643"/>
              <a:gd name="connsiteX96" fmla="*/ 47 w 384"/>
              <a:gd name="connsiteY96" fmla="*/ 443 h 643"/>
              <a:gd name="connsiteX97" fmla="*/ 37 w 384"/>
              <a:gd name="connsiteY97" fmla="*/ 427 h 643"/>
              <a:gd name="connsiteX98" fmla="*/ 32 w 384"/>
              <a:gd name="connsiteY98" fmla="*/ 411 h 643"/>
              <a:gd name="connsiteX99" fmla="*/ 21 w 384"/>
              <a:gd name="connsiteY99" fmla="*/ 395 h 643"/>
              <a:gd name="connsiteX100" fmla="*/ 16 w 384"/>
              <a:gd name="connsiteY100" fmla="*/ 385 h 643"/>
              <a:gd name="connsiteX101" fmla="*/ 16 w 384"/>
              <a:gd name="connsiteY101" fmla="*/ 369 h 643"/>
              <a:gd name="connsiteX102" fmla="*/ 11 w 384"/>
              <a:gd name="connsiteY102" fmla="*/ 353 h 643"/>
              <a:gd name="connsiteX103" fmla="*/ 11 w 384"/>
              <a:gd name="connsiteY103" fmla="*/ 337 h 643"/>
              <a:gd name="connsiteX104" fmla="*/ 5 w 384"/>
              <a:gd name="connsiteY104" fmla="*/ 306 h 643"/>
              <a:gd name="connsiteX105" fmla="*/ 0 w 384"/>
              <a:gd name="connsiteY105" fmla="*/ 269 h 643"/>
              <a:gd name="connsiteX106" fmla="*/ 0 w 384"/>
              <a:gd name="connsiteY106" fmla="*/ 237 h 643"/>
              <a:gd name="connsiteX107" fmla="*/ 0 w 384"/>
              <a:gd name="connsiteY107" fmla="*/ 200 h 643"/>
              <a:gd name="connsiteX108" fmla="*/ 0 w 384"/>
              <a:gd name="connsiteY108" fmla="*/ 163 h 643"/>
              <a:gd name="connsiteX109" fmla="*/ 0 w 384"/>
              <a:gd name="connsiteY109" fmla="*/ 127 h 643"/>
              <a:gd name="connsiteX110" fmla="*/ 5 w 384"/>
              <a:gd name="connsiteY110" fmla="*/ 84 h 643"/>
              <a:gd name="connsiteX0" fmla="*/ 74 w 384"/>
              <a:gd name="connsiteY0" fmla="*/ 0 h 643"/>
              <a:gd name="connsiteX1" fmla="*/ 63 w 384"/>
              <a:gd name="connsiteY1" fmla="*/ 42 h 643"/>
              <a:gd name="connsiteX2" fmla="*/ 63 w 384"/>
              <a:gd name="connsiteY2" fmla="*/ 63 h 643"/>
              <a:gd name="connsiteX3" fmla="*/ 58 w 384"/>
              <a:gd name="connsiteY3" fmla="*/ 90 h 643"/>
              <a:gd name="connsiteX4" fmla="*/ 53 w 384"/>
              <a:gd name="connsiteY4" fmla="*/ 111 h 643"/>
              <a:gd name="connsiteX5" fmla="*/ 53 w 384"/>
              <a:gd name="connsiteY5" fmla="*/ 132 h 643"/>
              <a:gd name="connsiteX6" fmla="*/ 47 w 384"/>
              <a:gd name="connsiteY6" fmla="*/ 148 h 643"/>
              <a:gd name="connsiteX7" fmla="*/ 47 w 384"/>
              <a:gd name="connsiteY7" fmla="*/ 169 h 643"/>
              <a:gd name="connsiteX8" fmla="*/ 42 w 384"/>
              <a:gd name="connsiteY8" fmla="*/ 184 h 643"/>
              <a:gd name="connsiteX9" fmla="*/ 42 w 384"/>
              <a:gd name="connsiteY9" fmla="*/ 195 h 643"/>
              <a:gd name="connsiteX10" fmla="*/ 42 w 384"/>
              <a:gd name="connsiteY10" fmla="*/ 206 h 643"/>
              <a:gd name="connsiteX11" fmla="*/ 42 w 384"/>
              <a:gd name="connsiteY11" fmla="*/ 227 h 643"/>
              <a:gd name="connsiteX12" fmla="*/ 47 w 384"/>
              <a:gd name="connsiteY12" fmla="*/ 253 h 643"/>
              <a:gd name="connsiteX13" fmla="*/ 53 w 384"/>
              <a:gd name="connsiteY13" fmla="*/ 295 h 643"/>
              <a:gd name="connsiteX14" fmla="*/ 53 w 384"/>
              <a:gd name="connsiteY14" fmla="*/ 321 h 643"/>
              <a:gd name="connsiteX15" fmla="*/ 58 w 384"/>
              <a:gd name="connsiteY15" fmla="*/ 348 h 643"/>
              <a:gd name="connsiteX16" fmla="*/ 68 w 384"/>
              <a:gd name="connsiteY16" fmla="*/ 374 h 643"/>
              <a:gd name="connsiteX17" fmla="*/ 74 w 384"/>
              <a:gd name="connsiteY17" fmla="*/ 390 h 643"/>
              <a:gd name="connsiteX18" fmla="*/ 79 w 384"/>
              <a:gd name="connsiteY18" fmla="*/ 400 h 643"/>
              <a:gd name="connsiteX19" fmla="*/ 95 w 384"/>
              <a:gd name="connsiteY19" fmla="*/ 427 h 643"/>
              <a:gd name="connsiteX20" fmla="*/ 111 w 384"/>
              <a:gd name="connsiteY20" fmla="*/ 448 h 643"/>
              <a:gd name="connsiteX21" fmla="*/ 126 w 384"/>
              <a:gd name="connsiteY21" fmla="*/ 469 h 643"/>
              <a:gd name="connsiteX22" fmla="*/ 137 w 384"/>
              <a:gd name="connsiteY22" fmla="*/ 479 h 643"/>
              <a:gd name="connsiteX23" fmla="*/ 147 w 384"/>
              <a:gd name="connsiteY23" fmla="*/ 485 h 643"/>
              <a:gd name="connsiteX24" fmla="*/ 169 w 384"/>
              <a:gd name="connsiteY24" fmla="*/ 506 h 643"/>
              <a:gd name="connsiteX25" fmla="*/ 190 w 384"/>
              <a:gd name="connsiteY25" fmla="*/ 516 h 643"/>
              <a:gd name="connsiteX26" fmla="*/ 211 w 384"/>
              <a:gd name="connsiteY26" fmla="*/ 532 h 643"/>
              <a:gd name="connsiteX27" fmla="*/ 237 w 384"/>
              <a:gd name="connsiteY27" fmla="*/ 543 h 643"/>
              <a:gd name="connsiteX28" fmla="*/ 248 w 384"/>
              <a:gd name="connsiteY28" fmla="*/ 548 h 643"/>
              <a:gd name="connsiteX29" fmla="*/ 258 w 384"/>
              <a:gd name="connsiteY29" fmla="*/ 553 h 643"/>
              <a:gd name="connsiteX30" fmla="*/ 269 w 384"/>
              <a:gd name="connsiteY30" fmla="*/ 553 h 643"/>
              <a:gd name="connsiteX31" fmla="*/ 279 w 384"/>
              <a:gd name="connsiteY31" fmla="*/ 558 h 643"/>
              <a:gd name="connsiteX32" fmla="*/ 284 w 384"/>
              <a:gd name="connsiteY32" fmla="*/ 558 h 643"/>
              <a:gd name="connsiteX33" fmla="*/ 290 w 384"/>
              <a:gd name="connsiteY33" fmla="*/ 558 h 643"/>
              <a:gd name="connsiteX34" fmla="*/ 300 w 384"/>
              <a:gd name="connsiteY34" fmla="*/ 558 h 643"/>
              <a:gd name="connsiteX35" fmla="*/ 305 w 384"/>
              <a:gd name="connsiteY35" fmla="*/ 553 h 643"/>
              <a:gd name="connsiteX36" fmla="*/ 305 w 384"/>
              <a:gd name="connsiteY36" fmla="*/ 548 h 643"/>
              <a:gd name="connsiteX37" fmla="*/ 311 w 384"/>
              <a:gd name="connsiteY37" fmla="*/ 543 h 643"/>
              <a:gd name="connsiteX38" fmla="*/ 316 w 384"/>
              <a:gd name="connsiteY38" fmla="*/ 537 h 643"/>
              <a:gd name="connsiteX39" fmla="*/ 316 w 384"/>
              <a:gd name="connsiteY39" fmla="*/ 527 h 643"/>
              <a:gd name="connsiteX40" fmla="*/ 321 w 384"/>
              <a:gd name="connsiteY40" fmla="*/ 511 h 643"/>
              <a:gd name="connsiteX41" fmla="*/ 327 w 384"/>
              <a:gd name="connsiteY41" fmla="*/ 495 h 643"/>
              <a:gd name="connsiteX42" fmla="*/ 332 w 384"/>
              <a:gd name="connsiteY42" fmla="*/ 479 h 643"/>
              <a:gd name="connsiteX43" fmla="*/ 332 w 384"/>
              <a:gd name="connsiteY43" fmla="*/ 464 h 643"/>
              <a:gd name="connsiteX44" fmla="*/ 337 w 384"/>
              <a:gd name="connsiteY44" fmla="*/ 448 h 643"/>
              <a:gd name="connsiteX45" fmla="*/ 342 w 384"/>
              <a:gd name="connsiteY45" fmla="*/ 437 h 643"/>
              <a:gd name="connsiteX46" fmla="*/ 348 w 384"/>
              <a:gd name="connsiteY46" fmla="*/ 427 h 643"/>
              <a:gd name="connsiteX47" fmla="*/ 348 w 384"/>
              <a:gd name="connsiteY47" fmla="*/ 422 h 643"/>
              <a:gd name="connsiteX48" fmla="*/ 353 w 384"/>
              <a:gd name="connsiteY48" fmla="*/ 411 h 643"/>
              <a:gd name="connsiteX49" fmla="*/ 353 w 384"/>
              <a:gd name="connsiteY49" fmla="*/ 411 h 643"/>
              <a:gd name="connsiteX50" fmla="*/ 358 w 384"/>
              <a:gd name="connsiteY50" fmla="*/ 411 h 643"/>
              <a:gd name="connsiteX51" fmla="*/ 358 w 384"/>
              <a:gd name="connsiteY51" fmla="*/ 411 h 643"/>
              <a:gd name="connsiteX52" fmla="*/ 358 w 384"/>
              <a:gd name="connsiteY52" fmla="*/ 416 h 643"/>
              <a:gd name="connsiteX53" fmla="*/ 358 w 384"/>
              <a:gd name="connsiteY53" fmla="*/ 422 h 643"/>
              <a:gd name="connsiteX54" fmla="*/ 363 w 384"/>
              <a:gd name="connsiteY54" fmla="*/ 427 h 643"/>
              <a:gd name="connsiteX55" fmla="*/ 363 w 384"/>
              <a:gd name="connsiteY55" fmla="*/ 443 h 643"/>
              <a:gd name="connsiteX56" fmla="*/ 363 w 384"/>
              <a:gd name="connsiteY56" fmla="*/ 453 h 643"/>
              <a:gd name="connsiteX57" fmla="*/ 363 w 384"/>
              <a:gd name="connsiteY57" fmla="*/ 469 h 643"/>
              <a:gd name="connsiteX58" fmla="*/ 363 w 384"/>
              <a:gd name="connsiteY58" fmla="*/ 485 h 643"/>
              <a:gd name="connsiteX59" fmla="*/ 363 w 384"/>
              <a:gd name="connsiteY59" fmla="*/ 506 h 643"/>
              <a:gd name="connsiteX60" fmla="*/ 363 w 384"/>
              <a:gd name="connsiteY60" fmla="*/ 522 h 643"/>
              <a:gd name="connsiteX61" fmla="*/ 363 w 384"/>
              <a:gd name="connsiteY61" fmla="*/ 537 h 643"/>
              <a:gd name="connsiteX62" fmla="*/ 369 w 384"/>
              <a:gd name="connsiteY62" fmla="*/ 553 h 643"/>
              <a:gd name="connsiteX63" fmla="*/ 369 w 384"/>
              <a:gd name="connsiteY63" fmla="*/ 569 h 643"/>
              <a:gd name="connsiteX64" fmla="*/ 374 w 384"/>
              <a:gd name="connsiteY64" fmla="*/ 580 h 643"/>
              <a:gd name="connsiteX65" fmla="*/ 374 w 384"/>
              <a:gd name="connsiteY65" fmla="*/ 590 h 643"/>
              <a:gd name="connsiteX66" fmla="*/ 379 w 384"/>
              <a:gd name="connsiteY66" fmla="*/ 601 h 643"/>
              <a:gd name="connsiteX67" fmla="*/ 379 w 384"/>
              <a:gd name="connsiteY67" fmla="*/ 606 h 643"/>
              <a:gd name="connsiteX68" fmla="*/ 384 w 384"/>
              <a:gd name="connsiteY68" fmla="*/ 616 h 643"/>
              <a:gd name="connsiteX69" fmla="*/ 384 w 384"/>
              <a:gd name="connsiteY69" fmla="*/ 622 h 643"/>
              <a:gd name="connsiteX70" fmla="*/ 384 w 384"/>
              <a:gd name="connsiteY70" fmla="*/ 627 h 643"/>
              <a:gd name="connsiteX71" fmla="*/ 384 w 384"/>
              <a:gd name="connsiteY71" fmla="*/ 632 h 643"/>
              <a:gd name="connsiteX72" fmla="*/ 379 w 384"/>
              <a:gd name="connsiteY72" fmla="*/ 637 h 643"/>
              <a:gd name="connsiteX73" fmla="*/ 374 w 384"/>
              <a:gd name="connsiteY73" fmla="*/ 643 h 643"/>
              <a:gd name="connsiteX74" fmla="*/ 363 w 384"/>
              <a:gd name="connsiteY74" fmla="*/ 643 h 643"/>
              <a:gd name="connsiteX75" fmla="*/ 353 w 384"/>
              <a:gd name="connsiteY75" fmla="*/ 643 h 643"/>
              <a:gd name="connsiteX76" fmla="*/ 337 w 384"/>
              <a:gd name="connsiteY76" fmla="*/ 643 h 643"/>
              <a:gd name="connsiteX77" fmla="*/ 321 w 384"/>
              <a:gd name="connsiteY77" fmla="*/ 637 h 643"/>
              <a:gd name="connsiteX78" fmla="*/ 300 w 384"/>
              <a:gd name="connsiteY78" fmla="*/ 637 h 643"/>
              <a:gd name="connsiteX79" fmla="*/ 279 w 384"/>
              <a:gd name="connsiteY79" fmla="*/ 632 h 643"/>
              <a:gd name="connsiteX80" fmla="*/ 258 w 384"/>
              <a:gd name="connsiteY80" fmla="*/ 627 h 643"/>
              <a:gd name="connsiteX81" fmla="*/ 248 w 384"/>
              <a:gd name="connsiteY81" fmla="*/ 622 h 643"/>
              <a:gd name="connsiteX82" fmla="*/ 237 w 384"/>
              <a:gd name="connsiteY82" fmla="*/ 616 h 643"/>
              <a:gd name="connsiteX83" fmla="*/ 221 w 384"/>
              <a:gd name="connsiteY83" fmla="*/ 611 h 643"/>
              <a:gd name="connsiteX84" fmla="*/ 211 w 384"/>
              <a:gd name="connsiteY84" fmla="*/ 606 h 643"/>
              <a:gd name="connsiteX85" fmla="*/ 195 w 384"/>
              <a:gd name="connsiteY85" fmla="*/ 601 h 643"/>
              <a:gd name="connsiteX86" fmla="*/ 179 w 384"/>
              <a:gd name="connsiteY86" fmla="*/ 590 h 643"/>
              <a:gd name="connsiteX87" fmla="*/ 169 w 384"/>
              <a:gd name="connsiteY87" fmla="*/ 580 h 643"/>
              <a:gd name="connsiteX88" fmla="*/ 153 w 384"/>
              <a:gd name="connsiteY88" fmla="*/ 569 h 643"/>
              <a:gd name="connsiteX89" fmla="*/ 121 w 384"/>
              <a:gd name="connsiteY89" fmla="*/ 543 h 643"/>
              <a:gd name="connsiteX90" fmla="*/ 95 w 384"/>
              <a:gd name="connsiteY90" fmla="*/ 516 h 643"/>
              <a:gd name="connsiteX91" fmla="*/ 84 w 384"/>
              <a:gd name="connsiteY91" fmla="*/ 506 h 643"/>
              <a:gd name="connsiteX92" fmla="*/ 74 w 384"/>
              <a:gd name="connsiteY92" fmla="*/ 490 h 643"/>
              <a:gd name="connsiteX93" fmla="*/ 63 w 384"/>
              <a:gd name="connsiteY93" fmla="*/ 474 h 643"/>
              <a:gd name="connsiteX94" fmla="*/ 53 w 384"/>
              <a:gd name="connsiteY94" fmla="*/ 458 h 643"/>
              <a:gd name="connsiteX95" fmla="*/ 47 w 384"/>
              <a:gd name="connsiteY95" fmla="*/ 443 h 643"/>
              <a:gd name="connsiteX96" fmla="*/ 37 w 384"/>
              <a:gd name="connsiteY96" fmla="*/ 427 h 643"/>
              <a:gd name="connsiteX97" fmla="*/ 32 w 384"/>
              <a:gd name="connsiteY97" fmla="*/ 411 h 643"/>
              <a:gd name="connsiteX98" fmla="*/ 21 w 384"/>
              <a:gd name="connsiteY98" fmla="*/ 395 h 643"/>
              <a:gd name="connsiteX99" fmla="*/ 16 w 384"/>
              <a:gd name="connsiteY99" fmla="*/ 385 h 643"/>
              <a:gd name="connsiteX100" fmla="*/ 16 w 384"/>
              <a:gd name="connsiteY100" fmla="*/ 369 h 643"/>
              <a:gd name="connsiteX101" fmla="*/ 11 w 384"/>
              <a:gd name="connsiteY101" fmla="*/ 353 h 643"/>
              <a:gd name="connsiteX102" fmla="*/ 11 w 384"/>
              <a:gd name="connsiteY102" fmla="*/ 337 h 643"/>
              <a:gd name="connsiteX103" fmla="*/ 5 w 384"/>
              <a:gd name="connsiteY103" fmla="*/ 306 h 643"/>
              <a:gd name="connsiteX104" fmla="*/ 0 w 384"/>
              <a:gd name="connsiteY104" fmla="*/ 269 h 643"/>
              <a:gd name="connsiteX105" fmla="*/ 0 w 384"/>
              <a:gd name="connsiteY105" fmla="*/ 237 h 643"/>
              <a:gd name="connsiteX106" fmla="*/ 0 w 384"/>
              <a:gd name="connsiteY106" fmla="*/ 200 h 643"/>
              <a:gd name="connsiteX107" fmla="*/ 0 w 384"/>
              <a:gd name="connsiteY107" fmla="*/ 163 h 643"/>
              <a:gd name="connsiteX108" fmla="*/ 0 w 384"/>
              <a:gd name="connsiteY108" fmla="*/ 127 h 643"/>
              <a:gd name="connsiteX109" fmla="*/ 5 w 384"/>
              <a:gd name="connsiteY109" fmla="*/ 84 h 643"/>
              <a:gd name="connsiteX0" fmla="*/ 63 w 384"/>
              <a:gd name="connsiteY0" fmla="*/ 0 h 601"/>
              <a:gd name="connsiteX1" fmla="*/ 63 w 384"/>
              <a:gd name="connsiteY1" fmla="*/ 21 h 601"/>
              <a:gd name="connsiteX2" fmla="*/ 58 w 384"/>
              <a:gd name="connsiteY2" fmla="*/ 48 h 601"/>
              <a:gd name="connsiteX3" fmla="*/ 53 w 384"/>
              <a:gd name="connsiteY3" fmla="*/ 69 h 601"/>
              <a:gd name="connsiteX4" fmla="*/ 53 w 384"/>
              <a:gd name="connsiteY4" fmla="*/ 90 h 601"/>
              <a:gd name="connsiteX5" fmla="*/ 47 w 384"/>
              <a:gd name="connsiteY5" fmla="*/ 106 h 601"/>
              <a:gd name="connsiteX6" fmla="*/ 47 w 384"/>
              <a:gd name="connsiteY6" fmla="*/ 127 h 601"/>
              <a:gd name="connsiteX7" fmla="*/ 42 w 384"/>
              <a:gd name="connsiteY7" fmla="*/ 142 h 601"/>
              <a:gd name="connsiteX8" fmla="*/ 42 w 384"/>
              <a:gd name="connsiteY8" fmla="*/ 153 h 601"/>
              <a:gd name="connsiteX9" fmla="*/ 42 w 384"/>
              <a:gd name="connsiteY9" fmla="*/ 164 h 601"/>
              <a:gd name="connsiteX10" fmla="*/ 42 w 384"/>
              <a:gd name="connsiteY10" fmla="*/ 185 h 601"/>
              <a:gd name="connsiteX11" fmla="*/ 47 w 384"/>
              <a:gd name="connsiteY11" fmla="*/ 211 h 601"/>
              <a:gd name="connsiteX12" fmla="*/ 53 w 384"/>
              <a:gd name="connsiteY12" fmla="*/ 253 h 601"/>
              <a:gd name="connsiteX13" fmla="*/ 53 w 384"/>
              <a:gd name="connsiteY13" fmla="*/ 279 h 601"/>
              <a:gd name="connsiteX14" fmla="*/ 58 w 384"/>
              <a:gd name="connsiteY14" fmla="*/ 306 h 601"/>
              <a:gd name="connsiteX15" fmla="*/ 68 w 384"/>
              <a:gd name="connsiteY15" fmla="*/ 332 h 601"/>
              <a:gd name="connsiteX16" fmla="*/ 74 w 384"/>
              <a:gd name="connsiteY16" fmla="*/ 348 h 601"/>
              <a:gd name="connsiteX17" fmla="*/ 79 w 384"/>
              <a:gd name="connsiteY17" fmla="*/ 358 h 601"/>
              <a:gd name="connsiteX18" fmla="*/ 95 w 384"/>
              <a:gd name="connsiteY18" fmla="*/ 385 h 601"/>
              <a:gd name="connsiteX19" fmla="*/ 111 w 384"/>
              <a:gd name="connsiteY19" fmla="*/ 406 h 601"/>
              <a:gd name="connsiteX20" fmla="*/ 126 w 384"/>
              <a:gd name="connsiteY20" fmla="*/ 427 h 601"/>
              <a:gd name="connsiteX21" fmla="*/ 137 w 384"/>
              <a:gd name="connsiteY21" fmla="*/ 437 h 601"/>
              <a:gd name="connsiteX22" fmla="*/ 147 w 384"/>
              <a:gd name="connsiteY22" fmla="*/ 443 h 601"/>
              <a:gd name="connsiteX23" fmla="*/ 169 w 384"/>
              <a:gd name="connsiteY23" fmla="*/ 464 h 601"/>
              <a:gd name="connsiteX24" fmla="*/ 190 w 384"/>
              <a:gd name="connsiteY24" fmla="*/ 474 h 601"/>
              <a:gd name="connsiteX25" fmla="*/ 211 w 384"/>
              <a:gd name="connsiteY25" fmla="*/ 490 h 601"/>
              <a:gd name="connsiteX26" fmla="*/ 237 w 384"/>
              <a:gd name="connsiteY26" fmla="*/ 501 h 601"/>
              <a:gd name="connsiteX27" fmla="*/ 248 w 384"/>
              <a:gd name="connsiteY27" fmla="*/ 506 h 601"/>
              <a:gd name="connsiteX28" fmla="*/ 258 w 384"/>
              <a:gd name="connsiteY28" fmla="*/ 511 h 601"/>
              <a:gd name="connsiteX29" fmla="*/ 269 w 384"/>
              <a:gd name="connsiteY29" fmla="*/ 511 h 601"/>
              <a:gd name="connsiteX30" fmla="*/ 279 w 384"/>
              <a:gd name="connsiteY30" fmla="*/ 516 h 601"/>
              <a:gd name="connsiteX31" fmla="*/ 284 w 384"/>
              <a:gd name="connsiteY31" fmla="*/ 516 h 601"/>
              <a:gd name="connsiteX32" fmla="*/ 290 w 384"/>
              <a:gd name="connsiteY32" fmla="*/ 516 h 601"/>
              <a:gd name="connsiteX33" fmla="*/ 300 w 384"/>
              <a:gd name="connsiteY33" fmla="*/ 516 h 601"/>
              <a:gd name="connsiteX34" fmla="*/ 305 w 384"/>
              <a:gd name="connsiteY34" fmla="*/ 511 h 601"/>
              <a:gd name="connsiteX35" fmla="*/ 305 w 384"/>
              <a:gd name="connsiteY35" fmla="*/ 506 h 601"/>
              <a:gd name="connsiteX36" fmla="*/ 311 w 384"/>
              <a:gd name="connsiteY36" fmla="*/ 501 h 601"/>
              <a:gd name="connsiteX37" fmla="*/ 316 w 384"/>
              <a:gd name="connsiteY37" fmla="*/ 495 h 601"/>
              <a:gd name="connsiteX38" fmla="*/ 316 w 384"/>
              <a:gd name="connsiteY38" fmla="*/ 485 h 601"/>
              <a:gd name="connsiteX39" fmla="*/ 321 w 384"/>
              <a:gd name="connsiteY39" fmla="*/ 469 h 601"/>
              <a:gd name="connsiteX40" fmla="*/ 327 w 384"/>
              <a:gd name="connsiteY40" fmla="*/ 453 h 601"/>
              <a:gd name="connsiteX41" fmla="*/ 332 w 384"/>
              <a:gd name="connsiteY41" fmla="*/ 437 h 601"/>
              <a:gd name="connsiteX42" fmla="*/ 332 w 384"/>
              <a:gd name="connsiteY42" fmla="*/ 422 h 601"/>
              <a:gd name="connsiteX43" fmla="*/ 337 w 384"/>
              <a:gd name="connsiteY43" fmla="*/ 406 h 601"/>
              <a:gd name="connsiteX44" fmla="*/ 342 w 384"/>
              <a:gd name="connsiteY44" fmla="*/ 395 h 601"/>
              <a:gd name="connsiteX45" fmla="*/ 348 w 384"/>
              <a:gd name="connsiteY45" fmla="*/ 385 h 601"/>
              <a:gd name="connsiteX46" fmla="*/ 348 w 384"/>
              <a:gd name="connsiteY46" fmla="*/ 380 h 601"/>
              <a:gd name="connsiteX47" fmla="*/ 353 w 384"/>
              <a:gd name="connsiteY47" fmla="*/ 369 h 601"/>
              <a:gd name="connsiteX48" fmla="*/ 353 w 384"/>
              <a:gd name="connsiteY48" fmla="*/ 369 h 601"/>
              <a:gd name="connsiteX49" fmla="*/ 358 w 384"/>
              <a:gd name="connsiteY49" fmla="*/ 369 h 601"/>
              <a:gd name="connsiteX50" fmla="*/ 358 w 384"/>
              <a:gd name="connsiteY50" fmla="*/ 369 h 601"/>
              <a:gd name="connsiteX51" fmla="*/ 358 w 384"/>
              <a:gd name="connsiteY51" fmla="*/ 374 h 601"/>
              <a:gd name="connsiteX52" fmla="*/ 358 w 384"/>
              <a:gd name="connsiteY52" fmla="*/ 380 h 601"/>
              <a:gd name="connsiteX53" fmla="*/ 363 w 384"/>
              <a:gd name="connsiteY53" fmla="*/ 385 h 601"/>
              <a:gd name="connsiteX54" fmla="*/ 363 w 384"/>
              <a:gd name="connsiteY54" fmla="*/ 401 h 601"/>
              <a:gd name="connsiteX55" fmla="*/ 363 w 384"/>
              <a:gd name="connsiteY55" fmla="*/ 411 h 601"/>
              <a:gd name="connsiteX56" fmla="*/ 363 w 384"/>
              <a:gd name="connsiteY56" fmla="*/ 427 h 601"/>
              <a:gd name="connsiteX57" fmla="*/ 363 w 384"/>
              <a:gd name="connsiteY57" fmla="*/ 443 h 601"/>
              <a:gd name="connsiteX58" fmla="*/ 363 w 384"/>
              <a:gd name="connsiteY58" fmla="*/ 464 h 601"/>
              <a:gd name="connsiteX59" fmla="*/ 363 w 384"/>
              <a:gd name="connsiteY59" fmla="*/ 480 h 601"/>
              <a:gd name="connsiteX60" fmla="*/ 363 w 384"/>
              <a:gd name="connsiteY60" fmla="*/ 495 h 601"/>
              <a:gd name="connsiteX61" fmla="*/ 369 w 384"/>
              <a:gd name="connsiteY61" fmla="*/ 511 h 601"/>
              <a:gd name="connsiteX62" fmla="*/ 369 w 384"/>
              <a:gd name="connsiteY62" fmla="*/ 527 h 601"/>
              <a:gd name="connsiteX63" fmla="*/ 374 w 384"/>
              <a:gd name="connsiteY63" fmla="*/ 538 h 601"/>
              <a:gd name="connsiteX64" fmla="*/ 374 w 384"/>
              <a:gd name="connsiteY64" fmla="*/ 548 h 601"/>
              <a:gd name="connsiteX65" fmla="*/ 379 w 384"/>
              <a:gd name="connsiteY65" fmla="*/ 559 h 601"/>
              <a:gd name="connsiteX66" fmla="*/ 379 w 384"/>
              <a:gd name="connsiteY66" fmla="*/ 564 h 601"/>
              <a:gd name="connsiteX67" fmla="*/ 384 w 384"/>
              <a:gd name="connsiteY67" fmla="*/ 574 h 601"/>
              <a:gd name="connsiteX68" fmla="*/ 384 w 384"/>
              <a:gd name="connsiteY68" fmla="*/ 580 h 601"/>
              <a:gd name="connsiteX69" fmla="*/ 384 w 384"/>
              <a:gd name="connsiteY69" fmla="*/ 585 h 601"/>
              <a:gd name="connsiteX70" fmla="*/ 384 w 384"/>
              <a:gd name="connsiteY70" fmla="*/ 590 h 601"/>
              <a:gd name="connsiteX71" fmla="*/ 379 w 384"/>
              <a:gd name="connsiteY71" fmla="*/ 595 h 601"/>
              <a:gd name="connsiteX72" fmla="*/ 374 w 384"/>
              <a:gd name="connsiteY72" fmla="*/ 601 h 601"/>
              <a:gd name="connsiteX73" fmla="*/ 363 w 384"/>
              <a:gd name="connsiteY73" fmla="*/ 601 h 601"/>
              <a:gd name="connsiteX74" fmla="*/ 353 w 384"/>
              <a:gd name="connsiteY74" fmla="*/ 601 h 601"/>
              <a:gd name="connsiteX75" fmla="*/ 337 w 384"/>
              <a:gd name="connsiteY75" fmla="*/ 601 h 601"/>
              <a:gd name="connsiteX76" fmla="*/ 321 w 384"/>
              <a:gd name="connsiteY76" fmla="*/ 595 h 601"/>
              <a:gd name="connsiteX77" fmla="*/ 300 w 384"/>
              <a:gd name="connsiteY77" fmla="*/ 595 h 601"/>
              <a:gd name="connsiteX78" fmla="*/ 279 w 384"/>
              <a:gd name="connsiteY78" fmla="*/ 590 h 601"/>
              <a:gd name="connsiteX79" fmla="*/ 258 w 384"/>
              <a:gd name="connsiteY79" fmla="*/ 585 h 601"/>
              <a:gd name="connsiteX80" fmla="*/ 248 w 384"/>
              <a:gd name="connsiteY80" fmla="*/ 580 h 601"/>
              <a:gd name="connsiteX81" fmla="*/ 237 w 384"/>
              <a:gd name="connsiteY81" fmla="*/ 574 h 601"/>
              <a:gd name="connsiteX82" fmla="*/ 221 w 384"/>
              <a:gd name="connsiteY82" fmla="*/ 569 h 601"/>
              <a:gd name="connsiteX83" fmla="*/ 211 w 384"/>
              <a:gd name="connsiteY83" fmla="*/ 564 h 601"/>
              <a:gd name="connsiteX84" fmla="*/ 195 w 384"/>
              <a:gd name="connsiteY84" fmla="*/ 559 h 601"/>
              <a:gd name="connsiteX85" fmla="*/ 179 w 384"/>
              <a:gd name="connsiteY85" fmla="*/ 548 h 601"/>
              <a:gd name="connsiteX86" fmla="*/ 169 w 384"/>
              <a:gd name="connsiteY86" fmla="*/ 538 h 601"/>
              <a:gd name="connsiteX87" fmla="*/ 153 w 384"/>
              <a:gd name="connsiteY87" fmla="*/ 527 h 601"/>
              <a:gd name="connsiteX88" fmla="*/ 121 w 384"/>
              <a:gd name="connsiteY88" fmla="*/ 501 h 601"/>
              <a:gd name="connsiteX89" fmla="*/ 95 w 384"/>
              <a:gd name="connsiteY89" fmla="*/ 474 h 601"/>
              <a:gd name="connsiteX90" fmla="*/ 84 w 384"/>
              <a:gd name="connsiteY90" fmla="*/ 464 h 601"/>
              <a:gd name="connsiteX91" fmla="*/ 74 w 384"/>
              <a:gd name="connsiteY91" fmla="*/ 448 h 601"/>
              <a:gd name="connsiteX92" fmla="*/ 63 w 384"/>
              <a:gd name="connsiteY92" fmla="*/ 432 h 601"/>
              <a:gd name="connsiteX93" fmla="*/ 53 w 384"/>
              <a:gd name="connsiteY93" fmla="*/ 416 h 601"/>
              <a:gd name="connsiteX94" fmla="*/ 47 w 384"/>
              <a:gd name="connsiteY94" fmla="*/ 401 h 601"/>
              <a:gd name="connsiteX95" fmla="*/ 37 w 384"/>
              <a:gd name="connsiteY95" fmla="*/ 385 h 601"/>
              <a:gd name="connsiteX96" fmla="*/ 32 w 384"/>
              <a:gd name="connsiteY96" fmla="*/ 369 h 601"/>
              <a:gd name="connsiteX97" fmla="*/ 21 w 384"/>
              <a:gd name="connsiteY97" fmla="*/ 353 h 601"/>
              <a:gd name="connsiteX98" fmla="*/ 16 w 384"/>
              <a:gd name="connsiteY98" fmla="*/ 343 h 601"/>
              <a:gd name="connsiteX99" fmla="*/ 16 w 384"/>
              <a:gd name="connsiteY99" fmla="*/ 327 h 601"/>
              <a:gd name="connsiteX100" fmla="*/ 11 w 384"/>
              <a:gd name="connsiteY100" fmla="*/ 311 h 601"/>
              <a:gd name="connsiteX101" fmla="*/ 11 w 384"/>
              <a:gd name="connsiteY101" fmla="*/ 295 h 601"/>
              <a:gd name="connsiteX102" fmla="*/ 5 w 384"/>
              <a:gd name="connsiteY102" fmla="*/ 264 h 601"/>
              <a:gd name="connsiteX103" fmla="*/ 0 w 384"/>
              <a:gd name="connsiteY103" fmla="*/ 227 h 601"/>
              <a:gd name="connsiteX104" fmla="*/ 0 w 384"/>
              <a:gd name="connsiteY104" fmla="*/ 195 h 601"/>
              <a:gd name="connsiteX105" fmla="*/ 0 w 384"/>
              <a:gd name="connsiteY105" fmla="*/ 158 h 601"/>
              <a:gd name="connsiteX106" fmla="*/ 0 w 384"/>
              <a:gd name="connsiteY106" fmla="*/ 121 h 601"/>
              <a:gd name="connsiteX107" fmla="*/ 0 w 384"/>
              <a:gd name="connsiteY107" fmla="*/ 85 h 601"/>
              <a:gd name="connsiteX108" fmla="*/ 5 w 384"/>
              <a:gd name="connsiteY108" fmla="*/ 42 h 601"/>
              <a:gd name="connsiteX0" fmla="*/ 63 w 384"/>
              <a:gd name="connsiteY0" fmla="*/ 0 h 580"/>
              <a:gd name="connsiteX1" fmla="*/ 58 w 384"/>
              <a:gd name="connsiteY1" fmla="*/ 27 h 580"/>
              <a:gd name="connsiteX2" fmla="*/ 53 w 384"/>
              <a:gd name="connsiteY2" fmla="*/ 48 h 580"/>
              <a:gd name="connsiteX3" fmla="*/ 53 w 384"/>
              <a:gd name="connsiteY3" fmla="*/ 69 h 580"/>
              <a:gd name="connsiteX4" fmla="*/ 47 w 384"/>
              <a:gd name="connsiteY4" fmla="*/ 85 h 580"/>
              <a:gd name="connsiteX5" fmla="*/ 47 w 384"/>
              <a:gd name="connsiteY5" fmla="*/ 106 h 580"/>
              <a:gd name="connsiteX6" fmla="*/ 42 w 384"/>
              <a:gd name="connsiteY6" fmla="*/ 121 h 580"/>
              <a:gd name="connsiteX7" fmla="*/ 42 w 384"/>
              <a:gd name="connsiteY7" fmla="*/ 132 h 580"/>
              <a:gd name="connsiteX8" fmla="*/ 42 w 384"/>
              <a:gd name="connsiteY8" fmla="*/ 143 h 580"/>
              <a:gd name="connsiteX9" fmla="*/ 42 w 384"/>
              <a:gd name="connsiteY9" fmla="*/ 164 h 580"/>
              <a:gd name="connsiteX10" fmla="*/ 47 w 384"/>
              <a:gd name="connsiteY10" fmla="*/ 190 h 580"/>
              <a:gd name="connsiteX11" fmla="*/ 53 w 384"/>
              <a:gd name="connsiteY11" fmla="*/ 232 h 580"/>
              <a:gd name="connsiteX12" fmla="*/ 53 w 384"/>
              <a:gd name="connsiteY12" fmla="*/ 258 h 580"/>
              <a:gd name="connsiteX13" fmla="*/ 58 w 384"/>
              <a:gd name="connsiteY13" fmla="*/ 285 h 580"/>
              <a:gd name="connsiteX14" fmla="*/ 68 w 384"/>
              <a:gd name="connsiteY14" fmla="*/ 311 h 580"/>
              <a:gd name="connsiteX15" fmla="*/ 74 w 384"/>
              <a:gd name="connsiteY15" fmla="*/ 327 h 580"/>
              <a:gd name="connsiteX16" fmla="*/ 79 w 384"/>
              <a:gd name="connsiteY16" fmla="*/ 337 h 580"/>
              <a:gd name="connsiteX17" fmla="*/ 95 w 384"/>
              <a:gd name="connsiteY17" fmla="*/ 364 h 580"/>
              <a:gd name="connsiteX18" fmla="*/ 111 w 384"/>
              <a:gd name="connsiteY18" fmla="*/ 385 h 580"/>
              <a:gd name="connsiteX19" fmla="*/ 126 w 384"/>
              <a:gd name="connsiteY19" fmla="*/ 406 h 580"/>
              <a:gd name="connsiteX20" fmla="*/ 137 w 384"/>
              <a:gd name="connsiteY20" fmla="*/ 416 h 580"/>
              <a:gd name="connsiteX21" fmla="*/ 147 w 384"/>
              <a:gd name="connsiteY21" fmla="*/ 422 h 580"/>
              <a:gd name="connsiteX22" fmla="*/ 169 w 384"/>
              <a:gd name="connsiteY22" fmla="*/ 443 h 580"/>
              <a:gd name="connsiteX23" fmla="*/ 190 w 384"/>
              <a:gd name="connsiteY23" fmla="*/ 453 h 580"/>
              <a:gd name="connsiteX24" fmla="*/ 211 w 384"/>
              <a:gd name="connsiteY24" fmla="*/ 469 h 580"/>
              <a:gd name="connsiteX25" fmla="*/ 237 w 384"/>
              <a:gd name="connsiteY25" fmla="*/ 480 h 580"/>
              <a:gd name="connsiteX26" fmla="*/ 248 w 384"/>
              <a:gd name="connsiteY26" fmla="*/ 485 h 580"/>
              <a:gd name="connsiteX27" fmla="*/ 258 w 384"/>
              <a:gd name="connsiteY27" fmla="*/ 490 h 580"/>
              <a:gd name="connsiteX28" fmla="*/ 269 w 384"/>
              <a:gd name="connsiteY28" fmla="*/ 490 h 580"/>
              <a:gd name="connsiteX29" fmla="*/ 279 w 384"/>
              <a:gd name="connsiteY29" fmla="*/ 495 h 580"/>
              <a:gd name="connsiteX30" fmla="*/ 284 w 384"/>
              <a:gd name="connsiteY30" fmla="*/ 495 h 580"/>
              <a:gd name="connsiteX31" fmla="*/ 290 w 384"/>
              <a:gd name="connsiteY31" fmla="*/ 495 h 580"/>
              <a:gd name="connsiteX32" fmla="*/ 300 w 384"/>
              <a:gd name="connsiteY32" fmla="*/ 495 h 580"/>
              <a:gd name="connsiteX33" fmla="*/ 305 w 384"/>
              <a:gd name="connsiteY33" fmla="*/ 490 h 580"/>
              <a:gd name="connsiteX34" fmla="*/ 305 w 384"/>
              <a:gd name="connsiteY34" fmla="*/ 485 h 580"/>
              <a:gd name="connsiteX35" fmla="*/ 311 w 384"/>
              <a:gd name="connsiteY35" fmla="*/ 480 h 580"/>
              <a:gd name="connsiteX36" fmla="*/ 316 w 384"/>
              <a:gd name="connsiteY36" fmla="*/ 474 h 580"/>
              <a:gd name="connsiteX37" fmla="*/ 316 w 384"/>
              <a:gd name="connsiteY37" fmla="*/ 464 h 580"/>
              <a:gd name="connsiteX38" fmla="*/ 321 w 384"/>
              <a:gd name="connsiteY38" fmla="*/ 448 h 580"/>
              <a:gd name="connsiteX39" fmla="*/ 327 w 384"/>
              <a:gd name="connsiteY39" fmla="*/ 432 h 580"/>
              <a:gd name="connsiteX40" fmla="*/ 332 w 384"/>
              <a:gd name="connsiteY40" fmla="*/ 416 h 580"/>
              <a:gd name="connsiteX41" fmla="*/ 332 w 384"/>
              <a:gd name="connsiteY41" fmla="*/ 401 h 580"/>
              <a:gd name="connsiteX42" fmla="*/ 337 w 384"/>
              <a:gd name="connsiteY42" fmla="*/ 385 h 580"/>
              <a:gd name="connsiteX43" fmla="*/ 342 w 384"/>
              <a:gd name="connsiteY43" fmla="*/ 374 h 580"/>
              <a:gd name="connsiteX44" fmla="*/ 348 w 384"/>
              <a:gd name="connsiteY44" fmla="*/ 364 h 580"/>
              <a:gd name="connsiteX45" fmla="*/ 348 w 384"/>
              <a:gd name="connsiteY45" fmla="*/ 359 h 580"/>
              <a:gd name="connsiteX46" fmla="*/ 353 w 384"/>
              <a:gd name="connsiteY46" fmla="*/ 348 h 580"/>
              <a:gd name="connsiteX47" fmla="*/ 353 w 384"/>
              <a:gd name="connsiteY47" fmla="*/ 348 h 580"/>
              <a:gd name="connsiteX48" fmla="*/ 358 w 384"/>
              <a:gd name="connsiteY48" fmla="*/ 348 h 580"/>
              <a:gd name="connsiteX49" fmla="*/ 358 w 384"/>
              <a:gd name="connsiteY49" fmla="*/ 348 h 580"/>
              <a:gd name="connsiteX50" fmla="*/ 358 w 384"/>
              <a:gd name="connsiteY50" fmla="*/ 353 h 580"/>
              <a:gd name="connsiteX51" fmla="*/ 358 w 384"/>
              <a:gd name="connsiteY51" fmla="*/ 359 h 580"/>
              <a:gd name="connsiteX52" fmla="*/ 363 w 384"/>
              <a:gd name="connsiteY52" fmla="*/ 364 h 580"/>
              <a:gd name="connsiteX53" fmla="*/ 363 w 384"/>
              <a:gd name="connsiteY53" fmla="*/ 380 h 580"/>
              <a:gd name="connsiteX54" fmla="*/ 363 w 384"/>
              <a:gd name="connsiteY54" fmla="*/ 390 h 580"/>
              <a:gd name="connsiteX55" fmla="*/ 363 w 384"/>
              <a:gd name="connsiteY55" fmla="*/ 406 h 580"/>
              <a:gd name="connsiteX56" fmla="*/ 363 w 384"/>
              <a:gd name="connsiteY56" fmla="*/ 422 h 580"/>
              <a:gd name="connsiteX57" fmla="*/ 363 w 384"/>
              <a:gd name="connsiteY57" fmla="*/ 443 h 580"/>
              <a:gd name="connsiteX58" fmla="*/ 363 w 384"/>
              <a:gd name="connsiteY58" fmla="*/ 459 h 580"/>
              <a:gd name="connsiteX59" fmla="*/ 363 w 384"/>
              <a:gd name="connsiteY59" fmla="*/ 474 h 580"/>
              <a:gd name="connsiteX60" fmla="*/ 369 w 384"/>
              <a:gd name="connsiteY60" fmla="*/ 490 h 580"/>
              <a:gd name="connsiteX61" fmla="*/ 369 w 384"/>
              <a:gd name="connsiteY61" fmla="*/ 506 h 580"/>
              <a:gd name="connsiteX62" fmla="*/ 374 w 384"/>
              <a:gd name="connsiteY62" fmla="*/ 517 h 580"/>
              <a:gd name="connsiteX63" fmla="*/ 374 w 384"/>
              <a:gd name="connsiteY63" fmla="*/ 527 h 580"/>
              <a:gd name="connsiteX64" fmla="*/ 379 w 384"/>
              <a:gd name="connsiteY64" fmla="*/ 538 h 580"/>
              <a:gd name="connsiteX65" fmla="*/ 379 w 384"/>
              <a:gd name="connsiteY65" fmla="*/ 543 h 580"/>
              <a:gd name="connsiteX66" fmla="*/ 384 w 384"/>
              <a:gd name="connsiteY66" fmla="*/ 553 h 580"/>
              <a:gd name="connsiteX67" fmla="*/ 384 w 384"/>
              <a:gd name="connsiteY67" fmla="*/ 559 h 580"/>
              <a:gd name="connsiteX68" fmla="*/ 384 w 384"/>
              <a:gd name="connsiteY68" fmla="*/ 564 h 580"/>
              <a:gd name="connsiteX69" fmla="*/ 384 w 384"/>
              <a:gd name="connsiteY69" fmla="*/ 569 h 580"/>
              <a:gd name="connsiteX70" fmla="*/ 379 w 384"/>
              <a:gd name="connsiteY70" fmla="*/ 574 h 580"/>
              <a:gd name="connsiteX71" fmla="*/ 374 w 384"/>
              <a:gd name="connsiteY71" fmla="*/ 580 h 580"/>
              <a:gd name="connsiteX72" fmla="*/ 363 w 384"/>
              <a:gd name="connsiteY72" fmla="*/ 580 h 580"/>
              <a:gd name="connsiteX73" fmla="*/ 353 w 384"/>
              <a:gd name="connsiteY73" fmla="*/ 580 h 580"/>
              <a:gd name="connsiteX74" fmla="*/ 337 w 384"/>
              <a:gd name="connsiteY74" fmla="*/ 580 h 580"/>
              <a:gd name="connsiteX75" fmla="*/ 321 w 384"/>
              <a:gd name="connsiteY75" fmla="*/ 574 h 580"/>
              <a:gd name="connsiteX76" fmla="*/ 300 w 384"/>
              <a:gd name="connsiteY76" fmla="*/ 574 h 580"/>
              <a:gd name="connsiteX77" fmla="*/ 279 w 384"/>
              <a:gd name="connsiteY77" fmla="*/ 569 h 580"/>
              <a:gd name="connsiteX78" fmla="*/ 258 w 384"/>
              <a:gd name="connsiteY78" fmla="*/ 564 h 580"/>
              <a:gd name="connsiteX79" fmla="*/ 248 w 384"/>
              <a:gd name="connsiteY79" fmla="*/ 559 h 580"/>
              <a:gd name="connsiteX80" fmla="*/ 237 w 384"/>
              <a:gd name="connsiteY80" fmla="*/ 553 h 580"/>
              <a:gd name="connsiteX81" fmla="*/ 221 w 384"/>
              <a:gd name="connsiteY81" fmla="*/ 548 h 580"/>
              <a:gd name="connsiteX82" fmla="*/ 211 w 384"/>
              <a:gd name="connsiteY82" fmla="*/ 543 h 580"/>
              <a:gd name="connsiteX83" fmla="*/ 195 w 384"/>
              <a:gd name="connsiteY83" fmla="*/ 538 h 580"/>
              <a:gd name="connsiteX84" fmla="*/ 179 w 384"/>
              <a:gd name="connsiteY84" fmla="*/ 527 h 580"/>
              <a:gd name="connsiteX85" fmla="*/ 169 w 384"/>
              <a:gd name="connsiteY85" fmla="*/ 517 h 580"/>
              <a:gd name="connsiteX86" fmla="*/ 153 w 384"/>
              <a:gd name="connsiteY86" fmla="*/ 506 h 580"/>
              <a:gd name="connsiteX87" fmla="*/ 121 w 384"/>
              <a:gd name="connsiteY87" fmla="*/ 480 h 580"/>
              <a:gd name="connsiteX88" fmla="*/ 95 w 384"/>
              <a:gd name="connsiteY88" fmla="*/ 453 h 580"/>
              <a:gd name="connsiteX89" fmla="*/ 84 w 384"/>
              <a:gd name="connsiteY89" fmla="*/ 443 h 580"/>
              <a:gd name="connsiteX90" fmla="*/ 74 w 384"/>
              <a:gd name="connsiteY90" fmla="*/ 427 h 580"/>
              <a:gd name="connsiteX91" fmla="*/ 63 w 384"/>
              <a:gd name="connsiteY91" fmla="*/ 411 h 580"/>
              <a:gd name="connsiteX92" fmla="*/ 53 w 384"/>
              <a:gd name="connsiteY92" fmla="*/ 395 h 580"/>
              <a:gd name="connsiteX93" fmla="*/ 47 w 384"/>
              <a:gd name="connsiteY93" fmla="*/ 380 h 580"/>
              <a:gd name="connsiteX94" fmla="*/ 37 w 384"/>
              <a:gd name="connsiteY94" fmla="*/ 364 h 580"/>
              <a:gd name="connsiteX95" fmla="*/ 32 w 384"/>
              <a:gd name="connsiteY95" fmla="*/ 348 h 580"/>
              <a:gd name="connsiteX96" fmla="*/ 21 w 384"/>
              <a:gd name="connsiteY96" fmla="*/ 332 h 580"/>
              <a:gd name="connsiteX97" fmla="*/ 16 w 384"/>
              <a:gd name="connsiteY97" fmla="*/ 322 h 580"/>
              <a:gd name="connsiteX98" fmla="*/ 16 w 384"/>
              <a:gd name="connsiteY98" fmla="*/ 306 h 580"/>
              <a:gd name="connsiteX99" fmla="*/ 11 w 384"/>
              <a:gd name="connsiteY99" fmla="*/ 290 h 580"/>
              <a:gd name="connsiteX100" fmla="*/ 11 w 384"/>
              <a:gd name="connsiteY100" fmla="*/ 274 h 580"/>
              <a:gd name="connsiteX101" fmla="*/ 5 w 384"/>
              <a:gd name="connsiteY101" fmla="*/ 243 h 580"/>
              <a:gd name="connsiteX102" fmla="*/ 0 w 384"/>
              <a:gd name="connsiteY102" fmla="*/ 206 h 580"/>
              <a:gd name="connsiteX103" fmla="*/ 0 w 384"/>
              <a:gd name="connsiteY103" fmla="*/ 174 h 580"/>
              <a:gd name="connsiteX104" fmla="*/ 0 w 384"/>
              <a:gd name="connsiteY104" fmla="*/ 137 h 580"/>
              <a:gd name="connsiteX105" fmla="*/ 0 w 384"/>
              <a:gd name="connsiteY105" fmla="*/ 100 h 580"/>
              <a:gd name="connsiteX106" fmla="*/ 0 w 384"/>
              <a:gd name="connsiteY106" fmla="*/ 64 h 580"/>
              <a:gd name="connsiteX107" fmla="*/ 5 w 384"/>
              <a:gd name="connsiteY107" fmla="*/ 21 h 580"/>
              <a:gd name="connsiteX0" fmla="*/ 58 w 384"/>
              <a:gd name="connsiteY0" fmla="*/ 6 h 559"/>
              <a:gd name="connsiteX1" fmla="*/ 53 w 384"/>
              <a:gd name="connsiteY1" fmla="*/ 27 h 559"/>
              <a:gd name="connsiteX2" fmla="*/ 53 w 384"/>
              <a:gd name="connsiteY2" fmla="*/ 48 h 559"/>
              <a:gd name="connsiteX3" fmla="*/ 47 w 384"/>
              <a:gd name="connsiteY3" fmla="*/ 64 h 559"/>
              <a:gd name="connsiteX4" fmla="*/ 47 w 384"/>
              <a:gd name="connsiteY4" fmla="*/ 85 h 559"/>
              <a:gd name="connsiteX5" fmla="*/ 42 w 384"/>
              <a:gd name="connsiteY5" fmla="*/ 100 h 559"/>
              <a:gd name="connsiteX6" fmla="*/ 42 w 384"/>
              <a:gd name="connsiteY6" fmla="*/ 111 h 559"/>
              <a:gd name="connsiteX7" fmla="*/ 42 w 384"/>
              <a:gd name="connsiteY7" fmla="*/ 122 h 559"/>
              <a:gd name="connsiteX8" fmla="*/ 42 w 384"/>
              <a:gd name="connsiteY8" fmla="*/ 143 h 559"/>
              <a:gd name="connsiteX9" fmla="*/ 47 w 384"/>
              <a:gd name="connsiteY9" fmla="*/ 169 h 559"/>
              <a:gd name="connsiteX10" fmla="*/ 53 w 384"/>
              <a:gd name="connsiteY10" fmla="*/ 211 h 559"/>
              <a:gd name="connsiteX11" fmla="*/ 53 w 384"/>
              <a:gd name="connsiteY11" fmla="*/ 237 h 559"/>
              <a:gd name="connsiteX12" fmla="*/ 58 w 384"/>
              <a:gd name="connsiteY12" fmla="*/ 264 h 559"/>
              <a:gd name="connsiteX13" fmla="*/ 68 w 384"/>
              <a:gd name="connsiteY13" fmla="*/ 290 h 559"/>
              <a:gd name="connsiteX14" fmla="*/ 74 w 384"/>
              <a:gd name="connsiteY14" fmla="*/ 306 h 559"/>
              <a:gd name="connsiteX15" fmla="*/ 79 w 384"/>
              <a:gd name="connsiteY15" fmla="*/ 316 h 559"/>
              <a:gd name="connsiteX16" fmla="*/ 95 w 384"/>
              <a:gd name="connsiteY16" fmla="*/ 343 h 559"/>
              <a:gd name="connsiteX17" fmla="*/ 111 w 384"/>
              <a:gd name="connsiteY17" fmla="*/ 364 h 559"/>
              <a:gd name="connsiteX18" fmla="*/ 126 w 384"/>
              <a:gd name="connsiteY18" fmla="*/ 385 h 559"/>
              <a:gd name="connsiteX19" fmla="*/ 137 w 384"/>
              <a:gd name="connsiteY19" fmla="*/ 395 h 559"/>
              <a:gd name="connsiteX20" fmla="*/ 147 w 384"/>
              <a:gd name="connsiteY20" fmla="*/ 401 h 559"/>
              <a:gd name="connsiteX21" fmla="*/ 169 w 384"/>
              <a:gd name="connsiteY21" fmla="*/ 422 h 559"/>
              <a:gd name="connsiteX22" fmla="*/ 190 w 384"/>
              <a:gd name="connsiteY22" fmla="*/ 432 h 559"/>
              <a:gd name="connsiteX23" fmla="*/ 211 w 384"/>
              <a:gd name="connsiteY23" fmla="*/ 448 h 559"/>
              <a:gd name="connsiteX24" fmla="*/ 237 w 384"/>
              <a:gd name="connsiteY24" fmla="*/ 459 h 559"/>
              <a:gd name="connsiteX25" fmla="*/ 248 w 384"/>
              <a:gd name="connsiteY25" fmla="*/ 464 h 559"/>
              <a:gd name="connsiteX26" fmla="*/ 258 w 384"/>
              <a:gd name="connsiteY26" fmla="*/ 469 h 559"/>
              <a:gd name="connsiteX27" fmla="*/ 269 w 384"/>
              <a:gd name="connsiteY27" fmla="*/ 469 h 559"/>
              <a:gd name="connsiteX28" fmla="*/ 279 w 384"/>
              <a:gd name="connsiteY28" fmla="*/ 474 h 559"/>
              <a:gd name="connsiteX29" fmla="*/ 284 w 384"/>
              <a:gd name="connsiteY29" fmla="*/ 474 h 559"/>
              <a:gd name="connsiteX30" fmla="*/ 290 w 384"/>
              <a:gd name="connsiteY30" fmla="*/ 474 h 559"/>
              <a:gd name="connsiteX31" fmla="*/ 300 w 384"/>
              <a:gd name="connsiteY31" fmla="*/ 474 h 559"/>
              <a:gd name="connsiteX32" fmla="*/ 305 w 384"/>
              <a:gd name="connsiteY32" fmla="*/ 469 h 559"/>
              <a:gd name="connsiteX33" fmla="*/ 305 w 384"/>
              <a:gd name="connsiteY33" fmla="*/ 464 h 559"/>
              <a:gd name="connsiteX34" fmla="*/ 311 w 384"/>
              <a:gd name="connsiteY34" fmla="*/ 459 h 559"/>
              <a:gd name="connsiteX35" fmla="*/ 316 w 384"/>
              <a:gd name="connsiteY35" fmla="*/ 453 h 559"/>
              <a:gd name="connsiteX36" fmla="*/ 316 w 384"/>
              <a:gd name="connsiteY36" fmla="*/ 443 h 559"/>
              <a:gd name="connsiteX37" fmla="*/ 321 w 384"/>
              <a:gd name="connsiteY37" fmla="*/ 427 h 559"/>
              <a:gd name="connsiteX38" fmla="*/ 327 w 384"/>
              <a:gd name="connsiteY38" fmla="*/ 411 h 559"/>
              <a:gd name="connsiteX39" fmla="*/ 332 w 384"/>
              <a:gd name="connsiteY39" fmla="*/ 395 h 559"/>
              <a:gd name="connsiteX40" fmla="*/ 332 w 384"/>
              <a:gd name="connsiteY40" fmla="*/ 380 h 559"/>
              <a:gd name="connsiteX41" fmla="*/ 337 w 384"/>
              <a:gd name="connsiteY41" fmla="*/ 364 h 559"/>
              <a:gd name="connsiteX42" fmla="*/ 342 w 384"/>
              <a:gd name="connsiteY42" fmla="*/ 353 h 559"/>
              <a:gd name="connsiteX43" fmla="*/ 348 w 384"/>
              <a:gd name="connsiteY43" fmla="*/ 343 h 559"/>
              <a:gd name="connsiteX44" fmla="*/ 348 w 384"/>
              <a:gd name="connsiteY44" fmla="*/ 338 h 559"/>
              <a:gd name="connsiteX45" fmla="*/ 353 w 384"/>
              <a:gd name="connsiteY45" fmla="*/ 327 h 559"/>
              <a:gd name="connsiteX46" fmla="*/ 353 w 384"/>
              <a:gd name="connsiteY46" fmla="*/ 327 h 559"/>
              <a:gd name="connsiteX47" fmla="*/ 358 w 384"/>
              <a:gd name="connsiteY47" fmla="*/ 327 h 559"/>
              <a:gd name="connsiteX48" fmla="*/ 358 w 384"/>
              <a:gd name="connsiteY48" fmla="*/ 327 h 559"/>
              <a:gd name="connsiteX49" fmla="*/ 358 w 384"/>
              <a:gd name="connsiteY49" fmla="*/ 332 h 559"/>
              <a:gd name="connsiteX50" fmla="*/ 358 w 384"/>
              <a:gd name="connsiteY50" fmla="*/ 338 h 559"/>
              <a:gd name="connsiteX51" fmla="*/ 363 w 384"/>
              <a:gd name="connsiteY51" fmla="*/ 343 h 559"/>
              <a:gd name="connsiteX52" fmla="*/ 363 w 384"/>
              <a:gd name="connsiteY52" fmla="*/ 359 h 559"/>
              <a:gd name="connsiteX53" fmla="*/ 363 w 384"/>
              <a:gd name="connsiteY53" fmla="*/ 369 h 559"/>
              <a:gd name="connsiteX54" fmla="*/ 363 w 384"/>
              <a:gd name="connsiteY54" fmla="*/ 385 h 559"/>
              <a:gd name="connsiteX55" fmla="*/ 363 w 384"/>
              <a:gd name="connsiteY55" fmla="*/ 401 h 559"/>
              <a:gd name="connsiteX56" fmla="*/ 363 w 384"/>
              <a:gd name="connsiteY56" fmla="*/ 422 h 559"/>
              <a:gd name="connsiteX57" fmla="*/ 363 w 384"/>
              <a:gd name="connsiteY57" fmla="*/ 438 h 559"/>
              <a:gd name="connsiteX58" fmla="*/ 363 w 384"/>
              <a:gd name="connsiteY58" fmla="*/ 453 h 559"/>
              <a:gd name="connsiteX59" fmla="*/ 369 w 384"/>
              <a:gd name="connsiteY59" fmla="*/ 469 h 559"/>
              <a:gd name="connsiteX60" fmla="*/ 369 w 384"/>
              <a:gd name="connsiteY60" fmla="*/ 485 h 559"/>
              <a:gd name="connsiteX61" fmla="*/ 374 w 384"/>
              <a:gd name="connsiteY61" fmla="*/ 496 h 559"/>
              <a:gd name="connsiteX62" fmla="*/ 374 w 384"/>
              <a:gd name="connsiteY62" fmla="*/ 506 h 559"/>
              <a:gd name="connsiteX63" fmla="*/ 379 w 384"/>
              <a:gd name="connsiteY63" fmla="*/ 517 h 559"/>
              <a:gd name="connsiteX64" fmla="*/ 379 w 384"/>
              <a:gd name="connsiteY64" fmla="*/ 522 h 559"/>
              <a:gd name="connsiteX65" fmla="*/ 384 w 384"/>
              <a:gd name="connsiteY65" fmla="*/ 532 h 559"/>
              <a:gd name="connsiteX66" fmla="*/ 384 w 384"/>
              <a:gd name="connsiteY66" fmla="*/ 538 h 559"/>
              <a:gd name="connsiteX67" fmla="*/ 384 w 384"/>
              <a:gd name="connsiteY67" fmla="*/ 543 h 559"/>
              <a:gd name="connsiteX68" fmla="*/ 384 w 384"/>
              <a:gd name="connsiteY68" fmla="*/ 548 h 559"/>
              <a:gd name="connsiteX69" fmla="*/ 379 w 384"/>
              <a:gd name="connsiteY69" fmla="*/ 553 h 559"/>
              <a:gd name="connsiteX70" fmla="*/ 374 w 384"/>
              <a:gd name="connsiteY70" fmla="*/ 559 h 559"/>
              <a:gd name="connsiteX71" fmla="*/ 363 w 384"/>
              <a:gd name="connsiteY71" fmla="*/ 559 h 559"/>
              <a:gd name="connsiteX72" fmla="*/ 353 w 384"/>
              <a:gd name="connsiteY72" fmla="*/ 559 h 559"/>
              <a:gd name="connsiteX73" fmla="*/ 337 w 384"/>
              <a:gd name="connsiteY73" fmla="*/ 559 h 559"/>
              <a:gd name="connsiteX74" fmla="*/ 321 w 384"/>
              <a:gd name="connsiteY74" fmla="*/ 553 h 559"/>
              <a:gd name="connsiteX75" fmla="*/ 300 w 384"/>
              <a:gd name="connsiteY75" fmla="*/ 553 h 559"/>
              <a:gd name="connsiteX76" fmla="*/ 279 w 384"/>
              <a:gd name="connsiteY76" fmla="*/ 548 h 559"/>
              <a:gd name="connsiteX77" fmla="*/ 258 w 384"/>
              <a:gd name="connsiteY77" fmla="*/ 543 h 559"/>
              <a:gd name="connsiteX78" fmla="*/ 248 w 384"/>
              <a:gd name="connsiteY78" fmla="*/ 538 h 559"/>
              <a:gd name="connsiteX79" fmla="*/ 237 w 384"/>
              <a:gd name="connsiteY79" fmla="*/ 532 h 559"/>
              <a:gd name="connsiteX80" fmla="*/ 221 w 384"/>
              <a:gd name="connsiteY80" fmla="*/ 527 h 559"/>
              <a:gd name="connsiteX81" fmla="*/ 211 w 384"/>
              <a:gd name="connsiteY81" fmla="*/ 522 h 559"/>
              <a:gd name="connsiteX82" fmla="*/ 195 w 384"/>
              <a:gd name="connsiteY82" fmla="*/ 517 h 559"/>
              <a:gd name="connsiteX83" fmla="*/ 179 w 384"/>
              <a:gd name="connsiteY83" fmla="*/ 506 h 559"/>
              <a:gd name="connsiteX84" fmla="*/ 169 w 384"/>
              <a:gd name="connsiteY84" fmla="*/ 496 h 559"/>
              <a:gd name="connsiteX85" fmla="*/ 153 w 384"/>
              <a:gd name="connsiteY85" fmla="*/ 485 h 559"/>
              <a:gd name="connsiteX86" fmla="*/ 121 w 384"/>
              <a:gd name="connsiteY86" fmla="*/ 459 h 559"/>
              <a:gd name="connsiteX87" fmla="*/ 95 w 384"/>
              <a:gd name="connsiteY87" fmla="*/ 432 h 559"/>
              <a:gd name="connsiteX88" fmla="*/ 84 w 384"/>
              <a:gd name="connsiteY88" fmla="*/ 422 h 559"/>
              <a:gd name="connsiteX89" fmla="*/ 74 w 384"/>
              <a:gd name="connsiteY89" fmla="*/ 406 h 559"/>
              <a:gd name="connsiteX90" fmla="*/ 63 w 384"/>
              <a:gd name="connsiteY90" fmla="*/ 390 h 559"/>
              <a:gd name="connsiteX91" fmla="*/ 53 w 384"/>
              <a:gd name="connsiteY91" fmla="*/ 374 h 559"/>
              <a:gd name="connsiteX92" fmla="*/ 47 w 384"/>
              <a:gd name="connsiteY92" fmla="*/ 359 h 559"/>
              <a:gd name="connsiteX93" fmla="*/ 37 w 384"/>
              <a:gd name="connsiteY93" fmla="*/ 343 h 559"/>
              <a:gd name="connsiteX94" fmla="*/ 32 w 384"/>
              <a:gd name="connsiteY94" fmla="*/ 327 h 559"/>
              <a:gd name="connsiteX95" fmla="*/ 21 w 384"/>
              <a:gd name="connsiteY95" fmla="*/ 311 h 559"/>
              <a:gd name="connsiteX96" fmla="*/ 16 w 384"/>
              <a:gd name="connsiteY96" fmla="*/ 301 h 559"/>
              <a:gd name="connsiteX97" fmla="*/ 16 w 384"/>
              <a:gd name="connsiteY97" fmla="*/ 285 h 559"/>
              <a:gd name="connsiteX98" fmla="*/ 11 w 384"/>
              <a:gd name="connsiteY98" fmla="*/ 269 h 559"/>
              <a:gd name="connsiteX99" fmla="*/ 11 w 384"/>
              <a:gd name="connsiteY99" fmla="*/ 253 h 559"/>
              <a:gd name="connsiteX100" fmla="*/ 5 w 384"/>
              <a:gd name="connsiteY100" fmla="*/ 222 h 559"/>
              <a:gd name="connsiteX101" fmla="*/ 0 w 384"/>
              <a:gd name="connsiteY101" fmla="*/ 185 h 559"/>
              <a:gd name="connsiteX102" fmla="*/ 0 w 384"/>
              <a:gd name="connsiteY102" fmla="*/ 153 h 559"/>
              <a:gd name="connsiteX103" fmla="*/ 0 w 384"/>
              <a:gd name="connsiteY103" fmla="*/ 116 h 559"/>
              <a:gd name="connsiteX104" fmla="*/ 0 w 384"/>
              <a:gd name="connsiteY104" fmla="*/ 79 h 559"/>
              <a:gd name="connsiteX105" fmla="*/ 0 w 384"/>
              <a:gd name="connsiteY105" fmla="*/ 43 h 559"/>
              <a:gd name="connsiteX106" fmla="*/ 5 w 384"/>
              <a:gd name="connsiteY106" fmla="*/ 0 h 559"/>
              <a:gd name="connsiteX0" fmla="*/ 53 w 384"/>
              <a:gd name="connsiteY0" fmla="*/ 27 h 559"/>
              <a:gd name="connsiteX1" fmla="*/ 53 w 384"/>
              <a:gd name="connsiteY1" fmla="*/ 48 h 559"/>
              <a:gd name="connsiteX2" fmla="*/ 47 w 384"/>
              <a:gd name="connsiteY2" fmla="*/ 64 h 559"/>
              <a:gd name="connsiteX3" fmla="*/ 47 w 384"/>
              <a:gd name="connsiteY3" fmla="*/ 85 h 559"/>
              <a:gd name="connsiteX4" fmla="*/ 42 w 384"/>
              <a:gd name="connsiteY4" fmla="*/ 100 h 559"/>
              <a:gd name="connsiteX5" fmla="*/ 42 w 384"/>
              <a:gd name="connsiteY5" fmla="*/ 111 h 559"/>
              <a:gd name="connsiteX6" fmla="*/ 42 w 384"/>
              <a:gd name="connsiteY6" fmla="*/ 122 h 559"/>
              <a:gd name="connsiteX7" fmla="*/ 42 w 384"/>
              <a:gd name="connsiteY7" fmla="*/ 143 h 559"/>
              <a:gd name="connsiteX8" fmla="*/ 47 w 384"/>
              <a:gd name="connsiteY8" fmla="*/ 169 h 559"/>
              <a:gd name="connsiteX9" fmla="*/ 53 w 384"/>
              <a:gd name="connsiteY9" fmla="*/ 211 h 559"/>
              <a:gd name="connsiteX10" fmla="*/ 53 w 384"/>
              <a:gd name="connsiteY10" fmla="*/ 237 h 559"/>
              <a:gd name="connsiteX11" fmla="*/ 58 w 384"/>
              <a:gd name="connsiteY11" fmla="*/ 264 h 559"/>
              <a:gd name="connsiteX12" fmla="*/ 68 w 384"/>
              <a:gd name="connsiteY12" fmla="*/ 290 h 559"/>
              <a:gd name="connsiteX13" fmla="*/ 74 w 384"/>
              <a:gd name="connsiteY13" fmla="*/ 306 h 559"/>
              <a:gd name="connsiteX14" fmla="*/ 79 w 384"/>
              <a:gd name="connsiteY14" fmla="*/ 316 h 559"/>
              <a:gd name="connsiteX15" fmla="*/ 95 w 384"/>
              <a:gd name="connsiteY15" fmla="*/ 343 h 559"/>
              <a:gd name="connsiteX16" fmla="*/ 111 w 384"/>
              <a:gd name="connsiteY16" fmla="*/ 364 h 559"/>
              <a:gd name="connsiteX17" fmla="*/ 126 w 384"/>
              <a:gd name="connsiteY17" fmla="*/ 385 h 559"/>
              <a:gd name="connsiteX18" fmla="*/ 137 w 384"/>
              <a:gd name="connsiteY18" fmla="*/ 395 h 559"/>
              <a:gd name="connsiteX19" fmla="*/ 147 w 384"/>
              <a:gd name="connsiteY19" fmla="*/ 401 h 559"/>
              <a:gd name="connsiteX20" fmla="*/ 169 w 384"/>
              <a:gd name="connsiteY20" fmla="*/ 422 h 559"/>
              <a:gd name="connsiteX21" fmla="*/ 190 w 384"/>
              <a:gd name="connsiteY21" fmla="*/ 432 h 559"/>
              <a:gd name="connsiteX22" fmla="*/ 211 w 384"/>
              <a:gd name="connsiteY22" fmla="*/ 448 h 559"/>
              <a:gd name="connsiteX23" fmla="*/ 237 w 384"/>
              <a:gd name="connsiteY23" fmla="*/ 459 h 559"/>
              <a:gd name="connsiteX24" fmla="*/ 248 w 384"/>
              <a:gd name="connsiteY24" fmla="*/ 464 h 559"/>
              <a:gd name="connsiteX25" fmla="*/ 258 w 384"/>
              <a:gd name="connsiteY25" fmla="*/ 469 h 559"/>
              <a:gd name="connsiteX26" fmla="*/ 269 w 384"/>
              <a:gd name="connsiteY26" fmla="*/ 469 h 559"/>
              <a:gd name="connsiteX27" fmla="*/ 279 w 384"/>
              <a:gd name="connsiteY27" fmla="*/ 474 h 559"/>
              <a:gd name="connsiteX28" fmla="*/ 284 w 384"/>
              <a:gd name="connsiteY28" fmla="*/ 474 h 559"/>
              <a:gd name="connsiteX29" fmla="*/ 290 w 384"/>
              <a:gd name="connsiteY29" fmla="*/ 474 h 559"/>
              <a:gd name="connsiteX30" fmla="*/ 300 w 384"/>
              <a:gd name="connsiteY30" fmla="*/ 474 h 559"/>
              <a:gd name="connsiteX31" fmla="*/ 305 w 384"/>
              <a:gd name="connsiteY31" fmla="*/ 469 h 559"/>
              <a:gd name="connsiteX32" fmla="*/ 305 w 384"/>
              <a:gd name="connsiteY32" fmla="*/ 464 h 559"/>
              <a:gd name="connsiteX33" fmla="*/ 311 w 384"/>
              <a:gd name="connsiteY33" fmla="*/ 459 h 559"/>
              <a:gd name="connsiteX34" fmla="*/ 316 w 384"/>
              <a:gd name="connsiteY34" fmla="*/ 453 h 559"/>
              <a:gd name="connsiteX35" fmla="*/ 316 w 384"/>
              <a:gd name="connsiteY35" fmla="*/ 443 h 559"/>
              <a:gd name="connsiteX36" fmla="*/ 321 w 384"/>
              <a:gd name="connsiteY36" fmla="*/ 427 h 559"/>
              <a:gd name="connsiteX37" fmla="*/ 327 w 384"/>
              <a:gd name="connsiteY37" fmla="*/ 411 h 559"/>
              <a:gd name="connsiteX38" fmla="*/ 332 w 384"/>
              <a:gd name="connsiteY38" fmla="*/ 395 h 559"/>
              <a:gd name="connsiteX39" fmla="*/ 332 w 384"/>
              <a:gd name="connsiteY39" fmla="*/ 380 h 559"/>
              <a:gd name="connsiteX40" fmla="*/ 337 w 384"/>
              <a:gd name="connsiteY40" fmla="*/ 364 h 559"/>
              <a:gd name="connsiteX41" fmla="*/ 342 w 384"/>
              <a:gd name="connsiteY41" fmla="*/ 353 h 559"/>
              <a:gd name="connsiteX42" fmla="*/ 348 w 384"/>
              <a:gd name="connsiteY42" fmla="*/ 343 h 559"/>
              <a:gd name="connsiteX43" fmla="*/ 348 w 384"/>
              <a:gd name="connsiteY43" fmla="*/ 338 h 559"/>
              <a:gd name="connsiteX44" fmla="*/ 353 w 384"/>
              <a:gd name="connsiteY44" fmla="*/ 327 h 559"/>
              <a:gd name="connsiteX45" fmla="*/ 353 w 384"/>
              <a:gd name="connsiteY45" fmla="*/ 327 h 559"/>
              <a:gd name="connsiteX46" fmla="*/ 358 w 384"/>
              <a:gd name="connsiteY46" fmla="*/ 327 h 559"/>
              <a:gd name="connsiteX47" fmla="*/ 358 w 384"/>
              <a:gd name="connsiteY47" fmla="*/ 327 h 559"/>
              <a:gd name="connsiteX48" fmla="*/ 358 w 384"/>
              <a:gd name="connsiteY48" fmla="*/ 332 h 559"/>
              <a:gd name="connsiteX49" fmla="*/ 358 w 384"/>
              <a:gd name="connsiteY49" fmla="*/ 338 h 559"/>
              <a:gd name="connsiteX50" fmla="*/ 363 w 384"/>
              <a:gd name="connsiteY50" fmla="*/ 343 h 559"/>
              <a:gd name="connsiteX51" fmla="*/ 363 w 384"/>
              <a:gd name="connsiteY51" fmla="*/ 359 h 559"/>
              <a:gd name="connsiteX52" fmla="*/ 363 w 384"/>
              <a:gd name="connsiteY52" fmla="*/ 369 h 559"/>
              <a:gd name="connsiteX53" fmla="*/ 363 w 384"/>
              <a:gd name="connsiteY53" fmla="*/ 385 h 559"/>
              <a:gd name="connsiteX54" fmla="*/ 363 w 384"/>
              <a:gd name="connsiteY54" fmla="*/ 401 h 559"/>
              <a:gd name="connsiteX55" fmla="*/ 363 w 384"/>
              <a:gd name="connsiteY55" fmla="*/ 422 h 559"/>
              <a:gd name="connsiteX56" fmla="*/ 363 w 384"/>
              <a:gd name="connsiteY56" fmla="*/ 438 h 559"/>
              <a:gd name="connsiteX57" fmla="*/ 363 w 384"/>
              <a:gd name="connsiteY57" fmla="*/ 453 h 559"/>
              <a:gd name="connsiteX58" fmla="*/ 369 w 384"/>
              <a:gd name="connsiteY58" fmla="*/ 469 h 559"/>
              <a:gd name="connsiteX59" fmla="*/ 369 w 384"/>
              <a:gd name="connsiteY59" fmla="*/ 485 h 559"/>
              <a:gd name="connsiteX60" fmla="*/ 374 w 384"/>
              <a:gd name="connsiteY60" fmla="*/ 496 h 559"/>
              <a:gd name="connsiteX61" fmla="*/ 374 w 384"/>
              <a:gd name="connsiteY61" fmla="*/ 506 h 559"/>
              <a:gd name="connsiteX62" fmla="*/ 379 w 384"/>
              <a:gd name="connsiteY62" fmla="*/ 517 h 559"/>
              <a:gd name="connsiteX63" fmla="*/ 379 w 384"/>
              <a:gd name="connsiteY63" fmla="*/ 522 h 559"/>
              <a:gd name="connsiteX64" fmla="*/ 384 w 384"/>
              <a:gd name="connsiteY64" fmla="*/ 532 h 559"/>
              <a:gd name="connsiteX65" fmla="*/ 384 w 384"/>
              <a:gd name="connsiteY65" fmla="*/ 538 h 559"/>
              <a:gd name="connsiteX66" fmla="*/ 384 w 384"/>
              <a:gd name="connsiteY66" fmla="*/ 543 h 559"/>
              <a:gd name="connsiteX67" fmla="*/ 384 w 384"/>
              <a:gd name="connsiteY67" fmla="*/ 548 h 559"/>
              <a:gd name="connsiteX68" fmla="*/ 379 w 384"/>
              <a:gd name="connsiteY68" fmla="*/ 553 h 559"/>
              <a:gd name="connsiteX69" fmla="*/ 374 w 384"/>
              <a:gd name="connsiteY69" fmla="*/ 559 h 559"/>
              <a:gd name="connsiteX70" fmla="*/ 363 w 384"/>
              <a:gd name="connsiteY70" fmla="*/ 559 h 559"/>
              <a:gd name="connsiteX71" fmla="*/ 353 w 384"/>
              <a:gd name="connsiteY71" fmla="*/ 559 h 559"/>
              <a:gd name="connsiteX72" fmla="*/ 337 w 384"/>
              <a:gd name="connsiteY72" fmla="*/ 559 h 559"/>
              <a:gd name="connsiteX73" fmla="*/ 321 w 384"/>
              <a:gd name="connsiteY73" fmla="*/ 553 h 559"/>
              <a:gd name="connsiteX74" fmla="*/ 300 w 384"/>
              <a:gd name="connsiteY74" fmla="*/ 553 h 559"/>
              <a:gd name="connsiteX75" fmla="*/ 279 w 384"/>
              <a:gd name="connsiteY75" fmla="*/ 548 h 559"/>
              <a:gd name="connsiteX76" fmla="*/ 258 w 384"/>
              <a:gd name="connsiteY76" fmla="*/ 543 h 559"/>
              <a:gd name="connsiteX77" fmla="*/ 248 w 384"/>
              <a:gd name="connsiteY77" fmla="*/ 538 h 559"/>
              <a:gd name="connsiteX78" fmla="*/ 237 w 384"/>
              <a:gd name="connsiteY78" fmla="*/ 532 h 559"/>
              <a:gd name="connsiteX79" fmla="*/ 221 w 384"/>
              <a:gd name="connsiteY79" fmla="*/ 527 h 559"/>
              <a:gd name="connsiteX80" fmla="*/ 211 w 384"/>
              <a:gd name="connsiteY80" fmla="*/ 522 h 559"/>
              <a:gd name="connsiteX81" fmla="*/ 195 w 384"/>
              <a:gd name="connsiteY81" fmla="*/ 517 h 559"/>
              <a:gd name="connsiteX82" fmla="*/ 179 w 384"/>
              <a:gd name="connsiteY82" fmla="*/ 506 h 559"/>
              <a:gd name="connsiteX83" fmla="*/ 169 w 384"/>
              <a:gd name="connsiteY83" fmla="*/ 496 h 559"/>
              <a:gd name="connsiteX84" fmla="*/ 153 w 384"/>
              <a:gd name="connsiteY84" fmla="*/ 485 h 559"/>
              <a:gd name="connsiteX85" fmla="*/ 121 w 384"/>
              <a:gd name="connsiteY85" fmla="*/ 459 h 559"/>
              <a:gd name="connsiteX86" fmla="*/ 95 w 384"/>
              <a:gd name="connsiteY86" fmla="*/ 432 h 559"/>
              <a:gd name="connsiteX87" fmla="*/ 84 w 384"/>
              <a:gd name="connsiteY87" fmla="*/ 422 h 559"/>
              <a:gd name="connsiteX88" fmla="*/ 74 w 384"/>
              <a:gd name="connsiteY88" fmla="*/ 406 h 559"/>
              <a:gd name="connsiteX89" fmla="*/ 63 w 384"/>
              <a:gd name="connsiteY89" fmla="*/ 390 h 559"/>
              <a:gd name="connsiteX90" fmla="*/ 53 w 384"/>
              <a:gd name="connsiteY90" fmla="*/ 374 h 559"/>
              <a:gd name="connsiteX91" fmla="*/ 47 w 384"/>
              <a:gd name="connsiteY91" fmla="*/ 359 h 559"/>
              <a:gd name="connsiteX92" fmla="*/ 37 w 384"/>
              <a:gd name="connsiteY92" fmla="*/ 343 h 559"/>
              <a:gd name="connsiteX93" fmla="*/ 32 w 384"/>
              <a:gd name="connsiteY93" fmla="*/ 327 h 559"/>
              <a:gd name="connsiteX94" fmla="*/ 21 w 384"/>
              <a:gd name="connsiteY94" fmla="*/ 311 h 559"/>
              <a:gd name="connsiteX95" fmla="*/ 16 w 384"/>
              <a:gd name="connsiteY95" fmla="*/ 301 h 559"/>
              <a:gd name="connsiteX96" fmla="*/ 16 w 384"/>
              <a:gd name="connsiteY96" fmla="*/ 285 h 559"/>
              <a:gd name="connsiteX97" fmla="*/ 11 w 384"/>
              <a:gd name="connsiteY97" fmla="*/ 269 h 559"/>
              <a:gd name="connsiteX98" fmla="*/ 11 w 384"/>
              <a:gd name="connsiteY98" fmla="*/ 253 h 559"/>
              <a:gd name="connsiteX99" fmla="*/ 5 w 384"/>
              <a:gd name="connsiteY99" fmla="*/ 222 h 559"/>
              <a:gd name="connsiteX100" fmla="*/ 0 w 384"/>
              <a:gd name="connsiteY100" fmla="*/ 185 h 559"/>
              <a:gd name="connsiteX101" fmla="*/ 0 w 384"/>
              <a:gd name="connsiteY101" fmla="*/ 153 h 559"/>
              <a:gd name="connsiteX102" fmla="*/ 0 w 384"/>
              <a:gd name="connsiteY102" fmla="*/ 116 h 559"/>
              <a:gd name="connsiteX103" fmla="*/ 0 w 384"/>
              <a:gd name="connsiteY103" fmla="*/ 79 h 559"/>
              <a:gd name="connsiteX104" fmla="*/ 0 w 384"/>
              <a:gd name="connsiteY104" fmla="*/ 43 h 559"/>
              <a:gd name="connsiteX105" fmla="*/ 5 w 384"/>
              <a:gd name="connsiteY105" fmla="*/ 0 h 559"/>
              <a:gd name="connsiteX0" fmla="*/ 53 w 384"/>
              <a:gd name="connsiteY0" fmla="*/ 0 h 532"/>
              <a:gd name="connsiteX1" fmla="*/ 53 w 384"/>
              <a:gd name="connsiteY1" fmla="*/ 21 h 532"/>
              <a:gd name="connsiteX2" fmla="*/ 47 w 384"/>
              <a:gd name="connsiteY2" fmla="*/ 37 h 532"/>
              <a:gd name="connsiteX3" fmla="*/ 47 w 384"/>
              <a:gd name="connsiteY3" fmla="*/ 58 h 532"/>
              <a:gd name="connsiteX4" fmla="*/ 42 w 384"/>
              <a:gd name="connsiteY4" fmla="*/ 73 h 532"/>
              <a:gd name="connsiteX5" fmla="*/ 42 w 384"/>
              <a:gd name="connsiteY5" fmla="*/ 84 h 532"/>
              <a:gd name="connsiteX6" fmla="*/ 42 w 384"/>
              <a:gd name="connsiteY6" fmla="*/ 95 h 532"/>
              <a:gd name="connsiteX7" fmla="*/ 42 w 384"/>
              <a:gd name="connsiteY7" fmla="*/ 116 h 532"/>
              <a:gd name="connsiteX8" fmla="*/ 47 w 384"/>
              <a:gd name="connsiteY8" fmla="*/ 142 h 532"/>
              <a:gd name="connsiteX9" fmla="*/ 53 w 384"/>
              <a:gd name="connsiteY9" fmla="*/ 184 h 532"/>
              <a:gd name="connsiteX10" fmla="*/ 53 w 384"/>
              <a:gd name="connsiteY10" fmla="*/ 210 h 532"/>
              <a:gd name="connsiteX11" fmla="*/ 58 w 384"/>
              <a:gd name="connsiteY11" fmla="*/ 237 h 532"/>
              <a:gd name="connsiteX12" fmla="*/ 68 w 384"/>
              <a:gd name="connsiteY12" fmla="*/ 263 h 532"/>
              <a:gd name="connsiteX13" fmla="*/ 74 w 384"/>
              <a:gd name="connsiteY13" fmla="*/ 279 h 532"/>
              <a:gd name="connsiteX14" fmla="*/ 79 w 384"/>
              <a:gd name="connsiteY14" fmla="*/ 289 h 532"/>
              <a:gd name="connsiteX15" fmla="*/ 95 w 384"/>
              <a:gd name="connsiteY15" fmla="*/ 316 h 532"/>
              <a:gd name="connsiteX16" fmla="*/ 111 w 384"/>
              <a:gd name="connsiteY16" fmla="*/ 337 h 532"/>
              <a:gd name="connsiteX17" fmla="*/ 126 w 384"/>
              <a:gd name="connsiteY17" fmla="*/ 358 h 532"/>
              <a:gd name="connsiteX18" fmla="*/ 137 w 384"/>
              <a:gd name="connsiteY18" fmla="*/ 368 h 532"/>
              <a:gd name="connsiteX19" fmla="*/ 147 w 384"/>
              <a:gd name="connsiteY19" fmla="*/ 374 h 532"/>
              <a:gd name="connsiteX20" fmla="*/ 169 w 384"/>
              <a:gd name="connsiteY20" fmla="*/ 395 h 532"/>
              <a:gd name="connsiteX21" fmla="*/ 190 w 384"/>
              <a:gd name="connsiteY21" fmla="*/ 405 h 532"/>
              <a:gd name="connsiteX22" fmla="*/ 211 w 384"/>
              <a:gd name="connsiteY22" fmla="*/ 421 h 532"/>
              <a:gd name="connsiteX23" fmla="*/ 237 w 384"/>
              <a:gd name="connsiteY23" fmla="*/ 432 h 532"/>
              <a:gd name="connsiteX24" fmla="*/ 248 w 384"/>
              <a:gd name="connsiteY24" fmla="*/ 437 h 532"/>
              <a:gd name="connsiteX25" fmla="*/ 258 w 384"/>
              <a:gd name="connsiteY25" fmla="*/ 442 h 532"/>
              <a:gd name="connsiteX26" fmla="*/ 269 w 384"/>
              <a:gd name="connsiteY26" fmla="*/ 442 h 532"/>
              <a:gd name="connsiteX27" fmla="*/ 279 w 384"/>
              <a:gd name="connsiteY27" fmla="*/ 447 h 532"/>
              <a:gd name="connsiteX28" fmla="*/ 284 w 384"/>
              <a:gd name="connsiteY28" fmla="*/ 447 h 532"/>
              <a:gd name="connsiteX29" fmla="*/ 290 w 384"/>
              <a:gd name="connsiteY29" fmla="*/ 447 h 532"/>
              <a:gd name="connsiteX30" fmla="*/ 300 w 384"/>
              <a:gd name="connsiteY30" fmla="*/ 447 h 532"/>
              <a:gd name="connsiteX31" fmla="*/ 305 w 384"/>
              <a:gd name="connsiteY31" fmla="*/ 442 h 532"/>
              <a:gd name="connsiteX32" fmla="*/ 305 w 384"/>
              <a:gd name="connsiteY32" fmla="*/ 437 h 532"/>
              <a:gd name="connsiteX33" fmla="*/ 311 w 384"/>
              <a:gd name="connsiteY33" fmla="*/ 432 h 532"/>
              <a:gd name="connsiteX34" fmla="*/ 316 w 384"/>
              <a:gd name="connsiteY34" fmla="*/ 426 h 532"/>
              <a:gd name="connsiteX35" fmla="*/ 316 w 384"/>
              <a:gd name="connsiteY35" fmla="*/ 416 h 532"/>
              <a:gd name="connsiteX36" fmla="*/ 321 w 384"/>
              <a:gd name="connsiteY36" fmla="*/ 400 h 532"/>
              <a:gd name="connsiteX37" fmla="*/ 327 w 384"/>
              <a:gd name="connsiteY37" fmla="*/ 384 h 532"/>
              <a:gd name="connsiteX38" fmla="*/ 332 w 384"/>
              <a:gd name="connsiteY38" fmla="*/ 368 h 532"/>
              <a:gd name="connsiteX39" fmla="*/ 332 w 384"/>
              <a:gd name="connsiteY39" fmla="*/ 353 h 532"/>
              <a:gd name="connsiteX40" fmla="*/ 337 w 384"/>
              <a:gd name="connsiteY40" fmla="*/ 337 h 532"/>
              <a:gd name="connsiteX41" fmla="*/ 342 w 384"/>
              <a:gd name="connsiteY41" fmla="*/ 326 h 532"/>
              <a:gd name="connsiteX42" fmla="*/ 348 w 384"/>
              <a:gd name="connsiteY42" fmla="*/ 316 h 532"/>
              <a:gd name="connsiteX43" fmla="*/ 348 w 384"/>
              <a:gd name="connsiteY43" fmla="*/ 311 h 532"/>
              <a:gd name="connsiteX44" fmla="*/ 353 w 384"/>
              <a:gd name="connsiteY44" fmla="*/ 300 h 532"/>
              <a:gd name="connsiteX45" fmla="*/ 353 w 384"/>
              <a:gd name="connsiteY45" fmla="*/ 300 h 532"/>
              <a:gd name="connsiteX46" fmla="*/ 358 w 384"/>
              <a:gd name="connsiteY46" fmla="*/ 300 h 532"/>
              <a:gd name="connsiteX47" fmla="*/ 358 w 384"/>
              <a:gd name="connsiteY47" fmla="*/ 300 h 532"/>
              <a:gd name="connsiteX48" fmla="*/ 358 w 384"/>
              <a:gd name="connsiteY48" fmla="*/ 305 h 532"/>
              <a:gd name="connsiteX49" fmla="*/ 358 w 384"/>
              <a:gd name="connsiteY49" fmla="*/ 311 h 532"/>
              <a:gd name="connsiteX50" fmla="*/ 363 w 384"/>
              <a:gd name="connsiteY50" fmla="*/ 316 h 532"/>
              <a:gd name="connsiteX51" fmla="*/ 363 w 384"/>
              <a:gd name="connsiteY51" fmla="*/ 332 h 532"/>
              <a:gd name="connsiteX52" fmla="*/ 363 w 384"/>
              <a:gd name="connsiteY52" fmla="*/ 342 h 532"/>
              <a:gd name="connsiteX53" fmla="*/ 363 w 384"/>
              <a:gd name="connsiteY53" fmla="*/ 358 h 532"/>
              <a:gd name="connsiteX54" fmla="*/ 363 w 384"/>
              <a:gd name="connsiteY54" fmla="*/ 374 h 532"/>
              <a:gd name="connsiteX55" fmla="*/ 363 w 384"/>
              <a:gd name="connsiteY55" fmla="*/ 395 h 532"/>
              <a:gd name="connsiteX56" fmla="*/ 363 w 384"/>
              <a:gd name="connsiteY56" fmla="*/ 411 h 532"/>
              <a:gd name="connsiteX57" fmla="*/ 363 w 384"/>
              <a:gd name="connsiteY57" fmla="*/ 426 h 532"/>
              <a:gd name="connsiteX58" fmla="*/ 369 w 384"/>
              <a:gd name="connsiteY58" fmla="*/ 442 h 532"/>
              <a:gd name="connsiteX59" fmla="*/ 369 w 384"/>
              <a:gd name="connsiteY59" fmla="*/ 458 h 532"/>
              <a:gd name="connsiteX60" fmla="*/ 374 w 384"/>
              <a:gd name="connsiteY60" fmla="*/ 469 h 532"/>
              <a:gd name="connsiteX61" fmla="*/ 374 w 384"/>
              <a:gd name="connsiteY61" fmla="*/ 479 h 532"/>
              <a:gd name="connsiteX62" fmla="*/ 379 w 384"/>
              <a:gd name="connsiteY62" fmla="*/ 490 h 532"/>
              <a:gd name="connsiteX63" fmla="*/ 379 w 384"/>
              <a:gd name="connsiteY63" fmla="*/ 495 h 532"/>
              <a:gd name="connsiteX64" fmla="*/ 384 w 384"/>
              <a:gd name="connsiteY64" fmla="*/ 505 h 532"/>
              <a:gd name="connsiteX65" fmla="*/ 384 w 384"/>
              <a:gd name="connsiteY65" fmla="*/ 511 h 532"/>
              <a:gd name="connsiteX66" fmla="*/ 384 w 384"/>
              <a:gd name="connsiteY66" fmla="*/ 516 h 532"/>
              <a:gd name="connsiteX67" fmla="*/ 384 w 384"/>
              <a:gd name="connsiteY67" fmla="*/ 521 h 532"/>
              <a:gd name="connsiteX68" fmla="*/ 379 w 384"/>
              <a:gd name="connsiteY68" fmla="*/ 526 h 532"/>
              <a:gd name="connsiteX69" fmla="*/ 374 w 384"/>
              <a:gd name="connsiteY69" fmla="*/ 532 h 532"/>
              <a:gd name="connsiteX70" fmla="*/ 363 w 384"/>
              <a:gd name="connsiteY70" fmla="*/ 532 h 532"/>
              <a:gd name="connsiteX71" fmla="*/ 353 w 384"/>
              <a:gd name="connsiteY71" fmla="*/ 532 h 532"/>
              <a:gd name="connsiteX72" fmla="*/ 337 w 384"/>
              <a:gd name="connsiteY72" fmla="*/ 532 h 532"/>
              <a:gd name="connsiteX73" fmla="*/ 321 w 384"/>
              <a:gd name="connsiteY73" fmla="*/ 526 h 532"/>
              <a:gd name="connsiteX74" fmla="*/ 300 w 384"/>
              <a:gd name="connsiteY74" fmla="*/ 526 h 532"/>
              <a:gd name="connsiteX75" fmla="*/ 279 w 384"/>
              <a:gd name="connsiteY75" fmla="*/ 521 h 532"/>
              <a:gd name="connsiteX76" fmla="*/ 258 w 384"/>
              <a:gd name="connsiteY76" fmla="*/ 516 h 532"/>
              <a:gd name="connsiteX77" fmla="*/ 248 w 384"/>
              <a:gd name="connsiteY77" fmla="*/ 511 h 532"/>
              <a:gd name="connsiteX78" fmla="*/ 237 w 384"/>
              <a:gd name="connsiteY78" fmla="*/ 505 h 532"/>
              <a:gd name="connsiteX79" fmla="*/ 221 w 384"/>
              <a:gd name="connsiteY79" fmla="*/ 500 h 532"/>
              <a:gd name="connsiteX80" fmla="*/ 211 w 384"/>
              <a:gd name="connsiteY80" fmla="*/ 495 h 532"/>
              <a:gd name="connsiteX81" fmla="*/ 195 w 384"/>
              <a:gd name="connsiteY81" fmla="*/ 490 h 532"/>
              <a:gd name="connsiteX82" fmla="*/ 179 w 384"/>
              <a:gd name="connsiteY82" fmla="*/ 479 h 532"/>
              <a:gd name="connsiteX83" fmla="*/ 169 w 384"/>
              <a:gd name="connsiteY83" fmla="*/ 469 h 532"/>
              <a:gd name="connsiteX84" fmla="*/ 153 w 384"/>
              <a:gd name="connsiteY84" fmla="*/ 458 h 532"/>
              <a:gd name="connsiteX85" fmla="*/ 121 w 384"/>
              <a:gd name="connsiteY85" fmla="*/ 432 h 532"/>
              <a:gd name="connsiteX86" fmla="*/ 95 w 384"/>
              <a:gd name="connsiteY86" fmla="*/ 405 h 532"/>
              <a:gd name="connsiteX87" fmla="*/ 84 w 384"/>
              <a:gd name="connsiteY87" fmla="*/ 395 h 532"/>
              <a:gd name="connsiteX88" fmla="*/ 74 w 384"/>
              <a:gd name="connsiteY88" fmla="*/ 379 h 532"/>
              <a:gd name="connsiteX89" fmla="*/ 63 w 384"/>
              <a:gd name="connsiteY89" fmla="*/ 363 h 532"/>
              <a:gd name="connsiteX90" fmla="*/ 53 w 384"/>
              <a:gd name="connsiteY90" fmla="*/ 347 h 532"/>
              <a:gd name="connsiteX91" fmla="*/ 47 w 384"/>
              <a:gd name="connsiteY91" fmla="*/ 332 h 532"/>
              <a:gd name="connsiteX92" fmla="*/ 37 w 384"/>
              <a:gd name="connsiteY92" fmla="*/ 316 h 532"/>
              <a:gd name="connsiteX93" fmla="*/ 32 w 384"/>
              <a:gd name="connsiteY93" fmla="*/ 300 h 532"/>
              <a:gd name="connsiteX94" fmla="*/ 21 w 384"/>
              <a:gd name="connsiteY94" fmla="*/ 284 h 532"/>
              <a:gd name="connsiteX95" fmla="*/ 16 w 384"/>
              <a:gd name="connsiteY95" fmla="*/ 274 h 532"/>
              <a:gd name="connsiteX96" fmla="*/ 16 w 384"/>
              <a:gd name="connsiteY96" fmla="*/ 258 h 532"/>
              <a:gd name="connsiteX97" fmla="*/ 11 w 384"/>
              <a:gd name="connsiteY97" fmla="*/ 242 h 532"/>
              <a:gd name="connsiteX98" fmla="*/ 11 w 384"/>
              <a:gd name="connsiteY98" fmla="*/ 226 h 532"/>
              <a:gd name="connsiteX99" fmla="*/ 5 w 384"/>
              <a:gd name="connsiteY99" fmla="*/ 195 h 532"/>
              <a:gd name="connsiteX100" fmla="*/ 0 w 384"/>
              <a:gd name="connsiteY100" fmla="*/ 158 h 532"/>
              <a:gd name="connsiteX101" fmla="*/ 0 w 384"/>
              <a:gd name="connsiteY101" fmla="*/ 126 h 532"/>
              <a:gd name="connsiteX102" fmla="*/ 0 w 384"/>
              <a:gd name="connsiteY102" fmla="*/ 89 h 532"/>
              <a:gd name="connsiteX103" fmla="*/ 0 w 384"/>
              <a:gd name="connsiteY103" fmla="*/ 52 h 532"/>
              <a:gd name="connsiteX104" fmla="*/ 0 w 384"/>
              <a:gd name="connsiteY104" fmla="*/ 16 h 532"/>
              <a:gd name="connsiteX0" fmla="*/ 53 w 384"/>
              <a:gd name="connsiteY0" fmla="*/ 0 h 532"/>
              <a:gd name="connsiteX1" fmla="*/ 53 w 384"/>
              <a:gd name="connsiteY1" fmla="*/ 21 h 532"/>
              <a:gd name="connsiteX2" fmla="*/ 47 w 384"/>
              <a:gd name="connsiteY2" fmla="*/ 37 h 532"/>
              <a:gd name="connsiteX3" fmla="*/ 47 w 384"/>
              <a:gd name="connsiteY3" fmla="*/ 58 h 532"/>
              <a:gd name="connsiteX4" fmla="*/ 42 w 384"/>
              <a:gd name="connsiteY4" fmla="*/ 73 h 532"/>
              <a:gd name="connsiteX5" fmla="*/ 42 w 384"/>
              <a:gd name="connsiteY5" fmla="*/ 84 h 532"/>
              <a:gd name="connsiteX6" fmla="*/ 42 w 384"/>
              <a:gd name="connsiteY6" fmla="*/ 95 h 532"/>
              <a:gd name="connsiteX7" fmla="*/ 42 w 384"/>
              <a:gd name="connsiteY7" fmla="*/ 116 h 532"/>
              <a:gd name="connsiteX8" fmla="*/ 47 w 384"/>
              <a:gd name="connsiteY8" fmla="*/ 142 h 532"/>
              <a:gd name="connsiteX9" fmla="*/ 53 w 384"/>
              <a:gd name="connsiteY9" fmla="*/ 184 h 532"/>
              <a:gd name="connsiteX10" fmla="*/ 53 w 384"/>
              <a:gd name="connsiteY10" fmla="*/ 210 h 532"/>
              <a:gd name="connsiteX11" fmla="*/ 58 w 384"/>
              <a:gd name="connsiteY11" fmla="*/ 237 h 532"/>
              <a:gd name="connsiteX12" fmla="*/ 68 w 384"/>
              <a:gd name="connsiteY12" fmla="*/ 263 h 532"/>
              <a:gd name="connsiteX13" fmla="*/ 74 w 384"/>
              <a:gd name="connsiteY13" fmla="*/ 279 h 532"/>
              <a:gd name="connsiteX14" fmla="*/ 79 w 384"/>
              <a:gd name="connsiteY14" fmla="*/ 289 h 532"/>
              <a:gd name="connsiteX15" fmla="*/ 95 w 384"/>
              <a:gd name="connsiteY15" fmla="*/ 316 h 532"/>
              <a:gd name="connsiteX16" fmla="*/ 111 w 384"/>
              <a:gd name="connsiteY16" fmla="*/ 337 h 532"/>
              <a:gd name="connsiteX17" fmla="*/ 126 w 384"/>
              <a:gd name="connsiteY17" fmla="*/ 358 h 532"/>
              <a:gd name="connsiteX18" fmla="*/ 137 w 384"/>
              <a:gd name="connsiteY18" fmla="*/ 368 h 532"/>
              <a:gd name="connsiteX19" fmla="*/ 147 w 384"/>
              <a:gd name="connsiteY19" fmla="*/ 374 h 532"/>
              <a:gd name="connsiteX20" fmla="*/ 169 w 384"/>
              <a:gd name="connsiteY20" fmla="*/ 395 h 532"/>
              <a:gd name="connsiteX21" fmla="*/ 190 w 384"/>
              <a:gd name="connsiteY21" fmla="*/ 405 h 532"/>
              <a:gd name="connsiteX22" fmla="*/ 211 w 384"/>
              <a:gd name="connsiteY22" fmla="*/ 421 h 532"/>
              <a:gd name="connsiteX23" fmla="*/ 237 w 384"/>
              <a:gd name="connsiteY23" fmla="*/ 432 h 532"/>
              <a:gd name="connsiteX24" fmla="*/ 248 w 384"/>
              <a:gd name="connsiteY24" fmla="*/ 437 h 532"/>
              <a:gd name="connsiteX25" fmla="*/ 258 w 384"/>
              <a:gd name="connsiteY25" fmla="*/ 442 h 532"/>
              <a:gd name="connsiteX26" fmla="*/ 269 w 384"/>
              <a:gd name="connsiteY26" fmla="*/ 442 h 532"/>
              <a:gd name="connsiteX27" fmla="*/ 279 w 384"/>
              <a:gd name="connsiteY27" fmla="*/ 447 h 532"/>
              <a:gd name="connsiteX28" fmla="*/ 284 w 384"/>
              <a:gd name="connsiteY28" fmla="*/ 447 h 532"/>
              <a:gd name="connsiteX29" fmla="*/ 290 w 384"/>
              <a:gd name="connsiteY29" fmla="*/ 447 h 532"/>
              <a:gd name="connsiteX30" fmla="*/ 300 w 384"/>
              <a:gd name="connsiteY30" fmla="*/ 447 h 532"/>
              <a:gd name="connsiteX31" fmla="*/ 305 w 384"/>
              <a:gd name="connsiteY31" fmla="*/ 442 h 532"/>
              <a:gd name="connsiteX32" fmla="*/ 305 w 384"/>
              <a:gd name="connsiteY32" fmla="*/ 437 h 532"/>
              <a:gd name="connsiteX33" fmla="*/ 311 w 384"/>
              <a:gd name="connsiteY33" fmla="*/ 432 h 532"/>
              <a:gd name="connsiteX34" fmla="*/ 316 w 384"/>
              <a:gd name="connsiteY34" fmla="*/ 426 h 532"/>
              <a:gd name="connsiteX35" fmla="*/ 316 w 384"/>
              <a:gd name="connsiteY35" fmla="*/ 416 h 532"/>
              <a:gd name="connsiteX36" fmla="*/ 321 w 384"/>
              <a:gd name="connsiteY36" fmla="*/ 400 h 532"/>
              <a:gd name="connsiteX37" fmla="*/ 327 w 384"/>
              <a:gd name="connsiteY37" fmla="*/ 384 h 532"/>
              <a:gd name="connsiteX38" fmla="*/ 332 w 384"/>
              <a:gd name="connsiteY38" fmla="*/ 368 h 532"/>
              <a:gd name="connsiteX39" fmla="*/ 332 w 384"/>
              <a:gd name="connsiteY39" fmla="*/ 353 h 532"/>
              <a:gd name="connsiteX40" fmla="*/ 337 w 384"/>
              <a:gd name="connsiteY40" fmla="*/ 337 h 532"/>
              <a:gd name="connsiteX41" fmla="*/ 342 w 384"/>
              <a:gd name="connsiteY41" fmla="*/ 326 h 532"/>
              <a:gd name="connsiteX42" fmla="*/ 348 w 384"/>
              <a:gd name="connsiteY42" fmla="*/ 316 h 532"/>
              <a:gd name="connsiteX43" fmla="*/ 348 w 384"/>
              <a:gd name="connsiteY43" fmla="*/ 311 h 532"/>
              <a:gd name="connsiteX44" fmla="*/ 353 w 384"/>
              <a:gd name="connsiteY44" fmla="*/ 300 h 532"/>
              <a:gd name="connsiteX45" fmla="*/ 353 w 384"/>
              <a:gd name="connsiteY45" fmla="*/ 300 h 532"/>
              <a:gd name="connsiteX46" fmla="*/ 358 w 384"/>
              <a:gd name="connsiteY46" fmla="*/ 300 h 532"/>
              <a:gd name="connsiteX47" fmla="*/ 358 w 384"/>
              <a:gd name="connsiteY47" fmla="*/ 300 h 532"/>
              <a:gd name="connsiteX48" fmla="*/ 358 w 384"/>
              <a:gd name="connsiteY48" fmla="*/ 305 h 532"/>
              <a:gd name="connsiteX49" fmla="*/ 358 w 384"/>
              <a:gd name="connsiteY49" fmla="*/ 311 h 532"/>
              <a:gd name="connsiteX50" fmla="*/ 363 w 384"/>
              <a:gd name="connsiteY50" fmla="*/ 316 h 532"/>
              <a:gd name="connsiteX51" fmla="*/ 363 w 384"/>
              <a:gd name="connsiteY51" fmla="*/ 332 h 532"/>
              <a:gd name="connsiteX52" fmla="*/ 363 w 384"/>
              <a:gd name="connsiteY52" fmla="*/ 342 h 532"/>
              <a:gd name="connsiteX53" fmla="*/ 363 w 384"/>
              <a:gd name="connsiteY53" fmla="*/ 358 h 532"/>
              <a:gd name="connsiteX54" fmla="*/ 363 w 384"/>
              <a:gd name="connsiteY54" fmla="*/ 374 h 532"/>
              <a:gd name="connsiteX55" fmla="*/ 363 w 384"/>
              <a:gd name="connsiteY55" fmla="*/ 395 h 532"/>
              <a:gd name="connsiteX56" fmla="*/ 363 w 384"/>
              <a:gd name="connsiteY56" fmla="*/ 411 h 532"/>
              <a:gd name="connsiteX57" fmla="*/ 363 w 384"/>
              <a:gd name="connsiteY57" fmla="*/ 426 h 532"/>
              <a:gd name="connsiteX58" fmla="*/ 369 w 384"/>
              <a:gd name="connsiteY58" fmla="*/ 442 h 532"/>
              <a:gd name="connsiteX59" fmla="*/ 369 w 384"/>
              <a:gd name="connsiteY59" fmla="*/ 458 h 532"/>
              <a:gd name="connsiteX60" fmla="*/ 374 w 384"/>
              <a:gd name="connsiteY60" fmla="*/ 469 h 532"/>
              <a:gd name="connsiteX61" fmla="*/ 374 w 384"/>
              <a:gd name="connsiteY61" fmla="*/ 479 h 532"/>
              <a:gd name="connsiteX62" fmla="*/ 379 w 384"/>
              <a:gd name="connsiteY62" fmla="*/ 490 h 532"/>
              <a:gd name="connsiteX63" fmla="*/ 379 w 384"/>
              <a:gd name="connsiteY63" fmla="*/ 495 h 532"/>
              <a:gd name="connsiteX64" fmla="*/ 384 w 384"/>
              <a:gd name="connsiteY64" fmla="*/ 505 h 532"/>
              <a:gd name="connsiteX65" fmla="*/ 384 w 384"/>
              <a:gd name="connsiteY65" fmla="*/ 511 h 532"/>
              <a:gd name="connsiteX66" fmla="*/ 384 w 384"/>
              <a:gd name="connsiteY66" fmla="*/ 516 h 532"/>
              <a:gd name="connsiteX67" fmla="*/ 384 w 384"/>
              <a:gd name="connsiteY67" fmla="*/ 521 h 532"/>
              <a:gd name="connsiteX68" fmla="*/ 379 w 384"/>
              <a:gd name="connsiteY68" fmla="*/ 526 h 532"/>
              <a:gd name="connsiteX69" fmla="*/ 374 w 384"/>
              <a:gd name="connsiteY69" fmla="*/ 532 h 532"/>
              <a:gd name="connsiteX70" fmla="*/ 363 w 384"/>
              <a:gd name="connsiteY70" fmla="*/ 532 h 532"/>
              <a:gd name="connsiteX71" fmla="*/ 353 w 384"/>
              <a:gd name="connsiteY71" fmla="*/ 532 h 532"/>
              <a:gd name="connsiteX72" fmla="*/ 337 w 384"/>
              <a:gd name="connsiteY72" fmla="*/ 532 h 532"/>
              <a:gd name="connsiteX73" fmla="*/ 321 w 384"/>
              <a:gd name="connsiteY73" fmla="*/ 526 h 532"/>
              <a:gd name="connsiteX74" fmla="*/ 300 w 384"/>
              <a:gd name="connsiteY74" fmla="*/ 526 h 532"/>
              <a:gd name="connsiteX75" fmla="*/ 279 w 384"/>
              <a:gd name="connsiteY75" fmla="*/ 521 h 532"/>
              <a:gd name="connsiteX76" fmla="*/ 258 w 384"/>
              <a:gd name="connsiteY76" fmla="*/ 516 h 532"/>
              <a:gd name="connsiteX77" fmla="*/ 248 w 384"/>
              <a:gd name="connsiteY77" fmla="*/ 511 h 532"/>
              <a:gd name="connsiteX78" fmla="*/ 237 w 384"/>
              <a:gd name="connsiteY78" fmla="*/ 505 h 532"/>
              <a:gd name="connsiteX79" fmla="*/ 221 w 384"/>
              <a:gd name="connsiteY79" fmla="*/ 500 h 532"/>
              <a:gd name="connsiteX80" fmla="*/ 211 w 384"/>
              <a:gd name="connsiteY80" fmla="*/ 495 h 532"/>
              <a:gd name="connsiteX81" fmla="*/ 195 w 384"/>
              <a:gd name="connsiteY81" fmla="*/ 490 h 532"/>
              <a:gd name="connsiteX82" fmla="*/ 179 w 384"/>
              <a:gd name="connsiteY82" fmla="*/ 479 h 532"/>
              <a:gd name="connsiteX83" fmla="*/ 169 w 384"/>
              <a:gd name="connsiteY83" fmla="*/ 469 h 532"/>
              <a:gd name="connsiteX84" fmla="*/ 153 w 384"/>
              <a:gd name="connsiteY84" fmla="*/ 458 h 532"/>
              <a:gd name="connsiteX85" fmla="*/ 121 w 384"/>
              <a:gd name="connsiteY85" fmla="*/ 432 h 532"/>
              <a:gd name="connsiteX86" fmla="*/ 95 w 384"/>
              <a:gd name="connsiteY86" fmla="*/ 405 h 532"/>
              <a:gd name="connsiteX87" fmla="*/ 84 w 384"/>
              <a:gd name="connsiteY87" fmla="*/ 395 h 532"/>
              <a:gd name="connsiteX88" fmla="*/ 74 w 384"/>
              <a:gd name="connsiteY88" fmla="*/ 379 h 532"/>
              <a:gd name="connsiteX89" fmla="*/ 63 w 384"/>
              <a:gd name="connsiteY89" fmla="*/ 363 h 532"/>
              <a:gd name="connsiteX90" fmla="*/ 53 w 384"/>
              <a:gd name="connsiteY90" fmla="*/ 347 h 532"/>
              <a:gd name="connsiteX91" fmla="*/ 47 w 384"/>
              <a:gd name="connsiteY91" fmla="*/ 332 h 532"/>
              <a:gd name="connsiteX92" fmla="*/ 37 w 384"/>
              <a:gd name="connsiteY92" fmla="*/ 316 h 532"/>
              <a:gd name="connsiteX93" fmla="*/ 32 w 384"/>
              <a:gd name="connsiteY93" fmla="*/ 300 h 532"/>
              <a:gd name="connsiteX94" fmla="*/ 21 w 384"/>
              <a:gd name="connsiteY94" fmla="*/ 284 h 532"/>
              <a:gd name="connsiteX95" fmla="*/ 16 w 384"/>
              <a:gd name="connsiteY95" fmla="*/ 274 h 532"/>
              <a:gd name="connsiteX96" fmla="*/ 16 w 384"/>
              <a:gd name="connsiteY96" fmla="*/ 258 h 532"/>
              <a:gd name="connsiteX97" fmla="*/ 11 w 384"/>
              <a:gd name="connsiteY97" fmla="*/ 242 h 532"/>
              <a:gd name="connsiteX98" fmla="*/ 11 w 384"/>
              <a:gd name="connsiteY98" fmla="*/ 226 h 532"/>
              <a:gd name="connsiteX99" fmla="*/ 5 w 384"/>
              <a:gd name="connsiteY99" fmla="*/ 195 h 532"/>
              <a:gd name="connsiteX100" fmla="*/ 0 w 384"/>
              <a:gd name="connsiteY100" fmla="*/ 158 h 532"/>
              <a:gd name="connsiteX101" fmla="*/ 0 w 384"/>
              <a:gd name="connsiteY101" fmla="*/ 126 h 532"/>
              <a:gd name="connsiteX102" fmla="*/ 0 w 384"/>
              <a:gd name="connsiteY102" fmla="*/ 89 h 532"/>
              <a:gd name="connsiteX103" fmla="*/ 0 w 384"/>
              <a:gd name="connsiteY103" fmla="*/ 52 h 532"/>
              <a:gd name="connsiteX0" fmla="*/ 53 w 384"/>
              <a:gd name="connsiteY0" fmla="*/ 0 h 532"/>
              <a:gd name="connsiteX1" fmla="*/ 53 w 384"/>
              <a:gd name="connsiteY1" fmla="*/ 21 h 532"/>
              <a:gd name="connsiteX2" fmla="*/ 47 w 384"/>
              <a:gd name="connsiteY2" fmla="*/ 37 h 532"/>
              <a:gd name="connsiteX3" fmla="*/ 47 w 384"/>
              <a:gd name="connsiteY3" fmla="*/ 58 h 532"/>
              <a:gd name="connsiteX4" fmla="*/ 42 w 384"/>
              <a:gd name="connsiteY4" fmla="*/ 73 h 532"/>
              <a:gd name="connsiteX5" fmla="*/ 42 w 384"/>
              <a:gd name="connsiteY5" fmla="*/ 84 h 532"/>
              <a:gd name="connsiteX6" fmla="*/ 42 w 384"/>
              <a:gd name="connsiteY6" fmla="*/ 95 h 532"/>
              <a:gd name="connsiteX7" fmla="*/ 42 w 384"/>
              <a:gd name="connsiteY7" fmla="*/ 116 h 532"/>
              <a:gd name="connsiteX8" fmla="*/ 47 w 384"/>
              <a:gd name="connsiteY8" fmla="*/ 142 h 532"/>
              <a:gd name="connsiteX9" fmla="*/ 53 w 384"/>
              <a:gd name="connsiteY9" fmla="*/ 184 h 532"/>
              <a:gd name="connsiteX10" fmla="*/ 53 w 384"/>
              <a:gd name="connsiteY10" fmla="*/ 210 h 532"/>
              <a:gd name="connsiteX11" fmla="*/ 58 w 384"/>
              <a:gd name="connsiteY11" fmla="*/ 237 h 532"/>
              <a:gd name="connsiteX12" fmla="*/ 68 w 384"/>
              <a:gd name="connsiteY12" fmla="*/ 263 h 532"/>
              <a:gd name="connsiteX13" fmla="*/ 74 w 384"/>
              <a:gd name="connsiteY13" fmla="*/ 279 h 532"/>
              <a:gd name="connsiteX14" fmla="*/ 79 w 384"/>
              <a:gd name="connsiteY14" fmla="*/ 289 h 532"/>
              <a:gd name="connsiteX15" fmla="*/ 95 w 384"/>
              <a:gd name="connsiteY15" fmla="*/ 316 h 532"/>
              <a:gd name="connsiteX16" fmla="*/ 111 w 384"/>
              <a:gd name="connsiteY16" fmla="*/ 337 h 532"/>
              <a:gd name="connsiteX17" fmla="*/ 126 w 384"/>
              <a:gd name="connsiteY17" fmla="*/ 358 h 532"/>
              <a:gd name="connsiteX18" fmla="*/ 137 w 384"/>
              <a:gd name="connsiteY18" fmla="*/ 368 h 532"/>
              <a:gd name="connsiteX19" fmla="*/ 147 w 384"/>
              <a:gd name="connsiteY19" fmla="*/ 374 h 532"/>
              <a:gd name="connsiteX20" fmla="*/ 169 w 384"/>
              <a:gd name="connsiteY20" fmla="*/ 395 h 532"/>
              <a:gd name="connsiteX21" fmla="*/ 190 w 384"/>
              <a:gd name="connsiteY21" fmla="*/ 405 h 532"/>
              <a:gd name="connsiteX22" fmla="*/ 211 w 384"/>
              <a:gd name="connsiteY22" fmla="*/ 421 h 532"/>
              <a:gd name="connsiteX23" fmla="*/ 237 w 384"/>
              <a:gd name="connsiteY23" fmla="*/ 432 h 532"/>
              <a:gd name="connsiteX24" fmla="*/ 248 w 384"/>
              <a:gd name="connsiteY24" fmla="*/ 437 h 532"/>
              <a:gd name="connsiteX25" fmla="*/ 258 w 384"/>
              <a:gd name="connsiteY25" fmla="*/ 442 h 532"/>
              <a:gd name="connsiteX26" fmla="*/ 269 w 384"/>
              <a:gd name="connsiteY26" fmla="*/ 442 h 532"/>
              <a:gd name="connsiteX27" fmla="*/ 279 w 384"/>
              <a:gd name="connsiteY27" fmla="*/ 447 h 532"/>
              <a:gd name="connsiteX28" fmla="*/ 284 w 384"/>
              <a:gd name="connsiteY28" fmla="*/ 447 h 532"/>
              <a:gd name="connsiteX29" fmla="*/ 290 w 384"/>
              <a:gd name="connsiteY29" fmla="*/ 447 h 532"/>
              <a:gd name="connsiteX30" fmla="*/ 300 w 384"/>
              <a:gd name="connsiteY30" fmla="*/ 447 h 532"/>
              <a:gd name="connsiteX31" fmla="*/ 305 w 384"/>
              <a:gd name="connsiteY31" fmla="*/ 442 h 532"/>
              <a:gd name="connsiteX32" fmla="*/ 305 w 384"/>
              <a:gd name="connsiteY32" fmla="*/ 437 h 532"/>
              <a:gd name="connsiteX33" fmla="*/ 311 w 384"/>
              <a:gd name="connsiteY33" fmla="*/ 432 h 532"/>
              <a:gd name="connsiteX34" fmla="*/ 316 w 384"/>
              <a:gd name="connsiteY34" fmla="*/ 426 h 532"/>
              <a:gd name="connsiteX35" fmla="*/ 316 w 384"/>
              <a:gd name="connsiteY35" fmla="*/ 416 h 532"/>
              <a:gd name="connsiteX36" fmla="*/ 321 w 384"/>
              <a:gd name="connsiteY36" fmla="*/ 400 h 532"/>
              <a:gd name="connsiteX37" fmla="*/ 327 w 384"/>
              <a:gd name="connsiteY37" fmla="*/ 384 h 532"/>
              <a:gd name="connsiteX38" fmla="*/ 332 w 384"/>
              <a:gd name="connsiteY38" fmla="*/ 368 h 532"/>
              <a:gd name="connsiteX39" fmla="*/ 332 w 384"/>
              <a:gd name="connsiteY39" fmla="*/ 353 h 532"/>
              <a:gd name="connsiteX40" fmla="*/ 337 w 384"/>
              <a:gd name="connsiteY40" fmla="*/ 337 h 532"/>
              <a:gd name="connsiteX41" fmla="*/ 342 w 384"/>
              <a:gd name="connsiteY41" fmla="*/ 326 h 532"/>
              <a:gd name="connsiteX42" fmla="*/ 348 w 384"/>
              <a:gd name="connsiteY42" fmla="*/ 316 h 532"/>
              <a:gd name="connsiteX43" fmla="*/ 348 w 384"/>
              <a:gd name="connsiteY43" fmla="*/ 311 h 532"/>
              <a:gd name="connsiteX44" fmla="*/ 353 w 384"/>
              <a:gd name="connsiteY44" fmla="*/ 300 h 532"/>
              <a:gd name="connsiteX45" fmla="*/ 353 w 384"/>
              <a:gd name="connsiteY45" fmla="*/ 300 h 532"/>
              <a:gd name="connsiteX46" fmla="*/ 358 w 384"/>
              <a:gd name="connsiteY46" fmla="*/ 300 h 532"/>
              <a:gd name="connsiteX47" fmla="*/ 358 w 384"/>
              <a:gd name="connsiteY47" fmla="*/ 300 h 532"/>
              <a:gd name="connsiteX48" fmla="*/ 358 w 384"/>
              <a:gd name="connsiteY48" fmla="*/ 305 h 532"/>
              <a:gd name="connsiteX49" fmla="*/ 358 w 384"/>
              <a:gd name="connsiteY49" fmla="*/ 311 h 532"/>
              <a:gd name="connsiteX50" fmla="*/ 363 w 384"/>
              <a:gd name="connsiteY50" fmla="*/ 316 h 532"/>
              <a:gd name="connsiteX51" fmla="*/ 363 w 384"/>
              <a:gd name="connsiteY51" fmla="*/ 332 h 532"/>
              <a:gd name="connsiteX52" fmla="*/ 363 w 384"/>
              <a:gd name="connsiteY52" fmla="*/ 342 h 532"/>
              <a:gd name="connsiteX53" fmla="*/ 363 w 384"/>
              <a:gd name="connsiteY53" fmla="*/ 358 h 532"/>
              <a:gd name="connsiteX54" fmla="*/ 363 w 384"/>
              <a:gd name="connsiteY54" fmla="*/ 374 h 532"/>
              <a:gd name="connsiteX55" fmla="*/ 363 w 384"/>
              <a:gd name="connsiteY55" fmla="*/ 395 h 532"/>
              <a:gd name="connsiteX56" fmla="*/ 363 w 384"/>
              <a:gd name="connsiteY56" fmla="*/ 411 h 532"/>
              <a:gd name="connsiteX57" fmla="*/ 363 w 384"/>
              <a:gd name="connsiteY57" fmla="*/ 426 h 532"/>
              <a:gd name="connsiteX58" fmla="*/ 369 w 384"/>
              <a:gd name="connsiteY58" fmla="*/ 442 h 532"/>
              <a:gd name="connsiteX59" fmla="*/ 369 w 384"/>
              <a:gd name="connsiteY59" fmla="*/ 458 h 532"/>
              <a:gd name="connsiteX60" fmla="*/ 374 w 384"/>
              <a:gd name="connsiteY60" fmla="*/ 469 h 532"/>
              <a:gd name="connsiteX61" fmla="*/ 374 w 384"/>
              <a:gd name="connsiteY61" fmla="*/ 479 h 532"/>
              <a:gd name="connsiteX62" fmla="*/ 379 w 384"/>
              <a:gd name="connsiteY62" fmla="*/ 490 h 532"/>
              <a:gd name="connsiteX63" fmla="*/ 379 w 384"/>
              <a:gd name="connsiteY63" fmla="*/ 495 h 532"/>
              <a:gd name="connsiteX64" fmla="*/ 384 w 384"/>
              <a:gd name="connsiteY64" fmla="*/ 505 h 532"/>
              <a:gd name="connsiteX65" fmla="*/ 384 w 384"/>
              <a:gd name="connsiteY65" fmla="*/ 511 h 532"/>
              <a:gd name="connsiteX66" fmla="*/ 384 w 384"/>
              <a:gd name="connsiteY66" fmla="*/ 516 h 532"/>
              <a:gd name="connsiteX67" fmla="*/ 384 w 384"/>
              <a:gd name="connsiteY67" fmla="*/ 521 h 532"/>
              <a:gd name="connsiteX68" fmla="*/ 379 w 384"/>
              <a:gd name="connsiteY68" fmla="*/ 526 h 532"/>
              <a:gd name="connsiteX69" fmla="*/ 374 w 384"/>
              <a:gd name="connsiteY69" fmla="*/ 532 h 532"/>
              <a:gd name="connsiteX70" fmla="*/ 363 w 384"/>
              <a:gd name="connsiteY70" fmla="*/ 532 h 532"/>
              <a:gd name="connsiteX71" fmla="*/ 353 w 384"/>
              <a:gd name="connsiteY71" fmla="*/ 532 h 532"/>
              <a:gd name="connsiteX72" fmla="*/ 337 w 384"/>
              <a:gd name="connsiteY72" fmla="*/ 532 h 532"/>
              <a:gd name="connsiteX73" fmla="*/ 321 w 384"/>
              <a:gd name="connsiteY73" fmla="*/ 526 h 532"/>
              <a:gd name="connsiteX74" fmla="*/ 300 w 384"/>
              <a:gd name="connsiteY74" fmla="*/ 526 h 532"/>
              <a:gd name="connsiteX75" fmla="*/ 279 w 384"/>
              <a:gd name="connsiteY75" fmla="*/ 521 h 532"/>
              <a:gd name="connsiteX76" fmla="*/ 258 w 384"/>
              <a:gd name="connsiteY76" fmla="*/ 516 h 532"/>
              <a:gd name="connsiteX77" fmla="*/ 248 w 384"/>
              <a:gd name="connsiteY77" fmla="*/ 511 h 532"/>
              <a:gd name="connsiteX78" fmla="*/ 237 w 384"/>
              <a:gd name="connsiteY78" fmla="*/ 505 h 532"/>
              <a:gd name="connsiteX79" fmla="*/ 221 w 384"/>
              <a:gd name="connsiteY79" fmla="*/ 500 h 532"/>
              <a:gd name="connsiteX80" fmla="*/ 211 w 384"/>
              <a:gd name="connsiteY80" fmla="*/ 495 h 532"/>
              <a:gd name="connsiteX81" fmla="*/ 195 w 384"/>
              <a:gd name="connsiteY81" fmla="*/ 490 h 532"/>
              <a:gd name="connsiteX82" fmla="*/ 179 w 384"/>
              <a:gd name="connsiteY82" fmla="*/ 479 h 532"/>
              <a:gd name="connsiteX83" fmla="*/ 169 w 384"/>
              <a:gd name="connsiteY83" fmla="*/ 469 h 532"/>
              <a:gd name="connsiteX84" fmla="*/ 153 w 384"/>
              <a:gd name="connsiteY84" fmla="*/ 458 h 532"/>
              <a:gd name="connsiteX85" fmla="*/ 121 w 384"/>
              <a:gd name="connsiteY85" fmla="*/ 432 h 532"/>
              <a:gd name="connsiteX86" fmla="*/ 95 w 384"/>
              <a:gd name="connsiteY86" fmla="*/ 405 h 532"/>
              <a:gd name="connsiteX87" fmla="*/ 84 w 384"/>
              <a:gd name="connsiteY87" fmla="*/ 395 h 532"/>
              <a:gd name="connsiteX88" fmla="*/ 74 w 384"/>
              <a:gd name="connsiteY88" fmla="*/ 379 h 532"/>
              <a:gd name="connsiteX89" fmla="*/ 63 w 384"/>
              <a:gd name="connsiteY89" fmla="*/ 363 h 532"/>
              <a:gd name="connsiteX90" fmla="*/ 53 w 384"/>
              <a:gd name="connsiteY90" fmla="*/ 347 h 532"/>
              <a:gd name="connsiteX91" fmla="*/ 47 w 384"/>
              <a:gd name="connsiteY91" fmla="*/ 332 h 532"/>
              <a:gd name="connsiteX92" fmla="*/ 37 w 384"/>
              <a:gd name="connsiteY92" fmla="*/ 316 h 532"/>
              <a:gd name="connsiteX93" fmla="*/ 32 w 384"/>
              <a:gd name="connsiteY93" fmla="*/ 300 h 532"/>
              <a:gd name="connsiteX94" fmla="*/ 21 w 384"/>
              <a:gd name="connsiteY94" fmla="*/ 284 h 532"/>
              <a:gd name="connsiteX95" fmla="*/ 16 w 384"/>
              <a:gd name="connsiteY95" fmla="*/ 274 h 532"/>
              <a:gd name="connsiteX96" fmla="*/ 16 w 384"/>
              <a:gd name="connsiteY96" fmla="*/ 258 h 532"/>
              <a:gd name="connsiteX97" fmla="*/ 11 w 384"/>
              <a:gd name="connsiteY97" fmla="*/ 242 h 532"/>
              <a:gd name="connsiteX98" fmla="*/ 11 w 384"/>
              <a:gd name="connsiteY98" fmla="*/ 226 h 532"/>
              <a:gd name="connsiteX99" fmla="*/ 5 w 384"/>
              <a:gd name="connsiteY99" fmla="*/ 195 h 532"/>
              <a:gd name="connsiteX100" fmla="*/ 0 w 384"/>
              <a:gd name="connsiteY100" fmla="*/ 158 h 532"/>
              <a:gd name="connsiteX101" fmla="*/ 0 w 384"/>
              <a:gd name="connsiteY101" fmla="*/ 126 h 532"/>
              <a:gd name="connsiteX102" fmla="*/ 0 w 384"/>
              <a:gd name="connsiteY102" fmla="*/ 89 h 532"/>
              <a:gd name="connsiteX0" fmla="*/ 53 w 384"/>
              <a:gd name="connsiteY0" fmla="*/ 0 h 511"/>
              <a:gd name="connsiteX1" fmla="*/ 47 w 384"/>
              <a:gd name="connsiteY1" fmla="*/ 16 h 511"/>
              <a:gd name="connsiteX2" fmla="*/ 47 w 384"/>
              <a:gd name="connsiteY2" fmla="*/ 37 h 511"/>
              <a:gd name="connsiteX3" fmla="*/ 42 w 384"/>
              <a:gd name="connsiteY3" fmla="*/ 52 h 511"/>
              <a:gd name="connsiteX4" fmla="*/ 42 w 384"/>
              <a:gd name="connsiteY4" fmla="*/ 63 h 511"/>
              <a:gd name="connsiteX5" fmla="*/ 42 w 384"/>
              <a:gd name="connsiteY5" fmla="*/ 74 h 511"/>
              <a:gd name="connsiteX6" fmla="*/ 42 w 384"/>
              <a:gd name="connsiteY6" fmla="*/ 95 h 511"/>
              <a:gd name="connsiteX7" fmla="*/ 47 w 384"/>
              <a:gd name="connsiteY7" fmla="*/ 121 h 511"/>
              <a:gd name="connsiteX8" fmla="*/ 53 w 384"/>
              <a:gd name="connsiteY8" fmla="*/ 163 h 511"/>
              <a:gd name="connsiteX9" fmla="*/ 53 w 384"/>
              <a:gd name="connsiteY9" fmla="*/ 189 h 511"/>
              <a:gd name="connsiteX10" fmla="*/ 58 w 384"/>
              <a:gd name="connsiteY10" fmla="*/ 216 h 511"/>
              <a:gd name="connsiteX11" fmla="*/ 68 w 384"/>
              <a:gd name="connsiteY11" fmla="*/ 242 h 511"/>
              <a:gd name="connsiteX12" fmla="*/ 74 w 384"/>
              <a:gd name="connsiteY12" fmla="*/ 258 h 511"/>
              <a:gd name="connsiteX13" fmla="*/ 79 w 384"/>
              <a:gd name="connsiteY13" fmla="*/ 268 h 511"/>
              <a:gd name="connsiteX14" fmla="*/ 95 w 384"/>
              <a:gd name="connsiteY14" fmla="*/ 295 h 511"/>
              <a:gd name="connsiteX15" fmla="*/ 111 w 384"/>
              <a:gd name="connsiteY15" fmla="*/ 316 h 511"/>
              <a:gd name="connsiteX16" fmla="*/ 126 w 384"/>
              <a:gd name="connsiteY16" fmla="*/ 337 h 511"/>
              <a:gd name="connsiteX17" fmla="*/ 137 w 384"/>
              <a:gd name="connsiteY17" fmla="*/ 347 h 511"/>
              <a:gd name="connsiteX18" fmla="*/ 147 w 384"/>
              <a:gd name="connsiteY18" fmla="*/ 353 h 511"/>
              <a:gd name="connsiteX19" fmla="*/ 169 w 384"/>
              <a:gd name="connsiteY19" fmla="*/ 374 h 511"/>
              <a:gd name="connsiteX20" fmla="*/ 190 w 384"/>
              <a:gd name="connsiteY20" fmla="*/ 384 h 511"/>
              <a:gd name="connsiteX21" fmla="*/ 211 w 384"/>
              <a:gd name="connsiteY21" fmla="*/ 400 h 511"/>
              <a:gd name="connsiteX22" fmla="*/ 237 w 384"/>
              <a:gd name="connsiteY22" fmla="*/ 411 h 511"/>
              <a:gd name="connsiteX23" fmla="*/ 248 w 384"/>
              <a:gd name="connsiteY23" fmla="*/ 416 h 511"/>
              <a:gd name="connsiteX24" fmla="*/ 258 w 384"/>
              <a:gd name="connsiteY24" fmla="*/ 421 h 511"/>
              <a:gd name="connsiteX25" fmla="*/ 269 w 384"/>
              <a:gd name="connsiteY25" fmla="*/ 421 h 511"/>
              <a:gd name="connsiteX26" fmla="*/ 279 w 384"/>
              <a:gd name="connsiteY26" fmla="*/ 426 h 511"/>
              <a:gd name="connsiteX27" fmla="*/ 284 w 384"/>
              <a:gd name="connsiteY27" fmla="*/ 426 h 511"/>
              <a:gd name="connsiteX28" fmla="*/ 290 w 384"/>
              <a:gd name="connsiteY28" fmla="*/ 426 h 511"/>
              <a:gd name="connsiteX29" fmla="*/ 300 w 384"/>
              <a:gd name="connsiteY29" fmla="*/ 426 h 511"/>
              <a:gd name="connsiteX30" fmla="*/ 305 w 384"/>
              <a:gd name="connsiteY30" fmla="*/ 421 h 511"/>
              <a:gd name="connsiteX31" fmla="*/ 305 w 384"/>
              <a:gd name="connsiteY31" fmla="*/ 416 h 511"/>
              <a:gd name="connsiteX32" fmla="*/ 311 w 384"/>
              <a:gd name="connsiteY32" fmla="*/ 411 h 511"/>
              <a:gd name="connsiteX33" fmla="*/ 316 w 384"/>
              <a:gd name="connsiteY33" fmla="*/ 405 h 511"/>
              <a:gd name="connsiteX34" fmla="*/ 316 w 384"/>
              <a:gd name="connsiteY34" fmla="*/ 395 h 511"/>
              <a:gd name="connsiteX35" fmla="*/ 321 w 384"/>
              <a:gd name="connsiteY35" fmla="*/ 379 h 511"/>
              <a:gd name="connsiteX36" fmla="*/ 327 w 384"/>
              <a:gd name="connsiteY36" fmla="*/ 363 h 511"/>
              <a:gd name="connsiteX37" fmla="*/ 332 w 384"/>
              <a:gd name="connsiteY37" fmla="*/ 347 h 511"/>
              <a:gd name="connsiteX38" fmla="*/ 332 w 384"/>
              <a:gd name="connsiteY38" fmla="*/ 332 h 511"/>
              <a:gd name="connsiteX39" fmla="*/ 337 w 384"/>
              <a:gd name="connsiteY39" fmla="*/ 316 h 511"/>
              <a:gd name="connsiteX40" fmla="*/ 342 w 384"/>
              <a:gd name="connsiteY40" fmla="*/ 305 h 511"/>
              <a:gd name="connsiteX41" fmla="*/ 348 w 384"/>
              <a:gd name="connsiteY41" fmla="*/ 295 h 511"/>
              <a:gd name="connsiteX42" fmla="*/ 348 w 384"/>
              <a:gd name="connsiteY42" fmla="*/ 290 h 511"/>
              <a:gd name="connsiteX43" fmla="*/ 353 w 384"/>
              <a:gd name="connsiteY43" fmla="*/ 279 h 511"/>
              <a:gd name="connsiteX44" fmla="*/ 353 w 384"/>
              <a:gd name="connsiteY44" fmla="*/ 279 h 511"/>
              <a:gd name="connsiteX45" fmla="*/ 358 w 384"/>
              <a:gd name="connsiteY45" fmla="*/ 279 h 511"/>
              <a:gd name="connsiteX46" fmla="*/ 358 w 384"/>
              <a:gd name="connsiteY46" fmla="*/ 279 h 511"/>
              <a:gd name="connsiteX47" fmla="*/ 358 w 384"/>
              <a:gd name="connsiteY47" fmla="*/ 284 h 511"/>
              <a:gd name="connsiteX48" fmla="*/ 358 w 384"/>
              <a:gd name="connsiteY48" fmla="*/ 290 h 511"/>
              <a:gd name="connsiteX49" fmla="*/ 363 w 384"/>
              <a:gd name="connsiteY49" fmla="*/ 295 h 511"/>
              <a:gd name="connsiteX50" fmla="*/ 363 w 384"/>
              <a:gd name="connsiteY50" fmla="*/ 311 h 511"/>
              <a:gd name="connsiteX51" fmla="*/ 363 w 384"/>
              <a:gd name="connsiteY51" fmla="*/ 321 h 511"/>
              <a:gd name="connsiteX52" fmla="*/ 363 w 384"/>
              <a:gd name="connsiteY52" fmla="*/ 337 h 511"/>
              <a:gd name="connsiteX53" fmla="*/ 363 w 384"/>
              <a:gd name="connsiteY53" fmla="*/ 353 h 511"/>
              <a:gd name="connsiteX54" fmla="*/ 363 w 384"/>
              <a:gd name="connsiteY54" fmla="*/ 374 h 511"/>
              <a:gd name="connsiteX55" fmla="*/ 363 w 384"/>
              <a:gd name="connsiteY55" fmla="*/ 390 h 511"/>
              <a:gd name="connsiteX56" fmla="*/ 363 w 384"/>
              <a:gd name="connsiteY56" fmla="*/ 405 h 511"/>
              <a:gd name="connsiteX57" fmla="*/ 369 w 384"/>
              <a:gd name="connsiteY57" fmla="*/ 421 h 511"/>
              <a:gd name="connsiteX58" fmla="*/ 369 w 384"/>
              <a:gd name="connsiteY58" fmla="*/ 437 h 511"/>
              <a:gd name="connsiteX59" fmla="*/ 374 w 384"/>
              <a:gd name="connsiteY59" fmla="*/ 448 h 511"/>
              <a:gd name="connsiteX60" fmla="*/ 374 w 384"/>
              <a:gd name="connsiteY60" fmla="*/ 458 h 511"/>
              <a:gd name="connsiteX61" fmla="*/ 379 w 384"/>
              <a:gd name="connsiteY61" fmla="*/ 469 h 511"/>
              <a:gd name="connsiteX62" fmla="*/ 379 w 384"/>
              <a:gd name="connsiteY62" fmla="*/ 474 h 511"/>
              <a:gd name="connsiteX63" fmla="*/ 384 w 384"/>
              <a:gd name="connsiteY63" fmla="*/ 484 h 511"/>
              <a:gd name="connsiteX64" fmla="*/ 384 w 384"/>
              <a:gd name="connsiteY64" fmla="*/ 490 h 511"/>
              <a:gd name="connsiteX65" fmla="*/ 384 w 384"/>
              <a:gd name="connsiteY65" fmla="*/ 495 h 511"/>
              <a:gd name="connsiteX66" fmla="*/ 384 w 384"/>
              <a:gd name="connsiteY66" fmla="*/ 500 h 511"/>
              <a:gd name="connsiteX67" fmla="*/ 379 w 384"/>
              <a:gd name="connsiteY67" fmla="*/ 505 h 511"/>
              <a:gd name="connsiteX68" fmla="*/ 374 w 384"/>
              <a:gd name="connsiteY68" fmla="*/ 511 h 511"/>
              <a:gd name="connsiteX69" fmla="*/ 363 w 384"/>
              <a:gd name="connsiteY69" fmla="*/ 511 h 511"/>
              <a:gd name="connsiteX70" fmla="*/ 353 w 384"/>
              <a:gd name="connsiteY70" fmla="*/ 511 h 511"/>
              <a:gd name="connsiteX71" fmla="*/ 337 w 384"/>
              <a:gd name="connsiteY71" fmla="*/ 511 h 511"/>
              <a:gd name="connsiteX72" fmla="*/ 321 w 384"/>
              <a:gd name="connsiteY72" fmla="*/ 505 h 511"/>
              <a:gd name="connsiteX73" fmla="*/ 300 w 384"/>
              <a:gd name="connsiteY73" fmla="*/ 505 h 511"/>
              <a:gd name="connsiteX74" fmla="*/ 279 w 384"/>
              <a:gd name="connsiteY74" fmla="*/ 500 h 511"/>
              <a:gd name="connsiteX75" fmla="*/ 258 w 384"/>
              <a:gd name="connsiteY75" fmla="*/ 495 h 511"/>
              <a:gd name="connsiteX76" fmla="*/ 248 w 384"/>
              <a:gd name="connsiteY76" fmla="*/ 490 h 511"/>
              <a:gd name="connsiteX77" fmla="*/ 237 w 384"/>
              <a:gd name="connsiteY77" fmla="*/ 484 h 511"/>
              <a:gd name="connsiteX78" fmla="*/ 221 w 384"/>
              <a:gd name="connsiteY78" fmla="*/ 479 h 511"/>
              <a:gd name="connsiteX79" fmla="*/ 211 w 384"/>
              <a:gd name="connsiteY79" fmla="*/ 474 h 511"/>
              <a:gd name="connsiteX80" fmla="*/ 195 w 384"/>
              <a:gd name="connsiteY80" fmla="*/ 469 h 511"/>
              <a:gd name="connsiteX81" fmla="*/ 179 w 384"/>
              <a:gd name="connsiteY81" fmla="*/ 458 h 511"/>
              <a:gd name="connsiteX82" fmla="*/ 169 w 384"/>
              <a:gd name="connsiteY82" fmla="*/ 448 h 511"/>
              <a:gd name="connsiteX83" fmla="*/ 153 w 384"/>
              <a:gd name="connsiteY83" fmla="*/ 437 h 511"/>
              <a:gd name="connsiteX84" fmla="*/ 121 w 384"/>
              <a:gd name="connsiteY84" fmla="*/ 411 h 511"/>
              <a:gd name="connsiteX85" fmla="*/ 95 w 384"/>
              <a:gd name="connsiteY85" fmla="*/ 384 h 511"/>
              <a:gd name="connsiteX86" fmla="*/ 84 w 384"/>
              <a:gd name="connsiteY86" fmla="*/ 374 h 511"/>
              <a:gd name="connsiteX87" fmla="*/ 74 w 384"/>
              <a:gd name="connsiteY87" fmla="*/ 358 h 511"/>
              <a:gd name="connsiteX88" fmla="*/ 63 w 384"/>
              <a:gd name="connsiteY88" fmla="*/ 342 h 511"/>
              <a:gd name="connsiteX89" fmla="*/ 53 w 384"/>
              <a:gd name="connsiteY89" fmla="*/ 326 h 511"/>
              <a:gd name="connsiteX90" fmla="*/ 47 w 384"/>
              <a:gd name="connsiteY90" fmla="*/ 311 h 511"/>
              <a:gd name="connsiteX91" fmla="*/ 37 w 384"/>
              <a:gd name="connsiteY91" fmla="*/ 295 h 511"/>
              <a:gd name="connsiteX92" fmla="*/ 32 w 384"/>
              <a:gd name="connsiteY92" fmla="*/ 279 h 511"/>
              <a:gd name="connsiteX93" fmla="*/ 21 w 384"/>
              <a:gd name="connsiteY93" fmla="*/ 263 h 511"/>
              <a:gd name="connsiteX94" fmla="*/ 16 w 384"/>
              <a:gd name="connsiteY94" fmla="*/ 253 h 511"/>
              <a:gd name="connsiteX95" fmla="*/ 16 w 384"/>
              <a:gd name="connsiteY95" fmla="*/ 237 h 511"/>
              <a:gd name="connsiteX96" fmla="*/ 11 w 384"/>
              <a:gd name="connsiteY96" fmla="*/ 221 h 511"/>
              <a:gd name="connsiteX97" fmla="*/ 11 w 384"/>
              <a:gd name="connsiteY97" fmla="*/ 205 h 511"/>
              <a:gd name="connsiteX98" fmla="*/ 5 w 384"/>
              <a:gd name="connsiteY98" fmla="*/ 174 h 511"/>
              <a:gd name="connsiteX99" fmla="*/ 0 w 384"/>
              <a:gd name="connsiteY99" fmla="*/ 137 h 511"/>
              <a:gd name="connsiteX100" fmla="*/ 0 w 384"/>
              <a:gd name="connsiteY100" fmla="*/ 105 h 511"/>
              <a:gd name="connsiteX101" fmla="*/ 0 w 384"/>
              <a:gd name="connsiteY101" fmla="*/ 68 h 511"/>
              <a:gd name="connsiteX0" fmla="*/ 53 w 384"/>
              <a:gd name="connsiteY0" fmla="*/ 0 h 511"/>
              <a:gd name="connsiteX1" fmla="*/ 47 w 384"/>
              <a:gd name="connsiteY1" fmla="*/ 37 h 511"/>
              <a:gd name="connsiteX2" fmla="*/ 42 w 384"/>
              <a:gd name="connsiteY2" fmla="*/ 52 h 511"/>
              <a:gd name="connsiteX3" fmla="*/ 42 w 384"/>
              <a:gd name="connsiteY3" fmla="*/ 63 h 511"/>
              <a:gd name="connsiteX4" fmla="*/ 42 w 384"/>
              <a:gd name="connsiteY4" fmla="*/ 74 h 511"/>
              <a:gd name="connsiteX5" fmla="*/ 42 w 384"/>
              <a:gd name="connsiteY5" fmla="*/ 95 h 511"/>
              <a:gd name="connsiteX6" fmla="*/ 47 w 384"/>
              <a:gd name="connsiteY6" fmla="*/ 121 h 511"/>
              <a:gd name="connsiteX7" fmla="*/ 53 w 384"/>
              <a:gd name="connsiteY7" fmla="*/ 163 h 511"/>
              <a:gd name="connsiteX8" fmla="*/ 53 w 384"/>
              <a:gd name="connsiteY8" fmla="*/ 189 h 511"/>
              <a:gd name="connsiteX9" fmla="*/ 58 w 384"/>
              <a:gd name="connsiteY9" fmla="*/ 216 h 511"/>
              <a:gd name="connsiteX10" fmla="*/ 68 w 384"/>
              <a:gd name="connsiteY10" fmla="*/ 242 h 511"/>
              <a:gd name="connsiteX11" fmla="*/ 74 w 384"/>
              <a:gd name="connsiteY11" fmla="*/ 258 h 511"/>
              <a:gd name="connsiteX12" fmla="*/ 79 w 384"/>
              <a:gd name="connsiteY12" fmla="*/ 268 h 511"/>
              <a:gd name="connsiteX13" fmla="*/ 95 w 384"/>
              <a:gd name="connsiteY13" fmla="*/ 295 h 511"/>
              <a:gd name="connsiteX14" fmla="*/ 111 w 384"/>
              <a:gd name="connsiteY14" fmla="*/ 316 h 511"/>
              <a:gd name="connsiteX15" fmla="*/ 126 w 384"/>
              <a:gd name="connsiteY15" fmla="*/ 337 h 511"/>
              <a:gd name="connsiteX16" fmla="*/ 137 w 384"/>
              <a:gd name="connsiteY16" fmla="*/ 347 h 511"/>
              <a:gd name="connsiteX17" fmla="*/ 147 w 384"/>
              <a:gd name="connsiteY17" fmla="*/ 353 h 511"/>
              <a:gd name="connsiteX18" fmla="*/ 169 w 384"/>
              <a:gd name="connsiteY18" fmla="*/ 374 h 511"/>
              <a:gd name="connsiteX19" fmla="*/ 190 w 384"/>
              <a:gd name="connsiteY19" fmla="*/ 384 h 511"/>
              <a:gd name="connsiteX20" fmla="*/ 211 w 384"/>
              <a:gd name="connsiteY20" fmla="*/ 400 h 511"/>
              <a:gd name="connsiteX21" fmla="*/ 237 w 384"/>
              <a:gd name="connsiteY21" fmla="*/ 411 h 511"/>
              <a:gd name="connsiteX22" fmla="*/ 248 w 384"/>
              <a:gd name="connsiteY22" fmla="*/ 416 h 511"/>
              <a:gd name="connsiteX23" fmla="*/ 258 w 384"/>
              <a:gd name="connsiteY23" fmla="*/ 421 h 511"/>
              <a:gd name="connsiteX24" fmla="*/ 269 w 384"/>
              <a:gd name="connsiteY24" fmla="*/ 421 h 511"/>
              <a:gd name="connsiteX25" fmla="*/ 279 w 384"/>
              <a:gd name="connsiteY25" fmla="*/ 426 h 511"/>
              <a:gd name="connsiteX26" fmla="*/ 284 w 384"/>
              <a:gd name="connsiteY26" fmla="*/ 426 h 511"/>
              <a:gd name="connsiteX27" fmla="*/ 290 w 384"/>
              <a:gd name="connsiteY27" fmla="*/ 426 h 511"/>
              <a:gd name="connsiteX28" fmla="*/ 300 w 384"/>
              <a:gd name="connsiteY28" fmla="*/ 426 h 511"/>
              <a:gd name="connsiteX29" fmla="*/ 305 w 384"/>
              <a:gd name="connsiteY29" fmla="*/ 421 h 511"/>
              <a:gd name="connsiteX30" fmla="*/ 305 w 384"/>
              <a:gd name="connsiteY30" fmla="*/ 416 h 511"/>
              <a:gd name="connsiteX31" fmla="*/ 311 w 384"/>
              <a:gd name="connsiteY31" fmla="*/ 411 h 511"/>
              <a:gd name="connsiteX32" fmla="*/ 316 w 384"/>
              <a:gd name="connsiteY32" fmla="*/ 405 h 511"/>
              <a:gd name="connsiteX33" fmla="*/ 316 w 384"/>
              <a:gd name="connsiteY33" fmla="*/ 395 h 511"/>
              <a:gd name="connsiteX34" fmla="*/ 321 w 384"/>
              <a:gd name="connsiteY34" fmla="*/ 379 h 511"/>
              <a:gd name="connsiteX35" fmla="*/ 327 w 384"/>
              <a:gd name="connsiteY35" fmla="*/ 363 h 511"/>
              <a:gd name="connsiteX36" fmla="*/ 332 w 384"/>
              <a:gd name="connsiteY36" fmla="*/ 347 h 511"/>
              <a:gd name="connsiteX37" fmla="*/ 332 w 384"/>
              <a:gd name="connsiteY37" fmla="*/ 332 h 511"/>
              <a:gd name="connsiteX38" fmla="*/ 337 w 384"/>
              <a:gd name="connsiteY38" fmla="*/ 316 h 511"/>
              <a:gd name="connsiteX39" fmla="*/ 342 w 384"/>
              <a:gd name="connsiteY39" fmla="*/ 305 h 511"/>
              <a:gd name="connsiteX40" fmla="*/ 348 w 384"/>
              <a:gd name="connsiteY40" fmla="*/ 295 h 511"/>
              <a:gd name="connsiteX41" fmla="*/ 348 w 384"/>
              <a:gd name="connsiteY41" fmla="*/ 290 h 511"/>
              <a:gd name="connsiteX42" fmla="*/ 353 w 384"/>
              <a:gd name="connsiteY42" fmla="*/ 279 h 511"/>
              <a:gd name="connsiteX43" fmla="*/ 353 w 384"/>
              <a:gd name="connsiteY43" fmla="*/ 279 h 511"/>
              <a:gd name="connsiteX44" fmla="*/ 358 w 384"/>
              <a:gd name="connsiteY44" fmla="*/ 279 h 511"/>
              <a:gd name="connsiteX45" fmla="*/ 358 w 384"/>
              <a:gd name="connsiteY45" fmla="*/ 279 h 511"/>
              <a:gd name="connsiteX46" fmla="*/ 358 w 384"/>
              <a:gd name="connsiteY46" fmla="*/ 284 h 511"/>
              <a:gd name="connsiteX47" fmla="*/ 358 w 384"/>
              <a:gd name="connsiteY47" fmla="*/ 290 h 511"/>
              <a:gd name="connsiteX48" fmla="*/ 363 w 384"/>
              <a:gd name="connsiteY48" fmla="*/ 295 h 511"/>
              <a:gd name="connsiteX49" fmla="*/ 363 w 384"/>
              <a:gd name="connsiteY49" fmla="*/ 311 h 511"/>
              <a:gd name="connsiteX50" fmla="*/ 363 w 384"/>
              <a:gd name="connsiteY50" fmla="*/ 321 h 511"/>
              <a:gd name="connsiteX51" fmla="*/ 363 w 384"/>
              <a:gd name="connsiteY51" fmla="*/ 337 h 511"/>
              <a:gd name="connsiteX52" fmla="*/ 363 w 384"/>
              <a:gd name="connsiteY52" fmla="*/ 353 h 511"/>
              <a:gd name="connsiteX53" fmla="*/ 363 w 384"/>
              <a:gd name="connsiteY53" fmla="*/ 374 h 511"/>
              <a:gd name="connsiteX54" fmla="*/ 363 w 384"/>
              <a:gd name="connsiteY54" fmla="*/ 390 h 511"/>
              <a:gd name="connsiteX55" fmla="*/ 363 w 384"/>
              <a:gd name="connsiteY55" fmla="*/ 405 h 511"/>
              <a:gd name="connsiteX56" fmla="*/ 369 w 384"/>
              <a:gd name="connsiteY56" fmla="*/ 421 h 511"/>
              <a:gd name="connsiteX57" fmla="*/ 369 w 384"/>
              <a:gd name="connsiteY57" fmla="*/ 437 h 511"/>
              <a:gd name="connsiteX58" fmla="*/ 374 w 384"/>
              <a:gd name="connsiteY58" fmla="*/ 448 h 511"/>
              <a:gd name="connsiteX59" fmla="*/ 374 w 384"/>
              <a:gd name="connsiteY59" fmla="*/ 458 h 511"/>
              <a:gd name="connsiteX60" fmla="*/ 379 w 384"/>
              <a:gd name="connsiteY60" fmla="*/ 469 h 511"/>
              <a:gd name="connsiteX61" fmla="*/ 379 w 384"/>
              <a:gd name="connsiteY61" fmla="*/ 474 h 511"/>
              <a:gd name="connsiteX62" fmla="*/ 384 w 384"/>
              <a:gd name="connsiteY62" fmla="*/ 484 h 511"/>
              <a:gd name="connsiteX63" fmla="*/ 384 w 384"/>
              <a:gd name="connsiteY63" fmla="*/ 490 h 511"/>
              <a:gd name="connsiteX64" fmla="*/ 384 w 384"/>
              <a:gd name="connsiteY64" fmla="*/ 495 h 511"/>
              <a:gd name="connsiteX65" fmla="*/ 384 w 384"/>
              <a:gd name="connsiteY65" fmla="*/ 500 h 511"/>
              <a:gd name="connsiteX66" fmla="*/ 379 w 384"/>
              <a:gd name="connsiteY66" fmla="*/ 505 h 511"/>
              <a:gd name="connsiteX67" fmla="*/ 374 w 384"/>
              <a:gd name="connsiteY67" fmla="*/ 511 h 511"/>
              <a:gd name="connsiteX68" fmla="*/ 363 w 384"/>
              <a:gd name="connsiteY68" fmla="*/ 511 h 511"/>
              <a:gd name="connsiteX69" fmla="*/ 353 w 384"/>
              <a:gd name="connsiteY69" fmla="*/ 511 h 511"/>
              <a:gd name="connsiteX70" fmla="*/ 337 w 384"/>
              <a:gd name="connsiteY70" fmla="*/ 511 h 511"/>
              <a:gd name="connsiteX71" fmla="*/ 321 w 384"/>
              <a:gd name="connsiteY71" fmla="*/ 505 h 511"/>
              <a:gd name="connsiteX72" fmla="*/ 300 w 384"/>
              <a:gd name="connsiteY72" fmla="*/ 505 h 511"/>
              <a:gd name="connsiteX73" fmla="*/ 279 w 384"/>
              <a:gd name="connsiteY73" fmla="*/ 500 h 511"/>
              <a:gd name="connsiteX74" fmla="*/ 258 w 384"/>
              <a:gd name="connsiteY74" fmla="*/ 495 h 511"/>
              <a:gd name="connsiteX75" fmla="*/ 248 w 384"/>
              <a:gd name="connsiteY75" fmla="*/ 490 h 511"/>
              <a:gd name="connsiteX76" fmla="*/ 237 w 384"/>
              <a:gd name="connsiteY76" fmla="*/ 484 h 511"/>
              <a:gd name="connsiteX77" fmla="*/ 221 w 384"/>
              <a:gd name="connsiteY77" fmla="*/ 479 h 511"/>
              <a:gd name="connsiteX78" fmla="*/ 211 w 384"/>
              <a:gd name="connsiteY78" fmla="*/ 474 h 511"/>
              <a:gd name="connsiteX79" fmla="*/ 195 w 384"/>
              <a:gd name="connsiteY79" fmla="*/ 469 h 511"/>
              <a:gd name="connsiteX80" fmla="*/ 179 w 384"/>
              <a:gd name="connsiteY80" fmla="*/ 458 h 511"/>
              <a:gd name="connsiteX81" fmla="*/ 169 w 384"/>
              <a:gd name="connsiteY81" fmla="*/ 448 h 511"/>
              <a:gd name="connsiteX82" fmla="*/ 153 w 384"/>
              <a:gd name="connsiteY82" fmla="*/ 437 h 511"/>
              <a:gd name="connsiteX83" fmla="*/ 121 w 384"/>
              <a:gd name="connsiteY83" fmla="*/ 411 h 511"/>
              <a:gd name="connsiteX84" fmla="*/ 95 w 384"/>
              <a:gd name="connsiteY84" fmla="*/ 384 h 511"/>
              <a:gd name="connsiteX85" fmla="*/ 84 w 384"/>
              <a:gd name="connsiteY85" fmla="*/ 374 h 511"/>
              <a:gd name="connsiteX86" fmla="*/ 74 w 384"/>
              <a:gd name="connsiteY86" fmla="*/ 358 h 511"/>
              <a:gd name="connsiteX87" fmla="*/ 63 w 384"/>
              <a:gd name="connsiteY87" fmla="*/ 342 h 511"/>
              <a:gd name="connsiteX88" fmla="*/ 53 w 384"/>
              <a:gd name="connsiteY88" fmla="*/ 326 h 511"/>
              <a:gd name="connsiteX89" fmla="*/ 47 w 384"/>
              <a:gd name="connsiteY89" fmla="*/ 311 h 511"/>
              <a:gd name="connsiteX90" fmla="*/ 37 w 384"/>
              <a:gd name="connsiteY90" fmla="*/ 295 h 511"/>
              <a:gd name="connsiteX91" fmla="*/ 32 w 384"/>
              <a:gd name="connsiteY91" fmla="*/ 279 h 511"/>
              <a:gd name="connsiteX92" fmla="*/ 21 w 384"/>
              <a:gd name="connsiteY92" fmla="*/ 263 h 511"/>
              <a:gd name="connsiteX93" fmla="*/ 16 w 384"/>
              <a:gd name="connsiteY93" fmla="*/ 253 h 511"/>
              <a:gd name="connsiteX94" fmla="*/ 16 w 384"/>
              <a:gd name="connsiteY94" fmla="*/ 237 h 511"/>
              <a:gd name="connsiteX95" fmla="*/ 11 w 384"/>
              <a:gd name="connsiteY95" fmla="*/ 221 h 511"/>
              <a:gd name="connsiteX96" fmla="*/ 11 w 384"/>
              <a:gd name="connsiteY96" fmla="*/ 205 h 511"/>
              <a:gd name="connsiteX97" fmla="*/ 5 w 384"/>
              <a:gd name="connsiteY97" fmla="*/ 174 h 511"/>
              <a:gd name="connsiteX98" fmla="*/ 0 w 384"/>
              <a:gd name="connsiteY98" fmla="*/ 137 h 511"/>
              <a:gd name="connsiteX99" fmla="*/ 0 w 384"/>
              <a:gd name="connsiteY99" fmla="*/ 105 h 511"/>
              <a:gd name="connsiteX100" fmla="*/ 0 w 384"/>
              <a:gd name="connsiteY100" fmla="*/ 68 h 511"/>
              <a:gd name="connsiteX0" fmla="*/ 47 w 384"/>
              <a:gd name="connsiteY0" fmla="*/ 0 h 474"/>
              <a:gd name="connsiteX1" fmla="*/ 42 w 384"/>
              <a:gd name="connsiteY1" fmla="*/ 15 h 474"/>
              <a:gd name="connsiteX2" fmla="*/ 42 w 384"/>
              <a:gd name="connsiteY2" fmla="*/ 26 h 474"/>
              <a:gd name="connsiteX3" fmla="*/ 42 w 384"/>
              <a:gd name="connsiteY3" fmla="*/ 37 h 474"/>
              <a:gd name="connsiteX4" fmla="*/ 42 w 384"/>
              <a:gd name="connsiteY4" fmla="*/ 58 h 474"/>
              <a:gd name="connsiteX5" fmla="*/ 47 w 384"/>
              <a:gd name="connsiteY5" fmla="*/ 84 h 474"/>
              <a:gd name="connsiteX6" fmla="*/ 53 w 384"/>
              <a:gd name="connsiteY6" fmla="*/ 126 h 474"/>
              <a:gd name="connsiteX7" fmla="*/ 53 w 384"/>
              <a:gd name="connsiteY7" fmla="*/ 152 h 474"/>
              <a:gd name="connsiteX8" fmla="*/ 58 w 384"/>
              <a:gd name="connsiteY8" fmla="*/ 179 h 474"/>
              <a:gd name="connsiteX9" fmla="*/ 68 w 384"/>
              <a:gd name="connsiteY9" fmla="*/ 205 h 474"/>
              <a:gd name="connsiteX10" fmla="*/ 74 w 384"/>
              <a:gd name="connsiteY10" fmla="*/ 221 h 474"/>
              <a:gd name="connsiteX11" fmla="*/ 79 w 384"/>
              <a:gd name="connsiteY11" fmla="*/ 231 h 474"/>
              <a:gd name="connsiteX12" fmla="*/ 95 w 384"/>
              <a:gd name="connsiteY12" fmla="*/ 258 h 474"/>
              <a:gd name="connsiteX13" fmla="*/ 111 w 384"/>
              <a:gd name="connsiteY13" fmla="*/ 279 h 474"/>
              <a:gd name="connsiteX14" fmla="*/ 126 w 384"/>
              <a:gd name="connsiteY14" fmla="*/ 300 h 474"/>
              <a:gd name="connsiteX15" fmla="*/ 137 w 384"/>
              <a:gd name="connsiteY15" fmla="*/ 310 h 474"/>
              <a:gd name="connsiteX16" fmla="*/ 147 w 384"/>
              <a:gd name="connsiteY16" fmla="*/ 316 h 474"/>
              <a:gd name="connsiteX17" fmla="*/ 169 w 384"/>
              <a:gd name="connsiteY17" fmla="*/ 337 h 474"/>
              <a:gd name="connsiteX18" fmla="*/ 190 w 384"/>
              <a:gd name="connsiteY18" fmla="*/ 347 h 474"/>
              <a:gd name="connsiteX19" fmla="*/ 211 w 384"/>
              <a:gd name="connsiteY19" fmla="*/ 363 h 474"/>
              <a:gd name="connsiteX20" fmla="*/ 237 w 384"/>
              <a:gd name="connsiteY20" fmla="*/ 374 h 474"/>
              <a:gd name="connsiteX21" fmla="*/ 248 w 384"/>
              <a:gd name="connsiteY21" fmla="*/ 379 h 474"/>
              <a:gd name="connsiteX22" fmla="*/ 258 w 384"/>
              <a:gd name="connsiteY22" fmla="*/ 384 h 474"/>
              <a:gd name="connsiteX23" fmla="*/ 269 w 384"/>
              <a:gd name="connsiteY23" fmla="*/ 384 h 474"/>
              <a:gd name="connsiteX24" fmla="*/ 279 w 384"/>
              <a:gd name="connsiteY24" fmla="*/ 389 h 474"/>
              <a:gd name="connsiteX25" fmla="*/ 284 w 384"/>
              <a:gd name="connsiteY25" fmla="*/ 389 h 474"/>
              <a:gd name="connsiteX26" fmla="*/ 290 w 384"/>
              <a:gd name="connsiteY26" fmla="*/ 389 h 474"/>
              <a:gd name="connsiteX27" fmla="*/ 300 w 384"/>
              <a:gd name="connsiteY27" fmla="*/ 389 h 474"/>
              <a:gd name="connsiteX28" fmla="*/ 305 w 384"/>
              <a:gd name="connsiteY28" fmla="*/ 384 h 474"/>
              <a:gd name="connsiteX29" fmla="*/ 305 w 384"/>
              <a:gd name="connsiteY29" fmla="*/ 379 h 474"/>
              <a:gd name="connsiteX30" fmla="*/ 311 w 384"/>
              <a:gd name="connsiteY30" fmla="*/ 374 h 474"/>
              <a:gd name="connsiteX31" fmla="*/ 316 w 384"/>
              <a:gd name="connsiteY31" fmla="*/ 368 h 474"/>
              <a:gd name="connsiteX32" fmla="*/ 316 w 384"/>
              <a:gd name="connsiteY32" fmla="*/ 358 h 474"/>
              <a:gd name="connsiteX33" fmla="*/ 321 w 384"/>
              <a:gd name="connsiteY33" fmla="*/ 342 h 474"/>
              <a:gd name="connsiteX34" fmla="*/ 327 w 384"/>
              <a:gd name="connsiteY34" fmla="*/ 326 h 474"/>
              <a:gd name="connsiteX35" fmla="*/ 332 w 384"/>
              <a:gd name="connsiteY35" fmla="*/ 310 h 474"/>
              <a:gd name="connsiteX36" fmla="*/ 332 w 384"/>
              <a:gd name="connsiteY36" fmla="*/ 295 h 474"/>
              <a:gd name="connsiteX37" fmla="*/ 337 w 384"/>
              <a:gd name="connsiteY37" fmla="*/ 279 h 474"/>
              <a:gd name="connsiteX38" fmla="*/ 342 w 384"/>
              <a:gd name="connsiteY38" fmla="*/ 268 h 474"/>
              <a:gd name="connsiteX39" fmla="*/ 348 w 384"/>
              <a:gd name="connsiteY39" fmla="*/ 258 h 474"/>
              <a:gd name="connsiteX40" fmla="*/ 348 w 384"/>
              <a:gd name="connsiteY40" fmla="*/ 253 h 474"/>
              <a:gd name="connsiteX41" fmla="*/ 353 w 384"/>
              <a:gd name="connsiteY41" fmla="*/ 242 h 474"/>
              <a:gd name="connsiteX42" fmla="*/ 353 w 384"/>
              <a:gd name="connsiteY42" fmla="*/ 242 h 474"/>
              <a:gd name="connsiteX43" fmla="*/ 358 w 384"/>
              <a:gd name="connsiteY43" fmla="*/ 242 h 474"/>
              <a:gd name="connsiteX44" fmla="*/ 358 w 384"/>
              <a:gd name="connsiteY44" fmla="*/ 242 h 474"/>
              <a:gd name="connsiteX45" fmla="*/ 358 w 384"/>
              <a:gd name="connsiteY45" fmla="*/ 247 h 474"/>
              <a:gd name="connsiteX46" fmla="*/ 358 w 384"/>
              <a:gd name="connsiteY46" fmla="*/ 253 h 474"/>
              <a:gd name="connsiteX47" fmla="*/ 363 w 384"/>
              <a:gd name="connsiteY47" fmla="*/ 258 h 474"/>
              <a:gd name="connsiteX48" fmla="*/ 363 w 384"/>
              <a:gd name="connsiteY48" fmla="*/ 274 h 474"/>
              <a:gd name="connsiteX49" fmla="*/ 363 w 384"/>
              <a:gd name="connsiteY49" fmla="*/ 284 h 474"/>
              <a:gd name="connsiteX50" fmla="*/ 363 w 384"/>
              <a:gd name="connsiteY50" fmla="*/ 300 h 474"/>
              <a:gd name="connsiteX51" fmla="*/ 363 w 384"/>
              <a:gd name="connsiteY51" fmla="*/ 316 h 474"/>
              <a:gd name="connsiteX52" fmla="*/ 363 w 384"/>
              <a:gd name="connsiteY52" fmla="*/ 337 h 474"/>
              <a:gd name="connsiteX53" fmla="*/ 363 w 384"/>
              <a:gd name="connsiteY53" fmla="*/ 353 h 474"/>
              <a:gd name="connsiteX54" fmla="*/ 363 w 384"/>
              <a:gd name="connsiteY54" fmla="*/ 368 h 474"/>
              <a:gd name="connsiteX55" fmla="*/ 369 w 384"/>
              <a:gd name="connsiteY55" fmla="*/ 384 h 474"/>
              <a:gd name="connsiteX56" fmla="*/ 369 w 384"/>
              <a:gd name="connsiteY56" fmla="*/ 400 h 474"/>
              <a:gd name="connsiteX57" fmla="*/ 374 w 384"/>
              <a:gd name="connsiteY57" fmla="*/ 411 h 474"/>
              <a:gd name="connsiteX58" fmla="*/ 374 w 384"/>
              <a:gd name="connsiteY58" fmla="*/ 421 h 474"/>
              <a:gd name="connsiteX59" fmla="*/ 379 w 384"/>
              <a:gd name="connsiteY59" fmla="*/ 432 h 474"/>
              <a:gd name="connsiteX60" fmla="*/ 379 w 384"/>
              <a:gd name="connsiteY60" fmla="*/ 437 h 474"/>
              <a:gd name="connsiteX61" fmla="*/ 384 w 384"/>
              <a:gd name="connsiteY61" fmla="*/ 447 h 474"/>
              <a:gd name="connsiteX62" fmla="*/ 384 w 384"/>
              <a:gd name="connsiteY62" fmla="*/ 453 h 474"/>
              <a:gd name="connsiteX63" fmla="*/ 384 w 384"/>
              <a:gd name="connsiteY63" fmla="*/ 458 h 474"/>
              <a:gd name="connsiteX64" fmla="*/ 384 w 384"/>
              <a:gd name="connsiteY64" fmla="*/ 463 h 474"/>
              <a:gd name="connsiteX65" fmla="*/ 379 w 384"/>
              <a:gd name="connsiteY65" fmla="*/ 468 h 474"/>
              <a:gd name="connsiteX66" fmla="*/ 374 w 384"/>
              <a:gd name="connsiteY66" fmla="*/ 474 h 474"/>
              <a:gd name="connsiteX67" fmla="*/ 363 w 384"/>
              <a:gd name="connsiteY67" fmla="*/ 474 h 474"/>
              <a:gd name="connsiteX68" fmla="*/ 353 w 384"/>
              <a:gd name="connsiteY68" fmla="*/ 474 h 474"/>
              <a:gd name="connsiteX69" fmla="*/ 337 w 384"/>
              <a:gd name="connsiteY69" fmla="*/ 474 h 474"/>
              <a:gd name="connsiteX70" fmla="*/ 321 w 384"/>
              <a:gd name="connsiteY70" fmla="*/ 468 h 474"/>
              <a:gd name="connsiteX71" fmla="*/ 300 w 384"/>
              <a:gd name="connsiteY71" fmla="*/ 468 h 474"/>
              <a:gd name="connsiteX72" fmla="*/ 279 w 384"/>
              <a:gd name="connsiteY72" fmla="*/ 463 h 474"/>
              <a:gd name="connsiteX73" fmla="*/ 258 w 384"/>
              <a:gd name="connsiteY73" fmla="*/ 458 h 474"/>
              <a:gd name="connsiteX74" fmla="*/ 248 w 384"/>
              <a:gd name="connsiteY74" fmla="*/ 453 h 474"/>
              <a:gd name="connsiteX75" fmla="*/ 237 w 384"/>
              <a:gd name="connsiteY75" fmla="*/ 447 h 474"/>
              <a:gd name="connsiteX76" fmla="*/ 221 w 384"/>
              <a:gd name="connsiteY76" fmla="*/ 442 h 474"/>
              <a:gd name="connsiteX77" fmla="*/ 211 w 384"/>
              <a:gd name="connsiteY77" fmla="*/ 437 h 474"/>
              <a:gd name="connsiteX78" fmla="*/ 195 w 384"/>
              <a:gd name="connsiteY78" fmla="*/ 432 h 474"/>
              <a:gd name="connsiteX79" fmla="*/ 179 w 384"/>
              <a:gd name="connsiteY79" fmla="*/ 421 h 474"/>
              <a:gd name="connsiteX80" fmla="*/ 169 w 384"/>
              <a:gd name="connsiteY80" fmla="*/ 411 h 474"/>
              <a:gd name="connsiteX81" fmla="*/ 153 w 384"/>
              <a:gd name="connsiteY81" fmla="*/ 400 h 474"/>
              <a:gd name="connsiteX82" fmla="*/ 121 w 384"/>
              <a:gd name="connsiteY82" fmla="*/ 374 h 474"/>
              <a:gd name="connsiteX83" fmla="*/ 95 w 384"/>
              <a:gd name="connsiteY83" fmla="*/ 347 h 474"/>
              <a:gd name="connsiteX84" fmla="*/ 84 w 384"/>
              <a:gd name="connsiteY84" fmla="*/ 337 h 474"/>
              <a:gd name="connsiteX85" fmla="*/ 74 w 384"/>
              <a:gd name="connsiteY85" fmla="*/ 321 h 474"/>
              <a:gd name="connsiteX86" fmla="*/ 63 w 384"/>
              <a:gd name="connsiteY86" fmla="*/ 305 h 474"/>
              <a:gd name="connsiteX87" fmla="*/ 53 w 384"/>
              <a:gd name="connsiteY87" fmla="*/ 289 h 474"/>
              <a:gd name="connsiteX88" fmla="*/ 47 w 384"/>
              <a:gd name="connsiteY88" fmla="*/ 274 h 474"/>
              <a:gd name="connsiteX89" fmla="*/ 37 w 384"/>
              <a:gd name="connsiteY89" fmla="*/ 258 h 474"/>
              <a:gd name="connsiteX90" fmla="*/ 32 w 384"/>
              <a:gd name="connsiteY90" fmla="*/ 242 h 474"/>
              <a:gd name="connsiteX91" fmla="*/ 21 w 384"/>
              <a:gd name="connsiteY91" fmla="*/ 226 h 474"/>
              <a:gd name="connsiteX92" fmla="*/ 16 w 384"/>
              <a:gd name="connsiteY92" fmla="*/ 216 h 474"/>
              <a:gd name="connsiteX93" fmla="*/ 16 w 384"/>
              <a:gd name="connsiteY93" fmla="*/ 200 h 474"/>
              <a:gd name="connsiteX94" fmla="*/ 11 w 384"/>
              <a:gd name="connsiteY94" fmla="*/ 184 h 474"/>
              <a:gd name="connsiteX95" fmla="*/ 11 w 384"/>
              <a:gd name="connsiteY95" fmla="*/ 168 h 474"/>
              <a:gd name="connsiteX96" fmla="*/ 5 w 384"/>
              <a:gd name="connsiteY96" fmla="*/ 137 h 474"/>
              <a:gd name="connsiteX97" fmla="*/ 0 w 384"/>
              <a:gd name="connsiteY97" fmla="*/ 100 h 474"/>
              <a:gd name="connsiteX98" fmla="*/ 0 w 384"/>
              <a:gd name="connsiteY98" fmla="*/ 68 h 474"/>
              <a:gd name="connsiteX99" fmla="*/ 0 w 384"/>
              <a:gd name="connsiteY99" fmla="*/ 31 h 474"/>
              <a:gd name="connsiteX0" fmla="*/ 47 w 384"/>
              <a:gd name="connsiteY0" fmla="*/ 0 h 474"/>
              <a:gd name="connsiteX1" fmla="*/ 42 w 384"/>
              <a:gd name="connsiteY1" fmla="*/ 15 h 474"/>
              <a:gd name="connsiteX2" fmla="*/ 42 w 384"/>
              <a:gd name="connsiteY2" fmla="*/ 37 h 474"/>
              <a:gd name="connsiteX3" fmla="*/ 42 w 384"/>
              <a:gd name="connsiteY3" fmla="*/ 58 h 474"/>
              <a:gd name="connsiteX4" fmla="*/ 47 w 384"/>
              <a:gd name="connsiteY4" fmla="*/ 84 h 474"/>
              <a:gd name="connsiteX5" fmla="*/ 53 w 384"/>
              <a:gd name="connsiteY5" fmla="*/ 126 h 474"/>
              <a:gd name="connsiteX6" fmla="*/ 53 w 384"/>
              <a:gd name="connsiteY6" fmla="*/ 152 h 474"/>
              <a:gd name="connsiteX7" fmla="*/ 58 w 384"/>
              <a:gd name="connsiteY7" fmla="*/ 179 h 474"/>
              <a:gd name="connsiteX8" fmla="*/ 68 w 384"/>
              <a:gd name="connsiteY8" fmla="*/ 205 h 474"/>
              <a:gd name="connsiteX9" fmla="*/ 74 w 384"/>
              <a:gd name="connsiteY9" fmla="*/ 221 h 474"/>
              <a:gd name="connsiteX10" fmla="*/ 79 w 384"/>
              <a:gd name="connsiteY10" fmla="*/ 231 h 474"/>
              <a:gd name="connsiteX11" fmla="*/ 95 w 384"/>
              <a:gd name="connsiteY11" fmla="*/ 258 h 474"/>
              <a:gd name="connsiteX12" fmla="*/ 111 w 384"/>
              <a:gd name="connsiteY12" fmla="*/ 279 h 474"/>
              <a:gd name="connsiteX13" fmla="*/ 126 w 384"/>
              <a:gd name="connsiteY13" fmla="*/ 300 h 474"/>
              <a:gd name="connsiteX14" fmla="*/ 137 w 384"/>
              <a:gd name="connsiteY14" fmla="*/ 310 h 474"/>
              <a:gd name="connsiteX15" fmla="*/ 147 w 384"/>
              <a:gd name="connsiteY15" fmla="*/ 316 h 474"/>
              <a:gd name="connsiteX16" fmla="*/ 169 w 384"/>
              <a:gd name="connsiteY16" fmla="*/ 337 h 474"/>
              <a:gd name="connsiteX17" fmla="*/ 190 w 384"/>
              <a:gd name="connsiteY17" fmla="*/ 347 h 474"/>
              <a:gd name="connsiteX18" fmla="*/ 211 w 384"/>
              <a:gd name="connsiteY18" fmla="*/ 363 h 474"/>
              <a:gd name="connsiteX19" fmla="*/ 237 w 384"/>
              <a:gd name="connsiteY19" fmla="*/ 374 h 474"/>
              <a:gd name="connsiteX20" fmla="*/ 248 w 384"/>
              <a:gd name="connsiteY20" fmla="*/ 379 h 474"/>
              <a:gd name="connsiteX21" fmla="*/ 258 w 384"/>
              <a:gd name="connsiteY21" fmla="*/ 384 h 474"/>
              <a:gd name="connsiteX22" fmla="*/ 269 w 384"/>
              <a:gd name="connsiteY22" fmla="*/ 384 h 474"/>
              <a:gd name="connsiteX23" fmla="*/ 279 w 384"/>
              <a:gd name="connsiteY23" fmla="*/ 389 h 474"/>
              <a:gd name="connsiteX24" fmla="*/ 284 w 384"/>
              <a:gd name="connsiteY24" fmla="*/ 389 h 474"/>
              <a:gd name="connsiteX25" fmla="*/ 290 w 384"/>
              <a:gd name="connsiteY25" fmla="*/ 389 h 474"/>
              <a:gd name="connsiteX26" fmla="*/ 300 w 384"/>
              <a:gd name="connsiteY26" fmla="*/ 389 h 474"/>
              <a:gd name="connsiteX27" fmla="*/ 305 w 384"/>
              <a:gd name="connsiteY27" fmla="*/ 384 h 474"/>
              <a:gd name="connsiteX28" fmla="*/ 305 w 384"/>
              <a:gd name="connsiteY28" fmla="*/ 379 h 474"/>
              <a:gd name="connsiteX29" fmla="*/ 311 w 384"/>
              <a:gd name="connsiteY29" fmla="*/ 374 h 474"/>
              <a:gd name="connsiteX30" fmla="*/ 316 w 384"/>
              <a:gd name="connsiteY30" fmla="*/ 368 h 474"/>
              <a:gd name="connsiteX31" fmla="*/ 316 w 384"/>
              <a:gd name="connsiteY31" fmla="*/ 358 h 474"/>
              <a:gd name="connsiteX32" fmla="*/ 321 w 384"/>
              <a:gd name="connsiteY32" fmla="*/ 342 h 474"/>
              <a:gd name="connsiteX33" fmla="*/ 327 w 384"/>
              <a:gd name="connsiteY33" fmla="*/ 326 h 474"/>
              <a:gd name="connsiteX34" fmla="*/ 332 w 384"/>
              <a:gd name="connsiteY34" fmla="*/ 310 h 474"/>
              <a:gd name="connsiteX35" fmla="*/ 332 w 384"/>
              <a:gd name="connsiteY35" fmla="*/ 295 h 474"/>
              <a:gd name="connsiteX36" fmla="*/ 337 w 384"/>
              <a:gd name="connsiteY36" fmla="*/ 279 h 474"/>
              <a:gd name="connsiteX37" fmla="*/ 342 w 384"/>
              <a:gd name="connsiteY37" fmla="*/ 268 h 474"/>
              <a:gd name="connsiteX38" fmla="*/ 348 w 384"/>
              <a:gd name="connsiteY38" fmla="*/ 258 h 474"/>
              <a:gd name="connsiteX39" fmla="*/ 348 w 384"/>
              <a:gd name="connsiteY39" fmla="*/ 253 h 474"/>
              <a:gd name="connsiteX40" fmla="*/ 353 w 384"/>
              <a:gd name="connsiteY40" fmla="*/ 242 h 474"/>
              <a:gd name="connsiteX41" fmla="*/ 353 w 384"/>
              <a:gd name="connsiteY41" fmla="*/ 242 h 474"/>
              <a:gd name="connsiteX42" fmla="*/ 358 w 384"/>
              <a:gd name="connsiteY42" fmla="*/ 242 h 474"/>
              <a:gd name="connsiteX43" fmla="*/ 358 w 384"/>
              <a:gd name="connsiteY43" fmla="*/ 242 h 474"/>
              <a:gd name="connsiteX44" fmla="*/ 358 w 384"/>
              <a:gd name="connsiteY44" fmla="*/ 247 h 474"/>
              <a:gd name="connsiteX45" fmla="*/ 358 w 384"/>
              <a:gd name="connsiteY45" fmla="*/ 253 h 474"/>
              <a:gd name="connsiteX46" fmla="*/ 363 w 384"/>
              <a:gd name="connsiteY46" fmla="*/ 258 h 474"/>
              <a:gd name="connsiteX47" fmla="*/ 363 w 384"/>
              <a:gd name="connsiteY47" fmla="*/ 274 h 474"/>
              <a:gd name="connsiteX48" fmla="*/ 363 w 384"/>
              <a:gd name="connsiteY48" fmla="*/ 284 h 474"/>
              <a:gd name="connsiteX49" fmla="*/ 363 w 384"/>
              <a:gd name="connsiteY49" fmla="*/ 300 h 474"/>
              <a:gd name="connsiteX50" fmla="*/ 363 w 384"/>
              <a:gd name="connsiteY50" fmla="*/ 316 h 474"/>
              <a:gd name="connsiteX51" fmla="*/ 363 w 384"/>
              <a:gd name="connsiteY51" fmla="*/ 337 h 474"/>
              <a:gd name="connsiteX52" fmla="*/ 363 w 384"/>
              <a:gd name="connsiteY52" fmla="*/ 353 h 474"/>
              <a:gd name="connsiteX53" fmla="*/ 363 w 384"/>
              <a:gd name="connsiteY53" fmla="*/ 368 h 474"/>
              <a:gd name="connsiteX54" fmla="*/ 369 w 384"/>
              <a:gd name="connsiteY54" fmla="*/ 384 h 474"/>
              <a:gd name="connsiteX55" fmla="*/ 369 w 384"/>
              <a:gd name="connsiteY55" fmla="*/ 400 h 474"/>
              <a:gd name="connsiteX56" fmla="*/ 374 w 384"/>
              <a:gd name="connsiteY56" fmla="*/ 411 h 474"/>
              <a:gd name="connsiteX57" fmla="*/ 374 w 384"/>
              <a:gd name="connsiteY57" fmla="*/ 421 h 474"/>
              <a:gd name="connsiteX58" fmla="*/ 379 w 384"/>
              <a:gd name="connsiteY58" fmla="*/ 432 h 474"/>
              <a:gd name="connsiteX59" fmla="*/ 379 w 384"/>
              <a:gd name="connsiteY59" fmla="*/ 437 h 474"/>
              <a:gd name="connsiteX60" fmla="*/ 384 w 384"/>
              <a:gd name="connsiteY60" fmla="*/ 447 h 474"/>
              <a:gd name="connsiteX61" fmla="*/ 384 w 384"/>
              <a:gd name="connsiteY61" fmla="*/ 453 h 474"/>
              <a:gd name="connsiteX62" fmla="*/ 384 w 384"/>
              <a:gd name="connsiteY62" fmla="*/ 458 h 474"/>
              <a:gd name="connsiteX63" fmla="*/ 384 w 384"/>
              <a:gd name="connsiteY63" fmla="*/ 463 h 474"/>
              <a:gd name="connsiteX64" fmla="*/ 379 w 384"/>
              <a:gd name="connsiteY64" fmla="*/ 468 h 474"/>
              <a:gd name="connsiteX65" fmla="*/ 374 w 384"/>
              <a:gd name="connsiteY65" fmla="*/ 474 h 474"/>
              <a:gd name="connsiteX66" fmla="*/ 363 w 384"/>
              <a:gd name="connsiteY66" fmla="*/ 474 h 474"/>
              <a:gd name="connsiteX67" fmla="*/ 353 w 384"/>
              <a:gd name="connsiteY67" fmla="*/ 474 h 474"/>
              <a:gd name="connsiteX68" fmla="*/ 337 w 384"/>
              <a:gd name="connsiteY68" fmla="*/ 474 h 474"/>
              <a:gd name="connsiteX69" fmla="*/ 321 w 384"/>
              <a:gd name="connsiteY69" fmla="*/ 468 h 474"/>
              <a:gd name="connsiteX70" fmla="*/ 300 w 384"/>
              <a:gd name="connsiteY70" fmla="*/ 468 h 474"/>
              <a:gd name="connsiteX71" fmla="*/ 279 w 384"/>
              <a:gd name="connsiteY71" fmla="*/ 463 h 474"/>
              <a:gd name="connsiteX72" fmla="*/ 258 w 384"/>
              <a:gd name="connsiteY72" fmla="*/ 458 h 474"/>
              <a:gd name="connsiteX73" fmla="*/ 248 w 384"/>
              <a:gd name="connsiteY73" fmla="*/ 453 h 474"/>
              <a:gd name="connsiteX74" fmla="*/ 237 w 384"/>
              <a:gd name="connsiteY74" fmla="*/ 447 h 474"/>
              <a:gd name="connsiteX75" fmla="*/ 221 w 384"/>
              <a:gd name="connsiteY75" fmla="*/ 442 h 474"/>
              <a:gd name="connsiteX76" fmla="*/ 211 w 384"/>
              <a:gd name="connsiteY76" fmla="*/ 437 h 474"/>
              <a:gd name="connsiteX77" fmla="*/ 195 w 384"/>
              <a:gd name="connsiteY77" fmla="*/ 432 h 474"/>
              <a:gd name="connsiteX78" fmla="*/ 179 w 384"/>
              <a:gd name="connsiteY78" fmla="*/ 421 h 474"/>
              <a:gd name="connsiteX79" fmla="*/ 169 w 384"/>
              <a:gd name="connsiteY79" fmla="*/ 411 h 474"/>
              <a:gd name="connsiteX80" fmla="*/ 153 w 384"/>
              <a:gd name="connsiteY80" fmla="*/ 400 h 474"/>
              <a:gd name="connsiteX81" fmla="*/ 121 w 384"/>
              <a:gd name="connsiteY81" fmla="*/ 374 h 474"/>
              <a:gd name="connsiteX82" fmla="*/ 95 w 384"/>
              <a:gd name="connsiteY82" fmla="*/ 347 h 474"/>
              <a:gd name="connsiteX83" fmla="*/ 84 w 384"/>
              <a:gd name="connsiteY83" fmla="*/ 337 h 474"/>
              <a:gd name="connsiteX84" fmla="*/ 74 w 384"/>
              <a:gd name="connsiteY84" fmla="*/ 321 h 474"/>
              <a:gd name="connsiteX85" fmla="*/ 63 w 384"/>
              <a:gd name="connsiteY85" fmla="*/ 305 h 474"/>
              <a:gd name="connsiteX86" fmla="*/ 53 w 384"/>
              <a:gd name="connsiteY86" fmla="*/ 289 h 474"/>
              <a:gd name="connsiteX87" fmla="*/ 47 w 384"/>
              <a:gd name="connsiteY87" fmla="*/ 274 h 474"/>
              <a:gd name="connsiteX88" fmla="*/ 37 w 384"/>
              <a:gd name="connsiteY88" fmla="*/ 258 h 474"/>
              <a:gd name="connsiteX89" fmla="*/ 32 w 384"/>
              <a:gd name="connsiteY89" fmla="*/ 242 h 474"/>
              <a:gd name="connsiteX90" fmla="*/ 21 w 384"/>
              <a:gd name="connsiteY90" fmla="*/ 226 h 474"/>
              <a:gd name="connsiteX91" fmla="*/ 16 w 384"/>
              <a:gd name="connsiteY91" fmla="*/ 216 h 474"/>
              <a:gd name="connsiteX92" fmla="*/ 16 w 384"/>
              <a:gd name="connsiteY92" fmla="*/ 200 h 474"/>
              <a:gd name="connsiteX93" fmla="*/ 11 w 384"/>
              <a:gd name="connsiteY93" fmla="*/ 184 h 474"/>
              <a:gd name="connsiteX94" fmla="*/ 11 w 384"/>
              <a:gd name="connsiteY94" fmla="*/ 168 h 474"/>
              <a:gd name="connsiteX95" fmla="*/ 5 w 384"/>
              <a:gd name="connsiteY95" fmla="*/ 137 h 474"/>
              <a:gd name="connsiteX96" fmla="*/ 0 w 384"/>
              <a:gd name="connsiteY96" fmla="*/ 100 h 474"/>
              <a:gd name="connsiteX97" fmla="*/ 0 w 384"/>
              <a:gd name="connsiteY97" fmla="*/ 68 h 474"/>
              <a:gd name="connsiteX98" fmla="*/ 0 w 384"/>
              <a:gd name="connsiteY98" fmla="*/ 31 h 474"/>
              <a:gd name="connsiteX0" fmla="*/ 42 w 384"/>
              <a:gd name="connsiteY0" fmla="*/ 0 h 459"/>
              <a:gd name="connsiteX1" fmla="*/ 42 w 384"/>
              <a:gd name="connsiteY1" fmla="*/ 22 h 459"/>
              <a:gd name="connsiteX2" fmla="*/ 42 w 384"/>
              <a:gd name="connsiteY2" fmla="*/ 43 h 459"/>
              <a:gd name="connsiteX3" fmla="*/ 47 w 384"/>
              <a:gd name="connsiteY3" fmla="*/ 69 h 459"/>
              <a:gd name="connsiteX4" fmla="*/ 53 w 384"/>
              <a:gd name="connsiteY4" fmla="*/ 111 h 459"/>
              <a:gd name="connsiteX5" fmla="*/ 53 w 384"/>
              <a:gd name="connsiteY5" fmla="*/ 137 h 459"/>
              <a:gd name="connsiteX6" fmla="*/ 58 w 384"/>
              <a:gd name="connsiteY6" fmla="*/ 164 h 459"/>
              <a:gd name="connsiteX7" fmla="*/ 68 w 384"/>
              <a:gd name="connsiteY7" fmla="*/ 190 h 459"/>
              <a:gd name="connsiteX8" fmla="*/ 74 w 384"/>
              <a:gd name="connsiteY8" fmla="*/ 206 h 459"/>
              <a:gd name="connsiteX9" fmla="*/ 79 w 384"/>
              <a:gd name="connsiteY9" fmla="*/ 216 h 459"/>
              <a:gd name="connsiteX10" fmla="*/ 95 w 384"/>
              <a:gd name="connsiteY10" fmla="*/ 243 h 459"/>
              <a:gd name="connsiteX11" fmla="*/ 111 w 384"/>
              <a:gd name="connsiteY11" fmla="*/ 264 h 459"/>
              <a:gd name="connsiteX12" fmla="*/ 126 w 384"/>
              <a:gd name="connsiteY12" fmla="*/ 285 h 459"/>
              <a:gd name="connsiteX13" fmla="*/ 137 w 384"/>
              <a:gd name="connsiteY13" fmla="*/ 295 h 459"/>
              <a:gd name="connsiteX14" fmla="*/ 147 w 384"/>
              <a:gd name="connsiteY14" fmla="*/ 301 h 459"/>
              <a:gd name="connsiteX15" fmla="*/ 169 w 384"/>
              <a:gd name="connsiteY15" fmla="*/ 322 h 459"/>
              <a:gd name="connsiteX16" fmla="*/ 190 w 384"/>
              <a:gd name="connsiteY16" fmla="*/ 332 h 459"/>
              <a:gd name="connsiteX17" fmla="*/ 211 w 384"/>
              <a:gd name="connsiteY17" fmla="*/ 348 h 459"/>
              <a:gd name="connsiteX18" fmla="*/ 237 w 384"/>
              <a:gd name="connsiteY18" fmla="*/ 359 h 459"/>
              <a:gd name="connsiteX19" fmla="*/ 248 w 384"/>
              <a:gd name="connsiteY19" fmla="*/ 364 h 459"/>
              <a:gd name="connsiteX20" fmla="*/ 258 w 384"/>
              <a:gd name="connsiteY20" fmla="*/ 369 h 459"/>
              <a:gd name="connsiteX21" fmla="*/ 269 w 384"/>
              <a:gd name="connsiteY21" fmla="*/ 369 h 459"/>
              <a:gd name="connsiteX22" fmla="*/ 279 w 384"/>
              <a:gd name="connsiteY22" fmla="*/ 374 h 459"/>
              <a:gd name="connsiteX23" fmla="*/ 284 w 384"/>
              <a:gd name="connsiteY23" fmla="*/ 374 h 459"/>
              <a:gd name="connsiteX24" fmla="*/ 290 w 384"/>
              <a:gd name="connsiteY24" fmla="*/ 374 h 459"/>
              <a:gd name="connsiteX25" fmla="*/ 300 w 384"/>
              <a:gd name="connsiteY25" fmla="*/ 374 h 459"/>
              <a:gd name="connsiteX26" fmla="*/ 305 w 384"/>
              <a:gd name="connsiteY26" fmla="*/ 369 h 459"/>
              <a:gd name="connsiteX27" fmla="*/ 305 w 384"/>
              <a:gd name="connsiteY27" fmla="*/ 364 h 459"/>
              <a:gd name="connsiteX28" fmla="*/ 311 w 384"/>
              <a:gd name="connsiteY28" fmla="*/ 359 h 459"/>
              <a:gd name="connsiteX29" fmla="*/ 316 w 384"/>
              <a:gd name="connsiteY29" fmla="*/ 353 h 459"/>
              <a:gd name="connsiteX30" fmla="*/ 316 w 384"/>
              <a:gd name="connsiteY30" fmla="*/ 343 h 459"/>
              <a:gd name="connsiteX31" fmla="*/ 321 w 384"/>
              <a:gd name="connsiteY31" fmla="*/ 327 h 459"/>
              <a:gd name="connsiteX32" fmla="*/ 327 w 384"/>
              <a:gd name="connsiteY32" fmla="*/ 311 h 459"/>
              <a:gd name="connsiteX33" fmla="*/ 332 w 384"/>
              <a:gd name="connsiteY33" fmla="*/ 295 h 459"/>
              <a:gd name="connsiteX34" fmla="*/ 332 w 384"/>
              <a:gd name="connsiteY34" fmla="*/ 280 h 459"/>
              <a:gd name="connsiteX35" fmla="*/ 337 w 384"/>
              <a:gd name="connsiteY35" fmla="*/ 264 h 459"/>
              <a:gd name="connsiteX36" fmla="*/ 342 w 384"/>
              <a:gd name="connsiteY36" fmla="*/ 253 h 459"/>
              <a:gd name="connsiteX37" fmla="*/ 348 w 384"/>
              <a:gd name="connsiteY37" fmla="*/ 243 h 459"/>
              <a:gd name="connsiteX38" fmla="*/ 348 w 384"/>
              <a:gd name="connsiteY38" fmla="*/ 238 h 459"/>
              <a:gd name="connsiteX39" fmla="*/ 353 w 384"/>
              <a:gd name="connsiteY39" fmla="*/ 227 h 459"/>
              <a:gd name="connsiteX40" fmla="*/ 353 w 384"/>
              <a:gd name="connsiteY40" fmla="*/ 227 h 459"/>
              <a:gd name="connsiteX41" fmla="*/ 358 w 384"/>
              <a:gd name="connsiteY41" fmla="*/ 227 h 459"/>
              <a:gd name="connsiteX42" fmla="*/ 358 w 384"/>
              <a:gd name="connsiteY42" fmla="*/ 227 h 459"/>
              <a:gd name="connsiteX43" fmla="*/ 358 w 384"/>
              <a:gd name="connsiteY43" fmla="*/ 232 h 459"/>
              <a:gd name="connsiteX44" fmla="*/ 358 w 384"/>
              <a:gd name="connsiteY44" fmla="*/ 238 h 459"/>
              <a:gd name="connsiteX45" fmla="*/ 363 w 384"/>
              <a:gd name="connsiteY45" fmla="*/ 243 h 459"/>
              <a:gd name="connsiteX46" fmla="*/ 363 w 384"/>
              <a:gd name="connsiteY46" fmla="*/ 259 h 459"/>
              <a:gd name="connsiteX47" fmla="*/ 363 w 384"/>
              <a:gd name="connsiteY47" fmla="*/ 269 h 459"/>
              <a:gd name="connsiteX48" fmla="*/ 363 w 384"/>
              <a:gd name="connsiteY48" fmla="*/ 285 h 459"/>
              <a:gd name="connsiteX49" fmla="*/ 363 w 384"/>
              <a:gd name="connsiteY49" fmla="*/ 301 h 459"/>
              <a:gd name="connsiteX50" fmla="*/ 363 w 384"/>
              <a:gd name="connsiteY50" fmla="*/ 322 h 459"/>
              <a:gd name="connsiteX51" fmla="*/ 363 w 384"/>
              <a:gd name="connsiteY51" fmla="*/ 338 h 459"/>
              <a:gd name="connsiteX52" fmla="*/ 363 w 384"/>
              <a:gd name="connsiteY52" fmla="*/ 353 h 459"/>
              <a:gd name="connsiteX53" fmla="*/ 369 w 384"/>
              <a:gd name="connsiteY53" fmla="*/ 369 h 459"/>
              <a:gd name="connsiteX54" fmla="*/ 369 w 384"/>
              <a:gd name="connsiteY54" fmla="*/ 385 h 459"/>
              <a:gd name="connsiteX55" fmla="*/ 374 w 384"/>
              <a:gd name="connsiteY55" fmla="*/ 396 h 459"/>
              <a:gd name="connsiteX56" fmla="*/ 374 w 384"/>
              <a:gd name="connsiteY56" fmla="*/ 406 h 459"/>
              <a:gd name="connsiteX57" fmla="*/ 379 w 384"/>
              <a:gd name="connsiteY57" fmla="*/ 417 h 459"/>
              <a:gd name="connsiteX58" fmla="*/ 379 w 384"/>
              <a:gd name="connsiteY58" fmla="*/ 422 h 459"/>
              <a:gd name="connsiteX59" fmla="*/ 384 w 384"/>
              <a:gd name="connsiteY59" fmla="*/ 432 h 459"/>
              <a:gd name="connsiteX60" fmla="*/ 384 w 384"/>
              <a:gd name="connsiteY60" fmla="*/ 438 h 459"/>
              <a:gd name="connsiteX61" fmla="*/ 384 w 384"/>
              <a:gd name="connsiteY61" fmla="*/ 443 h 459"/>
              <a:gd name="connsiteX62" fmla="*/ 384 w 384"/>
              <a:gd name="connsiteY62" fmla="*/ 448 h 459"/>
              <a:gd name="connsiteX63" fmla="*/ 379 w 384"/>
              <a:gd name="connsiteY63" fmla="*/ 453 h 459"/>
              <a:gd name="connsiteX64" fmla="*/ 374 w 384"/>
              <a:gd name="connsiteY64" fmla="*/ 459 h 459"/>
              <a:gd name="connsiteX65" fmla="*/ 363 w 384"/>
              <a:gd name="connsiteY65" fmla="*/ 459 h 459"/>
              <a:gd name="connsiteX66" fmla="*/ 353 w 384"/>
              <a:gd name="connsiteY66" fmla="*/ 459 h 459"/>
              <a:gd name="connsiteX67" fmla="*/ 337 w 384"/>
              <a:gd name="connsiteY67" fmla="*/ 459 h 459"/>
              <a:gd name="connsiteX68" fmla="*/ 321 w 384"/>
              <a:gd name="connsiteY68" fmla="*/ 453 h 459"/>
              <a:gd name="connsiteX69" fmla="*/ 300 w 384"/>
              <a:gd name="connsiteY69" fmla="*/ 453 h 459"/>
              <a:gd name="connsiteX70" fmla="*/ 279 w 384"/>
              <a:gd name="connsiteY70" fmla="*/ 448 h 459"/>
              <a:gd name="connsiteX71" fmla="*/ 258 w 384"/>
              <a:gd name="connsiteY71" fmla="*/ 443 h 459"/>
              <a:gd name="connsiteX72" fmla="*/ 248 w 384"/>
              <a:gd name="connsiteY72" fmla="*/ 438 h 459"/>
              <a:gd name="connsiteX73" fmla="*/ 237 w 384"/>
              <a:gd name="connsiteY73" fmla="*/ 432 h 459"/>
              <a:gd name="connsiteX74" fmla="*/ 221 w 384"/>
              <a:gd name="connsiteY74" fmla="*/ 427 h 459"/>
              <a:gd name="connsiteX75" fmla="*/ 211 w 384"/>
              <a:gd name="connsiteY75" fmla="*/ 422 h 459"/>
              <a:gd name="connsiteX76" fmla="*/ 195 w 384"/>
              <a:gd name="connsiteY76" fmla="*/ 417 h 459"/>
              <a:gd name="connsiteX77" fmla="*/ 179 w 384"/>
              <a:gd name="connsiteY77" fmla="*/ 406 h 459"/>
              <a:gd name="connsiteX78" fmla="*/ 169 w 384"/>
              <a:gd name="connsiteY78" fmla="*/ 396 h 459"/>
              <a:gd name="connsiteX79" fmla="*/ 153 w 384"/>
              <a:gd name="connsiteY79" fmla="*/ 385 h 459"/>
              <a:gd name="connsiteX80" fmla="*/ 121 w 384"/>
              <a:gd name="connsiteY80" fmla="*/ 359 h 459"/>
              <a:gd name="connsiteX81" fmla="*/ 95 w 384"/>
              <a:gd name="connsiteY81" fmla="*/ 332 h 459"/>
              <a:gd name="connsiteX82" fmla="*/ 84 w 384"/>
              <a:gd name="connsiteY82" fmla="*/ 322 h 459"/>
              <a:gd name="connsiteX83" fmla="*/ 74 w 384"/>
              <a:gd name="connsiteY83" fmla="*/ 306 h 459"/>
              <a:gd name="connsiteX84" fmla="*/ 63 w 384"/>
              <a:gd name="connsiteY84" fmla="*/ 290 h 459"/>
              <a:gd name="connsiteX85" fmla="*/ 53 w 384"/>
              <a:gd name="connsiteY85" fmla="*/ 274 h 459"/>
              <a:gd name="connsiteX86" fmla="*/ 47 w 384"/>
              <a:gd name="connsiteY86" fmla="*/ 259 h 459"/>
              <a:gd name="connsiteX87" fmla="*/ 37 w 384"/>
              <a:gd name="connsiteY87" fmla="*/ 243 h 459"/>
              <a:gd name="connsiteX88" fmla="*/ 32 w 384"/>
              <a:gd name="connsiteY88" fmla="*/ 227 h 459"/>
              <a:gd name="connsiteX89" fmla="*/ 21 w 384"/>
              <a:gd name="connsiteY89" fmla="*/ 211 h 459"/>
              <a:gd name="connsiteX90" fmla="*/ 16 w 384"/>
              <a:gd name="connsiteY90" fmla="*/ 201 h 459"/>
              <a:gd name="connsiteX91" fmla="*/ 16 w 384"/>
              <a:gd name="connsiteY91" fmla="*/ 185 h 459"/>
              <a:gd name="connsiteX92" fmla="*/ 11 w 384"/>
              <a:gd name="connsiteY92" fmla="*/ 169 h 459"/>
              <a:gd name="connsiteX93" fmla="*/ 11 w 384"/>
              <a:gd name="connsiteY93" fmla="*/ 153 h 459"/>
              <a:gd name="connsiteX94" fmla="*/ 5 w 384"/>
              <a:gd name="connsiteY94" fmla="*/ 122 h 459"/>
              <a:gd name="connsiteX95" fmla="*/ 0 w 384"/>
              <a:gd name="connsiteY95" fmla="*/ 85 h 459"/>
              <a:gd name="connsiteX96" fmla="*/ 0 w 384"/>
              <a:gd name="connsiteY96" fmla="*/ 53 h 459"/>
              <a:gd name="connsiteX97" fmla="*/ 0 w 384"/>
              <a:gd name="connsiteY97" fmla="*/ 16 h 459"/>
              <a:gd name="connsiteX0" fmla="*/ 42 w 384"/>
              <a:gd name="connsiteY0" fmla="*/ 6 h 443"/>
              <a:gd name="connsiteX1" fmla="*/ 42 w 384"/>
              <a:gd name="connsiteY1" fmla="*/ 27 h 443"/>
              <a:gd name="connsiteX2" fmla="*/ 47 w 384"/>
              <a:gd name="connsiteY2" fmla="*/ 53 h 443"/>
              <a:gd name="connsiteX3" fmla="*/ 53 w 384"/>
              <a:gd name="connsiteY3" fmla="*/ 95 h 443"/>
              <a:gd name="connsiteX4" fmla="*/ 53 w 384"/>
              <a:gd name="connsiteY4" fmla="*/ 121 h 443"/>
              <a:gd name="connsiteX5" fmla="*/ 58 w 384"/>
              <a:gd name="connsiteY5" fmla="*/ 148 h 443"/>
              <a:gd name="connsiteX6" fmla="*/ 68 w 384"/>
              <a:gd name="connsiteY6" fmla="*/ 174 h 443"/>
              <a:gd name="connsiteX7" fmla="*/ 74 w 384"/>
              <a:gd name="connsiteY7" fmla="*/ 190 h 443"/>
              <a:gd name="connsiteX8" fmla="*/ 79 w 384"/>
              <a:gd name="connsiteY8" fmla="*/ 200 h 443"/>
              <a:gd name="connsiteX9" fmla="*/ 95 w 384"/>
              <a:gd name="connsiteY9" fmla="*/ 227 h 443"/>
              <a:gd name="connsiteX10" fmla="*/ 111 w 384"/>
              <a:gd name="connsiteY10" fmla="*/ 248 h 443"/>
              <a:gd name="connsiteX11" fmla="*/ 126 w 384"/>
              <a:gd name="connsiteY11" fmla="*/ 269 h 443"/>
              <a:gd name="connsiteX12" fmla="*/ 137 w 384"/>
              <a:gd name="connsiteY12" fmla="*/ 279 h 443"/>
              <a:gd name="connsiteX13" fmla="*/ 147 w 384"/>
              <a:gd name="connsiteY13" fmla="*/ 285 h 443"/>
              <a:gd name="connsiteX14" fmla="*/ 169 w 384"/>
              <a:gd name="connsiteY14" fmla="*/ 306 h 443"/>
              <a:gd name="connsiteX15" fmla="*/ 190 w 384"/>
              <a:gd name="connsiteY15" fmla="*/ 316 h 443"/>
              <a:gd name="connsiteX16" fmla="*/ 211 w 384"/>
              <a:gd name="connsiteY16" fmla="*/ 332 h 443"/>
              <a:gd name="connsiteX17" fmla="*/ 237 w 384"/>
              <a:gd name="connsiteY17" fmla="*/ 343 h 443"/>
              <a:gd name="connsiteX18" fmla="*/ 248 w 384"/>
              <a:gd name="connsiteY18" fmla="*/ 348 h 443"/>
              <a:gd name="connsiteX19" fmla="*/ 258 w 384"/>
              <a:gd name="connsiteY19" fmla="*/ 353 h 443"/>
              <a:gd name="connsiteX20" fmla="*/ 269 w 384"/>
              <a:gd name="connsiteY20" fmla="*/ 353 h 443"/>
              <a:gd name="connsiteX21" fmla="*/ 279 w 384"/>
              <a:gd name="connsiteY21" fmla="*/ 358 h 443"/>
              <a:gd name="connsiteX22" fmla="*/ 284 w 384"/>
              <a:gd name="connsiteY22" fmla="*/ 358 h 443"/>
              <a:gd name="connsiteX23" fmla="*/ 290 w 384"/>
              <a:gd name="connsiteY23" fmla="*/ 358 h 443"/>
              <a:gd name="connsiteX24" fmla="*/ 300 w 384"/>
              <a:gd name="connsiteY24" fmla="*/ 358 h 443"/>
              <a:gd name="connsiteX25" fmla="*/ 305 w 384"/>
              <a:gd name="connsiteY25" fmla="*/ 353 h 443"/>
              <a:gd name="connsiteX26" fmla="*/ 305 w 384"/>
              <a:gd name="connsiteY26" fmla="*/ 348 h 443"/>
              <a:gd name="connsiteX27" fmla="*/ 311 w 384"/>
              <a:gd name="connsiteY27" fmla="*/ 343 h 443"/>
              <a:gd name="connsiteX28" fmla="*/ 316 w 384"/>
              <a:gd name="connsiteY28" fmla="*/ 337 h 443"/>
              <a:gd name="connsiteX29" fmla="*/ 316 w 384"/>
              <a:gd name="connsiteY29" fmla="*/ 327 h 443"/>
              <a:gd name="connsiteX30" fmla="*/ 321 w 384"/>
              <a:gd name="connsiteY30" fmla="*/ 311 h 443"/>
              <a:gd name="connsiteX31" fmla="*/ 327 w 384"/>
              <a:gd name="connsiteY31" fmla="*/ 295 h 443"/>
              <a:gd name="connsiteX32" fmla="*/ 332 w 384"/>
              <a:gd name="connsiteY32" fmla="*/ 279 h 443"/>
              <a:gd name="connsiteX33" fmla="*/ 332 w 384"/>
              <a:gd name="connsiteY33" fmla="*/ 264 h 443"/>
              <a:gd name="connsiteX34" fmla="*/ 337 w 384"/>
              <a:gd name="connsiteY34" fmla="*/ 248 h 443"/>
              <a:gd name="connsiteX35" fmla="*/ 342 w 384"/>
              <a:gd name="connsiteY35" fmla="*/ 237 h 443"/>
              <a:gd name="connsiteX36" fmla="*/ 348 w 384"/>
              <a:gd name="connsiteY36" fmla="*/ 227 h 443"/>
              <a:gd name="connsiteX37" fmla="*/ 348 w 384"/>
              <a:gd name="connsiteY37" fmla="*/ 222 h 443"/>
              <a:gd name="connsiteX38" fmla="*/ 353 w 384"/>
              <a:gd name="connsiteY38" fmla="*/ 211 h 443"/>
              <a:gd name="connsiteX39" fmla="*/ 353 w 384"/>
              <a:gd name="connsiteY39" fmla="*/ 211 h 443"/>
              <a:gd name="connsiteX40" fmla="*/ 358 w 384"/>
              <a:gd name="connsiteY40" fmla="*/ 211 h 443"/>
              <a:gd name="connsiteX41" fmla="*/ 358 w 384"/>
              <a:gd name="connsiteY41" fmla="*/ 211 h 443"/>
              <a:gd name="connsiteX42" fmla="*/ 358 w 384"/>
              <a:gd name="connsiteY42" fmla="*/ 216 h 443"/>
              <a:gd name="connsiteX43" fmla="*/ 358 w 384"/>
              <a:gd name="connsiteY43" fmla="*/ 222 h 443"/>
              <a:gd name="connsiteX44" fmla="*/ 363 w 384"/>
              <a:gd name="connsiteY44" fmla="*/ 227 h 443"/>
              <a:gd name="connsiteX45" fmla="*/ 363 w 384"/>
              <a:gd name="connsiteY45" fmla="*/ 243 h 443"/>
              <a:gd name="connsiteX46" fmla="*/ 363 w 384"/>
              <a:gd name="connsiteY46" fmla="*/ 253 h 443"/>
              <a:gd name="connsiteX47" fmla="*/ 363 w 384"/>
              <a:gd name="connsiteY47" fmla="*/ 269 h 443"/>
              <a:gd name="connsiteX48" fmla="*/ 363 w 384"/>
              <a:gd name="connsiteY48" fmla="*/ 285 h 443"/>
              <a:gd name="connsiteX49" fmla="*/ 363 w 384"/>
              <a:gd name="connsiteY49" fmla="*/ 306 h 443"/>
              <a:gd name="connsiteX50" fmla="*/ 363 w 384"/>
              <a:gd name="connsiteY50" fmla="*/ 322 h 443"/>
              <a:gd name="connsiteX51" fmla="*/ 363 w 384"/>
              <a:gd name="connsiteY51" fmla="*/ 337 h 443"/>
              <a:gd name="connsiteX52" fmla="*/ 369 w 384"/>
              <a:gd name="connsiteY52" fmla="*/ 353 h 443"/>
              <a:gd name="connsiteX53" fmla="*/ 369 w 384"/>
              <a:gd name="connsiteY53" fmla="*/ 369 h 443"/>
              <a:gd name="connsiteX54" fmla="*/ 374 w 384"/>
              <a:gd name="connsiteY54" fmla="*/ 380 h 443"/>
              <a:gd name="connsiteX55" fmla="*/ 374 w 384"/>
              <a:gd name="connsiteY55" fmla="*/ 390 h 443"/>
              <a:gd name="connsiteX56" fmla="*/ 379 w 384"/>
              <a:gd name="connsiteY56" fmla="*/ 401 h 443"/>
              <a:gd name="connsiteX57" fmla="*/ 379 w 384"/>
              <a:gd name="connsiteY57" fmla="*/ 406 h 443"/>
              <a:gd name="connsiteX58" fmla="*/ 384 w 384"/>
              <a:gd name="connsiteY58" fmla="*/ 416 h 443"/>
              <a:gd name="connsiteX59" fmla="*/ 384 w 384"/>
              <a:gd name="connsiteY59" fmla="*/ 422 h 443"/>
              <a:gd name="connsiteX60" fmla="*/ 384 w 384"/>
              <a:gd name="connsiteY60" fmla="*/ 427 h 443"/>
              <a:gd name="connsiteX61" fmla="*/ 384 w 384"/>
              <a:gd name="connsiteY61" fmla="*/ 432 h 443"/>
              <a:gd name="connsiteX62" fmla="*/ 379 w 384"/>
              <a:gd name="connsiteY62" fmla="*/ 437 h 443"/>
              <a:gd name="connsiteX63" fmla="*/ 374 w 384"/>
              <a:gd name="connsiteY63" fmla="*/ 443 h 443"/>
              <a:gd name="connsiteX64" fmla="*/ 363 w 384"/>
              <a:gd name="connsiteY64" fmla="*/ 443 h 443"/>
              <a:gd name="connsiteX65" fmla="*/ 353 w 384"/>
              <a:gd name="connsiteY65" fmla="*/ 443 h 443"/>
              <a:gd name="connsiteX66" fmla="*/ 337 w 384"/>
              <a:gd name="connsiteY66" fmla="*/ 443 h 443"/>
              <a:gd name="connsiteX67" fmla="*/ 321 w 384"/>
              <a:gd name="connsiteY67" fmla="*/ 437 h 443"/>
              <a:gd name="connsiteX68" fmla="*/ 300 w 384"/>
              <a:gd name="connsiteY68" fmla="*/ 437 h 443"/>
              <a:gd name="connsiteX69" fmla="*/ 279 w 384"/>
              <a:gd name="connsiteY69" fmla="*/ 432 h 443"/>
              <a:gd name="connsiteX70" fmla="*/ 258 w 384"/>
              <a:gd name="connsiteY70" fmla="*/ 427 h 443"/>
              <a:gd name="connsiteX71" fmla="*/ 248 w 384"/>
              <a:gd name="connsiteY71" fmla="*/ 422 h 443"/>
              <a:gd name="connsiteX72" fmla="*/ 237 w 384"/>
              <a:gd name="connsiteY72" fmla="*/ 416 h 443"/>
              <a:gd name="connsiteX73" fmla="*/ 221 w 384"/>
              <a:gd name="connsiteY73" fmla="*/ 411 h 443"/>
              <a:gd name="connsiteX74" fmla="*/ 211 w 384"/>
              <a:gd name="connsiteY74" fmla="*/ 406 h 443"/>
              <a:gd name="connsiteX75" fmla="*/ 195 w 384"/>
              <a:gd name="connsiteY75" fmla="*/ 401 h 443"/>
              <a:gd name="connsiteX76" fmla="*/ 179 w 384"/>
              <a:gd name="connsiteY76" fmla="*/ 390 h 443"/>
              <a:gd name="connsiteX77" fmla="*/ 169 w 384"/>
              <a:gd name="connsiteY77" fmla="*/ 380 h 443"/>
              <a:gd name="connsiteX78" fmla="*/ 153 w 384"/>
              <a:gd name="connsiteY78" fmla="*/ 369 h 443"/>
              <a:gd name="connsiteX79" fmla="*/ 121 w 384"/>
              <a:gd name="connsiteY79" fmla="*/ 343 h 443"/>
              <a:gd name="connsiteX80" fmla="*/ 95 w 384"/>
              <a:gd name="connsiteY80" fmla="*/ 316 h 443"/>
              <a:gd name="connsiteX81" fmla="*/ 84 w 384"/>
              <a:gd name="connsiteY81" fmla="*/ 306 h 443"/>
              <a:gd name="connsiteX82" fmla="*/ 74 w 384"/>
              <a:gd name="connsiteY82" fmla="*/ 290 h 443"/>
              <a:gd name="connsiteX83" fmla="*/ 63 w 384"/>
              <a:gd name="connsiteY83" fmla="*/ 274 h 443"/>
              <a:gd name="connsiteX84" fmla="*/ 53 w 384"/>
              <a:gd name="connsiteY84" fmla="*/ 258 h 443"/>
              <a:gd name="connsiteX85" fmla="*/ 47 w 384"/>
              <a:gd name="connsiteY85" fmla="*/ 243 h 443"/>
              <a:gd name="connsiteX86" fmla="*/ 37 w 384"/>
              <a:gd name="connsiteY86" fmla="*/ 227 h 443"/>
              <a:gd name="connsiteX87" fmla="*/ 32 w 384"/>
              <a:gd name="connsiteY87" fmla="*/ 211 h 443"/>
              <a:gd name="connsiteX88" fmla="*/ 21 w 384"/>
              <a:gd name="connsiteY88" fmla="*/ 195 h 443"/>
              <a:gd name="connsiteX89" fmla="*/ 16 w 384"/>
              <a:gd name="connsiteY89" fmla="*/ 185 h 443"/>
              <a:gd name="connsiteX90" fmla="*/ 16 w 384"/>
              <a:gd name="connsiteY90" fmla="*/ 169 h 443"/>
              <a:gd name="connsiteX91" fmla="*/ 11 w 384"/>
              <a:gd name="connsiteY91" fmla="*/ 153 h 443"/>
              <a:gd name="connsiteX92" fmla="*/ 11 w 384"/>
              <a:gd name="connsiteY92" fmla="*/ 137 h 443"/>
              <a:gd name="connsiteX93" fmla="*/ 5 w 384"/>
              <a:gd name="connsiteY93" fmla="*/ 106 h 443"/>
              <a:gd name="connsiteX94" fmla="*/ 0 w 384"/>
              <a:gd name="connsiteY94" fmla="*/ 69 h 443"/>
              <a:gd name="connsiteX95" fmla="*/ 0 w 384"/>
              <a:gd name="connsiteY95" fmla="*/ 37 h 443"/>
              <a:gd name="connsiteX96" fmla="*/ 0 w 384"/>
              <a:gd name="connsiteY96" fmla="*/ 0 h 443"/>
              <a:gd name="connsiteX0" fmla="*/ 42 w 384"/>
              <a:gd name="connsiteY0" fmla="*/ 6 h 443"/>
              <a:gd name="connsiteX1" fmla="*/ 47 w 384"/>
              <a:gd name="connsiteY1" fmla="*/ 53 h 443"/>
              <a:gd name="connsiteX2" fmla="*/ 53 w 384"/>
              <a:gd name="connsiteY2" fmla="*/ 95 h 443"/>
              <a:gd name="connsiteX3" fmla="*/ 53 w 384"/>
              <a:gd name="connsiteY3" fmla="*/ 121 h 443"/>
              <a:gd name="connsiteX4" fmla="*/ 58 w 384"/>
              <a:gd name="connsiteY4" fmla="*/ 148 h 443"/>
              <a:gd name="connsiteX5" fmla="*/ 68 w 384"/>
              <a:gd name="connsiteY5" fmla="*/ 174 h 443"/>
              <a:gd name="connsiteX6" fmla="*/ 74 w 384"/>
              <a:gd name="connsiteY6" fmla="*/ 190 h 443"/>
              <a:gd name="connsiteX7" fmla="*/ 79 w 384"/>
              <a:gd name="connsiteY7" fmla="*/ 200 h 443"/>
              <a:gd name="connsiteX8" fmla="*/ 95 w 384"/>
              <a:gd name="connsiteY8" fmla="*/ 227 h 443"/>
              <a:gd name="connsiteX9" fmla="*/ 111 w 384"/>
              <a:gd name="connsiteY9" fmla="*/ 248 h 443"/>
              <a:gd name="connsiteX10" fmla="*/ 126 w 384"/>
              <a:gd name="connsiteY10" fmla="*/ 269 h 443"/>
              <a:gd name="connsiteX11" fmla="*/ 137 w 384"/>
              <a:gd name="connsiteY11" fmla="*/ 279 h 443"/>
              <a:gd name="connsiteX12" fmla="*/ 147 w 384"/>
              <a:gd name="connsiteY12" fmla="*/ 285 h 443"/>
              <a:gd name="connsiteX13" fmla="*/ 169 w 384"/>
              <a:gd name="connsiteY13" fmla="*/ 306 h 443"/>
              <a:gd name="connsiteX14" fmla="*/ 190 w 384"/>
              <a:gd name="connsiteY14" fmla="*/ 316 h 443"/>
              <a:gd name="connsiteX15" fmla="*/ 211 w 384"/>
              <a:gd name="connsiteY15" fmla="*/ 332 h 443"/>
              <a:gd name="connsiteX16" fmla="*/ 237 w 384"/>
              <a:gd name="connsiteY16" fmla="*/ 343 h 443"/>
              <a:gd name="connsiteX17" fmla="*/ 248 w 384"/>
              <a:gd name="connsiteY17" fmla="*/ 348 h 443"/>
              <a:gd name="connsiteX18" fmla="*/ 258 w 384"/>
              <a:gd name="connsiteY18" fmla="*/ 353 h 443"/>
              <a:gd name="connsiteX19" fmla="*/ 269 w 384"/>
              <a:gd name="connsiteY19" fmla="*/ 353 h 443"/>
              <a:gd name="connsiteX20" fmla="*/ 279 w 384"/>
              <a:gd name="connsiteY20" fmla="*/ 358 h 443"/>
              <a:gd name="connsiteX21" fmla="*/ 284 w 384"/>
              <a:gd name="connsiteY21" fmla="*/ 358 h 443"/>
              <a:gd name="connsiteX22" fmla="*/ 290 w 384"/>
              <a:gd name="connsiteY22" fmla="*/ 358 h 443"/>
              <a:gd name="connsiteX23" fmla="*/ 300 w 384"/>
              <a:gd name="connsiteY23" fmla="*/ 358 h 443"/>
              <a:gd name="connsiteX24" fmla="*/ 305 w 384"/>
              <a:gd name="connsiteY24" fmla="*/ 353 h 443"/>
              <a:gd name="connsiteX25" fmla="*/ 305 w 384"/>
              <a:gd name="connsiteY25" fmla="*/ 348 h 443"/>
              <a:gd name="connsiteX26" fmla="*/ 311 w 384"/>
              <a:gd name="connsiteY26" fmla="*/ 343 h 443"/>
              <a:gd name="connsiteX27" fmla="*/ 316 w 384"/>
              <a:gd name="connsiteY27" fmla="*/ 337 h 443"/>
              <a:gd name="connsiteX28" fmla="*/ 316 w 384"/>
              <a:gd name="connsiteY28" fmla="*/ 327 h 443"/>
              <a:gd name="connsiteX29" fmla="*/ 321 w 384"/>
              <a:gd name="connsiteY29" fmla="*/ 311 h 443"/>
              <a:gd name="connsiteX30" fmla="*/ 327 w 384"/>
              <a:gd name="connsiteY30" fmla="*/ 295 h 443"/>
              <a:gd name="connsiteX31" fmla="*/ 332 w 384"/>
              <a:gd name="connsiteY31" fmla="*/ 279 h 443"/>
              <a:gd name="connsiteX32" fmla="*/ 332 w 384"/>
              <a:gd name="connsiteY32" fmla="*/ 264 h 443"/>
              <a:gd name="connsiteX33" fmla="*/ 337 w 384"/>
              <a:gd name="connsiteY33" fmla="*/ 248 h 443"/>
              <a:gd name="connsiteX34" fmla="*/ 342 w 384"/>
              <a:gd name="connsiteY34" fmla="*/ 237 h 443"/>
              <a:gd name="connsiteX35" fmla="*/ 348 w 384"/>
              <a:gd name="connsiteY35" fmla="*/ 227 h 443"/>
              <a:gd name="connsiteX36" fmla="*/ 348 w 384"/>
              <a:gd name="connsiteY36" fmla="*/ 222 h 443"/>
              <a:gd name="connsiteX37" fmla="*/ 353 w 384"/>
              <a:gd name="connsiteY37" fmla="*/ 211 h 443"/>
              <a:gd name="connsiteX38" fmla="*/ 353 w 384"/>
              <a:gd name="connsiteY38" fmla="*/ 211 h 443"/>
              <a:gd name="connsiteX39" fmla="*/ 358 w 384"/>
              <a:gd name="connsiteY39" fmla="*/ 211 h 443"/>
              <a:gd name="connsiteX40" fmla="*/ 358 w 384"/>
              <a:gd name="connsiteY40" fmla="*/ 211 h 443"/>
              <a:gd name="connsiteX41" fmla="*/ 358 w 384"/>
              <a:gd name="connsiteY41" fmla="*/ 216 h 443"/>
              <a:gd name="connsiteX42" fmla="*/ 358 w 384"/>
              <a:gd name="connsiteY42" fmla="*/ 222 h 443"/>
              <a:gd name="connsiteX43" fmla="*/ 363 w 384"/>
              <a:gd name="connsiteY43" fmla="*/ 227 h 443"/>
              <a:gd name="connsiteX44" fmla="*/ 363 w 384"/>
              <a:gd name="connsiteY44" fmla="*/ 243 h 443"/>
              <a:gd name="connsiteX45" fmla="*/ 363 w 384"/>
              <a:gd name="connsiteY45" fmla="*/ 253 h 443"/>
              <a:gd name="connsiteX46" fmla="*/ 363 w 384"/>
              <a:gd name="connsiteY46" fmla="*/ 269 h 443"/>
              <a:gd name="connsiteX47" fmla="*/ 363 w 384"/>
              <a:gd name="connsiteY47" fmla="*/ 285 h 443"/>
              <a:gd name="connsiteX48" fmla="*/ 363 w 384"/>
              <a:gd name="connsiteY48" fmla="*/ 306 h 443"/>
              <a:gd name="connsiteX49" fmla="*/ 363 w 384"/>
              <a:gd name="connsiteY49" fmla="*/ 322 h 443"/>
              <a:gd name="connsiteX50" fmla="*/ 363 w 384"/>
              <a:gd name="connsiteY50" fmla="*/ 337 h 443"/>
              <a:gd name="connsiteX51" fmla="*/ 369 w 384"/>
              <a:gd name="connsiteY51" fmla="*/ 353 h 443"/>
              <a:gd name="connsiteX52" fmla="*/ 369 w 384"/>
              <a:gd name="connsiteY52" fmla="*/ 369 h 443"/>
              <a:gd name="connsiteX53" fmla="*/ 374 w 384"/>
              <a:gd name="connsiteY53" fmla="*/ 380 h 443"/>
              <a:gd name="connsiteX54" fmla="*/ 374 w 384"/>
              <a:gd name="connsiteY54" fmla="*/ 390 h 443"/>
              <a:gd name="connsiteX55" fmla="*/ 379 w 384"/>
              <a:gd name="connsiteY55" fmla="*/ 401 h 443"/>
              <a:gd name="connsiteX56" fmla="*/ 379 w 384"/>
              <a:gd name="connsiteY56" fmla="*/ 406 h 443"/>
              <a:gd name="connsiteX57" fmla="*/ 384 w 384"/>
              <a:gd name="connsiteY57" fmla="*/ 416 h 443"/>
              <a:gd name="connsiteX58" fmla="*/ 384 w 384"/>
              <a:gd name="connsiteY58" fmla="*/ 422 h 443"/>
              <a:gd name="connsiteX59" fmla="*/ 384 w 384"/>
              <a:gd name="connsiteY59" fmla="*/ 427 h 443"/>
              <a:gd name="connsiteX60" fmla="*/ 384 w 384"/>
              <a:gd name="connsiteY60" fmla="*/ 432 h 443"/>
              <a:gd name="connsiteX61" fmla="*/ 379 w 384"/>
              <a:gd name="connsiteY61" fmla="*/ 437 h 443"/>
              <a:gd name="connsiteX62" fmla="*/ 374 w 384"/>
              <a:gd name="connsiteY62" fmla="*/ 443 h 443"/>
              <a:gd name="connsiteX63" fmla="*/ 363 w 384"/>
              <a:gd name="connsiteY63" fmla="*/ 443 h 443"/>
              <a:gd name="connsiteX64" fmla="*/ 353 w 384"/>
              <a:gd name="connsiteY64" fmla="*/ 443 h 443"/>
              <a:gd name="connsiteX65" fmla="*/ 337 w 384"/>
              <a:gd name="connsiteY65" fmla="*/ 443 h 443"/>
              <a:gd name="connsiteX66" fmla="*/ 321 w 384"/>
              <a:gd name="connsiteY66" fmla="*/ 437 h 443"/>
              <a:gd name="connsiteX67" fmla="*/ 300 w 384"/>
              <a:gd name="connsiteY67" fmla="*/ 437 h 443"/>
              <a:gd name="connsiteX68" fmla="*/ 279 w 384"/>
              <a:gd name="connsiteY68" fmla="*/ 432 h 443"/>
              <a:gd name="connsiteX69" fmla="*/ 258 w 384"/>
              <a:gd name="connsiteY69" fmla="*/ 427 h 443"/>
              <a:gd name="connsiteX70" fmla="*/ 248 w 384"/>
              <a:gd name="connsiteY70" fmla="*/ 422 h 443"/>
              <a:gd name="connsiteX71" fmla="*/ 237 w 384"/>
              <a:gd name="connsiteY71" fmla="*/ 416 h 443"/>
              <a:gd name="connsiteX72" fmla="*/ 221 w 384"/>
              <a:gd name="connsiteY72" fmla="*/ 411 h 443"/>
              <a:gd name="connsiteX73" fmla="*/ 211 w 384"/>
              <a:gd name="connsiteY73" fmla="*/ 406 h 443"/>
              <a:gd name="connsiteX74" fmla="*/ 195 w 384"/>
              <a:gd name="connsiteY74" fmla="*/ 401 h 443"/>
              <a:gd name="connsiteX75" fmla="*/ 179 w 384"/>
              <a:gd name="connsiteY75" fmla="*/ 390 h 443"/>
              <a:gd name="connsiteX76" fmla="*/ 169 w 384"/>
              <a:gd name="connsiteY76" fmla="*/ 380 h 443"/>
              <a:gd name="connsiteX77" fmla="*/ 153 w 384"/>
              <a:gd name="connsiteY77" fmla="*/ 369 h 443"/>
              <a:gd name="connsiteX78" fmla="*/ 121 w 384"/>
              <a:gd name="connsiteY78" fmla="*/ 343 h 443"/>
              <a:gd name="connsiteX79" fmla="*/ 95 w 384"/>
              <a:gd name="connsiteY79" fmla="*/ 316 h 443"/>
              <a:gd name="connsiteX80" fmla="*/ 84 w 384"/>
              <a:gd name="connsiteY80" fmla="*/ 306 h 443"/>
              <a:gd name="connsiteX81" fmla="*/ 74 w 384"/>
              <a:gd name="connsiteY81" fmla="*/ 290 h 443"/>
              <a:gd name="connsiteX82" fmla="*/ 63 w 384"/>
              <a:gd name="connsiteY82" fmla="*/ 274 h 443"/>
              <a:gd name="connsiteX83" fmla="*/ 53 w 384"/>
              <a:gd name="connsiteY83" fmla="*/ 258 h 443"/>
              <a:gd name="connsiteX84" fmla="*/ 47 w 384"/>
              <a:gd name="connsiteY84" fmla="*/ 243 h 443"/>
              <a:gd name="connsiteX85" fmla="*/ 37 w 384"/>
              <a:gd name="connsiteY85" fmla="*/ 227 h 443"/>
              <a:gd name="connsiteX86" fmla="*/ 32 w 384"/>
              <a:gd name="connsiteY86" fmla="*/ 211 h 443"/>
              <a:gd name="connsiteX87" fmla="*/ 21 w 384"/>
              <a:gd name="connsiteY87" fmla="*/ 195 h 443"/>
              <a:gd name="connsiteX88" fmla="*/ 16 w 384"/>
              <a:gd name="connsiteY88" fmla="*/ 185 h 443"/>
              <a:gd name="connsiteX89" fmla="*/ 16 w 384"/>
              <a:gd name="connsiteY89" fmla="*/ 169 h 443"/>
              <a:gd name="connsiteX90" fmla="*/ 11 w 384"/>
              <a:gd name="connsiteY90" fmla="*/ 153 h 443"/>
              <a:gd name="connsiteX91" fmla="*/ 11 w 384"/>
              <a:gd name="connsiteY91" fmla="*/ 137 h 443"/>
              <a:gd name="connsiteX92" fmla="*/ 5 w 384"/>
              <a:gd name="connsiteY92" fmla="*/ 106 h 443"/>
              <a:gd name="connsiteX93" fmla="*/ 0 w 384"/>
              <a:gd name="connsiteY93" fmla="*/ 69 h 443"/>
              <a:gd name="connsiteX94" fmla="*/ 0 w 384"/>
              <a:gd name="connsiteY94" fmla="*/ 37 h 443"/>
              <a:gd name="connsiteX95" fmla="*/ 0 w 384"/>
              <a:gd name="connsiteY95" fmla="*/ 0 h 443"/>
              <a:gd name="connsiteX0" fmla="*/ 47 w 384"/>
              <a:gd name="connsiteY0" fmla="*/ 53 h 443"/>
              <a:gd name="connsiteX1" fmla="*/ 53 w 384"/>
              <a:gd name="connsiteY1" fmla="*/ 95 h 443"/>
              <a:gd name="connsiteX2" fmla="*/ 53 w 384"/>
              <a:gd name="connsiteY2" fmla="*/ 121 h 443"/>
              <a:gd name="connsiteX3" fmla="*/ 58 w 384"/>
              <a:gd name="connsiteY3" fmla="*/ 148 h 443"/>
              <a:gd name="connsiteX4" fmla="*/ 68 w 384"/>
              <a:gd name="connsiteY4" fmla="*/ 174 h 443"/>
              <a:gd name="connsiteX5" fmla="*/ 74 w 384"/>
              <a:gd name="connsiteY5" fmla="*/ 190 h 443"/>
              <a:gd name="connsiteX6" fmla="*/ 79 w 384"/>
              <a:gd name="connsiteY6" fmla="*/ 200 h 443"/>
              <a:gd name="connsiteX7" fmla="*/ 95 w 384"/>
              <a:gd name="connsiteY7" fmla="*/ 227 h 443"/>
              <a:gd name="connsiteX8" fmla="*/ 111 w 384"/>
              <a:gd name="connsiteY8" fmla="*/ 248 h 443"/>
              <a:gd name="connsiteX9" fmla="*/ 126 w 384"/>
              <a:gd name="connsiteY9" fmla="*/ 269 h 443"/>
              <a:gd name="connsiteX10" fmla="*/ 137 w 384"/>
              <a:gd name="connsiteY10" fmla="*/ 279 h 443"/>
              <a:gd name="connsiteX11" fmla="*/ 147 w 384"/>
              <a:gd name="connsiteY11" fmla="*/ 285 h 443"/>
              <a:gd name="connsiteX12" fmla="*/ 169 w 384"/>
              <a:gd name="connsiteY12" fmla="*/ 306 h 443"/>
              <a:gd name="connsiteX13" fmla="*/ 190 w 384"/>
              <a:gd name="connsiteY13" fmla="*/ 316 h 443"/>
              <a:gd name="connsiteX14" fmla="*/ 211 w 384"/>
              <a:gd name="connsiteY14" fmla="*/ 332 h 443"/>
              <a:gd name="connsiteX15" fmla="*/ 237 w 384"/>
              <a:gd name="connsiteY15" fmla="*/ 343 h 443"/>
              <a:gd name="connsiteX16" fmla="*/ 248 w 384"/>
              <a:gd name="connsiteY16" fmla="*/ 348 h 443"/>
              <a:gd name="connsiteX17" fmla="*/ 258 w 384"/>
              <a:gd name="connsiteY17" fmla="*/ 353 h 443"/>
              <a:gd name="connsiteX18" fmla="*/ 269 w 384"/>
              <a:gd name="connsiteY18" fmla="*/ 353 h 443"/>
              <a:gd name="connsiteX19" fmla="*/ 279 w 384"/>
              <a:gd name="connsiteY19" fmla="*/ 358 h 443"/>
              <a:gd name="connsiteX20" fmla="*/ 284 w 384"/>
              <a:gd name="connsiteY20" fmla="*/ 358 h 443"/>
              <a:gd name="connsiteX21" fmla="*/ 290 w 384"/>
              <a:gd name="connsiteY21" fmla="*/ 358 h 443"/>
              <a:gd name="connsiteX22" fmla="*/ 300 w 384"/>
              <a:gd name="connsiteY22" fmla="*/ 358 h 443"/>
              <a:gd name="connsiteX23" fmla="*/ 305 w 384"/>
              <a:gd name="connsiteY23" fmla="*/ 353 h 443"/>
              <a:gd name="connsiteX24" fmla="*/ 305 w 384"/>
              <a:gd name="connsiteY24" fmla="*/ 348 h 443"/>
              <a:gd name="connsiteX25" fmla="*/ 311 w 384"/>
              <a:gd name="connsiteY25" fmla="*/ 343 h 443"/>
              <a:gd name="connsiteX26" fmla="*/ 316 w 384"/>
              <a:gd name="connsiteY26" fmla="*/ 337 h 443"/>
              <a:gd name="connsiteX27" fmla="*/ 316 w 384"/>
              <a:gd name="connsiteY27" fmla="*/ 327 h 443"/>
              <a:gd name="connsiteX28" fmla="*/ 321 w 384"/>
              <a:gd name="connsiteY28" fmla="*/ 311 h 443"/>
              <a:gd name="connsiteX29" fmla="*/ 327 w 384"/>
              <a:gd name="connsiteY29" fmla="*/ 295 h 443"/>
              <a:gd name="connsiteX30" fmla="*/ 332 w 384"/>
              <a:gd name="connsiteY30" fmla="*/ 279 h 443"/>
              <a:gd name="connsiteX31" fmla="*/ 332 w 384"/>
              <a:gd name="connsiteY31" fmla="*/ 264 h 443"/>
              <a:gd name="connsiteX32" fmla="*/ 337 w 384"/>
              <a:gd name="connsiteY32" fmla="*/ 248 h 443"/>
              <a:gd name="connsiteX33" fmla="*/ 342 w 384"/>
              <a:gd name="connsiteY33" fmla="*/ 237 h 443"/>
              <a:gd name="connsiteX34" fmla="*/ 348 w 384"/>
              <a:gd name="connsiteY34" fmla="*/ 227 h 443"/>
              <a:gd name="connsiteX35" fmla="*/ 348 w 384"/>
              <a:gd name="connsiteY35" fmla="*/ 222 h 443"/>
              <a:gd name="connsiteX36" fmla="*/ 353 w 384"/>
              <a:gd name="connsiteY36" fmla="*/ 211 h 443"/>
              <a:gd name="connsiteX37" fmla="*/ 353 w 384"/>
              <a:gd name="connsiteY37" fmla="*/ 211 h 443"/>
              <a:gd name="connsiteX38" fmla="*/ 358 w 384"/>
              <a:gd name="connsiteY38" fmla="*/ 211 h 443"/>
              <a:gd name="connsiteX39" fmla="*/ 358 w 384"/>
              <a:gd name="connsiteY39" fmla="*/ 211 h 443"/>
              <a:gd name="connsiteX40" fmla="*/ 358 w 384"/>
              <a:gd name="connsiteY40" fmla="*/ 216 h 443"/>
              <a:gd name="connsiteX41" fmla="*/ 358 w 384"/>
              <a:gd name="connsiteY41" fmla="*/ 222 h 443"/>
              <a:gd name="connsiteX42" fmla="*/ 363 w 384"/>
              <a:gd name="connsiteY42" fmla="*/ 227 h 443"/>
              <a:gd name="connsiteX43" fmla="*/ 363 w 384"/>
              <a:gd name="connsiteY43" fmla="*/ 243 h 443"/>
              <a:gd name="connsiteX44" fmla="*/ 363 w 384"/>
              <a:gd name="connsiteY44" fmla="*/ 253 h 443"/>
              <a:gd name="connsiteX45" fmla="*/ 363 w 384"/>
              <a:gd name="connsiteY45" fmla="*/ 269 h 443"/>
              <a:gd name="connsiteX46" fmla="*/ 363 w 384"/>
              <a:gd name="connsiteY46" fmla="*/ 285 h 443"/>
              <a:gd name="connsiteX47" fmla="*/ 363 w 384"/>
              <a:gd name="connsiteY47" fmla="*/ 306 h 443"/>
              <a:gd name="connsiteX48" fmla="*/ 363 w 384"/>
              <a:gd name="connsiteY48" fmla="*/ 322 h 443"/>
              <a:gd name="connsiteX49" fmla="*/ 363 w 384"/>
              <a:gd name="connsiteY49" fmla="*/ 337 h 443"/>
              <a:gd name="connsiteX50" fmla="*/ 369 w 384"/>
              <a:gd name="connsiteY50" fmla="*/ 353 h 443"/>
              <a:gd name="connsiteX51" fmla="*/ 369 w 384"/>
              <a:gd name="connsiteY51" fmla="*/ 369 h 443"/>
              <a:gd name="connsiteX52" fmla="*/ 374 w 384"/>
              <a:gd name="connsiteY52" fmla="*/ 380 h 443"/>
              <a:gd name="connsiteX53" fmla="*/ 374 w 384"/>
              <a:gd name="connsiteY53" fmla="*/ 390 h 443"/>
              <a:gd name="connsiteX54" fmla="*/ 379 w 384"/>
              <a:gd name="connsiteY54" fmla="*/ 401 h 443"/>
              <a:gd name="connsiteX55" fmla="*/ 379 w 384"/>
              <a:gd name="connsiteY55" fmla="*/ 406 h 443"/>
              <a:gd name="connsiteX56" fmla="*/ 384 w 384"/>
              <a:gd name="connsiteY56" fmla="*/ 416 h 443"/>
              <a:gd name="connsiteX57" fmla="*/ 384 w 384"/>
              <a:gd name="connsiteY57" fmla="*/ 422 h 443"/>
              <a:gd name="connsiteX58" fmla="*/ 384 w 384"/>
              <a:gd name="connsiteY58" fmla="*/ 427 h 443"/>
              <a:gd name="connsiteX59" fmla="*/ 384 w 384"/>
              <a:gd name="connsiteY59" fmla="*/ 432 h 443"/>
              <a:gd name="connsiteX60" fmla="*/ 379 w 384"/>
              <a:gd name="connsiteY60" fmla="*/ 437 h 443"/>
              <a:gd name="connsiteX61" fmla="*/ 374 w 384"/>
              <a:gd name="connsiteY61" fmla="*/ 443 h 443"/>
              <a:gd name="connsiteX62" fmla="*/ 363 w 384"/>
              <a:gd name="connsiteY62" fmla="*/ 443 h 443"/>
              <a:gd name="connsiteX63" fmla="*/ 353 w 384"/>
              <a:gd name="connsiteY63" fmla="*/ 443 h 443"/>
              <a:gd name="connsiteX64" fmla="*/ 337 w 384"/>
              <a:gd name="connsiteY64" fmla="*/ 443 h 443"/>
              <a:gd name="connsiteX65" fmla="*/ 321 w 384"/>
              <a:gd name="connsiteY65" fmla="*/ 437 h 443"/>
              <a:gd name="connsiteX66" fmla="*/ 300 w 384"/>
              <a:gd name="connsiteY66" fmla="*/ 437 h 443"/>
              <a:gd name="connsiteX67" fmla="*/ 279 w 384"/>
              <a:gd name="connsiteY67" fmla="*/ 432 h 443"/>
              <a:gd name="connsiteX68" fmla="*/ 258 w 384"/>
              <a:gd name="connsiteY68" fmla="*/ 427 h 443"/>
              <a:gd name="connsiteX69" fmla="*/ 248 w 384"/>
              <a:gd name="connsiteY69" fmla="*/ 422 h 443"/>
              <a:gd name="connsiteX70" fmla="*/ 237 w 384"/>
              <a:gd name="connsiteY70" fmla="*/ 416 h 443"/>
              <a:gd name="connsiteX71" fmla="*/ 221 w 384"/>
              <a:gd name="connsiteY71" fmla="*/ 411 h 443"/>
              <a:gd name="connsiteX72" fmla="*/ 211 w 384"/>
              <a:gd name="connsiteY72" fmla="*/ 406 h 443"/>
              <a:gd name="connsiteX73" fmla="*/ 195 w 384"/>
              <a:gd name="connsiteY73" fmla="*/ 401 h 443"/>
              <a:gd name="connsiteX74" fmla="*/ 179 w 384"/>
              <a:gd name="connsiteY74" fmla="*/ 390 h 443"/>
              <a:gd name="connsiteX75" fmla="*/ 169 w 384"/>
              <a:gd name="connsiteY75" fmla="*/ 380 h 443"/>
              <a:gd name="connsiteX76" fmla="*/ 153 w 384"/>
              <a:gd name="connsiteY76" fmla="*/ 369 h 443"/>
              <a:gd name="connsiteX77" fmla="*/ 121 w 384"/>
              <a:gd name="connsiteY77" fmla="*/ 343 h 443"/>
              <a:gd name="connsiteX78" fmla="*/ 95 w 384"/>
              <a:gd name="connsiteY78" fmla="*/ 316 h 443"/>
              <a:gd name="connsiteX79" fmla="*/ 84 w 384"/>
              <a:gd name="connsiteY79" fmla="*/ 306 h 443"/>
              <a:gd name="connsiteX80" fmla="*/ 74 w 384"/>
              <a:gd name="connsiteY80" fmla="*/ 290 h 443"/>
              <a:gd name="connsiteX81" fmla="*/ 63 w 384"/>
              <a:gd name="connsiteY81" fmla="*/ 274 h 443"/>
              <a:gd name="connsiteX82" fmla="*/ 53 w 384"/>
              <a:gd name="connsiteY82" fmla="*/ 258 h 443"/>
              <a:gd name="connsiteX83" fmla="*/ 47 w 384"/>
              <a:gd name="connsiteY83" fmla="*/ 243 h 443"/>
              <a:gd name="connsiteX84" fmla="*/ 37 w 384"/>
              <a:gd name="connsiteY84" fmla="*/ 227 h 443"/>
              <a:gd name="connsiteX85" fmla="*/ 32 w 384"/>
              <a:gd name="connsiteY85" fmla="*/ 211 h 443"/>
              <a:gd name="connsiteX86" fmla="*/ 21 w 384"/>
              <a:gd name="connsiteY86" fmla="*/ 195 h 443"/>
              <a:gd name="connsiteX87" fmla="*/ 16 w 384"/>
              <a:gd name="connsiteY87" fmla="*/ 185 h 443"/>
              <a:gd name="connsiteX88" fmla="*/ 16 w 384"/>
              <a:gd name="connsiteY88" fmla="*/ 169 h 443"/>
              <a:gd name="connsiteX89" fmla="*/ 11 w 384"/>
              <a:gd name="connsiteY89" fmla="*/ 153 h 443"/>
              <a:gd name="connsiteX90" fmla="*/ 11 w 384"/>
              <a:gd name="connsiteY90" fmla="*/ 137 h 443"/>
              <a:gd name="connsiteX91" fmla="*/ 5 w 384"/>
              <a:gd name="connsiteY91" fmla="*/ 106 h 443"/>
              <a:gd name="connsiteX92" fmla="*/ 0 w 384"/>
              <a:gd name="connsiteY92" fmla="*/ 69 h 443"/>
              <a:gd name="connsiteX93" fmla="*/ 0 w 384"/>
              <a:gd name="connsiteY93" fmla="*/ 37 h 443"/>
              <a:gd name="connsiteX94" fmla="*/ 0 w 384"/>
              <a:gd name="connsiteY94" fmla="*/ 0 h 443"/>
              <a:gd name="connsiteX0" fmla="*/ 47 w 384"/>
              <a:gd name="connsiteY0" fmla="*/ 16 h 406"/>
              <a:gd name="connsiteX1" fmla="*/ 53 w 384"/>
              <a:gd name="connsiteY1" fmla="*/ 58 h 406"/>
              <a:gd name="connsiteX2" fmla="*/ 53 w 384"/>
              <a:gd name="connsiteY2" fmla="*/ 84 h 406"/>
              <a:gd name="connsiteX3" fmla="*/ 58 w 384"/>
              <a:gd name="connsiteY3" fmla="*/ 111 h 406"/>
              <a:gd name="connsiteX4" fmla="*/ 68 w 384"/>
              <a:gd name="connsiteY4" fmla="*/ 137 h 406"/>
              <a:gd name="connsiteX5" fmla="*/ 74 w 384"/>
              <a:gd name="connsiteY5" fmla="*/ 153 h 406"/>
              <a:gd name="connsiteX6" fmla="*/ 79 w 384"/>
              <a:gd name="connsiteY6" fmla="*/ 163 h 406"/>
              <a:gd name="connsiteX7" fmla="*/ 95 w 384"/>
              <a:gd name="connsiteY7" fmla="*/ 190 h 406"/>
              <a:gd name="connsiteX8" fmla="*/ 111 w 384"/>
              <a:gd name="connsiteY8" fmla="*/ 211 h 406"/>
              <a:gd name="connsiteX9" fmla="*/ 126 w 384"/>
              <a:gd name="connsiteY9" fmla="*/ 232 h 406"/>
              <a:gd name="connsiteX10" fmla="*/ 137 w 384"/>
              <a:gd name="connsiteY10" fmla="*/ 242 h 406"/>
              <a:gd name="connsiteX11" fmla="*/ 147 w 384"/>
              <a:gd name="connsiteY11" fmla="*/ 248 h 406"/>
              <a:gd name="connsiteX12" fmla="*/ 169 w 384"/>
              <a:gd name="connsiteY12" fmla="*/ 269 h 406"/>
              <a:gd name="connsiteX13" fmla="*/ 190 w 384"/>
              <a:gd name="connsiteY13" fmla="*/ 279 h 406"/>
              <a:gd name="connsiteX14" fmla="*/ 211 w 384"/>
              <a:gd name="connsiteY14" fmla="*/ 295 h 406"/>
              <a:gd name="connsiteX15" fmla="*/ 237 w 384"/>
              <a:gd name="connsiteY15" fmla="*/ 306 h 406"/>
              <a:gd name="connsiteX16" fmla="*/ 248 w 384"/>
              <a:gd name="connsiteY16" fmla="*/ 311 h 406"/>
              <a:gd name="connsiteX17" fmla="*/ 258 w 384"/>
              <a:gd name="connsiteY17" fmla="*/ 316 h 406"/>
              <a:gd name="connsiteX18" fmla="*/ 269 w 384"/>
              <a:gd name="connsiteY18" fmla="*/ 316 h 406"/>
              <a:gd name="connsiteX19" fmla="*/ 279 w 384"/>
              <a:gd name="connsiteY19" fmla="*/ 321 h 406"/>
              <a:gd name="connsiteX20" fmla="*/ 284 w 384"/>
              <a:gd name="connsiteY20" fmla="*/ 321 h 406"/>
              <a:gd name="connsiteX21" fmla="*/ 290 w 384"/>
              <a:gd name="connsiteY21" fmla="*/ 321 h 406"/>
              <a:gd name="connsiteX22" fmla="*/ 300 w 384"/>
              <a:gd name="connsiteY22" fmla="*/ 321 h 406"/>
              <a:gd name="connsiteX23" fmla="*/ 305 w 384"/>
              <a:gd name="connsiteY23" fmla="*/ 316 h 406"/>
              <a:gd name="connsiteX24" fmla="*/ 305 w 384"/>
              <a:gd name="connsiteY24" fmla="*/ 311 h 406"/>
              <a:gd name="connsiteX25" fmla="*/ 311 w 384"/>
              <a:gd name="connsiteY25" fmla="*/ 306 h 406"/>
              <a:gd name="connsiteX26" fmla="*/ 316 w 384"/>
              <a:gd name="connsiteY26" fmla="*/ 300 h 406"/>
              <a:gd name="connsiteX27" fmla="*/ 316 w 384"/>
              <a:gd name="connsiteY27" fmla="*/ 290 h 406"/>
              <a:gd name="connsiteX28" fmla="*/ 321 w 384"/>
              <a:gd name="connsiteY28" fmla="*/ 274 h 406"/>
              <a:gd name="connsiteX29" fmla="*/ 327 w 384"/>
              <a:gd name="connsiteY29" fmla="*/ 258 h 406"/>
              <a:gd name="connsiteX30" fmla="*/ 332 w 384"/>
              <a:gd name="connsiteY30" fmla="*/ 242 h 406"/>
              <a:gd name="connsiteX31" fmla="*/ 332 w 384"/>
              <a:gd name="connsiteY31" fmla="*/ 227 h 406"/>
              <a:gd name="connsiteX32" fmla="*/ 337 w 384"/>
              <a:gd name="connsiteY32" fmla="*/ 211 h 406"/>
              <a:gd name="connsiteX33" fmla="*/ 342 w 384"/>
              <a:gd name="connsiteY33" fmla="*/ 200 h 406"/>
              <a:gd name="connsiteX34" fmla="*/ 348 w 384"/>
              <a:gd name="connsiteY34" fmla="*/ 190 h 406"/>
              <a:gd name="connsiteX35" fmla="*/ 348 w 384"/>
              <a:gd name="connsiteY35" fmla="*/ 185 h 406"/>
              <a:gd name="connsiteX36" fmla="*/ 353 w 384"/>
              <a:gd name="connsiteY36" fmla="*/ 174 h 406"/>
              <a:gd name="connsiteX37" fmla="*/ 353 w 384"/>
              <a:gd name="connsiteY37" fmla="*/ 174 h 406"/>
              <a:gd name="connsiteX38" fmla="*/ 358 w 384"/>
              <a:gd name="connsiteY38" fmla="*/ 174 h 406"/>
              <a:gd name="connsiteX39" fmla="*/ 358 w 384"/>
              <a:gd name="connsiteY39" fmla="*/ 174 h 406"/>
              <a:gd name="connsiteX40" fmla="*/ 358 w 384"/>
              <a:gd name="connsiteY40" fmla="*/ 179 h 406"/>
              <a:gd name="connsiteX41" fmla="*/ 358 w 384"/>
              <a:gd name="connsiteY41" fmla="*/ 185 h 406"/>
              <a:gd name="connsiteX42" fmla="*/ 363 w 384"/>
              <a:gd name="connsiteY42" fmla="*/ 190 h 406"/>
              <a:gd name="connsiteX43" fmla="*/ 363 w 384"/>
              <a:gd name="connsiteY43" fmla="*/ 206 h 406"/>
              <a:gd name="connsiteX44" fmla="*/ 363 w 384"/>
              <a:gd name="connsiteY44" fmla="*/ 216 h 406"/>
              <a:gd name="connsiteX45" fmla="*/ 363 w 384"/>
              <a:gd name="connsiteY45" fmla="*/ 232 h 406"/>
              <a:gd name="connsiteX46" fmla="*/ 363 w 384"/>
              <a:gd name="connsiteY46" fmla="*/ 248 h 406"/>
              <a:gd name="connsiteX47" fmla="*/ 363 w 384"/>
              <a:gd name="connsiteY47" fmla="*/ 269 h 406"/>
              <a:gd name="connsiteX48" fmla="*/ 363 w 384"/>
              <a:gd name="connsiteY48" fmla="*/ 285 h 406"/>
              <a:gd name="connsiteX49" fmla="*/ 363 w 384"/>
              <a:gd name="connsiteY49" fmla="*/ 300 h 406"/>
              <a:gd name="connsiteX50" fmla="*/ 369 w 384"/>
              <a:gd name="connsiteY50" fmla="*/ 316 h 406"/>
              <a:gd name="connsiteX51" fmla="*/ 369 w 384"/>
              <a:gd name="connsiteY51" fmla="*/ 332 h 406"/>
              <a:gd name="connsiteX52" fmla="*/ 374 w 384"/>
              <a:gd name="connsiteY52" fmla="*/ 343 h 406"/>
              <a:gd name="connsiteX53" fmla="*/ 374 w 384"/>
              <a:gd name="connsiteY53" fmla="*/ 353 h 406"/>
              <a:gd name="connsiteX54" fmla="*/ 379 w 384"/>
              <a:gd name="connsiteY54" fmla="*/ 364 h 406"/>
              <a:gd name="connsiteX55" fmla="*/ 379 w 384"/>
              <a:gd name="connsiteY55" fmla="*/ 369 h 406"/>
              <a:gd name="connsiteX56" fmla="*/ 384 w 384"/>
              <a:gd name="connsiteY56" fmla="*/ 379 h 406"/>
              <a:gd name="connsiteX57" fmla="*/ 384 w 384"/>
              <a:gd name="connsiteY57" fmla="*/ 385 h 406"/>
              <a:gd name="connsiteX58" fmla="*/ 384 w 384"/>
              <a:gd name="connsiteY58" fmla="*/ 390 h 406"/>
              <a:gd name="connsiteX59" fmla="*/ 384 w 384"/>
              <a:gd name="connsiteY59" fmla="*/ 395 h 406"/>
              <a:gd name="connsiteX60" fmla="*/ 379 w 384"/>
              <a:gd name="connsiteY60" fmla="*/ 400 h 406"/>
              <a:gd name="connsiteX61" fmla="*/ 374 w 384"/>
              <a:gd name="connsiteY61" fmla="*/ 406 h 406"/>
              <a:gd name="connsiteX62" fmla="*/ 363 w 384"/>
              <a:gd name="connsiteY62" fmla="*/ 406 h 406"/>
              <a:gd name="connsiteX63" fmla="*/ 353 w 384"/>
              <a:gd name="connsiteY63" fmla="*/ 406 h 406"/>
              <a:gd name="connsiteX64" fmla="*/ 337 w 384"/>
              <a:gd name="connsiteY64" fmla="*/ 406 h 406"/>
              <a:gd name="connsiteX65" fmla="*/ 321 w 384"/>
              <a:gd name="connsiteY65" fmla="*/ 400 h 406"/>
              <a:gd name="connsiteX66" fmla="*/ 300 w 384"/>
              <a:gd name="connsiteY66" fmla="*/ 400 h 406"/>
              <a:gd name="connsiteX67" fmla="*/ 279 w 384"/>
              <a:gd name="connsiteY67" fmla="*/ 395 h 406"/>
              <a:gd name="connsiteX68" fmla="*/ 258 w 384"/>
              <a:gd name="connsiteY68" fmla="*/ 390 h 406"/>
              <a:gd name="connsiteX69" fmla="*/ 248 w 384"/>
              <a:gd name="connsiteY69" fmla="*/ 385 h 406"/>
              <a:gd name="connsiteX70" fmla="*/ 237 w 384"/>
              <a:gd name="connsiteY70" fmla="*/ 379 h 406"/>
              <a:gd name="connsiteX71" fmla="*/ 221 w 384"/>
              <a:gd name="connsiteY71" fmla="*/ 374 h 406"/>
              <a:gd name="connsiteX72" fmla="*/ 211 w 384"/>
              <a:gd name="connsiteY72" fmla="*/ 369 h 406"/>
              <a:gd name="connsiteX73" fmla="*/ 195 w 384"/>
              <a:gd name="connsiteY73" fmla="*/ 364 h 406"/>
              <a:gd name="connsiteX74" fmla="*/ 179 w 384"/>
              <a:gd name="connsiteY74" fmla="*/ 353 h 406"/>
              <a:gd name="connsiteX75" fmla="*/ 169 w 384"/>
              <a:gd name="connsiteY75" fmla="*/ 343 h 406"/>
              <a:gd name="connsiteX76" fmla="*/ 153 w 384"/>
              <a:gd name="connsiteY76" fmla="*/ 332 h 406"/>
              <a:gd name="connsiteX77" fmla="*/ 121 w 384"/>
              <a:gd name="connsiteY77" fmla="*/ 306 h 406"/>
              <a:gd name="connsiteX78" fmla="*/ 95 w 384"/>
              <a:gd name="connsiteY78" fmla="*/ 279 h 406"/>
              <a:gd name="connsiteX79" fmla="*/ 84 w 384"/>
              <a:gd name="connsiteY79" fmla="*/ 269 h 406"/>
              <a:gd name="connsiteX80" fmla="*/ 74 w 384"/>
              <a:gd name="connsiteY80" fmla="*/ 253 h 406"/>
              <a:gd name="connsiteX81" fmla="*/ 63 w 384"/>
              <a:gd name="connsiteY81" fmla="*/ 237 h 406"/>
              <a:gd name="connsiteX82" fmla="*/ 53 w 384"/>
              <a:gd name="connsiteY82" fmla="*/ 221 h 406"/>
              <a:gd name="connsiteX83" fmla="*/ 47 w 384"/>
              <a:gd name="connsiteY83" fmla="*/ 206 h 406"/>
              <a:gd name="connsiteX84" fmla="*/ 37 w 384"/>
              <a:gd name="connsiteY84" fmla="*/ 190 h 406"/>
              <a:gd name="connsiteX85" fmla="*/ 32 w 384"/>
              <a:gd name="connsiteY85" fmla="*/ 174 h 406"/>
              <a:gd name="connsiteX86" fmla="*/ 21 w 384"/>
              <a:gd name="connsiteY86" fmla="*/ 158 h 406"/>
              <a:gd name="connsiteX87" fmla="*/ 16 w 384"/>
              <a:gd name="connsiteY87" fmla="*/ 148 h 406"/>
              <a:gd name="connsiteX88" fmla="*/ 16 w 384"/>
              <a:gd name="connsiteY88" fmla="*/ 132 h 406"/>
              <a:gd name="connsiteX89" fmla="*/ 11 w 384"/>
              <a:gd name="connsiteY89" fmla="*/ 116 h 406"/>
              <a:gd name="connsiteX90" fmla="*/ 11 w 384"/>
              <a:gd name="connsiteY90" fmla="*/ 100 h 406"/>
              <a:gd name="connsiteX91" fmla="*/ 5 w 384"/>
              <a:gd name="connsiteY91" fmla="*/ 69 h 406"/>
              <a:gd name="connsiteX92" fmla="*/ 0 w 384"/>
              <a:gd name="connsiteY92" fmla="*/ 32 h 406"/>
              <a:gd name="connsiteX93" fmla="*/ 0 w 384"/>
              <a:gd name="connsiteY93" fmla="*/ 0 h 406"/>
              <a:gd name="connsiteX0" fmla="*/ 47 w 384"/>
              <a:gd name="connsiteY0" fmla="*/ 0 h 390"/>
              <a:gd name="connsiteX1" fmla="*/ 53 w 384"/>
              <a:gd name="connsiteY1" fmla="*/ 42 h 390"/>
              <a:gd name="connsiteX2" fmla="*/ 53 w 384"/>
              <a:gd name="connsiteY2" fmla="*/ 68 h 390"/>
              <a:gd name="connsiteX3" fmla="*/ 58 w 384"/>
              <a:gd name="connsiteY3" fmla="*/ 95 h 390"/>
              <a:gd name="connsiteX4" fmla="*/ 68 w 384"/>
              <a:gd name="connsiteY4" fmla="*/ 121 h 390"/>
              <a:gd name="connsiteX5" fmla="*/ 74 w 384"/>
              <a:gd name="connsiteY5" fmla="*/ 137 h 390"/>
              <a:gd name="connsiteX6" fmla="*/ 79 w 384"/>
              <a:gd name="connsiteY6" fmla="*/ 147 h 390"/>
              <a:gd name="connsiteX7" fmla="*/ 95 w 384"/>
              <a:gd name="connsiteY7" fmla="*/ 174 h 390"/>
              <a:gd name="connsiteX8" fmla="*/ 111 w 384"/>
              <a:gd name="connsiteY8" fmla="*/ 195 h 390"/>
              <a:gd name="connsiteX9" fmla="*/ 126 w 384"/>
              <a:gd name="connsiteY9" fmla="*/ 216 h 390"/>
              <a:gd name="connsiteX10" fmla="*/ 137 w 384"/>
              <a:gd name="connsiteY10" fmla="*/ 226 h 390"/>
              <a:gd name="connsiteX11" fmla="*/ 147 w 384"/>
              <a:gd name="connsiteY11" fmla="*/ 232 h 390"/>
              <a:gd name="connsiteX12" fmla="*/ 169 w 384"/>
              <a:gd name="connsiteY12" fmla="*/ 253 h 390"/>
              <a:gd name="connsiteX13" fmla="*/ 190 w 384"/>
              <a:gd name="connsiteY13" fmla="*/ 263 h 390"/>
              <a:gd name="connsiteX14" fmla="*/ 211 w 384"/>
              <a:gd name="connsiteY14" fmla="*/ 279 h 390"/>
              <a:gd name="connsiteX15" fmla="*/ 237 w 384"/>
              <a:gd name="connsiteY15" fmla="*/ 290 h 390"/>
              <a:gd name="connsiteX16" fmla="*/ 248 w 384"/>
              <a:gd name="connsiteY16" fmla="*/ 295 h 390"/>
              <a:gd name="connsiteX17" fmla="*/ 258 w 384"/>
              <a:gd name="connsiteY17" fmla="*/ 300 h 390"/>
              <a:gd name="connsiteX18" fmla="*/ 269 w 384"/>
              <a:gd name="connsiteY18" fmla="*/ 300 h 390"/>
              <a:gd name="connsiteX19" fmla="*/ 279 w 384"/>
              <a:gd name="connsiteY19" fmla="*/ 305 h 390"/>
              <a:gd name="connsiteX20" fmla="*/ 284 w 384"/>
              <a:gd name="connsiteY20" fmla="*/ 305 h 390"/>
              <a:gd name="connsiteX21" fmla="*/ 290 w 384"/>
              <a:gd name="connsiteY21" fmla="*/ 305 h 390"/>
              <a:gd name="connsiteX22" fmla="*/ 300 w 384"/>
              <a:gd name="connsiteY22" fmla="*/ 305 h 390"/>
              <a:gd name="connsiteX23" fmla="*/ 305 w 384"/>
              <a:gd name="connsiteY23" fmla="*/ 300 h 390"/>
              <a:gd name="connsiteX24" fmla="*/ 305 w 384"/>
              <a:gd name="connsiteY24" fmla="*/ 295 h 390"/>
              <a:gd name="connsiteX25" fmla="*/ 311 w 384"/>
              <a:gd name="connsiteY25" fmla="*/ 290 h 390"/>
              <a:gd name="connsiteX26" fmla="*/ 316 w 384"/>
              <a:gd name="connsiteY26" fmla="*/ 284 h 390"/>
              <a:gd name="connsiteX27" fmla="*/ 316 w 384"/>
              <a:gd name="connsiteY27" fmla="*/ 274 h 390"/>
              <a:gd name="connsiteX28" fmla="*/ 321 w 384"/>
              <a:gd name="connsiteY28" fmla="*/ 258 h 390"/>
              <a:gd name="connsiteX29" fmla="*/ 327 w 384"/>
              <a:gd name="connsiteY29" fmla="*/ 242 h 390"/>
              <a:gd name="connsiteX30" fmla="*/ 332 w 384"/>
              <a:gd name="connsiteY30" fmla="*/ 226 h 390"/>
              <a:gd name="connsiteX31" fmla="*/ 332 w 384"/>
              <a:gd name="connsiteY31" fmla="*/ 211 h 390"/>
              <a:gd name="connsiteX32" fmla="*/ 337 w 384"/>
              <a:gd name="connsiteY32" fmla="*/ 195 h 390"/>
              <a:gd name="connsiteX33" fmla="*/ 342 w 384"/>
              <a:gd name="connsiteY33" fmla="*/ 184 h 390"/>
              <a:gd name="connsiteX34" fmla="*/ 348 w 384"/>
              <a:gd name="connsiteY34" fmla="*/ 174 h 390"/>
              <a:gd name="connsiteX35" fmla="*/ 348 w 384"/>
              <a:gd name="connsiteY35" fmla="*/ 169 h 390"/>
              <a:gd name="connsiteX36" fmla="*/ 353 w 384"/>
              <a:gd name="connsiteY36" fmla="*/ 158 h 390"/>
              <a:gd name="connsiteX37" fmla="*/ 353 w 384"/>
              <a:gd name="connsiteY37" fmla="*/ 158 h 390"/>
              <a:gd name="connsiteX38" fmla="*/ 358 w 384"/>
              <a:gd name="connsiteY38" fmla="*/ 158 h 390"/>
              <a:gd name="connsiteX39" fmla="*/ 358 w 384"/>
              <a:gd name="connsiteY39" fmla="*/ 158 h 390"/>
              <a:gd name="connsiteX40" fmla="*/ 358 w 384"/>
              <a:gd name="connsiteY40" fmla="*/ 163 h 390"/>
              <a:gd name="connsiteX41" fmla="*/ 358 w 384"/>
              <a:gd name="connsiteY41" fmla="*/ 169 h 390"/>
              <a:gd name="connsiteX42" fmla="*/ 363 w 384"/>
              <a:gd name="connsiteY42" fmla="*/ 174 h 390"/>
              <a:gd name="connsiteX43" fmla="*/ 363 w 384"/>
              <a:gd name="connsiteY43" fmla="*/ 190 h 390"/>
              <a:gd name="connsiteX44" fmla="*/ 363 w 384"/>
              <a:gd name="connsiteY44" fmla="*/ 200 h 390"/>
              <a:gd name="connsiteX45" fmla="*/ 363 w 384"/>
              <a:gd name="connsiteY45" fmla="*/ 216 h 390"/>
              <a:gd name="connsiteX46" fmla="*/ 363 w 384"/>
              <a:gd name="connsiteY46" fmla="*/ 232 h 390"/>
              <a:gd name="connsiteX47" fmla="*/ 363 w 384"/>
              <a:gd name="connsiteY47" fmla="*/ 253 h 390"/>
              <a:gd name="connsiteX48" fmla="*/ 363 w 384"/>
              <a:gd name="connsiteY48" fmla="*/ 269 h 390"/>
              <a:gd name="connsiteX49" fmla="*/ 363 w 384"/>
              <a:gd name="connsiteY49" fmla="*/ 284 h 390"/>
              <a:gd name="connsiteX50" fmla="*/ 369 w 384"/>
              <a:gd name="connsiteY50" fmla="*/ 300 h 390"/>
              <a:gd name="connsiteX51" fmla="*/ 369 w 384"/>
              <a:gd name="connsiteY51" fmla="*/ 316 h 390"/>
              <a:gd name="connsiteX52" fmla="*/ 374 w 384"/>
              <a:gd name="connsiteY52" fmla="*/ 327 h 390"/>
              <a:gd name="connsiteX53" fmla="*/ 374 w 384"/>
              <a:gd name="connsiteY53" fmla="*/ 337 h 390"/>
              <a:gd name="connsiteX54" fmla="*/ 379 w 384"/>
              <a:gd name="connsiteY54" fmla="*/ 348 h 390"/>
              <a:gd name="connsiteX55" fmla="*/ 379 w 384"/>
              <a:gd name="connsiteY55" fmla="*/ 353 h 390"/>
              <a:gd name="connsiteX56" fmla="*/ 384 w 384"/>
              <a:gd name="connsiteY56" fmla="*/ 363 h 390"/>
              <a:gd name="connsiteX57" fmla="*/ 384 w 384"/>
              <a:gd name="connsiteY57" fmla="*/ 369 h 390"/>
              <a:gd name="connsiteX58" fmla="*/ 384 w 384"/>
              <a:gd name="connsiteY58" fmla="*/ 374 h 390"/>
              <a:gd name="connsiteX59" fmla="*/ 384 w 384"/>
              <a:gd name="connsiteY59" fmla="*/ 379 h 390"/>
              <a:gd name="connsiteX60" fmla="*/ 379 w 384"/>
              <a:gd name="connsiteY60" fmla="*/ 384 h 390"/>
              <a:gd name="connsiteX61" fmla="*/ 374 w 384"/>
              <a:gd name="connsiteY61" fmla="*/ 390 h 390"/>
              <a:gd name="connsiteX62" fmla="*/ 363 w 384"/>
              <a:gd name="connsiteY62" fmla="*/ 390 h 390"/>
              <a:gd name="connsiteX63" fmla="*/ 353 w 384"/>
              <a:gd name="connsiteY63" fmla="*/ 390 h 390"/>
              <a:gd name="connsiteX64" fmla="*/ 337 w 384"/>
              <a:gd name="connsiteY64" fmla="*/ 390 h 390"/>
              <a:gd name="connsiteX65" fmla="*/ 321 w 384"/>
              <a:gd name="connsiteY65" fmla="*/ 384 h 390"/>
              <a:gd name="connsiteX66" fmla="*/ 300 w 384"/>
              <a:gd name="connsiteY66" fmla="*/ 384 h 390"/>
              <a:gd name="connsiteX67" fmla="*/ 279 w 384"/>
              <a:gd name="connsiteY67" fmla="*/ 379 h 390"/>
              <a:gd name="connsiteX68" fmla="*/ 258 w 384"/>
              <a:gd name="connsiteY68" fmla="*/ 374 h 390"/>
              <a:gd name="connsiteX69" fmla="*/ 248 w 384"/>
              <a:gd name="connsiteY69" fmla="*/ 369 h 390"/>
              <a:gd name="connsiteX70" fmla="*/ 237 w 384"/>
              <a:gd name="connsiteY70" fmla="*/ 363 h 390"/>
              <a:gd name="connsiteX71" fmla="*/ 221 w 384"/>
              <a:gd name="connsiteY71" fmla="*/ 358 h 390"/>
              <a:gd name="connsiteX72" fmla="*/ 211 w 384"/>
              <a:gd name="connsiteY72" fmla="*/ 353 h 390"/>
              <a:gd name="connsiteX73" fmla="*/ 195 w 384"/>
              <a:gd name="connsiteY73" fmla="*/ 348 h 390"/>
              <a:gd name="connsiteX74" fmla="*/ 179 w 384"/>
              <a:gd name="connsiteY74" fmla="*/ 337 h 390"/>
              <a:gd name="connsiteX75" fmla="*/ 169 w 384"/>
              <a:gd name="connsiteY75" fmla="*/ 327 h 390"/>
              <a:gd name="connsiteX76" fmla="*/ 153 w 384"/>
              <a:gd name="connsiteY76" fmla="*/ 316 h 390"/>
              <a:gd name="connsiteX77" fmla="*/ 121 w 384"/>
              <a:gd name="connsiteY77" fmla="*/ 290 h 390"/>
              <a:gd name="connsiteX78" fmla="*/ 95 w 384"/>
              <a:gd name="connsiteY78" fmla="*/ 263 h 390"/>
              <a:gd name="connsiteX79" fmla="*/ 84 w 384"/>
              <a:gd name="connsiteY79" fmla="*/ 253 h 390"/>
              <a:gd name="connsiteX80" fmla="*/ 74 w 384"/>
              <a:gd name="connsiteY80" fmla="*/ 237 h 390"/>
              <a:gd name="connsiteX81" fmla="*/ 63 w 384"/>
              <a:gd name="connsiteY81" fmla="*/ 221 h 390"/>
              <a:gd name="connsiteX82" fmla="*/ 53 w 384"/>
              <a:gd name="connsiteY82" fmla="*/ 205 h 390"/>
              <a:gd name="connsiteX83" fmla="*/ 47 w 384"/>
              <a:gd name="connsiteY83" fmla="*/ 190 h 390"/>
              <a:gd name="connsiteX84" fmla="*/ 37 w 384"/>
              <a:gd name="connsiteY84" fmla="*/ 174 h 390"/>
              <a:gd name="connsiteX85" fmla="*/ 32 w 384"/>
              <a:gd name="connsiteY85" fmla="*/ 158 h 390"/>
              <a:gd name="connsiteX86" fmla="*/ 21 w 384"/>
              <a:gd name="connsiteY86" fmla="*/ 142 h 390"/>
              <a:gd name="connsiteX87" fmla="*/ 16 w 384"/>
              <a:gd name="connsiteY87" fmla="*/ 132 h 390"/>
              <a:gd name="connsiteX88" fmla="*/ 16 w 384"/>
              <a:gd name="connsiteY88" fmla="*/ 116 h 390"/>
              <a:gd name="connsiteX89" fmla="*/ 11 w 384"/>
              <a:gd name="connsiteY89" fmla="*/ 100 h 390"/>
              <a:gd name="connsiteX90" fmla="*/ 11 w 384"/>
              <a:gd name="connsiteY90" fmla="*/ 84 h 390"/>
              <a:gd name="connsiteX91" fmla="*/ 5 w 384"/>
              <a:gd name="connsiteY91" fmla="*/ 53 h 390"/>
              <a:gd name="connsiteX92" fmla="*/ 0 w 384"/>
              <a:gd name="connsiteY92" fmla="*/ 16 h 390"/>
              <a:gd name="connsiteX0" fmla="*/ 42 w 379"/>
              <a:gd name="connsiteY0" fmla="*/ 0 h 390"/>
              <a:gd name="connsiteX1" fmla="*/ 48 w 379"/>
              <a:gd name="connsiteY1" fmla="*/ 42 h 390"/>
              <a:gd name="connsiteX2" fmla="*/ 48 w 379"/>
              <a:gd name="connsiteY2" fmla="*/ 68 h 390"/>
              <a:gd name="connsiteX3" fmla="*/ 53 w 379"/>
              <a:gd name="connsiteY3" fmla="*/ 95 h 390"/>
              <a:gd name="connsiteX4" fmla="*/ 63 w 379"/>
              <a:gd name="connsiteY4" fmla="*/ 121 h 390"/>
              <a:gd name="connsiteX5" fmla="*/ 69 w 379"/>
              <a:gd name="connsiteY5" fmla="*/ 137 h 390"/>
              <a:gd name="connsiteX6" fmla="*/ 74 w 379"/>
              <a:gd name="connsiteY6" fmla="*/ 147 h 390"/>
              <a:gd name="connsiteX7" fmla="*/ 90 w 379"/>
              <a:gd name="connsiteY7" fmla="*/ 174 h 390"/>
              <a:gd name="connsiteX8" fmla="*/ 106 w 379"/>
              <a:gd name="connsiteY8" fmla="*/ 195 h 390"/>
              <a:gd name="connsiteX9" fmla="*/ 121 w 379"/>
              <a:gd name="connsiteY9" fmla="*/ 216 h 390"/>
              <a:gd name="connsiteX10" fmla="*/ 132 w 379"/>
              <a:gd name="connsiteY10" fmla="*/ 226 h 390"/>
              <a:gd name="connsiteX11" fmla="*/ 142 w 379"/>
              <a:gd name="connsiteY11" fmla="*/ 232 h 390"/>
              <a:gd name="connsiteX12" fmla="*/ 164 w 379"/>
              <a:gd name="connsiteY12" fmla="*/ 253 h 390"/>
              <a:gd name="connsiteX13" fmla="*/ 185 w 379"/>
              <a:gd name="connsiteY13" fmla="*/ 263 h 390"/>
              <a:gd name="connsiteX14" fmla="*/ 206 w 379"/>
              <a:gd name="connsiteY14" fmla="*/ 279 h 390"/>
              <a:gd name="connsiteX15" fmla="*/ 232 w 379"/>
              <a:gd name="connsiteY15" fmla="*/ 290 h 390"/>
              <a:gd name="connsiteX16" fmla="*/ 243 w 379"/>
              <a:gd name="connsiteY16" fmla="*/ 295 h 390"/>
              <a:gd name="connsiteX17" fmla="*/ 253 w 379"/>
              <a:gd name="connsiteY17" fmla="*/ 300 h 390"/>
              <a:gd name="connsiteX18" fmla="*/ 264 w 379"/>
              <a:gd name="connsiteY18" fmla="*/ 300 h 390"/>
              <a:gd name="connsiteX19" fmla="*/ 274 w 379"/>
              <a:gd name="connsiteY19" fmla="*/ 305 h 390"/>
              <a:gd name="connsiteX20" fmla="*/ 279 w 379"/>
              <a:gd name="connsiteY20" fmla="*/ 305 h 390"/>
              <a:gd name="connsiteX21" fmla="*/ 285 w 379"/>
              <a:gd name="connsiteY21" fmla="*/ 305 h 390"/>
              <a:gd name="connsiteX22" fmla="*/ 295 w 379"/>
              <a:gd name="connsiteY22" fmla="*/ 305 h 390"/>
              <a:gd name="connsiteX23" fmla="*/ 300 w 379"/>
              <a:gd name="connsiteY23" fmla="*/ 300 h 390"/>
              <a:gd name="connsiteX24" fmla="*/ 300 w 379"/>
              <a:gd name="connsiteY24" fmla="*/ 295 h 390"/>
              <a:gd name="connsiteX25" fmla="*/ 306 w 379"/>
              <a:gd name="connsiteY25" fmla="*/ 290 h 390"/>
              <a:gd name="connsiteX26" fmla="*/ 311 w 379"/>
              <a:gd name="connsiteY26" fmla="*/ 284 h 390"/>
              <a:gd name="connsiteX27" fmla="*/ 311 w 379"/>
              <a:gd name="connsiteY27" fmla="*/ 274 h 390"/>
              <a:gd name="connsiteX28" fmla="*/ 316 w 379"/>
              <a:gd name="connsiteY28" fmla="*/ 258 h 390"/>
              <a:gd name="connsiteX29" fmla="*/ 322 w 379"/>
              <a:gd name="connsiteY29" fmla="*/ 242 h 390"/>
              <a:gd name="connsiteX30" fmla="*/ 327 w 379"/>
              <a:gd name="connsiteY30" fmla="*/ 226 h 390"/>
              <a:gd name="connsiteX31" fmla="*/ 327 w 379"/>
              <a:gd name="connsiteY31" fmla="*/ 211 h 390"/>
              <a:gd name="connsiteX32" fmla="*/ 332 w 379"/>
              <a:gd name="connsiteY32" fmla="*/ 195 h 390"/>
              <a:gd name="connsiteX33" fmla="*/ 337 w 379"/>
              <a:gd name="connsiteY33" fmla="*/ 184 h 390"/>
              <a:gd name="connsiteX34" fmla="*/ 343 w 379"/>
              <a:gd name="connsiteY34" fmla="*/ 174 h 390"/>
              <a:gd name="connsiteX35" fmla="*/ 343 w 379"/>
              <a:gd name="connsiteY35" fmla="*/ 169 h 390"/>
              <a:gd name="connsiteX36" fmla="*/ 348 w 379"/>
              <a:gd name="connsiteY36" fmla="*/ 158 h 390"/>
              <a:gd name="connsiteX37" fmla="*/ 348 w 379"/>
              <a:gd name="connsiteY37" fmla="*/ 158 h 390"/>
              <a:gd name="connsiteX38" fmla="*/ 353 w 379"/>
              <a:gd name="connsiteY38" fmla="*/ 158 h 390"/>
              <a:gd name="connsiteX39" fmla="*/ 353 w 379"/>
              <a:gd name="connsiteY39" fmla="*/ 158 h 390"/>
              <a:gd name="connsiteX40" fmla="*/ 353 w 379"/>
              <a:gd name="connsiteY40" fmla="*/ 163 h 390"/>
              <a:gd name="connsiteX41" fmla="*/ 353 w 379"/>
              <a:gd name="connsiteY41" fmla="*/ 169 h 390"/>
              <a:gd name="connsiteX42" fmla="*/ 358 w 379"/>
              <a:gd name="connsiteY42" fmla="*/ 174 h 390"/>
              <a:gd name="connsiteX43" fmla="*/ 358 w 379"/>
              <a:gd name="connsiteY43" fmla="*/ 190 h 390"/>
              <a:gd name="connsiteX44" fmla="*/ 358 w 379"/>
              <a:gd name="connsiteY44" fmla="*/ 200 h 390"/>
              <a:gd name="connsiteX45" fmla="*/ 358 w 379"/>
              <a:gd name="connsiteY45" fmla="*/ 216 h 390"/>
              <a:gd name="connsiteX46" fmla="*/ 358 w 379"/>
              <a:gd name="connsiteY46" fmla="*/ 232 h 390"/>
              <a:gd name="connsiteX47" fmla="*/ 358 w 379"/>
              <a:gd name="connsiteY47" fmla="*/ 253 h 390"/>
              <a:gd name="connsiteX48" fmla="*/ 358 w 379"/>
              <a:gd name="connsiteY48" fmla="*/ 269 h 390"/>
              <a:gd name="connsiteX49" fmla="*/ 358 w 379"/>
              <a:gd name="connsiteY49" fmla="*/ 284 h 390"/>
              <a:gd name="connsiteX50" fmla="*/ 364 w 379"/>
              <a:gd name="connsiteY50" fmla="*/ 300 h 390"/>
              <a:gd name="connsiteX51" fmla="*/ 364 w 379"/>
              <a:gd name="connsiteY51" fmla="*/ 316 h 390"/>
              <a:gd name="connsiteX52" fmla="*/ 369 w 379"/>
              <a:gd name="connsiteY52" fmla="*/ 327 h 390"/>
              <a:gd name="connsiteX53" fmla="*/ 369 w 379"/>
              <a:gd name="connsiteY53" fmla="*/ 337 h 390"/>
              <a:gd name="connsiteX54" fmla="*/ 374 w 379"/>
              <a:gd name="connsiteY54" fmla="*/ 348 h 390"/>
              <a:gd name="connsiteX55" fmla="*/ 374 w 379"/>
              <a:gd name="connsiteY55" fmla="*/ 353 h 390"/>
              <a:gd name="connsiteX56" fmla="*/ 379 w 379"/>
              <a:gd name="connsiteY56" fmla="*/ 363 h 390"/>
              <a:gd name="connsiteX57" fmla="*/ 379 w 379"/>
              <a:gd name="connsiteY57" fmla="*/ 369 h 390"/>
              <a:gd name="connsiteX58" fmla="*/ 379 w 379"/>
              <a:gd name="connsiteY58" fmla="*/ 374 h 390"/>
              <a:gd name="connsiteX59" fmla="*/ 379 w 379"/>
              <a:gd name="connsiteY59" fmla="*/ 379 h 390"/>
              <a:gd name="connsiteX60" fmla="*/ 374 w 379"/>
              <a:gd name="connsiteY60" fmla="*/ 384 h 390"/>
              <a:gd name="connsiteX61" fmla="*/ 369 w 379"/>
              <a:gd name="connsiteY61" fmla="*/ 390 h 390"/>
              <a:gd name="connsiteX62" fmla="*/ 358 w 379"/>
              <a:gd name="connsiteY62" fmla="*/ 390 h 390"/>
              <a:gd name="connsiteX63" fmla="*/ 348 w 379"/>
              <a:gd name="connsiteY63" fmla="*/ 390 h 390"/>
              <a:gd name="connsiteX64" fmla="*/ 332 w 379"/>
              <a:gd name="connsiteY64" fmla="*/ 390 h 390"/>
              <a:gd name="connsiteX65" fmla="*/ 316 w 379"/>
              <a:gd name="connsiteY65" fmla="*/ 384 h 390"/>
              <a:gd name="connsiteX66" fmla="*/ 295 w 379"/>
              <a:gd name="connsiteY66" fmla="*/ 384 h 390"/>
              <a:gd name="connsiteX67" fmla="*/ 274 w 379"/>
              <a:gd name="connsiteY67" fmla="*/ 379 h 390"/>
              <a:gd name="connsiteX68" fmla="*/ 253 w 379"/>
              <a:gd name="connsiteY68" fmla="*/ 374 h 390"/>
              <a:gd name="connsiteX69" fmla="*/ 243 w 379"/>
              <a:gd name="connsiteY69" fmla="*/ 369 h 390"/>
              <a:gd name="connsiteX70" fmla="*/ 232 w 379"/>
              <a:gd name="connsiteY70" fmla="*/ 363 h 390"/>
              <a:gd name="connsiteX71" fmla="*/ 216 w 379"/>
              <a:gd name="connsiteY71" fmla="*/ 358 h 390"/>
              <a:gd name="connsiteX72" fmla="*/ 206 w 379"/>
              <a:gd name="connsiteY72" fmla="*/ 353 h 390"/>
              <a:gd name="connsiteX73" fmla="*/ 190 w 379"/>
              <a:gd name="connsiteY73" fmla="*/ 348 h 390"/>
              <a:gd name="connsiteX74" fmla="*/ 174 w 379"/>
              <a:gd name="connsiteY74" fmla="*/ 337 h 390"/>
              <a:gd name="connsiteX75" fmla="*/ 164 w 379"/>
              <a:gd name="connsiteY75" fmla="*/ 327 h 390"/>
              <a:gd name="connsiteX76" fmla="*/ 148 w 379"/>
              <a:gd name="connsiteY76" fmla="*/ 316 h 390"/>
              <a:gd name="connsiteX77" fmla="*/ 116 w 379"/>
              <a:gd name="connsiteY77" fmla="*/ 290 h 390"/>
              <a:gd name="connsiteX78" fmla="*/ 90 w 379"/>
              <a:gd name="connsiteY78" fmla="*/ 263 h 390"/>
              <a:gd name="connsiteX79" fmla="*/ 79 w 379"/>
              <a:gd name="connsiteY79" fmla="*/ 253 h 390"/>
              <a:gd name="connsiteX80" fmla="*/ 69 w 379"/>
              <a:gd name="connsiteY80" fmla="*/ 237 h 390"/>
              <a:gd name="connsiteX81" fmla="*/ 58 w 379"/>
              <a:gd name="connsiteY81" fmla="*/ 221 h 390"/>
              <a:gd name="connsiteX82" fmla="*/ 48 w 379"/>
              <a:gd name="connsiteY82" fmla="*/ 205 h 390"/>
              <a:gd name="connsiteX83" fmla="*/ 42 w 379"/>
              <a:gd name="connsiteY83" fmla="*/ 190 h 390"/>
              <a:gd name="connsiteX84" fmla="*/ 32 w 379"/>
              <a:gd name="connsiteY84" fmla="*/ 174 h 390"/>
              <a:gd name="connsiteX85" fmla="*/ 27 w 379"/>
              <a:gd name="connsiteY85" fmla="*/ 158 h 390"/>
              <a:gd name="connsiteX86" fmla="*/ 16 w 379"/>
              <a:gd name="connsiteY86" fmla="*/ 142 h 390"/>
              <a:gd name="connsiteX87" fmla="*/ 11 w 379"/>
              <a:gd name="connsiteY87" fmla="*/ 132 h 390"/>
              <a:gd name="connsiteX88" fmla="*/ 11 w 379"/>
              <a:gd name="connsiteY88" fmla="*/ 116 h 390"/>
              <a:gd name="connsiteX89" fmla="*/ 6 w 379"/>
              <a:gd name="connsiteY89" fmla="*/ 100 h 390"/>
              <a:gd name="connsiteX90" fmla="*/ 6 w 379"/>
              <a:gd name="connsiteY90" fmla="*/ 84 h 390"/>
              <a:gd name="connsiteX91" fmla="*/ 0 w 379"/>
              <a:gd name="connsiteY91" fmla="*/ 53 h 390"/>
              <a:gd name="connsiteX0" fmla="*/ 48 w 379"/>
              <a:gd name="connsiteY0" fmla="*/ 0 h 348"/>
              <a:gd name="connsiteX1" fmla="*/ 48 w 379"/>
              <a:gd name="connsiteY1" fmla="*/ 26 h 348"/>
              <a:gd name="connsiteX2" fmla="*/ 53 w 379"/>
              <a:gd name="connsiteY2" fmla="*/ 53 h 348"/>
              <a:gd name="connsiteX3" fmla="*/ 63 w 379"/>
              <a:gd name="connsiteY3" fmla="*/ 79 h 348"/>
              <a:gd name="connsiteX4" fmla="*/ 69 w 379"/>
              <a:gd name="connsiteY4" fmla="*/ 95 h 348"/>
              <a:gd name="connsiteX5" fmla="*/ 74 w 379"/>
              <a:gd name="connsiteY5" fmla="*/ 105 h 348"/>
              <a:gd name="connsiteX6" fmla="*/ 90 w 379"/>
              <a:gd name="connsiteY6" fmla="*/ 132 h 348"/>
              <a:gd name="connsiteX7" fmla="*/ 106 w 379"/>
              <a:gd name="connsiteY7" fmla="*/ 153 h 348"/>
              <a:gd name="connsiteX8" fmla="*/ 121 w 379"/>
              <a:gd name="connsiteY8" fmla="*/ 174 h 348"/>
              <a:gd name="connsiteX9" fmla="*/ 132 w 379"/>
              <a:gd name="connsiteY9" fmla="*/ 184 h 348"/>
              <a:gd name="connsiteX10" fmla="*/ 142 w 379"/>
              <a:gd name="connsiteY10" fmla="*/ 190 h 348"/>
              <a:gd name="connsiteX11" fmla="*/ 164 w 379"/>
              <a:gd name="connsiteY11" fmla="*/ 211 h 348"/>
              <a:gd name="connsiteX12" fmla="*/ 185 w 379"/>
              <a:gd name="connsiteY12" fmla="*/ 221 h 348"/>
              <a:gd name="connsiteX13" fmla="*/ 206 w 379"/>
              <a:gd name="connsiteY13" fmla="*/ 237 h 348"/>
              <a:gd name="connsiteX14" fmla="*/ 232 w 379"/>
              <a:gd name="connsiteY14" fmla="*/ 248 h 348"/>
              <a:gd name="connsiteX15" fmla="*/ 243 w 379"/>
              <a:gd name="connsiteY15" fmla="*/ 253 h 348"/>
              <a:gd name="connsiteX16" fmla="*/ 253 w 379"/>
              <a:gd name="connsiteY16" fmla="*/ 258 h 348"/>
              <a:gd name="connsiteX17" fmla="*/ 264 w 379"/>
              <a:gd name="connsiteY17" fmla="*/ 258 h 348"/>
              <a:gd name="connsiteX18" fmla="*/ 274 w 379"/>
              <a:gd name="connsiteY18" fmla="*/ 263 h 348"/>
              <a:gd name="connsiteX19" fmla="*/ 279 w 379"/>
              <a:gd name="connsiteY19" fmla="*/ 263 h 348"/>
              <a:gd name="connsiteX20" fmla="*/ 285 w 379"/>
              <a:gd name="connsiteY20" fmla="*/ 263 h 348"/>
              <a:gd name="connsiteX21" fmla="*/ 295 w 379"/>
              <a:gd name="connsiteY21" fmla="*/ 263 h 348"/>
              <a:gd name="connsiteX22" fmla="*/ 300 w 379"/>
              <a:gd name="connsiteY22" fmla="*/ 258 h 348"/>
              <a:gd name="connsiteX23" fmla="*/ 300 w 379"/>
              <a:gd name="connsiteY23" fmla="*/ 253 h 348"/>
              <a:gd name="connsiteX24" fmla="*/ 306 w 379"/>
              <a:gd name="connsiteY24" fmla="*/ 248 h 348"/>
              <a:gd name="connsiteX25" fmla="*/ 311 w 379"/>
              <a:gd name="connsiteY25" fmla="*/ 242 h 348"/>
              <a:gd name="connsiteX26" fmla="*/ 311 w 379"/>
              <a:gd name="connsiteY26" fmla="*/ 232 h 348"/>
              <a:gd name="connsiteX27" fmla="*/ 316 w 379"/>
              <a:gd name="connsiteY27" fmla="*/ 216 h 348"/>
              <a:gd name="connsiteX28" fmla="*/ 322 w 379"/>
              <a:gd name="connsiteY28" fmla="*/ 200 h 348"/>
              <a:gd name="connsiteX29" fmla="*/ 327 w 379"/>
              <a:gd name="connsiteY29" fmla="*/ 184 h 348"/>
              <a:gd name="connsiteX30" fmla="*/ 327 w 379"/>
              <a:gd name="connsiteY30" fmla="*/ 169 h 348"/>
              <a:gd name="connsiteX31" fmla="*/ 332 w 379"/>
              <a:gd name="connsiteY31" fmla="*/ 153 h 348"/>
              <a:gd name="connsiteX32" fmla="*/ 337 w 379"/>
              <a:gd name="connsiteY32" fmla="*/ 142 h 348"/>
              <a:gd name="connsiteX33" fmla="*/ 343 w 379"/>
              <a:gd name="connsiteY33" fmla="*/ 132 h 348"/>
              <a:gd name="connsiteX34" fmla="*/ 343 w 379"/>
              <a:gd name="connsiteY34" fmla="*/ 127 h 348"/>
              <a:gd name="connsiteX35" fmla="*/ 348 w 379"/>
              <a:gd name="connsiteY35" fmla="*/ 116 h 348"/>
              <a:gd name="connsiteX36" fmla="*/ 348 w 379"/>
              <a:gd name="connsiteY36" fmla="*/ 116 h 348"/>
              <a:gd name="connsiteX37" fmla="*/ 353 w 379"/>
              <a:gd name="connsiteY37" fmla="*/ 116 h 348"/>
              <a:gd name="connsiteX38" fmla="*/ 353 w 379"/>
              <a:gd name="connsiteY38" fmla="*/ 116 h 348"/>
              <a:gd name="connsiteX39" fmla="*/ 353 w 379"/>
              <a:gd name="connsiteY39" fmla="*/ 121 h 348"/>
              <a:gd name="connsiteX40" fmla="*/ 353 w 379"/>
              <a:gd name="connsiteY40" fmla="*/ 127 h 348"/>
              <a:gd name="connsiteX41" fmla="*/ 358 w 379"/>
              <a:gd name="connsiteY41" fmla="*/ 132 h 348"/>
              <a:gd name="connsiteX42" fmla="*/ 358 w 379"/>
              <a:gd name="connsiteY42" fmla="*/ 148 h 348"/>
              <a:gd name="connsiteX43" fmla="*/ 358 w 379"/>
              <a:gd name="connsiteY43" fmla="*/ 158 h 348"/>
              <a:gd name="connsiteX44" fmla="*/ 358 w 379"/>
              <a:gd name="connsiteY44" fmla="*/ 174 h 348"/>
              <a:gd name="connsiteX45" fmla="*/ 358 w 379"/>
              <a:gd name="connsiteY45" fmla="*/ 190 h 348"/>
              <a:gd name="connsiteX46" fmla="*/ 358 w 379"/>
              <a:gd name="connsiteY46" fmla="*/ 211 h 348"/>
              <a:gd name="connsiteX47" fmla="*/ 358 w 379"/>
              <a:gd name="connsiteY47" fmla="*/ 227 h 348"/>
              <a:gd name="connsiteX48" fmla="*/ 358 w 379"/>
              <a:gd name="connsiteY48" fmla="*/ 242 h 348"/>
              <a:gd name="connsiteX49" fmla="*/ 364 w 379"/>
              <a:gd name="connsiteY49" fmla="*/ 258 h 348"/>
              <a:gd name="connsiteX50" fmla="*/ 364 w 379"/>
              <a:gd name="connsiteY50" fmla="*/ 274 h 348"/>
              <a:gd name="connsiteX51" fmla="*/ 369 w 379"/>
              <a:gd name="connsiteY51" fmla="*/ 285 h 348"/>
              <a:gd name="connsiteX52" fmla="*/ 369 w 379"/>
              <a:gd name="connsiteY52" fmla="*/ 295 h 348"/>
              <a:gd name="connsiteX53" fmla="*/ 374 w 379"/>
              <a:gd name="connsiteY53" fmla="*/ 306 h 348"/>
              <a:gd name="connsiteX54" fmla="*/ 374 w 379"/>
              <a:gd name="connsiteY54" fmla="*/ 311 h 348"/>
              <a:gd name="connsiteX55" fmla="*/ 379 w 379"/>
              <a:gd name="connsiteY55" fmla="*/ 321 h 348"/>
              <a:gd name="connsiteX56" fmla="*/ 379 w 379"/>
              <a:gd name="connsiteY56" fmla="*/ 327 h 348"/>
              <a:gd name="connsiteX57" fmla="*/ 379 w 379"/>
              <a:gd name="connsiteY57" fmla="*/ 332 h 348"/>
              <a:gd name="connsiteX58" fmla="*/ 379 w 379"/>
              <a:gd name="connsiteY58" fmla="*/ 337 h 348"/>
              <a:gd name="connsiteX59" fmla="*/ 374 w 379"/>
              <a:gd name="connsiteY59" fmla="*/ 342 h 348"/>
              <a:gd name="connsiteX60" fmla="*/ 369 w 379"/>
              <a:gd name="connsiteY60" fmla="*/ 348 h 348"/>
              <a:gd name="connsiteX61" fmla="*/ 358 w 379"/>
              <a:gd name="connsiteY61" fmla="*/ 348 h 348"/>
              <a:gd name="connsiteX62" fmla="*/ 348 w 379"/>
              <a:gd name="connsiteY62" fmla="*/ 348 h 348"/>
              <a:gd name="connsiteX63" fmla="*/ 332 w 379"/>
              <a:gd name="connsiteY63" fmla="*/ 348 h 348"/>
              <a:gd name="connsiteX64" fmla="*/ 316 w 379"/>
              <a:gd name="connsiteY64" fmla="*/ 342 h 348"/>
              <a:gd name="connsiteX65" fmla="*/ 295 w 379"/>
              <a:gd name="connsiteY65" fmla="*/ 342 h 348"/>
              <a:gd name="connsiteX66" fmla="*/ 274 w 379"/>
              <a:gd name="connsiteY66" fmla="*/ 337 h 348"/>
              <a:gd name="connsiteX67" fmla="*/ 253 w 379"/>
              <a:gd name="connsiteY67" fmla="*/ 332 h 348"/>
              <a:gd name="connsiteX68" fmla="*/ 243 w 379"/>
              <a:gd name="connsiteY68" fmla="*/ 327 h 348"/>
              <a:gd name="connsiteX69" fmla="*/ 232 w 379"/>
              <a:gd name="connsiteY69" fmla="*/ 321 h 348"/>
              <a:gd name="connsiteX70" fmla="*/ 216 w 379"/>
              <a:gd name="connsiteY70" fmla="*/ 316 h 348"/>
              <a:gd name="connsiteX71" fmla="*/ 206 w 379"/>
              <a:gd name="connsiteY71" fmla="*/ 311 h 348"/>
              <a:gd name="connsiteX72" fmla="*/ 190 w 379"/>
              <a:gd name="connsiteY72" fmla="*/ 306 h 348"/>
              <a:gd name="connsiteX73" fmla="*/ 174 w 379"/>
              <a:gd name="connsiteY73" fmla="*/ 295 h 348"/>
              <a:gd name="connsiteX74" fmla="*/ 164 w 379"/>
              <a:gd name="connsiteY74" fmla="*/ 285 h 348"/>
              <a:gd name="connsiteX75" fmla="*/ 148 w 379"/>
              <a:gd name="connsiteY75" fmla="*/ 274 h 348"/>
              <a:gd name="connsiteX76" fmla="*/ 116 w 379"/>
              <a:gd name="connsiteY76" fmla="*/ 248 h 348"/>
              <a:gd name="connsiteX77" fmla="*/ 90 w 379"/>
              <a:gd name="connsiteY77" fmla="*/ 221 h 348"/>
              <a:gd name="connsiteX78" fmla="*/ 79 w 379"/>
              <a:gd name="connsiteY78" fmla="*/ 211 h 348"/>
              <a:gd name="connsiteX79" fmla="*/ 69 w 379"/>
              <a:gd name="connsiteY79" fmla="*/ 195 h 348"/>
              <a:gd name="connsiteX80" fmla="*/ 58 w 379"/>
              <a:gd name="connsiteY80" fmla="*/ 179 h 348"/>
              <a:gd name="connsiteX81" fmla="*/ 48 w 379"/>
              <a:gd name="connsiteY81" fmla="*/ 163 h 348"/>
              <a:gd name="connsiteX82" fmla="*/ 42 w 379"/>
              <a:gd name="connsiteY82" fmla="*/ 148 h 348"/>
              <a:gd name="connsiteX83" fmla="*/ 32 w 379"/>
              <a:gd name="connsiteY83" fmla="*/ 132 h 348"/>
              <a:gd name="connsiteX84" fmla="*/ 27 w 379"/>
              <a:gd name="connsiteY84" fmla="*/ 116 h 348"/>
              <a:gd name="connsiteX85" fmla="*/ 16 w 379"/>
              <a:gd name="connsiteY85" fmla="*/ 100 h 348"/>
              <a:gd name="connsiteX86" fmla="*/ 11 w 379"/>
              <a:gd name="connsiteY86" fmla="*/ 90 h 348"/>
              <a:gd name="connsiteX87" fmla="*/ 11 w 379"/>
              <a:gd name="connsiteY87" fmla="*/ 74 h 348"/>
              <a:gd name="connsiteX88" fmla="*/ 6 w 379"/>
              <a:gd name="connsiteY88" fmla="*/ 58 h 348"/>
              <a:gd name="connsiteX89" fmla="*/ 6 w 379"/>
              <a:gd name="connsiteY89" fmla="*/ 42 h 348"/>
              <a:gd name="connsiteX90" fmla="*/ 0 w 379"/>
              <a:gd name="connsiteY90" fmla="*/ 11 h 348"/>
              <a:gd name="connsiteX0" fmla="*/ 48 w 379"/>
              <a:gd name="connsiteY0" fmla="*/ 15 h 337"/>
              <a:gd name="connsiteX1" fmla="*/ 53 w 379"/>
              <a:gd name="connsiteY1" fmla="*/ 42 h 337"/>
              <a:gd name="connsiteX2" fmla="*/ 63 w 379"/>
              <a:gd name="connsiteY2" fmla="*/ 68 h 337"/>
              <a:gd name="connsiteX3" fmla="*/ 69 w 379"/>
              <a:gd name="connsiteY3" fmla="*/ 84 h 337"/>
              <a:gd name="connsiteX4" fmla="*/ 74 w 379"/>
              <a:gd name="connsiteY4" fmla="*/ 94 h 337"/>
              <a:gd name="connsiteX5" fmla="*/ 90 w 379"/>
              <a:gd name="connsiteY5" fmla="*/ 121 h 337"/>
              <a:gd name="connsiteX6" fmla="*/ 106 w 379"/>
              <a:gd name="connsiteY6" fmla="*/ 142 h 337"/>
              <a:gd name="connsiteX7" fmla="*/ 121 w 379"/>
              <a:gd name="connsiteY7" fmla="*/ 163 h 337"/>
              <a:gd name="connsiteX8" fmla="*/ 132 w 379"/>
              <a:gd name="connsiteY8" fmla="*/ 173 h 337"/>
              <a:gd name="connsiteX9" fmla="*/ 142 w 379"/>
              <a:gd name="connsiteY9" fmla="*/ 179 h 337"/>
              <a:gd name="connsiteX10" fmla="*/ 164 w 379"/>
              <a:gd name="connsiteY10" fmla="*/ 200 h 337"/>
              <a:gd name="connsiteX11" fmla="*/ 185 w 379"/>
              <a:gd name="connsiteY11" fmla="*/ 210 h 337"/>
              <a:gd name="connsiteX12" fmla="*/ 206 w 379"/>
              <a:gd name="connsiteY12" fmla="*/ 226 h 337"/>
              <a:gd name="connsiteX13" fmla="*/ 232 w 379"/>
              <a:gd name="connsiteY13" fmla="*/ 237 h 337"/>
              <a:gd name="connsiteX14" fmla="*/ 243 w 379"/>
              <a:gd name="connsiteY14" fmla="*/ 242 h 337"/>
              <a:gd name="connsiteX15" fmla="*/ 253 w 379"/>
              <a:gd name="connsiteY15" fmla="*/ 247 h 337"/>
              <a:gd name="connsiteX16" fmla="*/ 264 w 379"/>
              <a:gd name="connsiteY16" fmla="*/ 247 h 337"/>
              <a:gd name="connsiteX17" fmla="*/ 274 w 379"/>
              <a:gd name="connsiteY17" fmla="*/ 252 h 337"/>
              <a:gd name="connsiteX18" fmla="*/ 279 w 379"/>
              <a:gd name="connsiteY18" fmla="*/ 252 h 337"/>
              <a:gd name="connsiteX19" fmla="*/ 285 w 379"/>
              <a:gd name="connsiteY19" fmla="*/ 252 h 337"/>
              <a:gd name="connsiteX20" fmla="*/ 295 w 379"/>
              <a:gd name="connsiteY20" fmla="*/ 252 h 337"/>
              <a:gd name="connsiteX21" fmla="*/ 300 w 379"/>
              <a:gd name="connsiteY21" fmla="*/ 247 h 337"/>
              <a:gd name="connsiteX22" fmla="*/ 300 w 379"/>
              <a:gd name="connsiteY22" fmla="*/ 242 h 337"/>
              <a:gd name="connsiteX23" fmla="*/ 306 w 379"/>
              <a:gd name="connsiteY23" fmla="*/ 237 h 337"/>
              <a:gd name="connsiteX24" fmla="*/ 311 w 379"/>
              <a:gd name="connsiteY24" fmla="*/ 231 h 337"/>
              <a:gd name="connsiteX25" fmla="*/ 311 w 379"/>
              <a:gd name="connsiteY25" fmla="*/ 221 h 337"/>
              <a:gd name="connsiteX26" fmla="*/ 316 w 379"/>
              <a:gd name="connsiteY26" fmla="*/ 205 h 337"/>
              <a:gd name="connsiteX27" fmla="*/ 322 w 379"/>
              <a:gd name="connsiteY27" fmla="*/ 189 h 337"/>
              <a:gd name="connsiteX28" fmla="*/ 327 w 379"/>
              <a:gd name="connsiteY28" fmla="*/ 173 h 337"/>
              <a:gd name="connsiteX29" fmla="*/ 327 w 379"/>
              <a:gd name="connsiteY29" fmla="*/ 158 h 337"/>
              <a:gd name="connsiteX30" fmla="*/ 332 w 379"/>
              <a:gd name="connsiteY30" fmla="*/ 142 h 337"/>
              <a:gd name="connsiteX31" fmla="*/ 337 w 379"/>
              <a:gd name="connsiteY31" fmla="*/ 131 h 337"/>
              <a:gd name="connsiteX32" fmla="*/ 343 w 379"/>
              <a:gd name="connsiteY32" fmla="*/ 121 h 337"/>
              <a:gd name="connsiteX33" fmla="*/ 343 w 379"/>
              <a:gd name="connsiteY33" fmla="*/ 116 h 337"/>
              <a:gd name="connsiteX34" fmla="*/ 348 w 379"/>
              <a:gd name="connsiteY34" fmla="*/ 105 h 337"/>
              <a:gd name="connsiteX35" fmla="*/ 348 w 379"/>
              <a:gd name="connsiteY35" fmla="*/ 105 h 337"/>
              <a:gd name="connsiteX36" fmla="*/ 353 w 379"/>
              <a:gd name="connsiteY36" fmla="*/ 105 h 337"/>
              <a:gd name="connsiteX37" fmla="*/ 353 w 379"/>
              <a:gd name="connsiteY37" fmla="*/ 105 h 337"/>
              <a:gd name="connsiteX38" fmla="*/ 353 w 379"/>
              <a:gd name="connsiteY38" fmla="*/ 110 h 337"/>
              <a:gd name="connsiteX39" fmla="*/ 353 w 379"/>
              <a:gd name="connsiteY39" fmla="*/ 116 h 337"/>
              <a:gd name="connsiteX40" fmla="*/ 358 w 379"/>
              <a:gd name="connsiteY40" fmla="*/ 121 h 337"/>
              <a:gd name="connsiteX41" fmla="*/ 358 w 379"/>
              <a:gd name="connsiteY41" fmla="*/ 137 h 337"/>
              <a:gd name="connsiteX42" fmla="*/ 358 w 379"/>
              <a:gd name="connsiteY42" fmla="*/ 147 h 337"/>
              <a:gd name="connsiteX43" fmla="*/ 358 w 379"/>
              <a:gd name="connsiteY43" fmla="*/ 163 h 337"/>
              <a:gd name="connsiteX44" fmla="*/ 358 w 379"/>
              <a:gd name="connsiteY44" fmla="*/ 179 h 337"/>
              <a:gd name="connsiteX45" fmla="*/ 358 w 379"/>
              <a:gd name="connsiteY45" fmla="*/ 200 h 337"/>
              <a:gd name="connsiteX46" fmla="*/ 358 w 379"/>
              <a:gd name="connsiteY46" fmla="*/ 216 h 337"/>
              <a:gd name="connsiteX47" fmla="*/ 358 w 379"/>
              <a:gd name="connsiteY47" fmla="*/ 231 h 337"/>
              <a:gd name="connsiteX48" fmla="*/ 364 w 379"/>
              <a:gd name="connsiteY48" fmla="*/ 247 h 337"/>
              <a:gd name="connsiteX49" fmla="*/ 364 w 379"/>
              <a:gd name="connsiteY49" fmla="*/ 263 h 337"/>
              <a:gd name="connsiteX50" fmla="*/ 369 w 379"/>
              <a:gd name="connsiteY50" fmla="*/ 274 h 337"/>
              <a:gd name="connsiteX51" fmla="*/ 369 w 379"/>
              <a:gd name="connsiteY51" fmla="*/ 284 h 337"/>
              <a:gd name="connsiteX52" fmla="*/ 374 w 379"/>
              <a:gd name="connsiteY52" fmla="*/ 295 h 337"/>
              <a:gd name="connsiteX53" fmla="*/ 374 w 379"/>
              <a:gd name="connsiteY53" fmla="*/ 300 h 337"/>
              <a:gd name="connsiteX54" fmla="*/ 379 w 379"/>
              <a:gd name="connsiteY54" fmla="*/ 310 h 337"/>
              <a:gd name="connsiteX55" fmla="*/ 379 w 379"/>
              <a:gd name="connsiteY55" fmla="*/ 316 h 337"/>
              <a:gd name="connsiteX56" fmla="*/ 379 w 379"/>
              <a:gd name="connsiteY56" fmla="*/ 321 h 337"/>
              <a:gd name="connsiteX57" fmla="*/ 379 w 379"/>
              <a:gd name="connsiteY57" fmla="*/ 326 h 337"/>
              <a:gd name="connsiteX58" fmla="*/ 374 w 379"/>
              <a:gd name="connsiteY58" fmla="*/ 331 h 337"/>
              <a:gd name="connsiteX59" fmla="*/ 369 w 379"/>
              <a:gd name="connsiteY59" fmla="*/ 337 h 337"/>
              <a:gd name="connsiteX60" fmla="*/ 358 w 379"/>
              <a:gd name="connsiteY60" fmla="*/ 337 h 337"/>
              <a:gd name="connsiteX61" fmla="*/ 348 w 379"/>
              <a:gd name="connsiteY61" fmla="*/ 337 h 337"/>
              <a:gd name="connsiteX62" fmla="*/ 332 w 379"/>
              <a:gd name="connsiteY62" fmla="*/ 337 h 337"/>
              <a:gd name="connsiteX63" fmla="*/ 316 w 379"/>
              <a:gd name="connsiteY63" fmla="*/ 331 h 337"/>
              <a:gd name="connsiteX64" fmla="*/ 295 w 379"/>
              <a:gd name="connsiteY64" fmla="*/ 331 h 337"/>
              <a:gd name="connsiteX65" fmla="*/ 274 w 379"/>
              <a:gd name="connsiteY65" fmla="*/ 326 h 337"/>
              <a:gd name="connsiteX66" fmla="*/ 253 w 379"/>
              <a:gd name="connsiteY66" fmla="*/ 321 h 337"/>
              <a:gd name="connsiteX67" fmla="*/ 243 w 379"/>
              <a:gd name="connsiteY67" fmla="*/ 316 h 337"/>
              <a:gd name="connsiteX68" fmla="*/ 232 w 379"/>
              <a:gd name="connsiteY68" fmla="*/ 310 h 337"/>
              <a:gd name="connsiteX69" fmla="*/ 216 w 379"/>
              <a:gd name="connsiteY69" fmla="*/ 305 h 337"/>
              <a:gd name="connsiteX70" fmla="*/ 206 w 379"/>
              <a:gd name="connsiteY70" fmla="*/ 300 h 337"/>
              <a:gd name="connsiteX71" fmla="*/ 190 w 379"/>
              <a:gd name="connsiteY71" fmla="*/ 295 h 337"/>
              <a:gd name="connsiteX72" fmla="*/ 174 w 379"/>
              <a:gd name="connsiteY72" fmla="*/ 284 h 337"/>
              <a:gd name="connsiteX73" fmla="*/ 164 w 379"/>
              <a:gd name="connsiteY73" fmla="*/ 274 h 337"/>
              <a:gd name="connsiteX74" fmla="*/ 148 w 379"/>
              <a:gd name="connsiteY74" fmla="*/ 263 h 337"/>
              <a:gd name="connsiteX75" fmla="*/ 116 w 379"/>
              <a:gd name="connsiteY75" fmla="*/ 237 h 337"/>
              <a:gd name="connsiteX76" fmla="*/ 90 w 379"/>
              <a:gd name="connsiteY76" fmla="*/ 210 h 337"/>
              <a:gd name="connsiteX77" fmla="*/ 79 w 379"/>
              <a:gd name="connsiteY77" fmla="*/ 200 h 337"/>
              <a:gd name="connsiteX78" fmla="*/ 69 w 379"/>
              <a:gd name="connsiteY78" fmla="*/ 184 h 337"/>
              <a:gd name="connsiteX79" fmla="*/ 58 w 379"/>
              <a:gd name="connsiteY79" fmla="*/ 168 h 337"/>
              <a:gd name="connsiteX80" fmla="*/ 48 w 379"/>
              <a:gd name="connsiteY80" fmla="*/ 152 h 337"/>
              <a:gd name="connsiteX81" fmla="*/ 42 w 379"/>
              <a:gd name="connsiteY81" fmla="*/ 137 h 337"/>
              <a:gd name="connsiteX82" fmla="*/ 32 w 379"/>
              <a:gd name="connsiteY82" fmla="*/ 121 h 337"/>
              <a:gd name="connsiteX83" fmla="*/ 27 w 379"/>
              <a:gd name="connsiteY83" fmla="*/ 105 h 337"/>
              <a:gd name="connsiteX84" fmla="*/ 16 w 379"/>
              <a:gd name="connsiteY84" fmla="*/ 89 h 337"/>
              <a:gd name="connsiteX85" fmla="*/ 11 w 379"/>
              <a:gd name="connsiteY85" fmla="*/ 79 h 337"/>
              <a:gd name="connsiteX86" fmla="*/ 11 w 379"/>
              <a:gd name="connsiteY86" fmla="*/ 63 h 337"/>
              <a:gd name="connsiteX87" fmla="*/ 6 w 379"/>
              <a:gd name="connsiteY87" fmla="*/ 47 h 337"/>
              <a:gd name="connsiteX88" fmla="*/ 6 w 379"/>
              <a:gd name="connsiteY88" fmla="*/ 31 h 337"/>
              <a:gd name="connsiteX89" fmla="*/ 0 w 379"/>
              <a:gd name="connsiteY89" fmla="*/ 0 h 337"/>
              <a:gd name="connsiteX0" fmla="*/ 53 w 379"/>
              <a:gd name="connsiteY0" fmla="*/ 42 h 337"/>
              <a:gd name="connsiteX1" fmla="*/ 63 w 379"/>
              <a:gd name="connsiteY1" fmla="*/ 68 h 337"/>
              <a:gd name="connsiteX2" fmla="*/ 69 w 379"/>
              <a:gd name="connsiteY2" fmla="*/ 84 h 337"/>
              <a:gd name="connsiteX3" fmla="*/ 74 w 379"/>
              <a:gd name="connsiteY3" fmla="*/ 94 h 337"/>
              <a:gd name="connsiteX4" fmla="*/ 90 w 379"/>
              <a:gd name="connsiteY4" fmla="*/ 121 h 337"/>
              <a:gd name="connsiteX5" fmla="*/ 106 w 379"/>
              <a:gd name="connsiteY5" fmla="*/ 142 h 337"/>
              <a:gd name="connsiteX6" fmla="*/ 121 w 379"/>
              <a:gd name="connsiteY6" fmla="*/ 163 h 337"/>
              <a:gd name="connsiteX7" fmla="*/ 132 w 379"/>
              <a:gd name="connsiteY7" fmla="*/ 173 h 337"/>
              <a:gd name="connsiteX8" fmla="*/ 142 w 379"/>
              <a:gd name="connsiteY8" fmla="*/ 179 h 337"/>
              <a:gd name="connsiteX9" fmla="*/ 164 w 379"/>
              <a:gd name="connsiteY9" fmla="*/ 200 h 337"/>
              <a:gd name="connsiteX10" fmla="*/ 185 w 379"/>
              <a:gd name="connsiteY10" fmla="*/ 210 h 337"/>
              <a:gd name="connsiteX11" fmla="*/ 206 w 379"/>
              <a:gd name="connsiteY11" fmla="*/ 226 h 337"/>
              <a:gd name="connsiteX12" fmla="*/ 232 w 379"/>
              <a:gd name="connsiteY12" fmla="*/ 237 h 337"/>
              <a:gd name="connsiteX13" fmla="*/ 243 w 379"/>
              <a:gd name="connsiteY13" fmla="*/ 242 h 337"/>
              <a:gd name="connsiteX14" fmla="*/ 253 w 379"/>
              <a:gd name="connsiteY14" fmla="*/ 247 h 337"/>
              <a:gd name="connsiteX15" fmla="*/ 264 w 379"/>
              <a:gd name="connsiteY15" fmla="*/ 247 h 337"/>
              <a:gd name="connsiteX16" fmla="*/ 274 w 379"/>
              <a:gd name="connsiteY16" fmla="*/ 252 h 337"/>
              <a:gd name="connsiteX17" fmla="*/ 279 w 379"/>
              <a:gd name="connsiteY17" fmla="*/ 252 h 337"/>
              <a:gd name="connsiteX18" fmla="*/ 285 w 379"/>
              <a:gd name="connsiteY18" fmla="*/ 252 h 337"/>
              <a:gd name="connsiteX19" fmla="*/ 295 w 379"/>
              <a:gd name="connsiteY19" fmla="*/ 252 h 337"/>
              <a:gd name="connsiteX20" fmla="*/ 300 w 379"/>
              <a:gd name="connsiteY20" fmla="*/ 247 h 337"/>
              <a:gd name="connsiteX21" fmla="*/ 300 w 379"/>
              <a:gd name="connsiteY21" fmla="*/ 242 h 337"/>
              <a:gd name="connsiteX22" fmla="*/ 306 w 379"/>
              <a:gd name="connsiteY22" fmla="*/ 237 h 337"/>
              <a:gd name="connsiteX23" fmla="*/ 311 w 379"/>
              <a:gd name="connsiteY23" fmla="*/ 231 h 337"/>
              <a:gd name="connsiteX24" fmla="*/ 311 w 379"/>
              <a:gd name="connsiteY24" fmla="*/ 221 h 337"/>
              <a:gd name="connsiteX25" fmla="*/ 316 w 379"/>
              <a:gd name="connsiteY25" fmla="*/ 205 h 337"/>
              <a:gd name="connsiteX26" fmla="*/ 322 w 379"/>
              <a:gd name="connsiteY26" fmla="*/ 189 h 337"/>
              <a:gd name="connsiteX27" fmla="*/ 327 w 379"/>
              <a:gd name="connsiteY27" fmla="*/ 173 h 337"/>
              <a:gd name="connsiteX28" fmla="*/ 327 w 379"/>
              <a:gd name="connsiteY28" fmla="*/ 158 h 337"/>
              <a:gd name="connsiteX29" fmla="*/ 332 w 379"/>
              <a:gd name="connsiteY29" fmla="*/ 142 h 337"/>
              <a:gd name="connsiteX30" fmla="*/ 337 w 379"/>
              <a:gd name="connsiteY30" fmla="*/ 131 h 337"/>
              <a:gd name="connsiteX31" fmla="*/ 343 w 379"/>
              <a:gd name="connsiteY31" fmla="*/ 121 h 337"/>
              <a:gd name="connsiteX32" fmla="*/ 343 w 379"/>
              <a:gd name="connsiteY32" fmla="*/ 116 h 337"/>
              <a:gd name="connsiteX33" fmla="*/ 348 w 379"/>
              <a:gd name="connsiteY33" fmla="*/ 105 h 337"/>
              <a:gd name="connsiteX34" fmla="*/ 348 w 379"/>
              <a:gd name="connsiteY34" fmla="*/ 105 h 337"/>
              <a:gd name="connsiteX35" fmla="*/ 353 w 379"/>
              <a:gd name="connsiteY35" fmla="*/ 105 h 337"/>
              <a:gd name="connsiteX36" fmla="*/ 353 w 379"/>
              <a:gd name="connsiteY36" fmla="*/ 105 h 337"/>
              <a:gd name="connsiteX37" fmla="*/ 353 w 379"/>
              <a:gd name="connsiteY37" fmla="*/ 110 h 337"/>
              <a:gd name="connsiteX38" fmla="*/ 353 w 379"/>
              <a:gd name="connsiteY38" fmla="*/ 116 h 337"/>
              <a:gd name="connsiteX39" fmla="*/ 358 w 379"/>
              <a:gd name="connsiteY39" fmla="*/ 121 h 337"/>
              <a:gd name="connsiteX40" fmla="*/ 358 w 379"/>
              <a:gd name="connsiteY40" fmla="*/ 137 h 337"/>
              <a:gd name="connsiteX41" fmla="*/ 358 w 379"/>
              <a:gd name="connsiteY41" fmla="*/ 147 h 337"/>
              <a:gd name="connsiteX42" fmla="*/ 358 w 379"/>
              <a:gd name="connsiteY42" fmla="*/ 163 h 337"/>
              <a:gd name="connsiteX43" fmla="*/ 358 w 379"/>
              <a:gd name="connsiteY43" fmla="*/ 179 h 337"/>
              <a:gd name="connsiteX44" fmla="*/ 358 w 379"/>
              <a:gd name="connsiteY44" fmla="*/ 200 h 337"/>
              <a:gd name="connsiteX45" fmla="*/ 358 w 379"/>
              <a:gd name="connsiteY45" fmla="*/ 216 h 337"/>
              <a:gd name="connsiteX46" fmla="*/ 358 w 379"/>
              <a:gd name="connsiteY46" fmla="*/ 231 h 337"/>
              <a:gd name="connsiteX47" fmla="*/ 364 w 379"/>
              <a:gd name="connsiteY47" fmla="*/ 247 h 337"/>
              <a:gd name="connsiteX48" fmla="*/ 364 w 379"/>
              <a:gd name="connsiteY48" fmla="*/ 263 h 337"/>
              <a:gd name="connsiteX49" fmla="*/ 369 w 379"/>
              <a:gd name="connsiteY49" fmla="*/ 274 h 337"/>
              <a:gd name="connsiteX50" fmla="*/ 369 w 379"/>
              <a:gd name="connsiteY50" fmla="*/ 284 h 337"/>
              <a:gd name="connsiteX51" fmla="*/ 374 w 379"/>
              <a:gd name="connsiteY51" fmla="*/ 295 h 337"/>
              <a:gd name="connsiteX52" fmla="*/ 374 w 379"/>
              <a:gd name="connsiteY52" fmla="*/ 300 h 337"/>
              <a:gd name="connsiteX53" fmla="*/ 379 w 379"/>
              <a:gd name="connsiteY53" fmla="*/ 310 h 337"/>
              <a:gd name="connsiteX54" fmla="*/ 379 w 379"/>
              <a:gd name="connsiteY54" fmla="*/ 316 h 337"/>
              <a:gd name="connsiteX55" fmla="*/ 379 w 379"/>
              <a:gd name="connsiteY55" fmla="*/ 321 h 337"/>
              <a:gd name="connsiteX56" fmla="*/ 379 w 379"/>
              <a:gd name="connsiteY56" fmla="*/ 326 h 337"/>
              <a:gd name="connsiteX57" fmla="*/ 374 w 379"/>
              <a:gd name="connsiteY57" fmla="*/ 331 h 337"/>
              <a:gd name="connsiteX58" fmla="*/ 369 w 379"/>
              <a:gd name="connsiteY58" fmla="*/ 337 h 337"/>
              <a:gd name="connsiteX59" fmla="*/ 358 w 379"/>
              <a:gd name="connsiteY59" fmla="*/ 337 h 337"/>
              <a:gd name="connsiteX60" fmla="*/ 348 w 379"/>
              <a:gd name="connsiteY60" fmla="*/ 337 h 337"/>
              <a:gd name="connsiteX61" fmla="*/ 332 w 379"/>
              <a:gd name="connsiteY61" fmla="*/ 337 h 337"/>
              <a:gd name="connsiteX62" fmla="*/ 316 w 379"/>
              <a:gd name="connsiteY62" fmla="*/ 331 h 337"/>
              <a:gd name="connsiteX63" fmla="*/ 295 w 379"/>
              <a:gd name="connsiteY63" fmla="*/ 331 h 337"/>
              <a:gd name="connsiteX64" fmla="*/ 274 w 379"/>
              <a:gd name="connsiteY64" fmla="*/ 326 h 337"/>
              <a:gd name="connsiteX65" fmla="*/ 253 w 379"/>
              <a:gd name="connsiteY65" fmla="*/ 321 h 337"/>
              <a:gd name="connsiteX66" fmla="*/ 243 w 379"/>
              <a:gd name="connsiteY66" fmla="*/ 316 h 337"/>
              <a:gd name="connsiteX67" fmla="*/ 232 w 379"/>
              <a:gd name="connsiteY67" fmla="*/ 310 h 337"/>
              <a:gd name="connsiteX68" fmla="*/ 216 w 379"/>
              <a:gd name="connsiteY68" fmla="*/ 305 h 337"/>
              <a:gd name="connsiteX69" fmla="*/ 206 w 379"/>
              <a:gd name="connsiteY69" fmla="*/ 300 h 337"/>
              <a:gd name="connsiteX70" fmla="*/ 190 w 379"/>
              <a:gd name="connsiteY70" fmla="*/ 295 h 337"/>
              <a:gd name="connsiteX71" fmla="*/ 174 w 379"/>
              <a:gd name="connsiteY71" fmla="*/ 284 h 337"/>
              <a:gd name="connsiteX72" fmla="*/ 164 w 379"/>
              <a:gd name="connsiteY72" fmla="*/ 274 h 337"/>
              <a:gd name="connsiteX73" fmla="*/ 148 w 379"/>
              <a:gd name="connsiteY73" fmla="*/ 263 h 337"/>
              <a:gd name="connsiteX74" fmla="*/ 116 w 379"/>
              <a:gd name="connsiteY74" fmla="*/ 237 h 337"/>
              <a:gd name="connsiteX75" fmla="*/ 90 w 379"/>
              <a:gd name="connsiteY75" fmla="*/ 210 h 337"/>
              <a:gd name="connsiteX76" fmla="*/ 79 w 379"/>
              <a:gd name="connsiteY76" fmla="*/ 200 h 337"/>
              <a:gd name="connsiteX77" fmla="*/ 69 w 379"/>
              <a:gd name="connsiteY77" fmla="*/ 184 h 337"/>
              <a:gd name="connsiteX78" fmla="*/ 58 w 379"/>
              <a:gd name="connsiteY78" fmla="*/ 168 h 337"/>
              <a:gd name="connsiteX79" fmla="*/ 48 w 379"/>
              <a:gd name="connsiteY79" fmla="*/ 152 h 337"/>
              <a:gd name="connsiteX80" fmla="*/ 42 w 379"/>
              <a:gd name="connsiteY80" fmla="*/ 137 h 337"/>
              <a:gd name="connsiteX81" fmla="*/ 32 w 379"/>
              <a:gd name="connsiteY81" fmla="*/ 121 h 337"/>
              <a:gd name="connsiteX82" fmla="*/ 27 w 379"/>
              <a:gd name="connsiteY82" fmla="*/ 105 h 337"/>
              <a:gd name="connsiteX83" fmla="*/ 16 w 379"/>
              <a:gd name="connsiteY83" fmla="*/ 89 h 337"/>
              <a:gd name="connsiteX84" fmla="*/ 11 w 379"/>
              <a:gd name="connsiteY84" fmla="*/ 79 h 337"/>
              <a:gd name="connsiteX85" fmla="*/ 11 w 379"/>
              <a:gd name="connsiteY85" fmla="*/ 63 h 337"/>
              <a:gd name="connsiteX86" fmla="*/ 6 w 379"/>
              <a:gd name="connsiteY86" fmla="*/ 47 h 337"/>
              <a:gd name="connsiteX87" fmla="*/ 6 w 379"/>
              <a:gd name="connsiteY87" fmla="*/ 31 h 337"/>
              <a:gd name="connsiteX88" fmla="*/ 0 w 379"/>
              <a:gd name="connsiteY88" fmla="*/ 0 h 337"/>
              <a:gd name="connsiteX0" fmla="*/ 47 w 373"/>
              <a:gd name="connsiteY0" fmla="*/ 11 h 306"/>
              <a:gd name="connsiteX1" fmla="*/ 57 w 373"/>
              <a:gd name="connsiteY1" fmla="*/ 37 h 306"/>
              <a:gd name="connsiteX2" fmla="*/ 63 w 373"/>
              <a:gd name="connsiteY2" fmla="*/ 53 h 306"/>
              <a:gd name="connsiteX3" fmla="*/ 68 w 373"/>
              <a:gd name="connsiteY3" fmla="*/ 63 h 306"/>
              <a:gd name="connsiteX4" fmla="*/ 84 w 373"/>
              <a:gd name="connsiteY4" fmla="*/ 90 h 306"/>
              <a:gd name="connsiteX5" fmla="*/ 100 w 373"/>
              <a:gd name="connsiteY5" fmla="*/ 111 h 306"/>
              <a:gd name="connsiteX6" fmla="*/ 115 w 373"/>
              <a:gd name="connsiteY6" fmla="*/ 132 h 306"/>
              <a:gd name="connsiteX7" fmla="*/ 126 w 373"/>
              <a:gd name="connsiteY7" fmla="*/ 142 h 306"/>
              <a:gd name="connsiteX8" fmla="*/ 136 w 373"/>
              <a:gd name="connsiteY8" fmla="*/ 148 h 306"/>
              <a:gd name="connsiteX9" fmla="*/ 158 w 373"/>
              <a:gd name="connsiteY9" fmla="*/ 169 h 306"/>
              <a:gd name="connsiteX10" fmla="*/ 179 w 373"/>
              <a:gd name="connsiteY10" fmla="*/ 179 h 306"/>
              <a:gd name="connsiteX11" fmla="*/ 200 w 373"/>
              <a:gd name="connsiteY11" fmla="*/ 195 h 306"/>
              <a:gd name="connsiteX12" fmla="*/ 226 w 373"/>
              <a:gd name="connsiteY12" fmla="*/ 206 h 306"/>
              <a:gd name="connsiteX13" fmla="*/ 237 w 373"/>
              <a:gd name="connsiteY13" fmla="*/ 211 h 306"/>
              <a:gd name="connsiteX14" fmla="*/ 247 w 373"/>
              <a:gd name="connsiteY14" fmla="*/ 216 h 306"/>
              <a:gd name="connsiteX15" fmla="*/ 258 w 373"/>
              <a:gd name="connsiteY15" fmla="*/ 216 h 306"/>
              <a:gd name="connsiteX16" fmla="*/ 268 w 373"/>
              <a:gd name="connsiteY16" fmla="*/ 221 h 306"/>
              <a:gd name="connsiteX17" fmla="*/ 273 w 373"/>
              <a:gd name="connsiteY17" fmla="*/ 221 h 306"/>
              <a:gd name="connsiteX18" fmla="*/ 279 w 373"/>
              <a:gd name="connsiteY18" fmla="*/ 221 h 306"/>
              <a:gd name="connsiteX19" fmla="*/ 289 w 373"/>
              <a:gd name="connsiteY19" fmla="*/ 221 h 306"/>
              <a:gd name="connsiteX20" fmla="*/ 294 w 373"/>
              <a:gd name="connsiteY20" fmla="*/ 216 h 306"/>
              <a:gd name="connsiteX21" fmla="*/ 294 w 373"/>
              <a:gd name="connsiteY21" fmla="*/ 211 h 306"/>
              <a:gd name="connsiteX22" fmla="*/ 300 w 373"/>
              <a:gd name="connsiteY22" fmla="*/ 206 h 306"/>
              <a:gd name="connsiteX23" fmla="*/ 305 w 373"/>
              <a:gd name="connsiteY23" fmla="*/ 200 h 306"/>
              <a:gd name="connsiteX24" fmla="*/ 305 w 373"/>
              <a:gd name="connsiteY24" fmla="*/ 190 h 306"/>
              <a:gd name="connsiteX25" fmla="*/ 310 w 373"/>
              <a:gd name="connsiteY25" fmla="*/ 174 h 306"/>
              <a:gd name="connsiteX26" fmla="*/ 316 w 373"/>
              <a:gd name="connsiteY26" fmla="*/ 158 h 306"/>
              <a:gd name="connsiteX27" fmla="*/ 321 w 373"/>
              <a:gd name="connsiteY27" fmla="*/ 142 h 306"/>
              <a:gd name="connsiteX28" fmla="*/ 321 w 373"/>
              <a:gd name="connsiteY28" fmla="*/ 127 h 306"/>
              <a:gd name="connsiteX29" fmla="*/ 326 w 373"/>
              <a:gd name="connsiteY29" fmla="*/ 111 h 306"/>
              <a:gd name="connsiteX30" fmla="*/ 331 w 373"/>
              <a:gd name="connsiteY30" fmla="*/ 100 h 306"/>
              <a:gd name="connsiteX31" fmla="*/ 337 w 373"/>
              <a:gd name="connsiteY31" fmla="*/ 90 h 306"/>
              <a:gd name="connsiteX32" fmla="*/ 337 w 373"/>
              <a:gd name="connsiteY32" fmla="*/ 85 h 306"/>
              <a:gd name="connsiteX33" fmla="*/ 342 w 373"/>
              <a:gd name="connsiteY33" fmla="*/ 74 h 306"/>
              <a:gd name="connsiteX34" fmla="*/ 342 w 373"/>
              <a:gd name="connsiteY34" fmla="*/ 74 h 306"/>
              <a:gd name="connsiteX35" fmla="*/ 347 w 373"/>
              <a:gd name="connsiteY35" fmla="*/ 74 h 306"/>
              <a:gd name="connsiteX36" fmla="*/ 347 w 373"/>
              <a:gd name="connsiteY36" fmla="*/ 74 h 306"/>
              <a:gd name="connsiteX37" fmla="*/ 347 w 373"/>
              <a:gd name="connsiteY37" fmla="*/ 79 h 306"/>
              <a:gd name="connsiteX38" fmla="*/ 347 w 373"/>
              <a:gd name="connsiteY38" fmla="*/ 85 h 306"/>
              <a:gd name="connsiteX39" fmla="*/ 352 w 373"/>
              <a:gd name="connsiteY39" fmla="*/ 90 h 306"/>
              <a:gd name="connsiteX40" fmla="*/ 352 w 373"/>
              <a:gd name="connsiteY40" fmla="*/ 106 h 306"/>
              <a:gd name="connsiteX41" fmla="*/ 352 w 373"/>
              <a:gd name="connsiteY41" fmla="*/ 116 h 306"/>
              <a:gd name="connsiteX42" fmla="*/ 352 w 373"/>
              <a:gd name="connsiteY42" fmla="*/ 132 h 306"/>
              <a:gd name="connsiteX43" fmla="*/ 352 w 373"/>
              <a:gd name="connsiteY43" fmla="*/ 148 h 306"/>
              <a:gd name="connsiteX44" fmla="*/ 352 w 373"/>
              <a:gd name="connsiteY44" fmla="*/ 169 h 306"/>
              <a:gd name="connsiteX45" fmla="*/ 352 w 373"/>
              <a:gd name="connsiteY45" fmla="*/ 185 h 306"/>
              <a:gd name="connsiteX46" fmla="*/ 352 w 373"/>
              <a:gd name="connsiteY46" fmla="*/ 200 h 306"/>
              <a:gd name="connsiteX47" fmla="*/ 358 w 373"/>
              <a:gd name="connsiteY47" fmla="*/ 216 h 306"/>
              <a:gd name="connsiteX48" fmla="*/ 358 w 373"/>
              <a:gd name="connsiteY48" fmla="*/ 232 h 306"/>
              <a:gd name="connsiteX49" fmla="*/ 363 w 373"/>
              <a:gd name="connsiteY49" fmla="*/ 243 h 306"/>
              <a:gd name="connsiteX50" fmla="*/ 363 w 373"/>
              <a:gd name="connsiteY50" fmla="*/ 253 h 306"/>
              <a:gd name="connsiteX51" fmla="*/ 368 w 373"/>
              <a:gd name="connsiteY51" fmla="*/ 264 h 306"/>
              <a:gd name="connsiteX52" fmla="*/ 368 w 373"/>
              <a:gd name="connsiteY52" fmla="*/ 269 h 306"/>
              <a:gd name="connsiteX53" fmla="*/ 373 w 373"/>
              <a:gd name="connsiteY53" fmla="*/ 279 h 306"/>
              <a:gd name="connsiteX54" fmla="*/ 373 w 373"/>
              <a:gd name="connsiteY54" fmla="*/ 285 h 306"/>
              <a:gd name="connsiteX55" fmla="*/ 373 w 373"/>
              <a:gd name="connsiteY55" fmla="*/ 290 h 306"/>
              <a:gd name="connsiteX56" fmla="*/ 373 w 373"/>
              <a:gd name="connsiteY56" fmla="*/ 295 h 306"/>
              <a:gd name="connsiteX57" fmla="*/ 368 w 373"/>
              <a:gd name="connsiteY57" fmla="*/ 300 h 306"/>
              <a:gd name="connsiteX58" fmla="*/ 363 w 373"/>
              <a:gd name="connsiteY58" fmla="*/ 306 h 306"/>
              <a:gd name="connsiteX59" fmla="*/ 352 w 373"/>
              <a:gd name="connsiteY59" fmla="*/ 306 h 306"/>
              <a:gd name="connsiteX60" fmla="*/ 342 w 373"/>
              <a:gd name="connsiteY60" fmla="*/ 306 h 306"/>
              <a:gd name="connsiteX61" fmla="*/ 326 w 373"/>
              <a:gd name="connsiteY61" fmla="*/ 306 h 306"/>
              <a:gd name="connsiteX62" fmla="*/ 310 w 373"/>
              <a:gd name="connsiteY62" fmla="*/ 300 h 306"/>
              <a:gd name="connsiteX63" fmla="*/ 289 w 373"/>
              <a:gd name="connsiteY63" fmla="*/ 300 h 306"/>
              <a:gd name="connsiteX64" fmla="*/ 268 w 373"/>
              <a:gd name="connsiteY64" fmla="*/ 295 h 306"/>
              <a:gd name="connsiteX65" fmla="*/ 247 w 373"/>
              <a:gd name="connsiteY65" fmla="*/ 290 h 306"/>
              <a:gd name="connsiteX66" fmla="*/ 237 w 373"/>
              <a:gd name="connsiteY66" fmla="*/ 285 h 306"/>
              <a:gd name="connsiteX67" fmla="*/ 226 w 373"/>
              <a:gd name="connsiteY67" fmla="*/ 279 h 306"/>
              <a:gd name="connsiteX68" fmla="*/ 210 w 373"/>
              <a:gd name="connsiteY68" fmla="*/ 274 h 306"/>
              <a:gd name="connsiteX69" fmla="*/ 200 w 373"/>
              <a:gd name="connsiteY69" fmla="*/ 269 h 306"/>
              <a:gd name="connsiteX70" fmla="*/ 184 w 373"/>
              <a:gd name="connsiteY70" fmla="*/ 264 h 306"/>
              <a:gd name="connsiteX71" fmla="*/ 168 w 373"/>
              <a:gd name="connsiteY71" fmla="*/ 253 h 306"/>
              <a:gd name="connsiteX72" fmla="*/ 158 w 373"/>
              <a:gd name="connsiteY72" fmla="*/ 243 h 306"/>
              <a:gd name="connsiteX73" fmla="*/ 142 w 373"/>
              <a:gd name="connsiteY73" fmla="*/ 232 h 306"/>
              <a:gd name="connsiteX74" fmla="*/ 110 w 373"/>
              <a:gd name="connsiteY74" fmla="*/ 206 h 306"/>
              <a:gd name="connsiteX75" fmla="*/ 84 w 373"/>
              <a:gd name="connsiteY75" fmla="*/ 179 h 306"/>
              <a:gd name="connsiteX76" fmla="*/ 73 w 373"/>
              <a:gd name="connsiteY76" fmla="*/ 169 h 306"/>
              <a:gd name="connsiteX77" fmla="*/ 63 w 373"/>
              <a:gd name="connsiteY77" fmla="*/ 153 h 306"/>
              <a:gd name="connsiteX78" fmla="*/ 52 w 373"/>
              <a:gd name="connsiteY78" fmla="*/ 137 h 306"/>
              <a:gd name="connsiteX79" fmla="*/ 42 w 373"/>
              <a:gd name="connsiteY79" fmla="*/ 121 h 306"/>
              <a:gd name="connsiteX80" fmla="*/ 36 w 373"/>
              <a:gd name="connsiteY80" fmla="*/ 106 h 306"/>
              <a:gd name="connsiteX81" fmla="*/ 26 w 373"/>
              <a:gd name="connsiteY81" fmla="*/ 90 h 306"/>
              <a:gd name="connsiteX82" fmla="*/ 21 w 373"/>
              <a:gd name="connsiteY82" fmla="*/ 74 h 306"/>
              <a:gd name="connsiteX83" fmla="*/ 10 w 373"/>
              <a:gd name="connsiteY83" fmla="*/ 58 h 306"/>
              <a:gd name="connsiteX84" fmla="*/ 5 w 373"/>
              <a:gd name="connsiteY84" fmla="*/ 48 h 306"/>
              <a:gd name="connsiteX85" fmla="*/ 5 w 373"/>
              <a:gd name="connsiteY85" fmla="*/ 32 h 306"/>
              <a:gd name="connsiteX86" fmla="*/ 0 w 373"/>
              <a:gd name="connsiteY86" fmla="*/ 16 h 306"/>
              <a:gd name="connsiteX87" fmla="*/ 0 w 373"/>
              <a:gd name="connsiteY87" fmla="*/ 0 h 306"/>
              <a:gd name="connsiteX0" fmla="*/ 47 w 373"/>
              <a:gd name="connsiteY0" fmla="*/ 0 h 295"/>
              <a:gd name="connsiteX1" fmla="*/ 57 w 373"/>
              <a:gd name="connsiteY1" fmla="*/ 26 h 295"/>
              <a:gd name="connsiteX2" fmla="*/ 63 w 373"/>
              <a:gd name="connsiteY2" fmla="*/ 42 h 295"/>
              <a:gd name="connsiteX3" fmla="*/ 68 w 373"/>
              <a:gd name="connsiteY3" fmla="*/ 52 h 295"/>
              <a:gd name="connsiteX4" fmla="*/ 84 w 373"/>
              <a:gd name="connsiteY4" fmla="*/ 79 h 295"/>
              <a:gd name="connsiteX5" fmla="*/ 100 w 373"/>
              <a:gd name="connsiteY5" fmla="*/ 100 h 295"/>
              <a:gd name="connsiteX6" fmla="*/ 115 w 373"/>
              <a:gd name="connsiteY6" fmla="*/ 121 h 295"/>
              <a:gd name="connsiteX7" fmla="*/ 126 w 373"/>
              <a:gd name="connsiteY7" fmla="*/ 131 h 295"/>
              <a:gd name="connsiteX8" fmla="*/ 136 w 373"/>
              <a:gd name="connsiteY8" fmla="*/ 137 h 295"/>
              <a:gd name="connsiteX9" fmla="*/ 158 w 373"/>
              <a:gd name="connsiteY9" fmla="*/ 158 h 295"/>
              <a:gd name="connsiteX10" fmla="*/ 179 w 373"/>
              <a:gd name="connsiteY10" fmla="*/ 168 h 295"/>
              <a:gd name="connsiteX11" fmla="*/ 200 w 373"/>
              <a:gd name="connsiteY11" fmla="*/ 184 h 295"/>
              <a:gd name="connsiteX12" fmla="*/ 226 w 373"/>
              <a:gd name="connsiteY12" fmla="*/ 195 h 295"/>
              <a:gd name="connsiteX13" fmla="*/ 237 w 373"/>
              <a:gd name="connsiteY13" fmla="*/ 200 h 295"/>
              <a:gd name="connsiteX14" fmla="*/ 247 w 373"/>
              <a:gd name="connsiteY14" fmla="*/ 205 h 295"/>
              <a:gd name="connsiteX15" fmla="*/ 258 w 373"/>
              <a:gd name="connsiteY15" fmla="*/ 205 h 295"/>
              <a:gd name="connsiteX16" fmla="*/ 268 w 373"/>
              <a:gd name="connsiteY16" fmla="*/ 210 h 295"/>
              <a:gd name="connsiteX17" fmla="*/ 273 w 373"/>
              <a:gd name="connsiteY17" fmla="*/ 210 h 295"/>
              <a:gd name="connsiteX18" fmla="*/ 279 w 373"/>
              <a:gd name="connsiteY18" fmla="*/ 210 h 295"/>
              <a:gd name="connsiteX19" fmla="*/ 289 w 373"/>
              <a:gd name="connsiteY19" fmla="*/ 210 h 295"/>
              <a:gd name="connsiteX20" fmla="*/ 294 w 373"/>
              <a:gd name="connsiteY20" fmla="*/ 205 h 295"/>
              <a:gd name="connsiteX21" fmla="*/ 294 w 373"/>
              <a:gd name="connsiteY21" fmla="*/ 200 h 295"/>
              <a:gd name="connsiteX22" fmla="*/ 300 w 373"/>
              <a:gd name="connsiteY22" fmla="*/ 195 h 295"/>
              <a:gd name="connsiteX23" fmla="*/ 305 w 373"/>
              <a:gd name="connsiteY23" fmla="*/ 189 h 295"/>
              <a:gd name="connsiteX24" fmla="*/ 305 w 373"/>
              <a:gd name="connsiteY24" fmla="*/ 179 h 295"/>
              <a:gd name="connsiteX25" fmla="*/ 310 w 373"/>
              <a:gd name="connsiteY25" fmla="*/ 163 h 295"/>
              <a:gd name="connsiteX26" fmla="*/ 316 w 373"/>
              <a:gd name="connsiteY26" fmla="*/ 147 h 295"/>
              <a:gd name="connsiteX27" fmla="*/ 321 w 373"/>
              <a:gd name="connsiteY27" fmla="*/ 131 h 295"/>
              <a:gd name="connsiteX28" fmla="*/ 321 w 373"/>
              <a:gd name="connsiteY28" fmla="*/ 116 h 295"/>
              <a:gd name="connsiteX29" fmla="*/ 326 w 373"/>
              <a:gd name="connsiteY29" fmla="*/ 100 h 295"/>
              <a:gd name="connsiteX30" fmla="*/ 331 w 373"/>
              <a:gd name="connsiteY30" fmla="*/ 89 h 295"/>
              <a:gd name="connsiteX31" fmla="*/ 337 w 373"/>
              <a:gd name="connsiteY31" fmla="*/ 79 h 295"/>
              <a:gd name="connsiteX32" fmla="*/ 337 w 373"/>
              <a:gd name="connsiteY32" fmla="*/ 74 h 295"/>
              <a:gd name="connsiteX33" fmla="*/ 342 w 373"/>
              <a:gd name="connsiteY33" fmla="*/ 63 h 295"/>
              <a:gd name="connsiteX34" fmla="*/ 342 w 373"/>
              <a:gd name="connsiteY34" fmla="*/ 63 h 295"/>
              <a:gd name="connsiteX35" fmla="*/ 347 w 373"/>
              <a:gd name="connsiteY35" fmla="*/ 63 h 295"/>
              <a:gd name="connsiteX36" fmla="*/ 347 w 373"/>
              <a:gd name="connsiteY36" fmla="*/ 63 h 295"/>
              <a:gd name="connsiteX37" fmla="*/ 347 w 373"/>
              <a:gd name="connsiteY37" fmla="*/ 68 h 295"/>
              <a:gd name="connsiteX38" fmla="*/ 347 w 373"/>
              <a:gd name="connsiteY38" fmla="*/ 74 h 295"/>
              <a:gd name="connsiteX39" fmla="*/ 352 w 373"/>
              <a:gd name="connsiteY39" fmla="*/ 79 h 295"/>
              <a:gd name="connsiteX40" fmla="*/ 352 w 373"/>
              <a:gd name="connsiteY40" fmla="*/ 95 h 295"/>
              <a:gd name="connsiteX41" fmla="*/ 352 w 373"/>
              <a:gd name="connsiteY41" fmla="*/ 105 h 295"/>
              <a:gd name="connsiteX42" fmla="*/ 352 w 373"/>
              <a:gd name="connsiteY42" fmla="*/ 121 h 295"/>
              <a:gd name="connsiteX43" fmla="*/ 352 w 373"/>
              <a:gd name="connsiteY43" fmla="*/ 137 h 295"/>
              <a:gd name="connsiteX44" fmla="*/ 352 w 373"/>
              <a:gd name="connsiteY44" fmla="*/ 158 h 295"/>
              <a:gd name="connsiteX45" fmla="*/ 352 w 373"/>
              <a:gd name="connsiteY45" fmla="*/ 174 h 295"/>
              <a:gd name="connsiteX46" fmla="*/ 352 w 373"/>
              <a:gd name="connsiteY46" fmla="*/ 189 h 295"/>
              <a:gd name="connsiteX47" fmla="*/ 358 w 373"/>
              <a:gd name="connsiteY47" fmla="*/ 205 h 295"/>
              <a:gd name="connsiteX48" fmla="*/ 358 w 373"/>
              <a:gd name="connsiteY48" fmla="*/ 221 h 295"/>
              <a:gd name="connsiteX49" fmla="*/ 363 w 373"/>
              <a:gd name="connsiteY49" fmla="*/ 232 h 295"/>
              <a:gd name="connsiteX50" fmla="*/ 363 w 373"/>
              <a:gd name="connsiteY50" fmla="*/ 242 h 295"/>
              <a:gd name="connsiteX51" fmla="*/ 368 w 373"/>
              <a:gd name="connsiteY51" fmla="*/ 253 h 295"/>
              <a:gd name="connsiteX52" fmla="*/ 368 w 373"/>
              <a:gd name="connsiteY52" fmla="*/ 258 h 295"/>
              <a:gd name="connsiteX53" fmla="*/ 373 w 373"/>
              <a:gd name="connsiteY53" fmla="*/ 268 h 295"/>
              <a:gd name="connsiteX54" fmla="*/ 373 w 373"/>
              <a:gd name="connsiteY54" fmla="*/ 274 h 295"/>
              <a:gd name="connsiteX55" fmla="*/ 373 w 373"/>
              <a:gd name="connsiteY55" fmla="*/ 279 h 295"/>
              <a:gd name="connsiteX56" fmla="*/ 373 w 373"/>
              <a:gd name="connsiteY56" fmla="*/ 284 h 295"/>
              <a:gd name="connsiteX57" fmla="*/ 368 w 373"/>
              <a:gd name="connsiteY57" fmla="*/ 289 h 295"/>
              <a:gd name="connsiteX58" fmla="*/ 363 w 373"/>
              <a:gd name="connsiteY58" fmla="*/ 295 h 295"/>
              <a:gd name="connsiteX59" fmla="*/ 352 w 373"/>
              <a:gd name="connsiteY59" fmla="*/ 295 h 295"/>
              <a:gd name="connsiteX60" fmla="*/ 342 w 373"/>
              <a:gd name="connsiteY60" fmla="*/ 295 h 295"/>
              <a:gd name="connsiteX61" fmla="*/ 326 w 373"/>
              <a:gd name="connsiteY61" fmla="*/ 295 h 295"/>
              <a:gd name="connsiteX62" fmla="*/ 310 w 373"/>
              <a:gd name="connsiteY62" fmla="*/ 289 h 295"/>
              <a:gd name="connsiteX63" fmla="*/ 289 w 373"/>
              <a:gd name="connsiteY63" fmla="*/ 289 h 295"/>
              <a:gd name="connsiteX64" fmla="*/ 268 w 373"/>
              <a:gd name="connsiteY64" fmla="*/ 284 h 295"/>
              <a:gd name="connsiteX65" fmla="*/ 247 w 373"/>
              <a:gd name="connsiteY65" fmla="*/ 279 h 295"/>
              <a:gd name="connsiteX66" fmla="*/ 237 w 373"/>
              <a:gd name="connsiteY66" fmla="*/ 274 h 295"/>
              <a:gd name="connsiteX67" fmla="*/ 226 w 373"/>
              <a:gd name="connsiteY67" fmla="*/ 268 h 295"/>
              <a:gd name="connsiteX68" fmla="*/ 210 w 373"/>
              <a:gd name="connsiteY68" fmla="*/ 263 h 295"/>
              <a:gd name="connsiteX69" fmla="*/ 200 w 373"/>
              <a:gd name="connsiteY69" fmla="*/ 258 h 295"/>
              <a:gd name="connsiteX70" fmla="*/ 184 w 373"/>
              <a:gd name="connsiteY70" fmla="*/ 253 h 295"/>
              <a:gd name="connsiteX71" fmla="*/ 168 w 373"/>
              <a:gd name="connsiteY71" fmla="*/ 242 h 295"/>
              <a:gd name="connsiteX72" fmla="*/ 158 w 373"/>
              <a:gd name="connsiteY72" fmla="*/ 232 h 295"/>
              <a:gd name="connsiteX73" fmla="*/ 142 w 373"/>
              <a:gd name="connsiteY73" fmla="*/ 221 h 295"/>
              <a:gd name="connsiteX74" fmla="*/ 110 w 373"/>
              <a:gd name="connsiteY74" fmla="*/ 195 h 295"/>
              <a:gd name="connsiteX75" fmla="*/ 84 w 373"/>
              <a:gd name="connsiteY75" fmla="*/ 168 h 295"/>
              <a:gd name="connsiteX76" fmla="*/ 73 w 373"/>
              <a:gd name="connsiteY76" fmla="*/ 158 h 295"/>
              <a:gd name="connsiteX77" fmla="*/ 63 w 373"/>
              <a:gd name="connsiteY77" fmla="*/ 142 h 295"/>
              <a:gd name="connsiteX78" fmla="*/ 52 w 373"/>
              <a:gd name="connsiteY78" fmla="*/ 126 h 295"/>
              <a:gd name="connsiteX79" fmla="*/ 42 w 373"/>
              <a:gd name="connsiteY79" fmla="*/ 110 h 295"/>
              <a:gd name="connsiteX80" fmla="*/ 36 w 373"/>
              <a:gd name="connsiteY80" fmla="*/ 95 h 295"/>
              <a:gd name="connsiteX81" fmla="*/ 26 w 373"/>
              <a:gd name="connsiteY81" fmla="*/ 79 h 295"/>
              <a:gd name="connsiteX82" fmla="*/ 21 w 373"/>
              <a:gd name="connsiteY82" fmla="*/ 63 h 295"/>
              <a:gd name="connsiteX83" fmla="*/ 10 w 373"/>
              <a:gd name="connsiteY83" fmla="*/ 47 h 295"/>
              <a:gd name="connsiteX84" fmla="*/ 5 w 373"/>
              <a:gd name="connsiteY84" fmla="*/ 37 h 295"/>
              <a:gd name="connsiteX85" fmla="*/ 5 w 373"/>
              <a:gd name="connsiteY85" fmla="*/ 21 h 295"/>
              <a:gd name="connsiteX86" fmla="*/ 0 w 373"/>
              <a:gd name="connsiteY86" fmla="*/ 5 h 295"/>
              <a:gd name="connsiteX0" fmla="*/ 42 w 368"/>
              <a:gd name="connsiteY0" fmla="*/ 0 h 295"/>
              <a:gd name="connsiteX1" fmla="*/ 52 w 368"/>
              <a:gd name="connsiteY1" fmla="*/ 26 h 295"/>
              <a:gd name="connsiteX2" fmla="*/ 58 w 368"/>
              <a:gd name="connsiteY2" fmla="*/ 42 h 295"/>
              <a:gd name="connsiteX3" fmla="*/ 63 w 368"/>
              <a:gd name="connsiteY3" fmla="*/ 52 h 295"/>
              <a:gd name="connsiteX4" fmla="*/ 79 w 368"/>
              <a:gd name="connsiteY4" fmla="*/ 79 h 295"/>
              <a:gd name="connsiteX5" fmla="*/ 95 w 368"/>
              <a:gd name="connsiteY5" fmla="*/ 100 h 295"/>
              <a:gd name="connsiteX6" fmla="*/ 110 w 368"/>
              <a:gd name="connsiteY6" fmla="*/ 121 h 295"/>
              <a:gd name="connsiteX7" fmla="*/ 121 w 368"/>
              <a:gd name="connsiteY7" fmla="*/ 131 h 295"/>
              <a:gd name="connsiteX8" fmla="*/ 131 w 368"/>
              <a:gd name="connsiteY8" fmla="*/ 137 h 295"/>
              <a:gd name="connsiteX9" fmla="*/ 153 w 368"/>
              <a:gd name="connsiteY9" fmla="*/ 158 h 295"/>
              <a:gd name="connsiteX10" fmla="*/ 174 w 368"/>
              <a:gd name="connsiteY10" fmla="*/ 168 h 295"/>
              <a:gd name="connsiteX11" fmla="*/ 195 w 368"/>
              <a:gd name="connsiteY11" fmla="*/ 184 h 295"/>
              <a:gd name="connsiteX12" fmla="*/ 221 w 368"/>
              <a:gd name="connsiteY12" fmla="*/ 195 h 295"/>
              <a:gd name="connsiteX13" fmla="*/ 232 w 368"/>
              <a:gd name="connsiteY13" fmla="*/ 200 h 295"/>
              <a:gd name="connsiteX14" fmla="*/ 242 w 368"/>
              <a:gd name="connsiteY14" fmla="*/ 205 h 295"/>
              <a:gd name="connsiteX15" fmla="*/ 253 w 368"/>
              <a:gd name="connsiteY15" fmla="*/ 205 h 295"/>
              <a:gd name="connsiteX16" fmla="*/ 263 w 368"/>
              <a:gd name="connsiteY16" fmla="*/ 210 h 295"/>
              <a:gd name="connsiteX17" fmla="*/ 268 w 368"/>
              <a:gd name="connsiteY17" fmla="*/ 210 h 295"/>
              <a:gd name="connsiteX18" fmla="*/ 274 w 368"/>
              <a:gd name="connsiteY18" fmla="*/ 210 h 295"/>
              <a:gd name="connsiteX19" fmla="*/ 284 w 368"/>
              <a:gd name="connsiteY19" fmla="*/ 210 h 295"/>
              <a:gd name="connsiteX20" fmla="*/ 289 w 368"/>
              <a:gd name="connsiteY20" fmla="*/ 205 h 295"/>
              <a:gd name="connsiteX21" fmla="*/ 289 w 368"/>
              <a:gd name="connsiteY21" fmla="*/ 200 h 295"/>
              <a:gd name="connsiteX22" fmla="*/ 295 w 368"/>
              <a:gd name="connsiteY22" fmla="*/ 195 h 295"/>
              <a:gd name="connsiteX23" fmla="*/ 300 w 368"/>
              <a:gd name="connsiteY23" fmla="*/ 189 h 295"/>
              <a:gd name="connsiteX24" fmla="*/ 300 w 368"/>
              <a:gd name="connsiteY24" fmla="*/ 179 h 295"/>
              <a:gd name="connsiteX25" fmla="*/ 305 w 368"/>
              <a:gd name="connsiteY25" fmla="*/ 163 h 295"/>
              <a:gd name="connsiteX26" fmla="*/ 311 w 368"/>
              <a:gd name="connsiteY26" fmla="*/ 147 h 295"/>
              <a:gd name="connsiteX27" fmla="*/ 316 w 368"/>
              <a:gd name="connsiteY27" fmla="*/ 131 h 295"/>
              <a:gd name="connsiteX28" fmla="*/ 316 w 368"/>
              <a:gd name="connsiteY28" fmla="*/ 116 h 295"/>
              <a:gd name="connsiteX29" fmla="*/ 321 w 368"/>
              <a:gd name="connsiteY29" fmla="*/ 100 h 295"/>
              <a:gd name="connsiteX30" fmla="*/ 326 w 368"/>
              <a:gd name="connsiteY30" fmla="*/ 89 h 295"/>
              <a:gd name="connsiteX31" fmla="*/ 332 w 368"/>
              <a:gd name="connsiteY31" fmla="*/ 79 h 295"/>
              <a:gd name="connsiteX32" fmla="*/ 332 w 368"/>
              <a:gd name="connsiteY32" fmla="*/ 74 h 295"/>
              <a:gd name="connsiteX33" fmla="*/ 337 w 368"/>
              <a:gd name="connsiteY33" fmla="*/ 63 h 295"/>
              <a:gd name="connsiteX34" fmla="*/ 337 w 368"/>
              <a:gd name="connsiteY34" fmla="*/ 63 h 295"/>
              <a:gd name="connsiteX35" fmla="*/ 342 w 368"/>
              <a:gd name="connsiteY35" fmla="*/ 63 h 295"/>
              <a:gd name="connsiteX36" fmla="*/ 342 w 368"/>
              <a:gd name="connsiteY36" fmla="*/ 63 h 295"/>
              <a:gd name="connsiteX37" fmla="*/ 342 w 368"/>
              <a:gd name="connsiteY37" fmla="*/ 68 h 295"/>
              <a:gd name="connsiteX38" fmla="*/ 342 w 368"/>
              <a:gd name="connsiteY38" fmla="*/ 74 h 295"/>
              <a:gd name="connsiteX39" fmla="*/ 347 w 368"/>
              <a:gd name="connsiteY39" fmla="*/ 79 h 295"/>
              <a:gd name="connsiteX40" fmla="*/ 347 w 368"/>
              <a:gd name="connsiteY40" fmla="*/ 95 h 295"/>
              <a:gd name="connsiteX41" fmla="*/ 347 w 368"/>
              <a:gd name="connsiteY41" fmla="*/ 105 h 295"/>
              <a:gd name="connsiteX42" fmla="*/ 347 w 368"/>
              <a:gd name="connsiteY42" fmla="*/ 121 h 295"/>
              <a:gd name="connsiteX43" fmla="*/ 347 w 368"/>
              <a:gd name="connsiteY43" fmla="*/ 137 h 295"/>
              <a:gd name="connsiteX44" fmla="*/ 347 w 368"/>
              <a:gd name="connsiteY44" fmla="*/ 158 h 295"/>
              <a:gd name="connsiteX45" fmla="*/ 347 w 368"/>
              <a:gd name="connsiteY45" fmla="*/ 174 h 295"/>
              <a:gd name="connsiteX46" fmla="*/ 347 w 368"/>
              <a:gd name="connsiteY46" fmla="*/ 189 h 295"/>
              <a:gd name="connsiteX47" fmla="*/ 353 w 368"/>
              <a:gd name="connsiteY47" fmla="*/ 205 h 295"/>
              <a:gd name="connsiteX48" fmla="*/ 353 w 368"/>
              <a:gd name="connsiteY48" fmla="*/ 221 h 295"/>
              <a:gd name="connsiteX49" fmla="*/ 358 w 368"/>
              <a:gd name="connsiteY49" fmla="*/ 232 h 295"/>
              <a:gd name="connsiteX50" fmla="*/ 358 w 368"/>
              <a:gd name="connsiteY50" fmla="*/ 242 h 295"/>
              <a:gd name="connsiteX51" fmla="*/ 363 w 368"/>
              <a:gd name="connsiteY51" fmla="*/ 253 h 295"/>
              <a:gd name="connsiteX52" fmla="*/ 363 w 368"/>
              <a:gd name="connsiteY52" fmla="*/ 258 h 295"/>
              <a:gd name="connsiteX53" fmla="*/ 368 w 368"/>
              <a:gd name="connsiteY53" fmla="*/ 268 h 295"/>
              <a:gd name="connsiteX54" fmla="*/ 368 w 368"/>
              <a:gd name="connsiteY54" fmla="*/ 274 h 295"/>
              <a:gd name="connsiteX55" fmla="*/ 368 w 368"/>
              <a:gd name="connsiteY55" fmla="*/ 279 h 295"/>
              <a:gd name="connsiteX56" fmla="*/ 368 w 368"/>
              <a:gd name="connsiteY56" fmla="*/ 284 h 295"/>
              <a:gd name="connsiteX57" fmla="*/ 363 w 368"/>
              <a:gd name="connsiteY57" fmla="*/ 289 h 295"/>
              <a:gd name="connsiteX58" fmla="*/ 358 w 368"/>
              <a:gd name="connsiteY58" fmla="*/ 295 h 295"/>
              <a:gd name="connsiteX59" fmla="*/ 347 w 368"/>
              <a:gd name="connsiteY59" fmla="*/ 295 h 295"/>
              <a:gd name="connsiteX60" fmla="*/ 337 w 368"/>
              <a:gd name="connsiteY60" fmla="*/ 295 h 295"/>
              <a:gd name="connsiteX61" fmla="*/ 321 w 368"/>
              <a:gd name="connsiteY61" fmla="*/ 295 h 295"/>
              <a:gd name="connsiteX62" fmla="*/ 305 w 368"/>
              <a:gd name="connsiteY62" fmla="*/ 289 h 295"/>
              <a:gd name="connsiteX63" fmla="*/ 284 w 368"/>
              <a:gd name="connsiteY63" fmla="*/ 289 h 295"/>
              <a:gd name="connsiteX64" fmla="*/ 263 w 368"/>
              <a:gd name="connsiteY64" fmla="*/ 284 h 295"/>
              <a:gd name="connsiteX65" fmla="*/ 242 w 368"/>
              <a:gd name="connsiteY65" fmla="*/ 279 h 295"/>
              <a:gd name="connsiteX66" fmla="*/ 232 w 368"/>
              <a:gd name="connsiteY66" fmla="*/ 274 h 295"/>
              <a:gd name="connsiteX67" fmla="*/ 221 w 368"/>
              <a:gd name="connsiteY67" fmla="*/ 268 h 295"/>
              <a:gd name="connsiteX68" fmla="*/ 205 w 368"/>
              <a:gd name="connsiteY68" fmla="*/ 263 h 295"/>
              <a:gd name="connsiteX69" fmla="*/ 195 w 368"/>
              <a:gd name="connsiteY69" fmla="*/ 258 h 295"/>
              <a:gd name="connsiteX70" fmla="*/ 179 w 368"/>
              <a:gd name="connsiteY70" fmla="*/ 253 h 295"/>
              <a:gd name="connsiteX71" fmla="*/ 163 w 368"/>
              <a:gd name="connsiteY71" fmla="*/ 242 h 295"/>
              <a:gd name="connsiteX72" fmla="*/ 153 w 368"/>
              <a:gd name="connsiteY72" fmla="*/ 232 h 295"/>
              <a:gd name="connsiteX73" fmla="*/ 137 w 368"/>
              <a:gd name="connsiteY73" fmla="*/ 221 h 295"/>
              <a:gd name="connsiteX74" fmla="*/ 105 w 368"/>
              <a:gd name="connsiteY74" fmla="*/ 195 h 295"/>
              <a:gd name="connsiteX75" fmla="*/ 79 w 368"/>
              <a:gd name="connsiteY75" fmla="*/ 168 h 295"/>
              <a:gd name="connsiteX76" fmla="*/ 68 w 368"/>
              <a:gd name="connsiteY76" fmla="*/ 158 h 295"/>
              <a:gd name="connsiteX77" fmla="*/ 58 w 368"/>
              <a:gd name="connsiteY77" fmla="*/ 142 h 295"/>
              <a:gd name="connsiteX78" fmla="*/ 47 w 368"/>
              <a:gd name="connsiteY78" fmla="*/ 126 h 295"/>
              <a:gd name="connsiteX79" fmla="*/ 37 w 368"/>
              <a:gd name="connsiteY79" fmla="*/ 110 h 295"/>
              <a:gd name="connsiteX80" fmla="*/ 31 w 368"/>
              <a:gd name="connsiteY80" fmla="*/ 95 h 295"/>
              <a:gd name="connsiteX81" fmla="*/ 21 w 368"/>
              <a:gd name="connsiteY81" fmla="*/ 79 h 295"/>
              <a:gd name="connsiteX82" fmla="*/ 16 w 368"/>
              <a:gd name="connsiteY82" fmla="*/ 63 h 295"/>
              <a:gd name="connsiteX83" fmla="*/ 5 w 368"/>
              <a:gd name="connsiteY83" fmla="*/ 47 h 295"/>
              <a:gd name="connsiteX84" fmla="*/ 0 w 368"/>
              <a:gd name="connsiteY84" fmla="*/ 37 h 295"/>
              <a:gd name="connsiteX85" fmla="*/ 0 w 368"/>
              <a:gd name="connsiteY85" fmla="*/ 21 h 295"/>
              <a:gd name="connsiteX0" fmla="*/ 42 w 368"/>
              <a:gd name="connsiteY0" fmla="*/ 0 h 295"/>
              <a:gd name="connsiteX1" fmla="*/ 52 w 368"/>
              <a:gd name="connsiteY1" fmla="*/ 26 h 295"/>
              <a:gd name="connsiteX2" fmla="*/ 58 w 368"/>
              <a:gd name="connsiteY2" fmla="*/ 42 h 295"/>
              <a:gd name="connsiteX3" fmla="*/ 63 w 368"/>
              <a:gd name="connsiteY3" fmla="*/ 52 h 295"/>
              <a:gd name="connsiteX4" fmla="*/ 79 w 368"/>
              <a:gd name="connsiteY4" fmla="*/ 79 h 295"/>
              <a:gd name="connsiteX5" fmla="*/ 95 w 368"/>
              <a:gd name="connsiteY5" fmla="*/ 100 h 295"/>
              <a:gd name="connsiteX6" fmla="*/ 110 w 368"/>
              <a:gd name="connsiteY6" fmla="*/ 121 h 295"/>
              <a:gd name="connsiteX7" fmla="*/ 121 w 368"/>
              <a:gd name="connsiteY7" fmla="*/ 131 h 295"/>
              <a:gd name="connsiteX8" fmla="*/ 131 w 368"/>
              <a:gd name="connsiteY8" fmla="*/ 137 h 295"/>
              <a:gd name="connsiteX9" fmla="*/ 153 w 368"/>
              <a:gd name="connsiteY9" fmla="*/ 158 h 295"/>
              <a:gd name="connsiteX10" fmla="*/ 174 w 368"/>
              <a:gd name="connsiteY10" fmla="*/ 168 h 295"/>
              <a:gd name="connsiteX11" fmla="*/ 195 w 368"/>
              <a:gd name="connsiteY11" fmla="*/ 184 h 295"/>
              <a:gd name="connsiteX12" fmla="*/ 221 w 368"/>
              <a:gd name="connsiteY12" fmla="*/ 195 h 295"/>
              <a:gd name="connsiteX13" fmla="*/ 232 w 368"/>
              <a:gd name="connsiteY13" fmla="*/ 200 h 295"/>
              <a:gd name="connsiteX14" fmla="*/ 242 w 368"/>
              <a:gd name="connsiteY14" fmla="*/ 205 h 295"/>
              <a:gd name="connsiteX15" fmla="*/ 253 w 368"/>
              <a:gd name="connsiteY15" fmla="*/ 205 h 295"/>
              <a:gd name="connsiteX16" fmla="*/ 263 w 368"/>
              <a:gd name="connsiteY16" fmla="*/ 210 h 295"/>
              <a:gd name="connsiteX17" fmla="*/ 268 w 368"/>
              <a:gd name="connsiteY17" fmla="*/ 210 h 295"/>
              <a:gd name="connsiteX18" fmla="*/ 274 w 368"/>
              <a:gd name="connsiteY18" fmla="*/ 210 h 295"/>
              <a:gd name="connsiteX19" fmla="*/ 284 w 368"/>
              <a:gd name="connsiteY19" fmla="*/ 210 h 295"/>
              <a:gd name="connsiteX20" fmla="*/ 289 w 368"/>
              <a:gd name="connsiteY20" fmla="*/ 205 h 295"/>
              <a:gd name="connsiteX21" fmla="*/ 289 w 368"/>
              <a:gd name="connsiteY21" fmla="*/ 200 h 295"/>
              <a:gd name="connsiteX22" fmla="*/ 295 w 368"/>
              <a:gd name="connsiteY22" fmla="*/ 195 h 295"/>
              <a:gd name="connsiteX23" fmla="*/ 300 w 368"/>
              <a:gd name="connsiteY23" fmla="*/ 189 h 295"/>
              <a:gd name="connsiteX24" fmla="*/ 300 w 368"/>
              <a:gd name="connsiteY24" fmla="*/ 179 h 295"/>
              <a:gd name="connsiteX25" fmla="*/ 305 w 368"/>
              <a:gd name="connsiteY25" fmla="*/ 163 h 295"/>
              <a:gd name="connsiteX26" fmla="*/ 311 w 368"/>
              <a:gd name="connsiteY26" fmla="*/ 147 h 295"/>
              <a:gd name="connsiteX27" fmla="*/ 316 w 368"/>
              <a:gd name="connsiteY27" fmla="*/ 131 h 295"/>
              <a:gd name="connsiteX28" fmla="*/ 316 w 368"/>
              <a:gd name="connsiteY28" fmla="*/ 116 h 295"/>
              <a:gd name="connsiteX29" fmla="*/ 321 w 368"/>
              <a:gd name="connsiteY29" fmla="*/ 100 h 295"/>
              <a:gd name="connsiteX30" fmla="*/ 326 w 368"/>
              <a:gd name="connsiteY30" fmla="*/ 89 h 295"/>
              <a:gd name="connsiteX31" fmla="*/ 332 w 368"/>
              <a:gd name="connsiteY31" fmla="*/ 79 h 295"/>
              <a:gd name="connsiteX32" fmla="*/ 332 w 368"/>
              <a:gd name="connsiteY32" fmla="*/ 74 h 295"/>
              <a:gd name="connsiteX33" fmla="*/ 337 w 368"/>
              <a:gd name="connsiteY33" fmla="*/ 63 h 295"/>
              <a:gd name="connsiteX34" fmla="*/ 337 w 368"/>
              <a:gd name="connsiteY34" fmla="*/ 63 h 295"/>
              <a:gd name="connsiteX35" fmla="*/ 342 w 368"/>
              <a:gd name="connsiteY35" fmla="*/ 63 h 295"/>
              <a:gd name="connsiteX36" fmla="*/ 342 w 368"/>
              <a:gd name="connsiteY36" fmla="*/ 63 h 295"/>
              <a:gd name="connsiteX37" fmla="*/ 342 w 368"/>
              <a:gd name="connsiteY37" fmla="*/ 68 h 295"/>
              <a:gd name="connsiteX38" fmla="*/ 342 w 368"/>
              <a:gd name="connsiteY38" fmla="*/ 74 h 295"/>
              <a:gd name="connsiteX39" fmla="*/ 347 w 368"/>
              <a:gd name="connsiteY39" fmla="*/ 79 h 295"/>
              <a:gd name="connsiteX40" fmla="*/ 347 w 368"/>
              <a:gd name="connsiteY40" fmla="*/ 95 h 295"/>
              <a:gd name="connsiteX41" fmla="*/ 347 w 368"/>
              <a:gd name="connsiteY41" fmla="*/ 105 h 295"/>
              <a:gd name="connsiteX42" fmla="*/ 347 w 368"/>
              <a:gd name="connsiteY42" fmla="*/ 121 h 295"/>
              <a:gd name="connsiteX43" fmla="*/ 347 w 368"/>
              <a:gd name="connsiteY43" fmla="*/ 137 h 295"/>
              <a:gd name="connsiteX44" fmla="*/ 347 w 368"/>
              <a:gd name="connsiteY44" fmla="*/ 158 h 295"/>
              <a:gd name="connsiteX45" fmla="*/ 347 w 368"/>
              <a:gd name="connsiteY45" fmla="*/ 174 h 295"/>
              <a:gd name="connsiteX46" fmla="*/ 347 w 368"/>
              <a:gd name="connsiteY46" fmla="*/ 189 h 295"/>
              <a:gd name="connsiteX47" fmla="*/ 353 w 368"/>
              <a:gd name="connsiteY47" fmla="*/ 205 h 295"/>
              <a:gd name="connsiteX48" fmla="*/ 353 w 368"/>
              <a:gd name="connsiteY48" fmla="*/ 221 h 295"/>
              <a:gd name="connsiteX49" fmla="*/ 358 w 368"/>
              <a:gd name="connsiteY49" fmla="*/ 232 h 295"/>
              <a:gd name="connsiteX50" fmla="*/ 358 w 368"/>
              <a:gd name="connsiteY50" fmla="*/ 242 h 295"/>
              <a:gd name="connsiteX51" fmla="*/ 363 w 368"/>
              <a:gd name="connsiteY51" fmla="*/ 253 h 295"/>
              <a:gd name="connsiteX52" fmla="*/ 363 w 368"/>
              <a:gd name="connsiteY52" fmla="*/ 258 h 295"/>
              <a:gd name="connsiteX53" fmla="*/ 368 w 368"/>
              <a:gd name="connsiteY53" fmla="*/ 268 h 295"/>
              <a:gd name="connsiteX54" fmla="*/ 368 w 368"/>
              <a:gd name="connsiteY54" fmla="*/ 274 h 295"/>
              <a:gd name="connsiteX55" fmla="*/ 368 w 368"/>
              <a:gd name="connsiteY55" fmla="*/ 279 h 295"/>
              <a:gd name="connsiteX56" fmla="*/ 368 w 368"/>
              <a:gd name="connsiteY56" fmla="*/ 284 h 295"/>
              <a:gd name="connsiteX57" fmla="*/ 363 w 368"/>
              <a:gd name="connsiteY57" fmla="*/ 289 h 295"/>
              <a:gd name="connsiteX58" fmla="*/ 358 w 368"/>
              <a:gd name="connsiteY58" fmla="*/ 295 h 295"/>
              <a:gd name="connsiteX59" fmla="*/ 347 w 368"/>
              <a:gd name="connsiteY59" fmla="*/ 295 h 295"/>
              <a:gd name="connsiteX60" fmla="*/ 337 w 368"/>
              <a:gd name="connsiteY60" fmla="*/ 295 h 295"/>
              <a:gd name="connsiteX61" fmla="*/ 321 w 368"/>
              <a:gd name="connsiteY61" fmla="*/ 295 h 295"/>
              <a:gd name="connsiteX62" fmla="*/ 305 w 368"/>
              <a:gd name="connsiteY62" fmla="*/ 289 h 295"/>
              <a:gd name="connsiteX63" fmla="*/ 284 w 368"/>
              <a:gd name="connsiteY63" fmla="*/ 289 h 295"/>
              <a:gd name="connsiteX64" fmla="*/ 263 w 368"/>
              <a:gd name="connsiteY64" fmla="*/ 284 h 295"/>
              <a:gd name="connsiteX65" fmla="*/ 242 w 368"/>
              <a:gd name="connsiteY65" fmla="*/ 279 h 295"/>
              <a:gd name="connsiteX66" fmla="*/ 232 w 368"/>
              <a:gd name="connsiteY66" fmla="*/ 274 h 295"/>
              <a:gd name="connsiteX67" fmla="*/ 221 w 368"/>
              <a:gd name="connsiteY67" fmla="*/ 268 h 295"/>
              <a:gd name="connsiteX68" fmla="*/ 205 w 368"/>
              <a:gd name="connsiteY68" fmla="*/ 263 h 295"/>
              <a:gd name="connsiteX69" fmla="*/ 195 w 368"/>
              <a:gd name="connsiteY69" fmla="*/ 258 h 295"/>
              <a:gd name="connsiteX70" fmla="*/ 179 w 368"/>
              <a:gd name="connsiteY70" fmla="*/ 253 h 295"/>
              <a:gd name="connsiteX71" fmla="*/ 163 w 368"/>
              <a:gd name="connsiteY71" fmla="*/ 242 h 295"/>
              <a:gd name="connsiteX72" fmla="*/ 153 w 368"/>
              <a:gd name="connsiteY72" fmla="*/ 232 h 295"/>
              <a:gd name="connsiteX73" fmla="*/ 137 w 368"/>
              <a:gd name="connsiteY73" fmla="*/ 221 h 295"/>
              <a:gd name="connsiteX74" fmla="*/ 105 w 368"/>
              <a:gd name="connsiteY74" fmla="*/ 195 h 295"/>
              <a:gd name="connsiteX75" fmla="*/ 79 w 368"/>
              <a:gd name="connsiteY75" fmla="*/ 168 h 295"/>
              <a:gd name="connsiteX76" fmla="*/ 68 w 368"/>
              <a:gd name="connsiteY76" fmla="*/ 158 h 295"/>
              <a:gd name="connsiteX77" fmla="*/ 58 w 368"/>
              <a:gd name="connsiteY77" fmla="*/ 142 h 295"/>
              <a:gd name="connsiteX78" fmla="*/ 47 w 368"/>
              <a:gd name="connsiteY78" fmla="*/ 126 h 295"/>
              <a:gd name="connsiteX79" fmla="*/ 37 w 368"/>
              <a:gd name="connsiteY79" fmla="*/ 110 h 295"/>
              <a:gd name="connsiteX80" fmla="*/ 31 w 368"/>
              <a:gd name="connsiteY80" fmla="*/ 95 h 295"/>
              <a:gd name="connsiteX81" fmla="*/ 21 w 368"/>
              <a:gd name="connsiteY81" fmla="*/ 79 h 295"/>
              <a:gd name="connsiteX82" fmla="*/ 16 w 368"/>
              <a:gd name="connsiteY82" fmla="*/ 63 h 295"/>
              <a:gd name="connsiteX83" fmla="*/ 5 w 368"/>
              <a:gd name="connsiteY83" fmla="*/ 47 h 295"/>
              <a:gd name="connsiteX84" fmla="*/ 0 w 368"/>
              <a:gd name="connsiteY84" fmla="*/ 37 h 295"/>
              <a:gd name="connsiteX0" fmla="*/ 37 w 363"/>
              <a:gd name="connsiteY0" fmla="*/ 0 h 295"/>
              <a:gd name="connsiteX1" fmla="*/ 47 w 363"/>
              <a:gd name="connsiteY1" fmla="*/ 26 h 295"/>
              <a:gd name="connsiteX2" fmla="*/ 53 w 363"/>
              <a:gd name="connsiteY2" fmla="*/ 42 h 295"/>
              <a:gd name="connsiteX3" fmla="*/ 58 w 363"/>
              <a:gd name="connsiteY3" fmla="*/ 52 h 295"/>
              <a:gd name="connsiteX4" fmla="*/ 74 w 363"/>
              <a:gd name="connsiteY4" fmla="*/ 79 h 295"/>
              <a:gd name="connsiteX5" fmla="*/ 90 w 363"/>
              <a:gd name="connsiteY5" fmla="*/ 100 h 295"/>
              <a:gd name="connsiteX6" fmla="*/ 105 w 363"/>
              <a:gd name="connsiteY6" fmla="*/ 121 h 295"/>
              <a:gd name="connsiteX7" fmla="*/ 116 w 363"/>
              <a:gd name="connsiteY7" fmla="*/ 131 h 295"/>
              <a:gd name="connsiteX8" fmla="*/ 126 w 363"/>
              <a:gd name="connsiteY8" fmla="*/ 137 h 295"/>
              <a:gd name="connsiteX9" fmla="*/ 148 w 363"/>
              <a:gd name="connsiteY9" fmla="*/ 158 h 295"/>
              <a:gd name="connsiteX10" fmla="*/ 169 w 363"/>
              <a:gd name="connsiteY10" fmla="*/ 168 h 295"/>
              <a:gd name="connsiteX11" fmla="*/ 190 w 363"/>
              <a:gd name="connsiteY11" fmla="*/ 184 h 295"/>
              <a:gd name="connsiteX12" fmla="*/ 216 w 363"/>
              <a:gd name="connsiteY12" fmla="*/ 195 h 295"/>
              <a:gd name="connsiteX13" fmla="*/ 227 w 363"/>
              <a:gd name="connsiteY13" fmla="*/ 200 h 295"/>
              <a:gd name="connsiteX14" fmla="*/ 237 w 363"/>
              <a:gd name="connsiteY14" fmla="*/ 205 h 295"/>
              <a:gd name="connsiteX15" fmla="*/ 248 w 363"/>
              <a:gd name="connsiteY15" fmla="*/ 205 h 295"/>
              <a:gd name="connsiteX16" fmla="*/ 258 w 363"/>
              <a:gd name="connsiteY16" fmla="*/ 210 h 295"/>
              <a:gd name="connsiteX17" fmla="*/ 263 w 363"/>
              <a:gd name="connsiteY17" fmla="*/ 210 h 295"/>
              <a:gd name="connsiteX18" fmla="*/ 269 w 363"/>
              <a:gd name="connsiteY18" fmla="*/ 210 h 295"/>
              <a:gd name="connsiteX19" fmla="*/ 279 w 363"/>
              <a:gd name="connsiteY19" fmla="*/ 210 h 295"/>
              <a:gd name="connsiteX20" fmla="*/ 284 w 363"/>
              <a:gd name="connsiteY20" fmla="*/ 205 h 295"/>
              <a:gd name="connsiteX21" fmla="*/ 284 w 363"/>
              <a:gd name="connsiteY21" fmla="*/ 200 h 295"/>
              <a:gd name="connsiteX22" fmla="*/ 290 w 363"/>
              <a:gd name="connsiteY22" fmla="*/ 195 h 295"/>
              <a:gd name="connsiteX23" fmla="*/ 295 w 363"/>
              <a:gd name="connsiteY23" fmla="*/ 189 h 295"/>
              <a:gd name="connsiteX24" fmla="*/ 295 w 363"/>
              <a:gd name="connsiteY24" fmla="*/ 179 h 295"/>
              <a:gd name="connsiteX25" fmla="*/ 300 w 363"/>
              <a:gd name="connsiteY25" fmla="*/ 163 h 295"/>
              <a:gd name="connsiteX26" fmla="*/ 306 w 363"/>
              <a:gd name="connsiteY26" fmla="*/ 147 h 295"/>
              <a:gd name="connsiteX27" fmla="*/ 311 w 363"/>
              <a:gd name="connsiteY27" fmla="*/ 131 h 295"/>
              <a:gd name="connsiteX28" fmla="*/ 311 w 363"/>
              <a:gd name="connsiteY28" fmla="*/ 116 h 295"/>
              <a:gd name="connsiteX29" fmla="*/ 316 w 363"/>
              <a:gd name="connsiteY29" fmla="*/ 100 h 295"/>
              <a:gd name="connsiteX30" fmla="*/ 321 w 363"/>
              <a:gd name="connsiteY30" fmla="*/ 89 h 295"/>
              <a:gd name="connsiteX31" fmla="*/ 327 w 363"/>
              <a:gd name="connsiteY31" fmla="*/ 79 h 295"/>
              <a:gd name="connsiteX32" fmla="*/ 327 w 363"/>
              <a:gd name="connsiteY32" fmla="*/ 74 h 295"/>
              <a:gd name="connsiteX33" fmla="*/ 332 w 363"/>
              <a:gd name="connsiteY33" fmla="*/ 63 h 295"/>
              <a:gd name="connsiteX34" fmla="*/ 332 w 363"/>
              <a:gd name="connsiteY34" fmla="*/ 63 h 295"/>
              <a:gd name="connsiteX35" fmla="*/ 337 w 363"/>
              <a:gd name="connsiteY35" fmla="*/ 63 h 295"/>
              <a:gd name="connsiteX36" fmla="*/ 337 w 363"/>
              <a:gd name="connsiteY36" fmla="*/ 63 h 295"/>
              <a:gd name="connsiteX37" fmla="*/ 337 w 363"/>
              <a:gd name="connsiteY37" fmla="*/ 68 h 295"/>
              <a:gd name="connsiteX38" fmla="*/ 337 w 363"/>
              <a:gd name="connsiteY38" fmla="*/ 74 h 295"/>
              <a:gd name="connsiteX39" fmla="*/ 342 w 363"/>
              <a:gd name="connsiteY39" fmla="*/ 79 h 295"/>
              <a:gd name="connsiteX40" fmla="*/ 342 w 363"/>
              <a:gd name="connsiteY40" fmla="*/ 95 h 295"/>
              <a:gd name="connsiteX41" fmla="*/ 342 w 363"/>
              <a:gd name="connsiteY41" fmla="*/ 105 h 295"/>
              <a:gd name="connsiteX42" fmla="*/ 342 w 363"/>
              <a:gd name="connsiteY42" fmla="*/ 121 h 295"/>
              <a:gd name="connsiteX43" fmla="*/ 342 w 363"/>
              <a:gd name="connsiteY43" fmla="*/ 137 h 295"/>
              <a:gd name="connsiteX44" fmla="*/ 342 w 363"/>
              <a:gd name="connsiteY44" fmla="*/ 158 h 295"/>
              <a:gd name="connsiteX45" fmla="*/ 342 w 363"/>
              <a:gd name="connsiteY45" fmla="*/ 174 h 295"/>
              <a:gd name="connsiteX46" fmla="*/ 342 w 363"/>
              <a:gd name="connsiteY46" fmla="*/ 189 h 295"/>
              <a:gd name="connsiteX47" fmla="*/ 348 w 363"/>
              <a:gd name="connsiteY47" fmla="*/ 205 h 295"/>
              <a:gd name="connsiteX48" fmla="*/ 348 w 363"/>
              <a:gd name="connsiteY48" fmla="*/ 221 h 295"/>
              <a:gd name="connsiteX49" fmla="*/ 353 w 363"/>
              <a:gd name="connsiteY49" fmla="*/ 232 h 295"/>
              <a:gd name="connsiteX50" fmla="*/ 353 w 363"/>
              <a:gd name="connsiteY50" fmla="*/ 242 h 295"/>
              <a:gd name="connsiteX51" fmla="*/ 358 w 363"/>
              <a:gd name="connsiteY51" fmla="*/ 253 h 295"/>
              <a:gd name="connsiteX52" fmla="*/ 358 w 363"/>
              <a:gd name="connsiteY52" fmla="*/ 258 h 295"/>
              <a:gd name="connsiteX53" fmla="*/ 363 w 363"/>
              <a:gd name="connsiteY53" fmla="*/ 268 h 295"/>
              <a:gd name="connsiteX54" fmla="*/ 363 w 363"/>
              <a:gd name="connsiteY54" fmla="*/ 274 h 295"/>
              <a:gd name="connsiteX55" fmla="*/ 363 w 363"/>
              <a:gd name="connsiteY55" fmla="*/ 279 h 295"/>
              <a:gd name="connsiteX56" fmla="*/ 363 w 363"/>
              <a:gd name="connsiteY56" fmla="*/ 284 h 295"/>
              <a:gd name="connsiteX57" fmla="*/ 358 w 363"/>
              <a:gd name="connsiteY57" fmla="*/ 289 h 295"/>
              <a:gd name="connsiteX58" fmla="*/ 353 w 363"/>
              <a:gd name="connsiteY58" fmla="*/ 295 h 295"/>
              <a:gd name="connsiteX59" fmla="*/ 342 w 363"/>
              <a:gd name="connsiteY59" fmla="*/ 295 h 295"/>
              <a:gd name="connsiteX60" fmla="*/ 332 w 363"/>
              <a:gd name="connsiteY60" fmla="*/ 295 h 295"/>
              <a:gd name="connsiteX61" fmla="*/ 316 w 363"/>
              <a:gd name="connsiteY61" fmla="*/ 295 h 295"/>
              <a:gd name="connsiteX62" fmla="*/ 300 w 363"/>
              <a:gd name="connsiteY62" fmla="*/ 289 h 295"/>
              <a:gd name="connsiteX63" fmla="*/ 279 w 363"/>
              <a:gd name="connsiteY63" fmla="*/ 289 h 295"/>
              <a:gd name="connsiteX64" fmla="*/ 258 w 363"/>
              <a:gd name="connsiteY64" fmla="*/ 284 h 295"/>
              <a:gd name="connsiteX65" fmla="*/ 237 w 363"/>
              <a:gd name="connsiteY65" fmla="*/ 279 h 295"/>
              <a:gd name="connsiteX66" fmla="*/ 227 w 363"/>
              <a:gd name="connsiteY66" fmla="*/ 274 h 295"/>
              <a:gd name="connsiteX67" fmla="*/ 216 w 363"/>
              <a:gd name="connsiteY67" fmla="*/ 268 h 295"/>
              <a:gd name="connsiteX68" fmla="*/ 200 w 363"/>
              <a:gd name="connsiteY68" fmla="*/ 263 h 295"/>
              <a:gd name="connsiteX69" fmla="*/ 190 w 363"/>
              <a:gd name="connsiteY69" fmla="*/ 258 h 295"/>
              <a:gd name="connsiteX70" fmla="*/ 174 w 363"/>
              <a:gd name="connsiteY70" fmla="*/ 253 h 295"/>
              <a:gd name="connsiteX71" fmla="*/ 158 w 363"/>
              <a:gd name="connsiteY71" fmla="*/ 242 h 295"/>
              <a:gd name="connsiteX72" fmla="*/ 148 w 363"/>
              <a:gd name="connsiteY72" fmla="*/ 232 h 295"/>
              <a:gd name="connsiteX73" fmla="*/ 132 w 363"/>
              <a:gd name="connsiteY73" fmla="*/ 221 h 295"/>
              <a:gd name="connsiteX74" fmla="*/ 100 w 363"/>
              <a:gd name="connsiteY74" fmla="*/ 195 h 295"/>
              <a:gd name="connsiteX75" fmla="*/ 74 w 363"/>
              <a:gd name="connsiteY75" fmla="*/ 168 h 295"/>
              <a:gd name="connsiteX76" fmla="*/ 63 w 363"/>
              <a:gd name="connsiteY76" fmla="*/ 158 h 295"/>
              <a:gd name="connsiteX77" fmla="*/ 53 w 363"/>
              <a:gd name="connsiteY77" fmla="*/ 142 h 295"/>
              <a:gd name="connsiteX78" fmla="*/ 42 w 363"/>
              <a:gd name="connsiteY78" fmla="*/ 126 h 295"/>
              <a:gd name="connsiteX79" fmla="*/ 32 w 363"/>
              <a:gd name="connsiteY79" fmla="*/ 110 h 295"/>
              <a:gd name="connsiteX80" fmla="*/ 26 w 363"/>
              <a:gd name="connsiteY80" fmla="*/ 95 h 295"/>
              <a:gd name="connsiteX81" fmla="*/ 16 w 363"/>
              <a:gd name="connsiteY81" fmla="*/ 79 h 295"/>
              <a:gd name="connsiteX82" fmla="*/ 11 w 363"/>
              <a:gd name="connsiteY82" fmla="*/ 63 h 295"/>
              <a:gd name="connsiteX83" fmla="*/ 0 w 363"/>
              <a:gd name="connsiteY83" fmla="*/ 47 h 295"/>
              <a:gd name="connsiteX0" fmla="*/ 26 w 352"/>
              <a:gd name="connsiteY0" fmla="*/ 0 h 295"/>
              <a:gd name="connsiteX1" fmla="*/ 36 w 352"/>
              <a:gd name="connsiteY1" fmla="*/ 26 h 295"/>
              <a:gd name="connsiteX2" fmla="*/ 42 w 352"/>
              <a:gd name="connsiteY2" fmla="*/ 42 h 295"/>
              <a:gd name="connsiteX3" fmla="*/ 47 w 352"/>
              <a:gd name="connsiteY3" fmla="*/ 52 h 295"/>
              <a:gd name="connsiteX4" fmla="*/ 63 w 352"/>
              <a:gd name="connsiteY4" fmla="*/ 79 h 295"/>
              <a:gd name="connsiteX5" fmla="*/ 79 w 352"/>
              <a:gd name="connsiteY5" fmla="*/ 100 h 295"/>
              <a:gd name="connsiteX6" fmla="*/ 94 w 352"/>
              <a:gd name="connsiteY6" fmla="*/ 121 h 295"/>
              <a:gd name="connsiteX7" fmla="*/ 105 w 352"/>
              <a:gd name="connsiteY7" fmla="*/ 131 h 295"/>
              <a:gd name="connsiteX8" fmla="*/ 115 w 352"/>
              <a:gd name="connsiteY8" fmla="*/ 137 h 295"/>
              <a:gd name="connsiteX9" fmla="*/ 137 w 352"/>
              <a:gd name="connsiteY9" fmla="*/ 158 h 295"/>
              <a:gd name="connsiteX10" fmla="*/ 158 w 352"/>
              <a:gd name="connsiteY10" fmla="*/ 168 h 295"/>
              <a:gd name="connsiteX11" fmla="*/ 179 w 352"/>
              <a:gd name="connsiteY11" fmla="*/ 184 h 295"/>
              <a:gd name="connsiteX12" fmla="*/ 205 w 352"/>
              <a:gd name="connsiteY12" fmla="*/ 195 h 295"/>
              <a:gd name="connsiteX13" fmla="*/ 216 w 352"/>
              <a:gd name="connsiteY13" fmla="*/ 200 h 295"/>
              <a:gd name="connsiteX14" fmla="*/ 226 w 352"/>
              <a:gd name="connsiteY14" fmla="*/ 205 h 295"/>
              <a:gd name="connsiteX15" fmla="*/ 237 w 352"/>
              <a:gd name="connsiteY15" fmla="*/ 205 h 295"/>
              <a:gd name="connsiteX16" fmla="*/ 247 w 352"/>
              <a:gd name="connsiteY16" fmla="*/ 210 h 295"/>
              <a:gd name="connsiteX17" fmla="*/ 252 w 352"/>
              <a:gd name="connsiteY17" fmla="*/ 210 h 295"/>
              <a:gd name="connsiteX18" fmla="*/ 258 w 352"/>
              <a:gd name="connsiteY18" fmla="*/ 210 h 295"/>
              <a:gd name="connsiteX19" fmla="*/ 268 w 352"/>
              <a:gd name="connsiteY19" fmla="*/ 210 h 295"/>
              <a:gd name="connsiteX20" fmla="*/ 273 w 352"/>
              <a:gd name="connsiteY20" fmla="*/ 205 h 295"/>
              <a:gd name="connsiteX21" fmla="*/ 273 w 352"/>
              <a:gd name="connsiteY21" fmla="*/ 200 h 295"/>
              <a:gd name="connsiteX22" fmla="*/ 279 w 352"/>
              <a:gd name="connsiteY22" fmla="*/ 195 h 295"/>
              <a:gd name="connsiteX23" fmla="*/ 284 w 352"/>
              <a:gd name="connsiteY23" fmla="*/ 189 h 295"/>
              <a:gd name="connsiteX24" fmla="*/ 284 w 352"/>
              <a:gd name="connsiteY24" fmla="*/ 179 h 295"/>
              <a:gd name="connsiteX25" fmla="*/ 289 w 352"/>
              <a:gd name="connsiteY25" fmla="*/ 163 h 295"/>
              <a:gd name="connsiteX26" fmla="*/ 295 w 352"/>
              <a:gd name="connsiteY26" fmla="*/ 147 h 295"/>
              <a:gd name="connsiteX27" fmla="*/ 300 w 352"/>
              <a:gd name="connsiteY27" fmla="*/ 131 h 295"/>
              <a:gd name="connsiteX28" fmla="*/ 300 w 352"/>
              <a:gd name="connsiteY28" fmla="*/ 116 h 295"/>
              <a:gd name="connsiteX29" fmla="*/ 305 w 352"/>
              <a:gd name="connsiteY29" fmla="*/ 100 h 295"/>
              <a:gd name="connsiteX30" fmla="*/ 310 w 352"/>
              <a:gd name="connsiteY30" fmla="*/ 89 h 295"/>
              <a:gd name="connsiteX31" fmla="*/ 316 w 352"/>
              <a:gd name="connsiteY31" fmla="*/ 79 h 295"/>
              <a:gd name="connsiteX32" fmla="*/ 316 w 352"/>
              <a:gd name="connsiteY32" fmla="*/ 74 h 295"/>
              <a:gd name="connsiteX33" fmla="*/ 321 w 352"/>
              <a:gd name="connsiteY33" fmla="*/ 63 h 295"/>
              <a:gd name="connsiteX34" fmla="*/ 321 w 352"/>
              <a:gd name="connsiteY34" fmla="*/ 63 h 295"/>
              <a:gd name="connsiteX35" fmla="*/ 326 w 352"/>
              <a:gd name="connsiteY35" fmla="*/ 63 h 295"/>
              <a:gd name="connsiteX36" fmla="*/ 326 w 352"/>
              <a:gd name="connsiteY36" fmla="*/ 63 h 295"/>
              <a:gd name="connsiteX37" fmla="*/ 326 w 352"/>
              <a:gd name="connsiteY37" fmla="*/ 68 h 295"/>
              <a:gd name="connsiteX38" fmla="*/ 326 w 352"/>
              <a:gd name="connsiteY38" fmla="*/ 74 h 295"/>
              <a:gd name="connsiteX39" fmla="*/ 331 w 352"/>
              <a:gd name="connsiteY39" fmla="*/ 79 h 295"/>
              <a:gd name="connsiteX40" fmla="*/ 331 w 352"/>
              <a:gd name="connsiteY40" fmla="*/ 95 h 295"/>
              <a:gd name="connsiteX41" fmla="*/ 331 w 352"/>
              <a:gd name="connsiteY41" fmla="*/ 105 h 295"/>
              <a:gd name="connsiteX42" fmla="*/ 331 w 352"/>
              <a:gd name="connsiteY42" fmla="*/ 121 h 295"/>
              <a:gd name="connsiteX43" fmla="*/ 331 w 352"/>
              <a:gd name="connsiteY43" fmla="*/ 137 h 295"/>
              <a:gd name="connsiteX44" fmla="*/ 331 w 352"/>
              <a:gd name="connsiteY44" fmla="*/ 158 h 295"/>
              <a:gd name="connsiteX45" fmla="*/ 331 w 352"/>
              <a:gd name="connsiteY45" fmla="*/ 174 h 295"/>
              <a:gd name="connsiteX46" fmla="*/ 331 w 352"/>
              <a:gd name="connsiteY46" fmla="*/ 189 h 295"/>
              <a:gd name="connsiteX47" fmla="*/ 337 w 352"/>
              <a:gd name="connsiteY47" fmla="*/ 205 h 295"/>
              <a:gd name="connsiteX48" fmla="*/ 337 w 352"/>
              <a:gd name="connsiteY48" fmla="*/ 221 h 295"/>
              <a:gd name="connsiteX49" fmla="*/ 342 w 352"/>
              <a:gd name="connsiteY49" fmla="*/ 232 h 295"/>
              <a:gd name="connsiteX50" fmla="*/ 342 w 352"/>
              <a:gd name="connsiteY50" fmla="*/ 242 h 295"/>
              <a:gd name="connsiteX51" fmla="*/ 347 w 352"/>
              <a:gd name="connsiteY51" fmla="*/ 253 h 295"/>
              <a:gd name="connsiteX52" fmla="*/ 347 w 352"/>
              <a:gd name="connsiteY52" fmla="*/ 258 h 295"/>
              <a:gd name="connsiteX53" fmla="*/ 352 w 352"/>
              <a:gd name="connsiteY53" fmla="*/ 268 h 295"/>
              <a:gd name="connsiteX54" fmla="*/ 352 w 352"/>
              <a:gd name="connsiteY54" fmla="*/ 274 h 295"/>
              <a:gd name="connsiteX55" fmla="*/ 352 w 352"/>
              <a:gd name="connsiteY55" fmla="*/ 279 h 295"/>
              <a:gd name="connsiteX56" fmla="*/ 352 w 352"/>
              <a:gd name="connsiteY56" fmla="*/ 284 h 295"/>
              <a:gd name="connsiteX57" fmla="*/ 347 w 352"/>
              <a:gd name="connsiteY57" fmla="*/ 289 h 295"/>
              <a:gd name="connsiteX58" fmla="*/ 342 w 352"/>
              <a:gd name="connsiteY58" fmla="*/ 295 h 295"/>
              <a:gd name="connsiteX59" fmla="*/ 331 w 352"/>
              <a:gd name="connsiteY59" fmla="*/ 295 h 295"/>
              <a:gd name="connsiteX60" fmla="*/ 321 w 352"/>
              <a:gd name="connsiteY60" fmla="*/ 295 h 295"/>
              <a:gd name="connsiteX61" fmla="*/ 305 w 352"/>
              <a:gd name="connsiteY61" fmla="*/ 295 h 295"/>
              <a:gd name="connsiteX62" fmla="*/ 289 w 352"/>
              <a:gd name="connsiteY62" fmla="*/ 289 h 295"/>
              <a:gd name="connsiteX63" fmla="*/ 268 w 352"/>
              <a:gd name="connsiteY63" fmla="*/ 289 h 295"/>
              <a:gd name="connsiteX64" fmla="*/ 247 w 352"/>
              <a:gd name="connsiteY64" fmla="*/ 284 h 295"/>
              <a:gd name="connsiteX65" fmla="*/ 226 w 352"/>
              <a:gd name="connsiteY65" fmla="*/ 279 h 295"/>
              <a:gd name="connsiteX66" fmla="*/ 216 w 352"/>
              <a:gd name="connsiteY66" fmla="*/ 274 h 295"/>
              <a:gd name="connsiteX67" fmla="*/ 205 w 352"/>
              <a:gd name="connsiteY67" fmla="*/ 268 h 295"/>
              <a:gd name="connsiteX68" fmla="*/ 189 w 352"/>
              <a:gd name="connsiteY68" fmla="*/ 263 h 295"/>
              <a:gd name="connsiteX69" fmla="*/ 179 w 352"/>
              <a:gd name="connsiteY69" fmla="*/ 258 h 295"/>
              <a:gd name="connsiteX70" fmla="*/ 163 w 352"/>
              <a:gd name="connsiteY70" fmla="*/ 253 h 295"/>
              <a:gd name="connsiteX71" fmla="*/ 147 w 352"/>
              <a:gd name="connsiteY71" fmla="*/ 242 h 295"/>
              <a:gd name="connsiteX72" fmla="*/ 137 w 352"/>
              <a:gd name="connsiteY72" fmla="*/ 232 h 295"/>
              <a:gd name="connsiteX73" fmla="*/ 121 w 352"/>
              <a:gd name="connsiteY73" fmla="*/ 221 h 295"/>
              <a:gd name="connsiteX74" fmla="*/ 89 w 352"/>
              <a:gd name="connsiteY74" fmla="*/ 195 h 295"/>
              <a:gd name="connsiteX75" fmla="*/ 63 w 352"/>
              <a:gd name="connsiteY75" fmla="*/ 168 h 295"/>
              <a:gd name="connsiteX76" fmla="*/ 52 w 352"/>
              <a:gd name="connsiteY76" fmla="*/ 158 h 295"/>
              <a:gd name="connsiteX77" fmla="*/ 42 w 352"/>
              <a:gd name="connsiteY77" fmla="*/ 142 h 295"/>
              <a:gd name="connsiteX78" fmla="*/ 31 w 352"/>
              <a:gd name="connsiteY78" fmla="*/ 126 h 295"/>
              <a:gd name="connsiteX79" fmla="*/ 21 w 352"/>
              <a:gd name="connsiteY79" fmla="*/ 110 h 295"/>
              <a:gd name="connsiteX80" fmla="*/ 15 w 352"/>
              <a:gd name="connsiteY80" fmla="*/ 95 h 295"/>
              <a:gd name="connsiteX81" fmla="*/ 5 w 352"/>
              <a:gd name="connsiteY81" fmla="*/ 79 h 295"/>
              <a:gd name="connsiteX82" fmla="*/ 0 w 352"/>
              <a:gd name="connsiteY82" fmla="*/ 63 h 295"/>
              <a:gd name="connsiteX0" fmla="*/ 36 w 352"/>
              <a:gd name="connsiteY0" fmla="*/ 0 h 269"/>
              <a:gd name="connsiteX1" fmla="*/ 42 w 352"/>
              <a:gd name="connsiteY1" fmla="*/ 16 h 269"/>
              <a:gd name="connsiteX2" fmla="*/ 47 w 352"/>
              <a:gd name="connsiteY2" fmla="*/ 26 h 269"/>
              <a:gd name="connsiteX3" fmla="*/ 63 w 352"/>
              <a:gd name="connsiteY3" fmla="*/ 53 h 269"/>
              <a:gd name="connsiteX4" fmla="*/ 79 w 352"/>
              <a:gd name="connsiteY4" fmla="*/ 74 h 269"/>
              <a:gd name="connsiteX5" fmla="*/ 94 w 352"/>
              <a:gd name="connsiteY5" fmla="*/ 95 h 269"/>
              <a:gd name="connsiteX6" fmla="*/ 105 w 352"/>
              <a:gd name="connsiteY6" fmla="*/ 105 h 269"/>
              <a:gd name="connsiteX7" fmla="*/ 115 w 352"/>
              <a:gd name="connsiteY7" fmla="*/ 111 h 269"/>
              <a:gd name="connsiteX8" fmla="*/ 137 w 352"/>
              <a:gd name="connsiteY8" fmla="*/ 132 h 269"/>
              <a:gd name="connsiteX9" fmla="*/ 158 w 352"/>
              <a:gd name="connsiteY9" fmla="*/ 142 h 269"/>
              <a:gd name="connsiteX10" fmla="*/ 179 w 352"/>
              <a:gd name="connsiteY10" fmla="*/ 158 h 269"/>
              <a:gd name="connsiteX11" fmla="*/ 205 w 352"/>
              <a:gd name="connsiteY11" fmla="*/ 169 h 269"/>
              <a:gd name="connsiteX12" fmla="*/ 216 w 352"/>
              <a:gd name="connsiteY12" fmla="*/ 174 h 269"/>
              <a:gd name="connsiteX13" fmla="*/ 226 w 352"/>
              <a:gd name="connsiteY13" fmla="*/ 179 h 269"/>
              <a:gd name="connsiteX14" fmla="*/ 237 w 352"/>
              <a:gd name="connsiteY14" fmla="*/ 179 h 269"/>
              <a:gd name="connsiteX15" fmla="*/ 247 w 352"/>
              <a:gd name="connsiteY15" fmla="*/ 184 h 269"/>
              <a:gd name="connsiteX16" fmla="*/ 252 w 352"/>
              <a:gd name="connsiteY16" fmla="*/ 184 h 269"/>
              <a:gd name="connsiteX17" fmla="*/ 258 w 352"/>
              <a:gd name="connsiteY17" fmla="*/ 184 h 269"/>
              <a:gd name="connsiteX18" fmla="*/ 268 w 352"/>
              <a:gd name="connsiteY18" fmla="*/ 184 h 269"/>
              <a:gd name="connsiteX19" fmla="*/ 273 w 352"/>
              <a:gd name="connsiteY19" fmla="*/ 179 h 269"/>
              <a:gd name="connsiteX20" fmla="*/ 273 w 352"/>
              <a:gd name="connsiteY20" fmla="*/ 174 h 269"/>
              <a:gd name="connsiteX21" fmla="*/ 279 w 352"/>
              <a:gd name="connsiteY21" fmla="*/ 169 h 269"/>
              <a:gd name="connsiteX22" fmla="*/ 284 w 352"/>
              <a:gd name="connsiteY22" fmla="*/ 163 h 269"/>
              <a:gd name="connsiteX23" fmla="*/ 284 w 352"/>
              <a:gd name="connsiteY23" fmla="*/ 153 h 269"/>
              <a:gd name="connsiteX24" fmla="*/ 289 w 352"/>
              <a:gd name="connsiteY24" fmla="*/ 137 h 269"/>
              <a:gd name="connsiteX25" fmla="*/ 295 w 352"/>
              <a:gd name="connsiteY25" fmla="*/ 121 h 269"/>
              <a:gd name="connsiteX26" fmla="*/ 300 w 352"/>
              <a:gd name="connsiteY26" fmla="*/ 105 h 269"/>
              <a:gd name="connsiteX27" fmla="*/ 300 w 352"/>
              <a:gd name="connsiteY27" fmla="*/ 90 h 269"/>
              <a:gd name="connsiteX28" fmla="*/ 305 w 352"/>
              <a:gd name="connsiteY28" fmla="*/ 74 h 269"/>
              <a:gd name="connsiteX29" fmla="*/ 310 w 352"/>
              <a:gd name="connsiteY29" fmla="*/ 63 h 269"/>
              <a:gd name="connsiteX30" fmla="*/ 316 w 352"/>
              <a:gd name="connsiteY30" fmla="*/ 53 h 269"/>
              <a:gd name="connsiteX31" fmla="*/ 316 w 352"/>
              <a:gd name="connsiteY31" fmla="*/ 48 h 269"/>
              <a:gd name="connsiteX32" fmla="*/ 321 w 352"/>
              <a:gd name="connsiteY32" fmla="*/ 37 h 269"/>
              <a:gd name="connsiteX33" fmla="*/ 321 w 352"/>
              <a:gd name="connsiteY33" fmla="*/ 37 h 269"/>
              <a:gd name="connsiteX34" fmla="*/ 326 w 352"/>
              <a:gd name="connsiteY34" fmla="*/ 37 h 269"/>
              <a:gd name="connsiteX35" fmla="*/ 326 w 352"/>
              <a:gd name="connsiteY35" fmla="*/ 37 h 269"/>
              <a:gd name="connsiteX36" fmla="*/ 326 w 352"/>
              <a:gd name="connsiteY36" fmla="*/ 42 h 269"/>
              <a:gd name="connsiteX37" fmla="*/ 326 w 352"/>
              <a:gd name="connsiteY37" fmla="*/ 48 h 269"/>
              <a:gd name="connsiteX38" fmla="*/ 331 w 352"/>
              <a:gd name="connsiteY38" fmla="*/ 53 h 269"/>
              <a:gd name="connsiteX39" fmla="*/ 331 w 352"/>
              <a:gd name="connsiteY39" fmla="*/ 69 h 269"/>
              <a:gd name="connsiteX40" fmla="*/ 331 w 352"/>
              <a:gd name="connsiteY40" fmla="*/ 79 h 269"/>
              <a:gd name="connsiteX41" fmla="*/ 331 w 352"/>
              <a:gd name="connsiteY41" fmla="*/ 95 h 269"/>
              <a:gd name="connsiteX42" fmla="*/ 331 w 352"/>
              <a:gd name="connsiteY42" fmla="*/ 111 h 269"/>
              <a:gd name="connsiteX43" fmla="*/ 331 w 352"/>
              <a:gd name="connsiteY43" fmla="*/ 132 h 269"/>
              <a:gd name="connsiteX44" fmla="*/ 331 w 352"/>
              <a:gd name="connsiteY44" fmla="*/ 148 h 269"/>
              <a:gd name="connsiteX45" fmla="*/ 331 w 352"/>
              <a:gd name="connsiteY45" fmla="*/ 163 h 269"/>
              <a:gd name="connsiteX46" fmla="*/ 337 w 352"/>
              <a:gd name="connsiteY46" fmla="*/ 179 h 269"/>
              <a:gd name="connsiteX47" fmla="*/ 337 w 352"/>
              <a:gd name="connsiteY47" fmla="*/ 195 h 269"/>
              <a:gd name="connsiteX48" fmla="*/ 342 w 352"/>
              <a:gd name="connsiteY48" fmla="*/ 206 h 269"/>
              <a:gd name="connsiteX49" fmla="*/ 342 w 352"/>
              <a:gd name="connsiteY49" fmla="*/ 216 h 269"/>
              <a:gd name="connsiteX50" fmla="*/ 347 w 352"/>
              <a:gd name="connsiteY50" fmla="*/ 227 h 269"/>
              <a:gd name="connsiteX51" fmla="*/ 347 w 352"/>
              <a:gd name="connsiteY51" fmla="*/ 232 h 269"/>
              <a:gd name="connsiteX52" fmla="*/ 352 w 352"/>
              <a:gd name="connsiteY52" fmla="*/ 242 h 269"/>
              <a:gd name="connsiteX53" fmla="*/ 352 w 352"/>
              <a:gd name="connsiteY53" fmla="*/ 248 h 269"/>
              <a:gd name="connsiteX54" fmla="*/ 352 w 352"/>
              <a:gd name="connsiteY54" fmla="*/ 253 h 269"/>
              <a:gd name="connsiteX55" fmla="*/ 352 w 352"/>
              <a:gd name="connsiteY55" fmla="*/ 258 h 269"/>
              <a:gd name="connsiteX56" fmla="*/ 347 w 352"/>
              <a:gd name="connsiteY56" fmla="*/ 263 h 269"/>
              <a:gd name="connsiteX57" fmla="*/ 342 w 352"/>
              <a:gd name="connsiteY57" fmla="*/ 269 h 269"/>
              <a:gd name="connsiteX58" fmla="*/ 331 w 352"/>
              <a:gd name="connsiteY58" fmla="*/ 269 h 269"/>
              <a:gd name="connsiteX59" fmla="*/ 321 w 352"/>
              <a:gd name="connsiteY59" fmla="*/ 269 h 269"/>
              <a:gd name="connsiteX60" fmla="*/ 305 w 352"/>
              <a:gd name="connsiteY60" fmla="*/ 269 h 269"/>
              <a:gd name="connsiteX61" fmla="*/ 289 w 352"/>
              <a:gd name="connsiteY61" fmla="*/ 263 h 269"/>
              <a:gd name="connsiteX62" fmla="*/ 268 w 352"/>
              <a:gd name="connsiteY62" fmla="*/ 263 h 269"/>
              <a:gd name="connsiteX63" fmla="*/ 247 w 352"/>
              <a:gd name="connsiteY63" fmla="*/ 258 h 269"/>
              <a:gd name="connsiteX64" fmla="*/ 226 w 352"/>
              <a:gd name="connsiteY64" fmla="*/ 253 h 269"/>
              <a:gd name="connsiteX65" fmla="*/ 216 w 352"/>
              <a:gd name="connsiteY65" fmla="*/ 248 h 269"/>
              <a:gd name="connsiteX66" fmla="*/ 205 w 352"/>
              <a:gd name="connsiteY66" fmla="*/ 242 h 269"/>
              <a:gd name="connsiteX67" fmla="*/ 189 w 352"/>
              <a:gd name="connsiteY67" fmla="*/ 237 h 269"/>
              <a:gd name="connsiteX68" fmla="*/ 179 w 352"/>
              <a:gd name="connsiteY68" fmla="*/ 232 h 269"/>
              <a:gd name="connsiteX69" fmla="*/ 163 w 352"/>
              <a:gd name="connsiteY69" fmla="*/ 227 h 269"/>
              <a:gd name="connsiteX70" fmla="*/ 147 w 352"/>
              <a:gd name="connsiteY70" fmla="*/ 216 h 269"/>
              <a:gd name="connsiteX71" fmla="*/ 137 w 352"/>
              <a:gd name="connsiteY71" fmla="*/ 206 h 269"/>
              <a:gd name="connsiteX72" fmla="*/ 121 w 352"/>
              <a:gd name="connsiteY72" fmla="*/ 195 h 269"/>
              <a:gd name="connsiteX73" fmla="*/ 89 w 352"/>
              <a:gd name="connsiteY73" fmla="*/ 169 h 269"/>
              <a:gd name="connsiteX74" fmla="*/ 63 w 352"/>
              <a:gd name="connsiteY74" fmla="*/ 142 h 269"/>
              <a:gd name="connsiteX75" fmla="*/ 52 w 352"/>
              <a:gd name="connsiteY75" fmla="*/ 132 h 269"/>
              <a:gd name="connsiteX76" fmla="*/ 42 w 352"/>
              <a:gd name="connsiteY76" fmla="*/ 116 h 269"/>
              <a:gd name="connsiteX77" fmla="*/ 31 w 352"/>
              <a:gd name="connsiteY77" fmla="*/ 100 h 269"/>
              <a:gd name="connsiteX78" fmla="*/ 21 w 352"/>
              <a:gd name="connsiteY78" fmla="*/ 84 h 269"/>
              <a:gd name="connsiteX79" fmla="*/ 15 w 352"/>
              <a:gd name="connsiteY79" fmla="*/ 69 h 269"/>
              <a:gd name="connsiteX80" fmla="*/ 5 w 352"/>
              <a:gd name="connsiteY80" fmla="*/ 53 h 269"/>
              <a:gd name="connsiteX81" fmla="*/ 0 w 352"/>
              <a:gd name="connsiteY81" fmla="*/ 37 h 269"/>
              <a:gd name="connsiteX0" fmla="*/ 42 w 352"/>
              <a:gd name="connsiteY0" fmla="*/ 0 h 253"/>
              <a:gd name="connsiteX1" fmla="*/ 47 w 352"/>
              <a:gd name="connsiteY1" fmla="*/ 10 h 253"/>
              <a:gd name="connsiteX2" fmla="*/ 63 w 352"/>
              <a:gd name="connsiteY2" fmla="*/ 37 h 253"/>
              <a:gd name="connsiteX3" fmla="*/ 79 w 352"/>
              <a:gd name="connsiteY3" fmla="*/ 58 h 253"/>
              <a:gd name="connsiteX4" fmla="*/ 94 w 352"/>
              <a:gd name="connsiteY4" fmla="*/ 79 h 253"/>
              <a:gd name="connsiteX5" fmla="*/ 105 w 352"/>
              <a:gd name="connsiteY5" fmla="*/ 89 h 253"/>
              <a:gd name="connsiteX6" fmla="*/ 115 w 352"/>
              <a:gd name="connsiteY6" fmla="*/ 95 h 253"/>
              <a:gd name="connsiteX7" fmla="*/ 137 w 352"/>
              <a:gd name="connsiteY7" fmla="*/ 116 h 253"/>
              <a:gd name="connsiteX8" fmla="*/ 158 w 352"/>
              <a:gd name="connsiteY8" fmla="*/ 126 h 253"/>
              <a:gd name="connsiteX9" fmla="*/ 179 w 352"/>
              <a:gd name="connsiteY9" fmla="*/ 142 h 253"/>
              <a:gd name="connsiteX10" fmla="*/ 205 w 352"/>
              <a:gd name="connsiteY10" fmla="*/ 153 h 253"/>
              <a:gd name="connsiteX11" fmla="*/ 216 w 352"/>
              <a:gd name="connsiteY11" fmla="*/ 158 h 253"/>
              <a:gd name="connsiteX12" fmla="*/ 226 w 352"/>
              <a:gd name="connsiteY12" fmla="*/ 163 h 253"/>
              <a:gd name="connsiteX13" fmla="*/ 237 w 352"/>
              <a:gd name="connsiteY13" fmla="*/ 163 h 253"/>
              <a:gd name="connsiteX14" fmla="*/ 247 w 352"/>
              <a:gd name="connsiteY14" fmla="*/ 168 h 253"/>
              <a:gd name="connsiteX15" fmla="*/ 252 w 352"/>
              <a:gd name="connsiteY15" fmla="*/ 168 h 253"/>
              <a:gd name="connsiteX16" fmla="*/ 258 w 352"/>
              <a:gd name="connsiteY16" fmla="*/ 168 h 253"/>
              <a:gd name="connsiteX17" fmla="*/ 268 w 352"/>
              <a:gd name="connsiteY17" fmla="*/ 168 h 253"/>
              <a:gd name="connsiteX18" fmla="*/ 273 w 352"/>
              <a:gd name="connsiteY18" fmla="*/ 163 h 253"/>
              <a:gd name="connsiteX19" fmla="*/ 273 w 352"/>
              <a:gd name="connsiteY19" fmla="*/ 158 h 253"/>
              <a:gd name="connsiteX20" fmla="*/ 279 w 352"/>
              <a:gd name="connsiteY20" fmla="*/ 153 h 253"/>
              <a:gd name="connsiteX21" fmla="*/ 284 w 352"/>
              <a:gd name="connsiteY21" fmla="*/ 147 h 253"/>
              <a:gd name="connsiteX22" fmla="*/ 284 w 352"/>
              <a:gd name="connsiteY22" fmla="*/ 137 h 253"/>
              <a:gd name="connsiteX23" fmla="*/ 289 w 352"/>
              <a:gd name="connsiteY23" fmla="*/ 121 h 253"/>
              <a:gd name="connsiteX24" fmla="*/ 295 w 352"/>
              <a:gd name="connsiteY24" fmla="*/ 105 h 253"/>
              <a:gd name="connsiteX25" fmla="*/ 300 w 352"/>
              <a:gd name="connsiteY25" fmla="*/ 89 h 253"/>
              <a:gd name="connsiteX26" fmla="*/ 300 w 352"/>
              <a:gd name="connsiteY26" fmla="*/ 74 h 253"/>
              <a:gd name="connsiteX27" fmla="*/ 305 w 352"/>
              <a:gd name="connsiteY27" fmla="*/ 58 h 253"/>
              <a:gd name="connsiteX28" fmla="*/ 310 w 352"/>
              <a:gd name="connsiteY28" fmla="*/ 47 h 253"/>
              <a:gd name="connsiteX29" fmla="*/ 316 w 352"/>
              <a:gd name="connsiteY29" fmla="*/ 37 h 253"/>
              <a:gd name="connsiteX30" fmla="*/ 316 w 352"/>
              <a:gd name="connsiteY30" fmla="*/ 32 h 253"/>
              <a:gd name="connsiteX31" fmla="*/ 321 w 352"/>
              <a:gd name="connsiteY31" fmla="*/ 21 h 253"/>
              <a:gd name="connsiteX32" fmla="*/ 321 w 352"/>
              <a:gd name="connsiteY32" fmla="*/ 21 h 253"/>
              <a:gd name="connsiteX33" fmla="*/ 326 w 352"/>
              <a:gd name="connsiteY33" fmla="*/ 21 h 253"/>
              <a:gd name="connsiteX34" fmla="*/ 326 w 352"/>
              <a:gd name="connsiteY34" fmla="*/ 21 h 253"/>
              <a:gd name="connsiteX35" fmla="*/ 326 w 352"/>
              <a:gd name="connsiteY35" fmla="*/ 26 h 253"/>
              <a:gd name="connsiteX36" fmla="*/ 326 w 352"/>
              <a:gd name="connsiteY36" fmla="*/ 32 h 253"/>
              <a:gd name="connsiteX37" fmla="*/ 331 w 352"/>
              <a:gd name="connsiteY37" fmla="*/ 37 h 253"/>
              <a:gd name="connsiteX38" fmla="*/ 331 w 352"/>
              <a:gd name="connsiteY38" fmla="*/ 53 h 253"/>
              <a:gd name="connsiteX39" fmla="*/ 331 w 352"/>
              <a:gd name="connsiteY39" fmla="*/ 63 h 253"/>
              <a:gd name="connsiteX40" fmla="*/ 331 w 352"/>
              <a:gd name="connsiteY40" fmla="*/ 79 h 253"/>
              <a:gd name="connsiteX41" fmla="*/ 331 w 352"/>
              <a:gd name="connsiteY41" fmla="*/ 95 h 253"/>
              <a:gd name="connsiteX42" fmla="*/ 331 w 352"/>
              <a:gd name="connsiteY42" fmla="*/ 116 h 253"/>
              <a:gd name="connsiteX43" fmla="*/ 331 w 352"/>
              <a:gd name="connsiteY43" fmla="*/ 132 h 253"/>
              <a:gd name="connsiteX44" fmla="*/ 331 w 352"/>
              <a:gd name="connsiteY44" fmla="*/ 147 h 253"/>
              <a:gd name="connsiteX45" fmla="*/ 337 w 352"/>
              <a:gd name="connsiteY45" fmla="*/ 163 h 253"/>
              <a:gd name="connsiteX46" fmla="*/ 337 w 352"/>
              <a:gd name="connsiteY46" fmla="*/ 179 h 253"/>
              <a:gd name="connsiteX47" fmla="*/ 342 w 352"/>
              <a:gd name="connsiteY47" fmla="*/ 190 h 253"/>
              <a:gd name="connsiteX48" fmla="*/ 342 w 352"/>
              <a:gd name="connsiteY48" fmla="*/ 200 h 253"/>
              <a:gd name="connsiteX49" fmla="*/ 347 w 352"/>
              <a:gd name="connsiteY49" fmla="*/ 211 h 253"/>
              <a:gd name="connsiteX50" fmla="*/ 347 w 352"/>
              <a:gd name="connsiteY50" fmla="*/ 216 h 253"/>
              <a:gd name="connsiteX51" fmla="*/ 352 w 352"/>
              <a:gd name="connsiteY51" fmla="*/ 226 h 253"/>
              <a:gd name="connsiteX52" fmla="*/ 352 w 352"/>
              <a:gd name="connsiteY52" fmla="*/ 232 h 253"/>
              <a:gd name="connsiteX53" fmla="*/ 352 w 352"/>
              <a:gd name="connsiteY53" fmla="*/ 237 h 253"/>
              <a:gd name="connsiteX54" fmla="*/ 352 w 352"/>
              <a:gd name="connsiteY54" fmla="*/ 242 h 253"/>
              <a:gd name="connsiteX55" fmla="*/ 347 w 352"/>
              <a:gd name="connsiteY55" fmla="*/ 247 h 253"/>
              <a:gd name="connsiteX56" fmla="*/ 342 w 352"/>
              <a:gd name="connsiteY56" fmla="*/ 253 h 253"/>
              <a:gd name="connsiteX57" fmla="*/ 331 w 352"/>
              <a:gd name="connsiteY57" fmla="*/ 253 h 253"/>
              <a:gd name="connsiteX58" fmla="*/ 321 w 352"/>
              <a:gd name="connsiteY58" fmla="*/ 253 h 253"/>
              <a:gd name="connsiteX59" fmla="*/ 305 w 352"/>
              <a:gd name="connsiteY59" fmla="*/ 253 h 253"/>
              <a:gd name="connsiteX60" fmla="*/ 289 w 352"/>
              <a:gd name="connsiteY60" fmla="*/ 247 h 253"/>
              <a:gd name="connsiteX61" fmla="*/ 268 w 352"/>
              <a:gd name="connsiteY61" fmla="*/ 247 h 253"/>
              <a:gd name="connsiteX62" fmla="*/ 247 w 352"/>
              <a:gd name="connsiteY62" fmla="*/ 242 h 253"/>
              <a:gd name="connsiteX63" fmla="*/ 226 w 352"/>
              <a:gd name="connsiteY63" fmla="*/ 237 h 253"/>
              <a:gd name="connsiteX64" fmla="*/ 216 w 352"/>
              <a:gd name="connsiteY64" fmla="*/ 232 h 253"/>
              <a:gd name="connsiteX65" fmla="*/ 205 w 352"/>
              <a:gd name="connsiteY65" fmla="*/ 226 h 253"/>
              <a:gd name="connsiteX66" fmla="*/ 189 w 352"/>
              <a:gd name="connsiteY66" fmla="*/ 221 h 253"/>
              <a:gd name="connsiteX67" fmla="*/ 179 w 352"/>
              <a:gd name="connsiteY67" fmla="*/ 216 h 253"/>
              <a:gd name="connsiteX68" fmla="*/ 163 w 352"/>
              <a:gd name="connsiteY68" fmla="*/ 211 h 253"/>
              <a:gd name="connsiteX69" fmla="*/ 147 w 352"/>
              <a:gd name="connsiteY69" fmla="*/ 200 h 253"/>
              <a:gd name="connsiteX70" fmla="*/ 137 w 352"/>
              <a:gd name="connsiteY70" fmla="*/ 190 h 253"/>
              <a:gd name="connsiteX71" fmla="*/ 121 w 352"/>
              <a:gd name="connsiteY71" fmla="*/ 179 h 253"/>
              <a:gd name="connsiteX72" fmla="*/ 89 w 352"/>
              <a:gd name="connsiteY72" fmla="*/ 153 h 253"/>
              <a:gd name="connsiteX73" fmla="*/ 63 w 352"/>
              <a:gd name="connsiteY73" fmla="*/ 126 h 253"/>
              <a:gd name="connsiteX74" fmla="*/ 52 w 352"/>
              <a:gd name="connsiteY74" fmla="*/ 116 h 253"/>
              <a:gd name="connsiteX75" fmla="*/ 42 w 352"/>
              <a:gd name="connsiteY75" fmla="*/ 100 h 253"/>
              <a:gd name="connsiteX76" fmla="*/ 31 w 352"/>
              <a:gd name="connsiteY76" fmla="*/ 84 h 253"/>
              <a:gd name="connsiteX77" fmla="*/ 21 w 352"/>
              <a:gd name="connsiteY77" fmla="*/ 68 h 253"/>
              <a:gd name="connsiteX78" fmla="*/ 15 w 352"/>
              <a:gd name="connsiteY78" fmla="*/ 53 h 253"/>
              <a:gd name="connsiteX79" fmla="*/ 5 w 352"/>
              <a:gd name="connsiteY79" fmla="*/ 37 h 253"/>
              <a:gd name="connsiteX80" fmla="*/ 0 w 352"/>
              <a:gd name="connsiteY80" fmla="*/ 21 h 253"/>
              <a:gd name="connsiteX0" fmla="*/ 47 w 352"/>
              <a:gd name="connsiteY0" fmla="*/ 0 h 243"/>
              <a:gd name="connsiteX1" fmla="*/ 63 w 352"/>
              <a:gd name="connsiteY1" fmla="*/ 27 h 243"/>
              <a:gd name="connsiteX2" fmla="*/ 79 w 352"/>
              <a:gd name="connsiteY2" fmla="*/ 48 h 243"/>
              <a:gd name="connsiteX3" fmla="*/ 94 w 352"/>
              <a:gd name="connsiteY3" fmla="*/ 69 h 243"/>
              <a:gd name="connsiteX4" fmla="*/ 105 w 352"/>
              <a:gd name="connsiteY4" fmla="*/ 79 h 243"/>
              <a:gd name="connsiteX5" fmla="*/ 115 w 352"/>
              <a:gd name="connsiteY5" fmla="*/ 85 h 243"/>
              <a:gd name="connsiteX6" fmla="*/ 137 w 352"/>
              <a:gd name="connsiteY6" fmla="*/ 106 h 243"/>
              <a:gd name="connsiteX7" fmla="*/ 158 w 352"/>
              <a:gd name="connsiteY7" fmla="*/ 116 h 243"/>
              <a:gd name="connsiteX8" fmla="*/ 179 w 352"/>
              <a:gd name="connsiteY8" fmla="*/ 132 h 243"/>
              <a:gd name="connsiteX9" fmla="*/ 205 w 352"/>
              <a:gd name="connsiteY9" fmla="*/ 143 h 243"/>
              <a:gd name="connsiteX10" fmla="*/ 216 w 352"/>
              <a:gd name="connsiteY10" fmla="*/ 148 h 243"/>
              <a:gd name="connsiteX11" fmla="*/ 226 w 352"/>
              <a:gd name="connsiteY11" fmla="*/ 153 h 243"/>
              <a:gd name="connsiteX12" fmla="*/ 237 w 352"/>
              <a:gd name="connsiteY12" fmla="*/ 153 h 243"/>
              <a:gd name="connsiteX13" fmla="*/ 247 w 352"/>
              <a:gd name="connsiteY13" fmla="*/ 158 h 243"/>
              <a:gd name="connsiteX14" fmla="*/ 252 w 352"/>
              <a:gd name="connsiteY14" fmla="*/ 158 h 243"/>
              <a:gd name="connsiteX15" fmla="*/ 258 w 352"/>
              <a:gd name="connsiteY15" fmla="*/ 158 h 243"/>
              <a:gd name="connsiteX16" fmla="*/ 268 w 352"/>
              <a:gd name="connsiteY16" fmla="*/ 158 h 243"/>
              <a:gd name="connsiteX17" fmla="*/ 273 w 352"/>
              <a:gd name="connsiteY17" fmla="*/ 153 h 243"/>
              <a:gd name="connsiteX18" fmla="*/ 273 w 352"/>
              <a:gd name="connsiteY18" fmla="*/ 148 h 243"/>
              <a:gd name="connsiteX19" fmla="*/ 279 w 352"/>
              <a:gd name="connsiteY19" fmla="*/ 143 h 243"/>
              <a:gd name="connsiteX20" fmla="*/ 284 w 352"/>
              <a:gd name="connsiteY20" fmla="*/ 137 h 243"/>
              <a:gd name="connsiteX21" fmla="*/ 284 w 352"/>
              <a:gd name="connsiteY21" fmla="*/ 127 h 243"/>
              <a:gd name="connsiteX22" fmla="*/ 289 w 352"/>
              <a:gd name="connsiteY22" fmla="*/ 111 h 243"/>
              <a:gd name="connsiteX23" fmla="*/ 295 w 352"/>
              <a:gd name="connsiteY23" fmla="*/ 95 h 243"/>
              <a:gd name="connsiteX24" fmla="*/ 300 w 352"/>
              <a:gd name="connsiteY24" fmla="*/ 79 h 243"/>
              <a:gd name="connsiteX25" fmla="*/ 300 w 352"/>
              <a:gd name="connsiteY25" fmla="*/ 64 h 243"/>
              <a:gd name="connsiteX26" fmla="*/ 305 w 352"/>
              <a:gd name="connsiteY26" fmla="*/ 48 h 243"/>
              <a:gd name="connsiteX27" fmla="*/ 310 w 352"/>
              <a:gd name="connsiteY27" fmla="*/ 37 h 243"/>
              <a:gd name="connsiteX28" fmla="*/ 316 w 352"/>
              <a:gd name="connsiteY28" fmla="*/ 27 h 243"/>
              <a:gd name="connsiteX29" fmla="*/ 316 w 352"/>
              <a:gd name="connsiteY29" fmla="*/ 22 h 243"/>
              <a:gd name="connsiteX30" fmla="*/ 321 w 352"/>
              <a:gd name="connsiteY30" fmla="*/ 11 h 243"/>
              <a:gd name="connsiteX31" fmla="*/ 321 w 352"/>
              <a:gd name="connsiteY31" fmla="*/ 11 h 243"/>
              <a:gd name="connsiteX32" fmla="*/ 326 w 352"/>
              <a:gd name="connsiteY32" fmla="*/ 11 h 243"/>
              <a:gd name="connsiteX33" fmla="*/ 326 w 352"/>
              <a:gd name="connsiteY33" fmla="*/ 11 h 243"/>
              <a:gd name="connsiteX34" fmla="*/ 326 w 352"/>
              <a:gd name="connsiteY34" fmla="*/ 16 h 243"/>
              <a:gd name="connsiteX35" fmla="*/ 326 w 352"/>
              <a:gd name="connsiteY35" fmla="*/ 22 h 243"/>
              <a:gd name="connsiteX36" fmla="*/ 331 w 352"/>
              <a:gd name="connsiteY36" fmla="*/ 27 h 243"/>
              <a:gd name="connsiteX37" fmla="*/ 331 w 352"/>
              <a:gd name="connsiteY37" fmla="*/ 43 h 243"/>
              <a:gd name="connsiteX38" fmla="*/ 331 w 352"/>
              <a:gd name="connsiteY38" fmla="*/ 53 h 243"/>
              <a:gd name="connsiteX39" fmla="*/ 331 w 352"/>
              <a:gd name="connsiteY39" fmla="*/ 69 h 243"/>
              <a:gd name="connsiteX40" fmla="*/ 331 w 352"/>
              <a:gd name="connsiteY40" fmla="*/ 85 h 243"/>
              <a:gd name="connsiteX41" fmla="*/ 331 w 352"/>
              <a:gd name="connsiteY41" fmla="*/ 106 h 243"/>
              <a:gd name="connsiteX42" fmla="*/ 331 w 352"/>
              <a:gd name="connsiteY42" fmla="*/ 122 h 243"/>
              <a:gd name="connsiteX43" fmla="*/ 331 w 352"/>
              <a:gd name="connsiteY43" fmla="*/ 137 h 243"/>
              <a:gd name="connsiteX44" fmla="*/ 337 w 352"/>
              <a:gd name="connsiteY44" fmla="*/ 153 h 243"/>
              <a:gd name="connsiteX45" fmla="*/ 337 w 352"/>
              <a:gd name="connsiteY45" fmla="*/ 169 h 243"/>
              <a:gd name="connsiteX46" fmla="*/ 342 w 352"/>
              <a:gd name="connsiteY46" fmla="*/ 180 h 243"/>
              <a:gd name="connsiteX47" fmla="*/ 342 w 352"/>
              <a:gd name="connsiteY47" fmla="*/ 190 h 243"/>
              <a:gd name="connsiteX48" fmla="*/ 347 w 352"/>
              <a:gd name="connsiteY48" fmla="*/ 201 h 243"/>
              <a:gd name="connsiteX49" fmla="*/ 347 w 352"/>
              <a:gd name="connsiteY49" fmla="*/ 206 h 243"/>
              <a:gd name="connsiteX50" fmla="*/ 352 w 352"/>
              <a:gd name="connsiteY50" fmla="*/ 216 h 243"/>
              <a:gd name="connsiteX51" fmla="*/ 352 w 352"/>
              <a:gd name="connsiteY51" fmla="*/ 222 h 243"/>
              <a:gd name="connsiteX52" fmla="*/ 352 w 352"/>
              <a:gd name="connsiteY52" fmla="*/ 227 h 243"/>
              <a:gd name="connsiteX53" fmla="*/ 352 w 352"/>
              <a:gd name="connsiteY53" fmla="*/ 232 h 243"/>
              <a:gd name="connsiteX54" fmla="*/ 347 w 352"/>
              <a:gd name="connsiteY54" fmla="*/ 237 h 243"/>
              <a:gd name="connsiteX55" fmla="*/ 342 w 352"/>
              <a:gd name="connsiteY55" fmla="*/ 243 h 243"/>
              <a:gd name="connsiteX56" fmla="*/ 331 w 352"/>
              <a:gd name="connsiteY56" fmla="*/ 243 h 243"/>
              <a:gd name="connsiteX57" fmla="*/ 321 w 352"/>
              <a:gd name="connsiteY57" fmla="*/ 243 h 243"/>
              <a:gd name="connsiteX58" fmla="*/ 305 w 352"/>
              <a:gd name="connsiteY58" fmla="*/ 243 h 243"/>
              <a:gd name="connsiteX59" fmla="*/ 289 w 352"/>
              <a:gd name="connsiteY59" fmla="*/ 237 h 243"/>
              <a:gd name="connsiteX60" fmla="*/ 268 w 352"/>
              <a:gd name="connsiteY60" fmla="*/ 237 h 243"/>
              <a:gd name="connsiteX61" fmla="*/ 247 w 352"/>
              <a:gd name="connsiteY61" fmla="*/ 232 h 243"/>
              <a:gd name="connsiteX62" fmla="*/ 226 w 352"/>
              <a:gd name="connsiteY62" fmla="*/ 227 h 243"/>
              <a:gd name="connsiteX63" fmla="*/ 216 w 352"/>
              <a:gd name="connsiteY63" fmla="*/ 222 h 243"/>
              <a:gd name="connsiteX64" fmla="*/ 205 w 352"/>
              <a:gd name="connsiteY64" fmla="*/ 216 h 243"/>
              <a:gd name="connsiteX65" fmla="*/ 189 w 352"/>
              <a:gd name="connsiteY65" fmla="*/ 211 h 243"/>
              <a:gd name="connsiteX66" fmla="*/ 179 w 352"/>
              <a:gd name="connsiteY66" fmla="*/ 206 h 243"/>
              <a:gd name="connsiteX67" fmla="*/ 163 w 352"/>
              <a:gd name="connsiteY67" fmla="*/ 201 h 243"/>
              <a:gd name="connsiteX68" fmla="*/ 147 w 352"/>
              <a:gd name="connsiteY68" fmla="*/ 190 h 243"/>
              <a:gd name="connsiteX69" fmla="*/ 137 w 352"/>
              <a:gd name="connsiteY69" fmla="*/ 180 h 243"/>
              <a:gd name="connsiteX70" fmla="*/ 121 w 352"/>
              <a:gd name="connsiteY70" fmla="*/ 169 h 243"/>
              <a:gd name="connsiteX71" fmla="*/ 89 w 352"/>
              <a:gd name="connsiteY71" fmla="*/ 143 h 243"/>
              <a:gd name="connsiteX72" fmla="*/ 63 w 352"/>
              <a:gd name="connsiteY72" fmla="*/ 116 h 243"/>
              <a:gd name="connsiteX73" fmla="*/ 52 w 352"/>
              <a:gd name="connsiteY73" fmla="*/ 106 h 243"/>
              <a:gd name="connsiteX74" fmla="*/ 42 w 352"/>
              <a:gd name="connsiteY74" fmla="*/ 90 h 243"/>
              <a:gd name="connsiteX75" fmla="*/ 31 w 352"/>
              <a:gd name="connsiteY75" fmla="*/ 74 h 243"/>
              <a:gd name="connsiteX76" fmla="*/ 21 w 352"/>
              <a:gd name="connsiteY76" fmla="*/ 58 h 243"/>
              <a:gd name="connsiteX77" fmla="*/ 15 w 352"/>
              <a:gd name="connsiteY77" fmla="*/ 43 h 243"/>
              <a:gd name="connsiteX78" fmla="*/ 5 w 352"/>
              <a:gd name="connsiteY78" fmla="*/ 27 h 243"/>
              <a:gd name="connsiteX79" fmla="*/ 0 w 352"/>
              <a:gd name="connsiteY79" fmla="*/ 11 h 243"/>
              <a:gd name="connsiteX0" fmla="*/ 42 w 347"/>
              <a:gd name="connsiteY0" fmla="*/ 0 h 243"/>
              <a:gd name="connsiteX1" fmla="*/ 58 w 347"/>
              <a:gd name="connsiteY1" fmla="*/ 27 h 243"/>
              <a:gd name="connsiteX2" fmla="*/ 74 w 347"/>
              <a:gd name="connsiteY2" fmla="*/ 48 h 243"/>
              <a:gd name="connsiteX3" fmla="*/ 89 w 347"/>
              <a:gd name="connsiteY3" fmla="*/ 69 h 243"/>
              <a:gd name="connsiteX4" fmla="*/ 100 w 347"/>
              <a:gd name="connsiteY4" fmla="*/ 79 h 243"/>
              <a:gd name="connsiteX5" fmla="*/ 110 w 347"/>
              <a:gd name="connsiteY5" fmla="*/ 85 h 243"/>
              <a:gd name="connsiteX6" fmla="*/ 132 w 347"/>
              <a:gd name="connsiteY6" fmla="*/ 106 h 243"/>
              <a:gd name="connsiteX7" fmla="*/ 153 w 347"/>
              <a:gd name="connsiteY7" fmla="*/ 116 h 243"/>
              <a:gd name="connsiteX8" fmla="*/ 174 w 347"/>
              <a:gd name="connsiteY8" fmla="*/ 132 h 243"/>
              <a:gd name="connsiteX9" fmla="*/ 200 w 347"/>
              <a:gd name="connsiteY9" fmla="*/ 143 h 243"/>
              <a:gd name="connsiteX10" fmla="*/ 211 w 347"/>
              <a:gd name="connsiteY10" fmla="*/ 148 h 243"/>
              <a:gd name="connsiteX11" fmla="*/ 221 w 347"/>
              <a:gd name="connsiteY11" fmla="*/ 153 h 243"/>
              <a:gd name="connsiteX12" fmla="*/ 232 w 347"/>
              <a:gd name="connsiteY12" fmla="*/ 153 h 243"/>
              <a:gd name="connsiteX13" fmla="*/ 242 w 347"/>
              <a:gd name="connsiteY13" fmla="*/ 158 h 243"/>
              <a:gd name="connsiteX14" fmla="*/ 247 w 347"/>
              <a:gd name="connsiteY14" fmla="*/ 158 h 243"/>
              <a:gd name="connsiteX15" fmla="*/ 253 w 347"/>
              <a:gd name="connsiteY15" fmla="*/ 158 h 243"/>
              <a:gd name="connsiteX16" fmla="*/ 263 w 347"/>
              <a:gd name="connsiteY16" fmla="*/ 158 h 243"/>
              <a:gd name="connsiteX17" fmla="*/ 268 w 347"/>
              <a:gd name="connsiteY17" fmla="*/ 153 h 243"/>
              <a:gd name="connsiteX18" fmla="*/ 268 w 347"/>
              <a:gd name="connsiteY18" fmla="*/ 148 h 243"/>
              <a:gd name="connsiteX19" fmla="*/ 274 w 347"/>
              <a:gd name="connsiteY19" fmla="*/ 143 h 243"/>
              <a:gd name="connsiteX20" fmla="*/ 279 w 347"/>
              <a:gd name="connsiteY20" fmla="*/ 137 h 243"/>
              <a:gd name="connsiteX21" fmla="*/ 279 w 347"/>
              <a:gd name="connsiteY21" fmla="*/ 127 h 243"/>
              <a:gd name="connsiteX22" fmla="*/ 284 w 347"/>
              <a:gd name="connsiteY22" fmla="*/ 111 h 243"/>
              <a:gd name="connsiteX23" fmla="*/ 290 w 347"/>
              <a:gd name="connsiteY23" fmla="*/ 95 h 243"/>
              <a:gd name="connsiteX24" fmla="*/ 295 w 347"/>
              <a:gd name="connsiteY24" fmla="*/ 79 h 243"/>
              <a:gd name="connsiteX25" fmla="*/ 295 w 347"/>
              <a:gd name="connsiteY25" fmla="*/ 64 h 243"/>
              <a:gd name="connsiteX26" fmla="*/ 300 w 347"/>
              <a:gd name="connsiteY26" fmla="*/ 48 h 243"/>
              <a:gd name="connsiteX27" fmla="*/ 305 w 347"/>
              <a:gd name="connsiteY27" fmla="*/ 37 h 243"/>
              <a:gd name="connsiteX28" fmla="*/ 311 w 347"/>
              <a:gd name="connsiteY28" fmla="*/ 27 h 243"/>
              <a:gd name="connsiteX29" fmla="*/ 311 w 347"/>
              <a:gd name="connsiteY29" fmla="*/ 22 h 243"/>
              <a:gd name="connsiteX30" fmla="*/ 316 w 347"/>
              <a:gd name="connsiteY30" fmla="*/ 11 h 243"/>
              <a:gd name="connsiteX31" fmla="*/ 316 w 347"/>
              <a:gd name="connsiteY31" fmla="*/ 11 h 243"/>
              <a:gd name="connsiteX32" fmla="*/ 321 w 347"/>
              <a:gd name="connsiteY32" fmla="*/ 11 h 243"/>
              <a:gd name="connsiteX33" fmla="*/ 321 w 347"/>
              <a:gd name="connsiteY33" fmla="*/ 11 h 243"/>
              <a:gd name="connsiteX34" fmla="*/ 321 w 347"/>
              <a:gd name="connsiteY34" fmla="*/ 16 h 243"/>
              <a:gd name="connsiteX35" fmla="*/ 321 w 347"/>
              <a:gd name="connsiteY35" fmla="*/ 22 h 243"/>
              <a:gd name="connsiteX36" fmla="*/ 326 w 347"/>
              <a:gd name="connsiteY36" fmla="*/ 27 h 243"/>
              <a:gd name="connsiteX37" fmla="*/ 326 w 347"/>
              <a:gd name="connsiteY37" fmla="*/ 43 h 243"/>
              <a:gd name="connsiteX38" fmla="*/ 326 w 347"/>
              <a:gd name="connsiteY38" fmla="*/ 53 h 243"/>
              <a:gd name="connsiteX39" fmla="*/ 326 w 347"/>
              <a:gd name="connsiteY39" fmla="*/ 69 h 243"/>
              <a:gd name="connsiteX40" fmla="*/ 326 w 347"/>
              <a:gd name="connsiteY40" fmla="*/ 85 h 243"/>
              <a:gd name="connsiteX41" fmla="*/ 326 w 347"/>
              <a:gd name="connsiteY41" fmla="*/ 106 h 243"/>
              <a:gd name="connsiteX42" fmla="*/ 326 w 347"/>
              <a:gd name="connsiteY42" fmla="*/ 122 h 243"/>
              <a:gd name="connsiteX43" fmla="*/ 326 w 347"/>
              <a:gd name="connsiteY43" fmla="*/ 137 h 243"/>
              <a:gd name="connsiteX44" fmla="*/ 332 w 347"/>
              <a:gd name="connsiteY44" fmla="*/ 153 h 243"/>
              <a:gd name="connsiteX45" fmla="*/ 332 w 347"/>
              <a:gd name="connsiteY45" fmla="*/ 169 h 243"/>
              <a:gd name="connsiteX46" fmla="*/ 337 w 347"/>
              <a:gd name="connsiteY46" fmla="*/ 180 h 243"/>
              <a:gd name="connsiteX47" fmla="*/ 337 w 347"/>
              <a:gd name="connsiteY47" fmla="*/ 190 h 243"/>
              <a:gd name="connsiteX48" fmla="*/ 342 w 347"/>
              <a:gd name="connsiteY48" fmla="*/ 201 h 243"/>
              <a:gd name="connsiteX49" fmla="*/ 342 w 347"/>
              <a:gd name="connsiteY49" fmla="*/ 206 h 243"/>
              <a:gd name="connsiteX50" fmla="*/ 347 w 347"/>
              <a:gd name="connsiteY50" fmla="*/ 216 h 243"/>
              <a:gd name="connsiteX51" fmla="*/ 347 w 347"/>
              <a:gd name="connsiteY51" fmla="*/ 222 h 243"/>
              <a:gd name="connsiteX52" fmla="*/ 347 w 347"/>
              <a:gd name="connsiteY52" fmla="*/ 227 h 243"/>
              <a:gd name="connsiteX53" fmla="*/ 347 w 347"/>
              <a:gd name="connsiteY53" fmla="*/ 232 h 243"/>
              <a:gd name="connsiteX54" fmla="*/ 342 w 347"/>
              <a:gd name="connsiteY54" fmla="*/ 237 h 243"/>
              <a:gd name="connsiteX55" fmla="*/ 337 w 347"/>
              <a:gd name="connsiteY55" fmla="*/ 243 h 243"/>
              <a:gd name="connsiteX56" fmla="*/ 326 w 347"/>
              <a:gd name="connsiteY56" fmla="*/ 243 h 243"/>
              <a:gd name="connsiteX57" fmla="*/ 316 w 347"/>
              <a:gd name="connsiteY57" fmla="*/ 243 h 243"/>
              <a:gd name="connsiteX58" fmla="*/ 300 w 347"/>
              <a:gd name="connsiteY58" fmla="*/ 243 h 243"/>
              <a:gd name="connsiteX59" fmla="*/ 284 w 347"/>
              <a:gd name="connsiteY59" fmla="*/ 237 h 243"/>
              <a:gd name="connsiteX60" fmla="*/ 263 w 347"/>
              <a:gd name="connsiteY60" fmla="*/ 237 h 243"/>
              <a:gd name="connsiteX61" fmla="*/ 242 w 347"/>
              <a:gd name="connsiteY61" fmla="*/ 232 h 243"/>
              <a:gd name="connsiteX62" fmla="*/ 221 w 347"/>
              <a:gd name="connsiteY62" fmla="*/ 227 h 243"/>
              <a:gd name="connsiteX63" fmla="*/ 211 w 347"/>
              <a:gd name="connsiteY63" fmla="*/ 222 h 243"/>
              <a:gd name="connsiteX64" fmla="*/ 200 w 347"/>
              <a:gd name="connsiteY64" fmla="*/ 216 h 243"/>
              <a:gd name="connsiteX65" fmla="*/ 184 w 347"/>
              <a:gd name="connsiteY65" fmla="*/ 211 h 243"/>
              <a:gd name="connsiteX66" fmla="*/ 174 w 347"/>
              <a:gd name="connsiteY66" fmla="*/ 206 h 243"/>
              <a:gd name="connsiteX67" fmla="*/ 158 w 347"/>
              <a:gd name="connsiteY67" fmla="*/ 201 h 243"/>
              <a:gd name="connsiteX68" fmla="*/ 142 w 347"/>
              <a:gd name="connsiteY68" fmla="*/ 190 h 243"/>
              <a:gd name="connsiteX69" fmla="*/ 132 w 347"/>
              <a:gd name="connsiteY69" fmla="*/ 180 h 243"/>
              <a:gd name="connsiteX70" fmla="*/ 116 w 347"/>
              <a:gd name="connsiteY70" fmla="*/ 169 h 243"/>
              <a:gd name="connsiteX71" fmla="*/ 84 w 347"/>
              <a:gd name="connsiteY71" fmla="*/ 143 h 243"/>
              <a:gd name="connsiteX72" fmla="*/ 58 w 347"/>
              <a:gd name="connsiteY72" fmla="*/ 116 h 243"/>
              <a:gd name="connsiteX73" fmla="*/ 47 w 347"/>
              <a:gd name="connsiteY73" fmla="*/ 106 h 243"/>
              <a:gd name="connsiteX74" fmla="*/ 37 w 347"/>
              <a:gd name="connsiteY74" fmla="*/ 90 h 243"/>
              <a:gd name="connsiteX75" fmla="*/ 26 w 347"/>
              <a:gd name="connsiteY75" fmla="*/ 74 h 243"/>
              <a:gd name="connsiteX76" fmla="*/ 16 w 347"/>
              <a:gd name="connsiteY76" fmla="*/ 58 h 243"/>
              <a:gd name="connsiteX77" fmla="*/ 10 w 347"/>
              <a:gd name="connsiteY77" fmla="*/ 43 h 243"/>
              <a:gd name="connsiteX78" fmla="*/ 0 w 347"/>
              <a:gd name="connsiteY78" fmla="*/ 27 h 243"/>
              <a:gd name="connsiteX0" fmla="*/ 32 w 337"/>
              <a:gd name="connsiteY0" fmla="*/ 0 h 243"/>
              <a:gd name="connsiteX1" fmla="*/ 48 w 337"/>
              <a:gd name="connsiteY1" fmla="*/ 27 h 243"/>
              <a:gd name="connsiteX2" fmla="*/ 64 w 337"/>
              <a:gd name="connsiteY2" fmla="*/ 48 h 243"/>
              <a:gd name="connsiteX3" fmla="*/ 79 w 337"/>
              <a:gd name="connsiteY3" fmla="*/ 69 h 243"/>
              <a:gd name="connsiteX4" fmla="*/ 90 w 337"/>
              <a:gd name="connsiteY4" fmla="*/ 79 h 243"/>
              <a:gd name="connsiteX5" fmla="*/ 100 w 337"/>
              <a:gd name="connsiteY5" fmla="*/ 85 h 243"/>
              <a:gd name="connsiteX6" fmla="*/ 122 w 337"/>
              <a:gd name="connsiteY6" fmla="*/ 106 h 243"/>
              <a:gd name="connsiteX7" fmla="*/ 143 w 337"/>
              <a:gd name="connsiteY7" fmla="*/ 116 h 243"/>
              <a:gd name="connsiteX8" fmla="*/ 164 w 337"/>
              <a:gd name="connsiteY8" fmla="*/ 132 h 243"/>
              <a:gd name="connsiteX9" fmla="*/ 190 w 337"/>
              <a:gd name="connsiteY9" fmla="*/ 143 h 243"/>
              <a:gd name="connsiteX10" fmla="*/ 201 w 337"/>
              <a:gd name="connsiteY10" fmla="*/ 148 h 243"/>
              <a:gd name="connsiteX11" fmla="*/ 211 w 337"/>
              <a:gd name="connsiteY11" fmla="*/ 153 h 243"/>
              <a:gd name="connsiteX12" fmla="*/ 222 w 337"/>
              <a:gd name="connsiteY12" fmla="*/ 153 h 243"/>
              <a:gd name="connsiteX13" fmla="*/ 232 w 337"/>
              <a:gd name="connsiteY13" fmla="*/ 158 h 243"/>
              <a:gd name="connsiteX14" fmla="*/ 237 w 337"/>
              <a:gd name="connsiteY14" fmla="*/ 158 h 243"/>
              <a:gd name="connsiteX15" fmla="*/ 243 w 337"/>
              <a:gd name="connsiteY15" fmla="*/ 158 h 243"/>
              <a:gd name="connsiteX16" fmla="*/ 253 w 337"/>
              <a:gd name="connsiteY16" fmla="*/ 158 h 243"/>
              <a:gd name="connsiteX17" fmla="*/ 258 w 337"/>
              <a:gd name="connsiteY17" fmla="*/ 153 h 243"/>
              <a:gd name="connsiteX18" fmla="*/ 258 w 337"/>
              <a:gd name="connsiteY18" fmla="*/ 148 h 243"/>
              <a:gd name="connsiteX19" fmla="*/ 264 w 337"/>
              <a:gd name="connsiteY19" fmla="*/ 143 h 243"/>
              <a:gd name="connsiteX20" fmla="*/ 269 w 337"/>
              <a:gd name="connsiteY20" fmla="*/ 137 h 243"/>
              <a:gd name="connsiteX21" fmla="*/ 269 w 337"/>
              <a:gd name="connsiteY21" fmla="*/ 127 h 243"/>
              <a:gd name="connsiteX22" fmla="*/ 274 w 337"/>
              <a:gd name="connsiteY22" fmla="*/ 111 h 243"/>
              <a:gd name="connsiteX23" fmla="*/ 280 w 337"/>
              <a:gd name="connsiteY23" fmla="*/ 95 h 243"/>
              <a:gd name="connsiteX24" fmla="*/ 285 w 337"/>
              <a:gd name="connsiteY24" fmla="*/ 79 h 243"/>
              <a:gd name="connsiteX25" fmla="*/ 285 w 337"/>
              <a:gd name="connsiteY25" fmla="*/ 64 h 243"/>
              <a:gd name="connsiteX26" fmla="*/ 290 w 337"/>
              <a:gd name="connsiteY26" fmla="*/ 48 h 243"/>
              <a:gd name="connsiteX27" fmla="*/ 295 w 337"/>
              <a:gd name="connsiteY27" fmla="*/ 37 h 243"/>
              <a:gd name="connsiteX28" fmla="*/ 301 w 337"/>
              <a:gd name="connsiteY28" fmla="*/ 27 h 243"/>
              <a:gd name="connsiteX29" fmla="*/ 301 w 337"/>
              <a:gd name="connsiteY29" fmla="*/ 22 h 243"/>
              <a:gd name="connsiteX30" fmla="*/ 306 w 337"/>
              <a:gd name="connsiteY30" fmla="*/ 11 h 243"/>
              <a:gd name="connsiteX31" fmla="*/ 306 w 337"/>
              <a:gd name="connsiteY31" fmla="*/ 11 h 243"/>
              <a:gd name="connsiteX32" fmla="*/ 311 w 337"/>
              <a:gd name="connsiteY32" fmla="*/ 11 h 243"/>
              <a:gd name="connsiteX33" fmla="*/ 311 w 337"/>
              <a:gd name="connsiteY33" fmla="*/ 11 h 243"/>
              <a:gd name="connsiteX34" fmla="*/ 311 w 337"/>
              <a:gd name="connsiteY34" fmla="*/ 16 h 243"/>
              <a:gd name="connsiteX35" fmla="*/ 311 w 337"/>
              <a:gd name="connsiteY35" fmla="*/ 22 h 243"/>
              <a:gd name="connsiteX36" fmla="*/ 316 w 337"/>
              <a:gd name="connsiteY36" fmla="*/ 27 h 243"/>
              <a:gd name="connsiteX37" fmla="*/ 316 w 337"/>
              <a:gd name="connsiteY37" fmla="*/ 43 h 243"/>
              <a:gd name="connsiteX38" fmla="*/ 316 w 337"/>
              <a:gd name="connsiteY38" fmla="*/ 53 h 243"/>
              <a:gd name="connsiteX39" fmla="*/ 316 w 337"/>
              <a:gd name="connsiteY39" fmla="*/ 69 h 243"/>
              <a:gd name="connsiteX40" fmla="*/ 316 w 337"/>
              <a:gd name="connsiteY40" fmla="*/ 85 h 243"/>
              <a:gd name="connsiteX41" fmla="*/ 316 w 337"/>
              <a:gd name="connsiteY41" fmla="*/ 106 h 243"/>
              <a:gd name="connsiteX42" fmla="*/ 316 w 337"/>
              <a:gd name="connsiteY42" fmla="*/ 122 h 243"/>
              <a:gd name="connsiteX43" fmla="*/ 316 w 337"/>
              <a:gd name="connsiteY43" fmla="*/ 137 h 243"/>
              <a:gd name="connsiteX44" fmla="*/ 322 w 337"/>
              <a:gd name="connsiteY44" fmla="*/ 153 h 243"/>
              <a:gd name="connsiteX45" fmla="*/ 322 w 337"/>
              <a:gd name="connsiteY45" fmla="*/ 169 h 243"/>
              <a:gd name="connsiteX46" fmla="*/ 327 w 337"/>
              <a:gd name="connsiteY46" fmla="*/ 180 h 243"/>
              <a:gd name="connsiteX47" fmla="*/ 327 w 337"/>
              <a:gd name="connsiteY47" fmla="*/ 190 h 243"/>
              <a:gd name="connsiteX48" fmla="*/ 332 w 337"/>
              <a:gd name="connsiteY48" fmla="*/ 201 h 243"/>
              <a:gd name="connsiteX49" fmla="*/ 332 w 337"/>
              <a:gd name="connsiteY49" fmla="*/ 206 h 243"/>
              <a:gd name="connsiteX50" fmla="*/ 337 w 337"/>
              <a:gd name="connsiteY50" fmla="*/ 216 h 243"/>
              <a:gd name="connsiteX51" fmla="*/ 337 w 337"/>
              <a:gd name="connsiteY51" fmla="*/ 222 h 243"/>
              <a:gd name="connsiteX52" fmla="*/ 337 w 337"/>
              <a:gd name="connsiteY52" fmla="*/ 227 h 243"/>
              <a:gd name="connsiteX53" fmla="*/ 337 w 337"/>
              <a:gd name="connsiteY53" fmla="*/ 232 h 243"/>
              <a:gd name="connsiteX54" fmla="*/ 332 w 337"/>
              <a:gd name="connsiteY54" fmla="*/ 237 h 243"/>
              <a:gd name="connsiteX55" fmla="*/ 327 w 337"/>
              <a:gd name="connsiteY55" fmla="*/ 243 h 243"/>
              <a:gd name="connsiteX56" fmla="*/ 316 w 337"/>
              <a:gd name="connsiteY56" fmla="*/ 243 h 243"/>
              <a:gd name="connsiteX57" fmla="*/ 306 w 337"/>
              <a:gd name="connsiteY57" fmla="*/ 243 h 243"/>
              <a:gd name="connsiteX58" fmla="*/ 290 w 337"/>
              <a:gd name="connsiteY58" fmla="*/ 243 h 243"/>
              <a:gd name="connsiteX59" fmla="*/ 274 w 337"/>
              <a:gd name="connsiteY59" fmla="*/ 237 h 243"/>
              <a:gd name="connsiteX60" fmla="*/ 253 w 337"/>
              <a:gd name="connsiteY60" fmla="*/ 237 h 243"/>
              <a:gd name="connsiteX61" fmla="*/ 232 w 337"/>
              <a:gd name="connsiteY61" fmla="*/ 232 h 243"/>
              <a:gd name="connsiteX62" fmla="*/ 211 w 337"/>
              <a:gd name="connsiteY62" fmla="*/ 227 h 243"/>
              <a:gd name="connsiteX63" fmla="*/ 201 w 337"/>
              <a:gd name="connsiteY63" fmla="*/ 222 h 243"/>
              <a:gd name="connsiteX64" fmla="*/ 190 w 337"/>
              <a:gd name="connsiteY64" fmla="*/ 216 h 243"/>
              <a:gd name="connsiteX65" fmla="*/ 174 w 337"/>
              <a:gd name="connsiteY65" fmla="*/ 211 h 243"/>
              <a:gd name="connsiteX66" fmla="*/ 164 w 337"/>
              <a:gd name="connsiteY66" fmla="*/ 206 h 243"/>
              <a:gd name="connsiteX67" fmla="*/ 148 w 337"/>
              <a:gd name="connsiteY67" fmla="*/ 201 h 243"/>
              <a:gd name="connsiteX68" fmla="*/ 132 w 337"/>
              <a:gd name="connsiteY68" fmla="*/ 190 h 243"/>
              <a:gd name="connsiteX69" fmla="*/ 122 w 337"/>
              <a:gd name="connsiteY69" fmla="*/ 180 h 243"/>
              <a:gd name="connsiteX70" fmla="*/ 106 w 337"/>
              <a:gd name="connsiteY70" fmla="*/ 169 h 243"/>
              <a:gd name="connsiteX71" fmla="*/ 74 w 337"/>
              <a:gd name="connsiteY71" fmla="*/ 143 h 243"/>
              <a:gd name="connsiteX72" fmla="*/ 48 w 337"/>
              <a:gd name="connsiteY72" fmla="*/ 116 h 243"/>
              <a:gd name="connsiteX73" fmla="*/ 37 w 337"/>
              <a:gd name="connsiteY73" fmla="*/ 106 h 243"/>
              <a:gd name="connsiteX74" fmla="*/ 27 w 337"/>
              <a:gd name="connsiteY74" fmla="*/ 90 h 243"/>
              <a:gd name="connsiteX75" fmla="*/ 16 w 337"/>
              <a:gd name="connsiteY75" fmla="*/ 74 h 243"/>
              <a:gd name="connsiteX76" fmla="*/ 6 w 337"/>
              <a:gd name="connsiteY76" fmla="*/ 58 h 243"/>
              <a:gd name="connsiteX77" fmla="*/ 0 w 337"/>
              <a:gd name="connsiteY77" fmla="*/ 43 h 243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190 w 337"/>
              <a:gd name="connsiteY8" fmla="*/ 132 h 232"/>
              <a:gd name="connsiteX9" fmla="*/ 201 w 337"/>
              <a:gd name="connsiteY9" fmla="*/ 137 h 232"/>
              <a:gd name="connsiteX10" fmla="*/ 211 w 337"/>
              <a:gd name="connsiteY10" fmla="*/ 142 h 232"/>
              <a:gd name="connsiteX11" fmla="*/ 222 w 337"/>
              <a:gd name="connsiteY11" fmla="*/ 142 h 232"/>
              <a:gd name="connsiteX12" fmla="*/ 232 w 337"/>
              <a:gd name="connsiteY12" fmla="*/ 147 h 232"/>
              <a:gd name="connsiteX13" fmla="*/ 237 w 337"/>
              <a:gd name="connsiteY13" fmla="*/ 147 h 232"/>
              <a:gd name="connsiteX14" fmla="*/ 243 w 337"/>
              <a:gd name="connsiteY14" fmla="*/ 147 h 232"/>
              <a:gd name="connsiteX15" fmla="*/ 253 w 337"/>
              <a:gd name="connsiteY15" fmla="*/ 147 h 232"/>
              <a:gd name="connsiteX16" fmla="*/ 258 w 337"/>
              <a:gd name="connsiteY16" fmla="*/ 142 h 232"/>
              <a:gd name="connsiteX17" fmla="*/ 258 w 337"/>
              <a:gd name="connsiteY17" fmla="*/ 137 h 232"/>
              <a:gd name="connsiteX18" fmla="*/ 264 w 337"/>
              <a:gd name="connsiteY18" fmla="*/ 132 h 232"/>
              <a:gd name="connsiteX19" fmla="*/ 269 w 337"/>
              <a:gd name="connsiteY19" fmla="*/ 126 h 232"/>
              <a:gd name="connsiteX20" fmla="*/ 269 w 337"/>
              <a:gd name="connsiteY20" fmla="*/ 116 h 232"/>
              <a:gd name="connsiteX21" fmla="*/ 274 w 337"/>
              <a:gd name="connsiteY21" fmla="*/ 100 h 232"/>
              <a:gd name="connsiteX22" fmla="*/ 280 w 337"/>
              <a:gd name="connsiteY22" fmla="*/ 84 h 232"/>
              <a:gd name="connsiteX23" fmla="*/ 285 w 337"/>
              <a:gd name="connsiteY23" fmla="*/ 68 h 232"/>
              <a:gd name="connsiteX24" fmla="*/ 285 w 337"/>
              <a:gd name="connsiteY24" fmla="*/ 53 h 232"/>
              <a:gd name="connsiteX25" fmla="*/ 290 w 337"/>
              <a:gd name="connsiteY25" fmla="*/ 37 h 232"/>
              <a:gd name="connsiteX26" fmla="*/ 295 w 337"/>
              <a:gd name="connsiteY26" fmla="*/ 26 h 232"/>
              <a:gd name="connsiteX27" fmla="*/ 301 w 337"/>
              <a:gd name="connsiteY27" fmla="*/ 16 h 232"/>
              <a:gd name="connsiteX28" fmla="*/ 301 w 337"/>
              <a:gd name="connsiteY28" fmla="*/ 11 h 232"/>
              <a:gd name="connsiteX29" fmla="*/ 306 w 337"/>
              <a:gd name="connsiteY29" fmla="*/ 0 h 232"/>
              <a:gd name="connsiteX30" fmla="*/ 306 w 337"/>
              <a:gd name="connsiteY30" fmla="*/ 0 h 232"/>
              <a:gd name="connsiteX31" fmla="*/ 311 w 337"/>
              <a:gd name="connsiteY31" fmla="*/ 0 h 232"/>
              <a:gd name="connsiteX32" fmla="*/ 311 w 337"/>
              <a:gd name="connsiteY32" fmla="*/ 0 h 232"/>
              <a:gd name="connsiteX33" fmla="*/ 311 w 337"/>
              <a:gd name="connsiteY33" fmla="*/ 5 h 232"/>
              <a:gd name="connsiteX34" fmla="*/ 311 w 337"/>
              <a:gd name="connsiteY34" fmla="*/ 11 h 232"/>
              <a:gd name="connsiteX35" fmla="*/ 316 w 337"/>
              <a:gd name="connsiteY35" fmla="*/ 16 h 232"/>
              <a:gd name="connsiteX36" fmla="*/ 316 w 337"/>
              <a:gd name="connsiteY36" fmla="*/ 32 h 232"/>
              <a:gd name="connsiteX37" fmla="*/ 316 w 337"/>
              <a:gd name="connsiteY37" fmla="*/ 42 h 232"/>
              <a:gd name="connsiteX38" fmla="*/ 316 w 337"/>
              <a:gd name="connsiteY38" fmla="*/ 58 h 232"/>
              <a:gd name="connsiteX39" fmla="*/ 316 w 337"/>
              <a:gd name="connsiteY39" fmla="*/ 74 h 232"/>
              <a:gd name="connsiteX40" fmla="*/ 316 w 337"/>
              <a:gd name="connsiteY40" fmla="*/ 95 h 232"/>
              <a:gd name="connsiteX41" fmla="*/ 316 w 337"/>
              <a:gd name="connsiteY41" fmla="*/ 111 h 232"/>
              <a:gd name="connsiteX42" fmla="*/ 316 w 337"/>
              <a:gd name="connsiteY42" fmla="*/ 126 h 232"/>
              <a:gd name="connsiteX43" fmla="*/ 322 w 337"/>
              <a:gd name="connsiteY43" fmla="*/ 142 h 232"/>
              <a:gd name="connsiteX44" fmla="*/ 322 w 337"/>
              <a:gd name="connsiteY44" fmla="*/ 158 h 232"/>
              <a:gd name="connsiteX45" fmla="*/ 327 w 337"/>
              <a:gd name="connsiteY45" fmla="*/ 169 h 232"/>
              <a:gd name="connsiteX46" fmla="*/ 327 w 337"/>
              <a:gd name="connsiteY46" fmla="*/ 179 h 232"/>
              <a:gd name="connsiteX47" fmla="*/ 332 w 337"/>
              <a:gd name="connsiteY47" fmla="*/ 190 h 232"/>
              <a:gd name="connsiteX48" fmla="*/ 332 w 337"/>
              <a:gd name="connsiteY48" fmla="*/ 195 h 232"/>
              <a:gd name="connsiteX49" fmla="*/ 337 w 337"/>
              <a:gd name="connsiteY49" fmla="*/ 205 h 232"/>
              <a:gd name="connsiteX50" fmla="*/ 337 w 337"/>
              <a:gd name="connsiteY50" fmla="*/ 211 h 232"/>
              <a:gd name="connsiteX51" fmla="*/ 337 w 337"/>
              <a:gd name="connsiteY51" fmla="*/ 216 h 232"/>
              <a:gd name="connsiteX52" fmla="*/ 337 w 337"/>
              <a:gd name="connsiteY52" fmla="*/ 221 h 232"/>
              <a:gd name="connsiteX53" fmla="*/ 332 w 337"/>
              <a:gd name="connsiteY53" fmla="*/ 226 h 232"/>
              <a:gd name="connsiteX54" fmla="*/ 327 w 337"/>
              <a:gd name="connsiteY54" fmla="*/ 232 h 232"/>
              <a:gd name="connsiteX55" fmla="*/ 316 w 337"/>
              <a:gd name="connsiteY55" fmla="*/ 232 h 232"/>
              <a:gd name="connsiteX56" fmla="*/ 306 w 337"/>
              <a:gd name="connsiteY56" fmla="*/ 232 h 232"/>
              <a:gd name="connsiteX57" fmla="*/ 290 w 337"/>
              <a:gd name="connsiteY57" fmla="*/ 232 h 232"/>
              <a:gd name="connsiteX58" fmla="*/ 274 w 337"/>
              <a:gd name="connsiteY58" fmla="*/ 226 h 232"/>
              <a:gd name="connsiteX59" fmla="*/ 253 w 337"/>
              <a:gd name="connsiteY59" fmla="*/ 226 h 232"/>
              <a:gd name="connsiteX60" fmla="*/ 232 w 337"/>
              <a:gd name="connsiteY60" fmla="*/ 221 h 232"/>
              <a:gd name="connsiteX61" fmla="*/ 211 w 337"/>
              <a:gd name="connsiteY61" fmla="*/ 216 h 232"/>
              <a:gd name="connsiteX62" fmla="*/ 201 w 337"/>
              <a:gd name="connsiteY62" fmla="*/ 211 h 232"/>
              <a:gd name="connsiteX63" fmla="*/ 190 w 337"/>
              <a:gd name="connsiteY63" fmla="*/ 205 h 232"/>
              <a:gd name="connsiteX64" fmla="*/ 174 w 337"/>
              <a:gd name="connsiteY64" fmla="*/ 200 h 232"/>
              <a:gd name="connsiteX65" fmla="*/ 164 w 337"/>
              <a:gd name="connsiteY65" fmla="*/ 195 h 232"/>
              <a:gd name="connsiteX66" fmla="*/ 148 w 337"/>
              <a:gd name="connsiteY66" fmla="*/ 190 h 232"/>
              <a:gd name="connsiteX67" fmla="*/ 132 w 337"/>
              <a:gd name="connsiteY67" fmla="*/ 179 h 232"/>
              <a:gd name="connsiteX68" fmla="*/ 122 w 337"/>
              <a:gd name="connsiteY68" fmla="*/ 169 h 232"/>
              <a:gd name="connsiteX69" fmla="*/ 106 w 337"/>
              <a:gd name="connsiteY69" fmla="*/ 158 h 232"/>
              <a:gd name="connsiteX70" fmla="*/ 74 w 337"/>
              <a:gd name="connsiteY70" fmla="*/ 132 h 232"/>
              <a:gd name="connsiteX71" fmla="*/ 48 w 337"/>
              <a:gd name="connsiteY71" fmla="*/ 105 h 232"/>
              <a:gd name="connsiteX72" fmla="*/ 37 w 337"/>
              <a:gd name="connsiteY72" fmla="*/ 95 h 232"/>
              <a:gd name="connsiteX73" fmla="*/ 27 w 337"/>
              <a:gd name="connsiteY73" fmla="*/ 79 h 232"/>
              <a:gd name="connsiteX74" fmla="*/ 16 w 337"/>
              <a:gd name="connsiteY74" fmla="*/ 63 h 232"/>
              <a:gd name="connsiteX75" fmla="*/ 6 w 337"/>
              <a:gd name="connsiteY75" fmla="*/ 47 h 232"/>
              <a:gd name="connsiteX76" fmla="*/ 0 w 337"/>
              <a:gd name="connsiteY76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190 w 337"/>
              <a:gd name="connsiteY8" fmla="*/ 132 h 232"/>
              <a:gd name="connsiteX9" fmla="*/ 201 w 337"/>
              <a:gd name="connsiteY9" fmla="*/ 137 h 232"/>
              <a:gd name="connsiteX10" fmla="*/ 211 w 337"/>
              <a:gd name="connsiteY10" fmla="*/ 142 h 232"/>
              <a:gd name="connsiteX11" fmla="*/ 222 w 337"/>
              <a:gd name="connsiteY11" fmla="*/ 142 h 232"/>
              <a:gd name="connsiteX12" fmla="*/ 237 w 337"/>
              <a:gd name="connsiteY12" fmla="*/ 147 h 232"/>
              <a:gd name="connsiteX13" fmla="*/ 243 w 337"/>
              <a:gd name="connsiteY13" fmla="*/ 147 h 232"/>
              <a:gd name="connsiteX14" fmla="*/ 253 w 337"/>
              <a:gd name="connsiteY14" fmla="*/ 147 h 232"/>
              <a:gd name="connsiteX15" fmla="*/ 258 w 337"/>
              <a:gd name="connsiteY15" fmla="*/ 142 h 232"/>
              <a:gd name="connsiteX16" fmla="*/ 258 w 337"/>
              <a:gd name="connsiteY16" fmla="*/ 137 h 232"/>
              <a:gd name="connsiteX17" fmla="*/ 264 w 337"/>
              <a:gd name="connsiteY17" fmla="*/ 132 h 232"/>
              <a:gd name="connsiteX18" fmla="*/ 269 w 337"/>
              <a:gd name="connsiteY18" fmla="*/ 126 h 232"/>
              <a:gd name="connsiteX19" fmla="*/ 269 w 337"/>
              <a:gd name="connsiteY19" fmla="*/ 116 h 232"/>
              <a:gd name="connsiteX20" fmla="*/ 274 w 337"/>
              <a:gd name="connsiteY20" fmla="*/ 100 h 232"/>
              <a:gd name="connsiteX21" fmla="*/ 280 w 337"/>
              <a:gd name="connsiteY21" fmla="*/ 84 h 232"/>
              <a:gd name="connsiteX22" fmla="*/ 285 w 337"/>
              <a:gd name="connsiteY22" fmla="*/ 68 h 232"/>
              <a:gd name="connsiteX23" fmla="*/ 285 w 337"/>
              <a:gd name="connsiteY23" fmla="*/ 53 h 232"/>
              <a:gd name="connsiteX24" fmla="*/ 290 w 337"/>
              <a:gd name="connsiteY24" fmla="*/ 37 h 232"/>
              <a:gd name="connsiteX25" fmla="*/ 295 w 337"/>
              <a:gd name="connsiteY25" fmla="*/ 26 h 232"/>
              <a:gd name="connsiteX26" fmla="*/ 301 w 337"/>
              <a:gd name="connsiteY26" fmla="*/ 16 h 232"/>
              <a:gd name="connsiteX27" fmla="*/ 301 w 337"/>
              <a:gd name="connsiteY27" fmla="*/ 11 h 232"/>
              <a:gd name="connsiteX28" fmla="*/ 306 w 337"/>
              <a:gd name="connsiteY28" fmla="*/ 0 h 232"/>
              <a:gd name="connsiteX29" fmla="*/ 306 w 337"/>
              <a:gd name="connsiteY29" fmla="*/ 0 h 232"/>
              <a:gd name="connsiteX30" fmla="*/ 311 w 337"/>
              <a:gd name="connsiteY30" fmla="*/ 0 h 232"/>
              <a:gd name="connsiteX31" fmla="*/ 311 w 337"/>
              <a:gd name="connsiteY31" fmla="*/ 0 h 232"/>
              <a:gd name="connsiteX32" fmla="*/ 311 w 337"/>
              <a:gd name="connsiteY32" fmla="*/ 5 h 232"/>
              <a:gd name="connsiteX33" fmla="*/ 311 w 337"/>
              <a:gd name="connsiteY33" fmla="*/ 11 h 232"/>
              <a:gd name="connsiteX34" fmla="*/ 316 w 337"/>
              <a:gd name="connsiteY34" fmla="*/ 16 h 232"/>
              <a:gd name="connsiteX35" fmla="*/ 316 w 337"/>
              <a:gd name="connsiteY35" fmla="*/ 32 h 232"/>
              <a:gd name="connsiteX36" fmla="*/ 316 w 337"/>
              <a:gd name="connsiteY36" fmla="*/ 42 h 232"/>
              <a:gd name="connsiteX37" fmla="*/ 316 w 337"/>
              <a:gd name="connsiteY37" fmla="*/ 58 h 232"/>
              <a:gd name="connsiteX38" fmla="*/ 316 w 337"/>
              <a:gd name="connsiteY38" fmla="*/ 74 h 232"/>
              <a:gd name="connsiteX39" fmla="*/ 316 w 337"/>
              <a:gd name="connsiteY39" fmla="*/ 95 h 232"/>
              <a:gd name="connsiteX40" fmla="*/ 316 w 337"/>
              <a:gd name="connsiteY40" fmla="*/ 111 h 232"/>
              <a:gd name="connsiteX41" fmla="*/ 316 w 337"/>
              <a:gd name="connsiteY41" fmla="*/ 126 h 232"/>
              <a:gd name="connsiteX42" fmla="*/ 322 w 337"/>
              <a:gd name="connsiteY42" fmla="*/ 142 h 232"/>
              <a:gd name="connsiteX43" fmla="*/ 322 w 337"/>
              <a:gd name="connsiteY43" fmla="*/ 158 h 232"/>
              <a:gd name="connsiteX44" fmla="*/ 327 w 337"/>
              <a:gd name="connsiteY44" fmla="*/ 169 h 232"/>
              <a:gd name="connsiteX45" fmla="*/ 327 w 337"/>
              <a:gd name="connsiteY45" fmla="*/ 179 h 232"/>
              <a:gd name="connsiteX46" fmla="*/ 332 w 337"/>
              <a:gd name="connsiteY46" fmla="*/ 190 h 232"/>
              <a:gd name="connsiteX47" fmla="*/ 332 w 337"/>
              <a:gd name="connsiteY47" fmla="*/ 195 h 232"/>
              <a:gd name="connsiteX48" fmla="*/ 337 w 337"/>
              <a:gd name="connsiteY48" fmla="*/ 205 h 232"/>
              <a:gd name="connsiteX49" fmla="*/ 337 w 337"/>
              <a:gd name="connsiteY49" fmla="*/ 211 h 232"/>
              <a:gd name="connsiteX50" fmla="*/ 337 w 337"/>
              <a:gd name="connsiteY50" fmla="*/ 216 h 232"/>
              <a:gd name="connsiteX51" fmla="*/ 337 w 337"/>
              <a:gd name="connsiteY51" fmla="*/ 221 h 232"/>
              <a:gd name="connsiteX52" fmla="*/ 332 w 337"/>
              <a:gd name="connsiteY52" fmla="*/ 226 h 232"/>
              <a:gd name="connsiteX53" fmla="*/ 327 w 337"/>
              <a:gd name="connsiteY53" fmla="*/ 232 h 232"/>
              <a:gd name="connsiteX54" fmla="*/ 316 w 337"/>
              <a:gd name="connsiteY54" fmla="*/ 232 h 232"/>
              <a:gd name="connsiteX55" fmla="*/ 306 w 337"/>
              <a:gd name="connsiteY55" fmla="*/ 232 h 232"/>
              <a:gd name="connsiteX56" fmla="*/ 290 w 337"/>
              <a:gd name="connsiteY56" fmla="*/ 232 h 232"/>
              <a:gd name="connsiteX57" fmla="*/ 274 w 337"/>
              <a:gd name="connsiteY57" fmla="*/ 226 h 232"/>
              <a:gd name="connsiteX58" fmla="*/ 253 w 337"/>
              <a:gd name="connsiteY58" fmla="*/ 226 h 232"/>
              <a:gd name="connsiteX59" fmla="*/ 232 w 337"/>
              <a:gd name="connsiteY59" fmla="*/ 221 h 232"/>
              <a:gd name="connsiteX60" fmla="*/ 211 w 337"/>
              <a:gd name="connsiteY60" fmla="*/ 216 h 232"/>
              <a:gd name="connsiteX61" fmla="*/ 201 w 337"/>
              <a:gd name="connsiteY61" fmla="*/ 211 h 232"/>
              <a:gd name="connsiteX62" fmla="*/ 190 w 337"/>
              <a:gd name="connsiteY62" fmla="*/ 205 h 232"/>
              <a:gd name="connsiteX63" fmla="*/ 174 w 337"/>
              <a:gd name="connsiteY63" fmla="*/ 200 h 232"/>
              <a:gd name="connsiteX64" fmla="*/ 164 w 337"/>
              <a:gd name="connsiteY64" fmla="*/ 195 h 232"/>
              <a:gd name="connsiteX65" fmla="*/ 148 w 337"/>
              <a:gd name="connsiteY65" fmla="*/ 190 h 232"/>
              <a:gd name="connsiteX66" fmla="*/ 132 w 337"/>
              <a:gd name="connsiteY66" fmla="*/ 179 h 232"/>
              <a:gd name="connsiteX67" fmla="*/ 122 w 337"/>
              <a:gd name="connsiteY67" fmla="*/ 169 h 232"/>
              <a:gd name="connsiteX68" fmla="*/ 106 w 337"/>
              <a:gd name="connsiteY68" fmla="*/ 158 h 232"/>
              <a:gd name="connsiteX69" fmla="*/ 74 w 337"/>
              <a:gd name="connsiteY69" fmla="*/ 132 h 232"/>
              <a:gd name="connsiteX70" fmla="*/ 48 w 337"/>
              <a:gd name="connsiteY70" fmla="*/ 105 h 232"/>
              <a:gd name="connsiteX71" fmla="*/ 37 w 337"/>
              <a:gd name="connsiteY71" fmla="*/ 95 h 232"/>
              <a:gd name="connsiteX72" fmla="*/ 27 w 337"/>
              <a:gd name="connsiteY72" fmla="*/ 79 h 232"/>
              <a:gd name="connsiteX73" fmla="*/ 16 w 337"/>
              <a:gd name="connsiteY73" fmla="*/ 63 h 232"/>
              <a:gd name="connsiteX74" fmla="*/ 6 w 337"/>
              <a:gd name="connsiteY74" fmla="*/ 47 h 232"/>
              <a:gd name="connsiteX75" fmla="*/ 0 w 337"/>
              <a:gd name="connsiteY75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190 w 337"/>
              <a:gd name="connsiteY8" fmla="*/ 132 h 232"/>
              <a:gd name="connsiteX9" fmla="*/ 201 w 337"/>
              <a:gd name="connsiteY9" fmla="*/ 137 h 232"/>
              <a:gd name="connsiteX10" fmla="*/ 211 w 337"/>
              <a:gd name="connsiteY10" fmla="*/ 142 h 232"/>
              <a:gd name="connsiteX11" fmla="*/ 237 w 337"/>
              <a:gd name="connsiteY11" fmla="*/ 147 h 232"/>
              <a:gd name="connsiteX12" fmla="*/ 243 w 337"/>
              <a:gd name="connsiteY12" fmla="*/ 147 h 232"/>
              <a:gd name="connsiteX13" fmla="*/ 253 w 337"/>
              <a:gd name="connsiteY13" fmla="*/ 147 h 232"/>
              <a:gd name="connsiteX14" fmla="*/ 258 w 337"/>
              <a:gd name="connsiteY14" fmla="*/ 142 h 232"/>
              <a:gd name="connsiteX15" fmla="*/ 258 w 337"/>
              <a:gd name="connsiteY15" fmla="*/ 137 h 232"/>
              <a:gd name="connsiteX16" fmla="*/ 264 w 337"/>
              <a:gd name="connsiteY16" fmla="*/ 132 h 232"/>
              <a:gd name="connsiteX17" fmla="*/ 269 w 337"/>
              <a:gd name="connsiteY17" fmla="*/ 126 h 232"/>
              <a:gd name="connsiteX18" fmla="*/ 269 w 337"/>
              <a:gd name="connsiteY18" fmla="*/ 116 h 232"/>
              <a:gd name="connsiteX19" fmla="*/ 274 w 337"/>
              <a:gd name="connsiteY19" fmla="*/ 100 h 232"/>
              <a:gd name="connsiteX20" fmla="*/ 280 w 337"/>
              <a:gd name="connsiteY20" fmla="*/ 84 h 232"/>
              <a:gd name="connsiteX21" fmla="*/ 285 w 337"/>
              <a:gd name="connsiteY21" fmla="*/ 68 h 232"/>
              <a:gd name="connsiteX22" fmla="*/ 285 w 337"/>
              <a:gd name="connsiteY22" fmla="*/ 53 h 232"/>
              <a:gd name="connsiteX23" fmla="*/ 290 w 337"/>
              <a:gd name="connsiteY23" fmla="*/ 37 h 232"/>
              <a:gd name="connsiteX24" fmla="*/ 295 w 337"/>
              <a:gd name="connsiteY24" fmla="*/ 26 h 232"/>
              <a:gd name="connsiteX25" fmla="*/ 301 w 337"/>
              <a:gd name="connsiteY25" fmla="*/ 16 h 232"/>
              <a:gd name="connsiteX26" fmla="*/ 301 w 337"/>
              <a:gd name="connsiteY26" fmla="*/ 11 h 232"/>
              <a:gd name="connsiteX27" fmla="*/ 306 w 337"/>
              <a:gd name="connsiteY27" fmla="*/ 0 h 232"/>
              <a:gd name="connsiteX28" fmla="*/ 306 w 337"/>
              <a:gd name="connsiteY28" fmla="*/ 0 h 232"/>
              <a:gd name="connsiteX29" fmla="*/ 311 w 337"/>
              <a:gd name="connsiteY29" fmla="*/ 0 h 232"/>
              <a:gd name="connsiteX30" fmla="*/ 311 w 337"/>
              <a:gd name="connsiteY30" fmla="*/ 0 h 232"/>
              <a:gd name="connsiteX31" fmla="*/ 311 w 337"/>
              <a:gd name="connsiteY31" fmla="*/ 5 h 232"/>
              <a:gd name="connsiteX32" fmla="*/ 311 w 337"/>
              <a:gd name="connsiteY32" fmla="*/ 11 h 232"/>
              <a:gd name="connsiteX33" fmla="*/ 316 w 337"/>
              <a:gd name="connsiteY33" fmla="*/ 16 h 232"/>
              <a:gd name="connsiteX34" fmla="*/ 316 w 337"/>
              <a:gd name="connsiteY34" fmla="*/ 32 h 232"/>
              <a:gd name="connsiteX35" fmla="*/ 316 w 337"/>
              <a:gd name="connsiteY35" fmla="*/ 42 h 232"/>
              <a:gd name="connsiteX36" fmla="*/ 316 w 337"/>
              <a:gd name="connsiteY36" fmla="*/ 58 h 232"/>
              <a:gd name="connsiteX37" fmla="*/ 316 w 337"/>
              <a:gd name="connsiteY37" fmla="*/ 74 h 232"/>
              <a:gd name="connsiteX38" fmla="*/ 316 w 337"/>
              <a:gd name="connsiteY38" fmla="*/ 95 h 232"/>
              <a:gd name="connsiteX39" fmla="*/ 316 w 337"/>
              <a:gd name="connsiteY39" fmla="*/ 111 h 232"/>
              <a:gd name="connsiteX40" fmla="*/ 316 w 337"/>
              <a:gd name="connsiteY40" fmla="*/ 126 h 232"/>
              <a:gd name="connsiteX41" fmla="*/ 322 w 337"/>
              <a:gd name="connsiteY41" fmla="*/ 142 h 232"/>
              <a:gd name="connsiteX42" fmla="*/ 322 w 337"/>
              <a:gd name="connsiteY42" fmla="*/ 158 h 232"/>
              <a:gd name="connsiteX43" fmla="*/ 327 w 337"/>
              <a:gd name="connsiteY43" fmla="*/ 169 h 232"/>
              <a:gd name="connsiteX44" fmla="*/ 327 w 337"/>
              <a:gd name="connsiteY44" fmla="*/ 179 h 232"/>
              <a:gd name="connsiteX45" fmla="*/ 332 w 337"/>
              <a:gd name="connsiteY45" fmla="*/ 190 h 232"/>
              <a:gd name="connsiteX46" fmla="*/ 332 w 337"/>
              <a:gd name="connsiteY46" fmla="*/ 195 h 232"/>
              <a:gd name="connsiteX47" fmla="*/ 337 w 337"/>
              <a:gd name="connsiteY47" fmla="*/ 205 h 232"/>
              <a:gd name="connsiteX48" fmla="*/ 337 w 337"/>
              <a:gd name="connsiteY48" fmla="*/ 211 h 232"/>
              <a:gd name="connsiteX49" fmla="*/ 337 w 337"/>
              <a:gd name="connsiteY49" fmla="*/ 216 h 232"/>
              <a:gd name="connsiteX50" fmla="*/ 337 w 337"/>
              <a:gd name="connsiteY50" fmla="*/ 221 h 232"/>
              <a:gd name="connsiteX51" fmla="*/ 332 w 337"/>
              <a:gd name="connsiteY51" fmla="*/ 226 h 232"/>
              <a:gd name="connsiteX52" fmla="*/ 327 w 337"/>
              <a:gd name="connsiteY52" fmla="*/ 232 h 232"/>
              <a:gd name="connsiteX53" fmla="*/ 316 w 337"/>
              <a:gd name="connsiteY53" fmla="*/ 232 h 232"/>
              <a:gd name="connsiteX54" fmla="*/ 306 w 337"/>
              <a:gd name="connsiteY54" fmla="*/ 232 h 232"/>
              <a:gd name="connsiteX55" fmla="*/ 290 w 337"/>
              <a:gd name="connsiteY55" fmla="*/ 232 h 232"/>
              <a:gd name="connsiteX56" fmla="*/ 274 w 337"/>
              <a:gd name="connsiteY56" fmla="*/ 226 h 232"/>
              <a:gd name="connsiteX57" fmla="*/ 253 w 337"/>
              <a:gd name="connsiteY57" fmla="*/ 226 h 232"/>
              <a:gd name="connsiteX58" fmla="*/ 232 w 337"/>
              <a:gd name="connsiteY58" fmla="*/ 221 h 232"/>
              <a:gd name="connsiteX59" fmla="*/ 211 w 337"/>
              <a:gd name="connsiteY59" fmla="*/ 216 h 232"/>
              <a:gd name="connsiteX60" fmla="*/ 201 w 337"/>
              <a:gd name="connsiteY60" fmla="*/ 211 h 232"/>
              <a:gd name="connsiteX61" fmla="*/ 190 w 337"/>
              <a:gd name="connsiteY61" fmla="*/ 205 h 232"/>
              <a:gd name="connsiteX62" fmla="*/ 174 w 337"/>
              <a:gd name="connsiteY62" fmla="*/ 200 h 232"/>
              <a:gd name="connsiteX63" fmla="*/ 164 w 337"/>
              <a:gd name="connsiteY63" fmla="*/ 195 h 232"/>
              <a:gd name="connsiteX64" fmla="*/ 148 w 337"/>
              <a:gd name="connsiteY64" fmla="*/ 190 h 232"/>
              <a:gd name="connsiteX65" fmla="*/ 132 w 337"/>
              <a:gd name="connsiteY65" fmla="*/ 179 h 232"/>
              <a:gd name="connsiteX66" fmla="*/ 122 w 337"/>
              <a:gd name="connsiteY66" fmla="*/ 169 h 232"/>
              <a:gd name="connsiteX67" fmla="*/ 106 w 337"/>
              <a:gd name="connsiteY67" fmla="*/ 158 h 232"/>
              <a:gd name="connsiteX68" fmla="*/ 74 w 337"/>
              <a:gd name="connsiteY68" fmla="*/ 132 h 232"/>
              <a:gd name="connsiteX69" fmla="*/ 48 w 337"/>
              <a:gd name="connsiteY69" fmla="*/ 105 h 232"/>
              <a:gd name="connsiteX70" fmla="*/ 37 w 337"/>
              <a:gd name="connsiteY70" fmla="*/ 95 h 232"/>
              <a:gd name="connsiteX71" fmla="*/ 27 w 337"/>
              <a:gd name="connsiteY71" fmla="*/ 79 h 232"/>
              <a:gd name="connsiteX72" fmla="*/ 16 w 337"/>
              <a:gd name="connsiteY72" fmla="*/ 63 h 232"/>
              <a:gd name="connsiteX73" fmla="*/ 6 w 337"/>
              <a:gd name="connsiteY73" fmla="*/ 47 h 232"/>
              <a:gd name="connsiteX74" fmla="*/ 0 w 337"/>
              <a:gd name="connsiteY74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190 w 337"/>
              <a:gd name="connsiteY8" fmla="*/ 132 h 232"/>
              <a:gd name="connsiteX9" fmla="*/ 201 w 337"/>
              <a:gd name="connsiteY9" fmla="*/ 137 h 232"/>
              <a:gd name="connsiteX10" fmla="*/ 237 w 337"/>
              <a:gd name="connsiteY10" fmla="*/ 147 h 232"/>
              <a:gd name="connsiteX11" fmla="*/ 243 w 337"/>
              <a:gd name="connsiteY11" fmla="*/ 147 h 232"/>
              <a:gd name="connsiteX12" fmla="*/ 253 w 337"/>
              <a:gd name="connsiteY12" fmla="*/ 147 h 232"/>
              <a:gd name="connsiteX13" fmla="*/ 258 w 337"/>
              <a:gd name="connsiteY13" fmla="*/ 142 h 232"/>
              <a:gd name="connsiteX14" fmla="*/ 258 w 337"/>
              <a:gd name="connsiteY14" fmla="*/ 137 h 232"/>
              <a:gd name="connsiteX15" fmla="*/ 264 w 337"/>
              <a:gd name="connsiteY15" fmla="*/ 132 h 232"/>
              <a:gd name="connsiteX16" fmla="*/ 269 w 337"/>
              <a:gd name="connsiteY16" fmla="*/ 126 h 232"/>
              <a:gd name="connsiteX17" fmla="*/ 269 w 337"/>
              <a:gd name="connsiteY17" fmla="*/ 116 h 232"/>
              <a:gd name="connsiteX18" fmla="*/ 274 w 337"/>
              <a:gd name="connsiteY18" fmla="*/ 100 h 232"/>
              <a:gd name="connsiteX19" fmla="*/ 280 w 337"/>
              <a:gd name="connsiteY19" fmla="*/ 84 h 232"/>
              <a:gd name="connsiteX20" fmla="*/ 285 w 337"/>
              <a:gd name="connsiteY20" fmla="*/ 68 h 232"/>
              <a:gd name="connsiteX21" fmla="*/ 285 w 337"/>
              <a:gd name="connsiteY21" fmla="*/ 53 h 232"/>
              <a:gd name="connsiteX22" fmla="*/ 290 w 337"/>
              <a:gd name="connsiteY22" fmla="*/ 37 h 232"/>
              <a:gd name="connsiteX23" fmla="*/ 295 w 337"/>
              <a:gd name="connsiteY23" fmla="*/ 26 h 232"/>
              <a:gd name="connsiteX24" fmla="*/ 301 w 337"/>
              <a:gd name="connsiteY24" fmla="*/ 16 h 232"/>
              <a:gd name="connsiteX25" fmla="*/ 301 w 337"/>
              <a:gd name="connsiteY25" fmla="*/ 11 h 232"/>
              <a:gd name="connsiteX26" fmla="*/ 306 w 337"/>
              <a:gd name="connsiteY26" fmla="*/ 0 h 232"/>
              <a:gd name="connsiteX27" fmla="*/ 306 w 337"/>
              <a:gd name="connsiteY27" fmla="*/ 0 h 232"/>
              <a:gd name="connsiteX28" fmla="*/ 311 w 337"/>
              <a:gd name="connsiteY28" fmla="*/ 0 h 232"/>
              <a:gd name="connsiteX29" fmla="*/ 311 w 337"/>
              <a:gd name="connsiteY29" fmla="*/ 0 h 232"/>
              <a:gd name="connsiteX30" fmla="*/ 311 w 337"/>
              <a:gd name="connsiteY30" fmla="*/ 5 h 232"/>
              <a:gd name="connsiteX31" fmla="*/ 311 w 337"/>
              <a:gd name="connsiteY31" fmla="*/ 11 h 232"/>
              <a:gd name="connsiteX32" fmla="*/ 316 w 337"/>
              <a:gd name="connsiteY32" fmla="*/ 16 h 232"/>
              <a:gd name="connsiteX33" fmla="*/ 316 w 337"/>
              <a:gd name="connsiteY33" fmla="*/ 32 h 232"/>
              <a:gd name="connsiteX34" fmla="*/ 316 w 337"/>
              <a:gd name="connsiteY34" fmla="*/ 42 h 232"/>
              <a:gd name="connsiteX35" fmla="*/ 316 w 337"/>
              <a:gd name="connsiteY35" fmla="*/ 58 h 232"/>
              <a:gd name="connsiteX36" fmla="*/ 316 w 337"/>
              <a:gd name="connsiteY36" fmla="*/ 74 h 232"/>
              <a:gd name="connsiteX37" fmla="*/ 316 w 337"/>
              <a:gd name="connsiteY37" fmla="*/ 95 h 232"/>
              <a:gd name="connsiteX38" fmla="*/ 316 w 337"/>
              <a:gd name="connsiteY38" fmla="*/ 111 h 232"/>
              <a:gd name="connsiteX39" fmla="*/ 316 w 337"/>
              <a:gd name="connsiteY39" fmla="*/ 126 h 232"/>
              <a:gd name="connsiteX40" fmla="*/ 322 w 337"/>
              <a:gd name="connsiteY40" fmla="*/ 142 h 232"/>
              <a:gd name="connsiteX41" fmla="*/ 322 w 337"/>
              <a:gd name="connsiteY41" fmla="*/ 158 h 232"/>
              <a:gd name="connsiteX42" fmla="*/ 327 w 337"/>
              <a:gd name="connsiteY42" fmla="*/ 169 h 232"/>
              <a:gd name="connsiteX43" fmla="*/ 327 w 337"/>
              <a:gd name="connsiteY43" fmla="*/ 179 h 232"/>
              <a:gd name="connsiteX44" fmla="*/ 332 w 337"/>
              <a:gd name="connsiteY44" fmla="*/ 190 h 232"/>
              <a:gd name="connsiteX45" fmla="*/ 332 w 337"/>
              <a:gd name="connsiteY45" fmla="*/ 195 h 232"/>
              <a:gd name="connsiteX46" fmla="*/ 337 w 337"/>
              <a:gd name="connsiteY46" fmla="*/ 205 h 232"/>
              <a:gd name="connsiteX47" fmla="*/ 337 w 337"/>
              <a:gd name="connsiteY47" fmla="*/ 211 h 232"/>
              <a:gd name="connsiteX48" fmla="*/ 337 w 337"/>
              <a:gd name="connsiteY48" fmla="*/ 216 h 232"/>
              <a:gd name="connsiteX49" fmla="*/ 337 w 337"/>
              <a:gd name="connsiteY49" fmla="*/ 221 h 232"/>
              <a:gd name="connsiteX50" fmla="*/ 332 w 337"/>
              <a:gd name="connsiteY50" fmla="*/ 226 h 232"/>
              <a:gd name="connsiteX51" fmla="*/ 327 w 337"/>
              <a:gd name="connsiteY51" fmla="*/ 232 h 232"/>
              <a:gd name="connsiteX52" fmla="*/ 316 w 337"/>
              <a:gd name="connsiteY52" fmla="*/ 232 h 232"/>
              <a:gd name="connsiteX53" fmla="*/ 306 w 337"/>
              <a:gd name="connsiteY53" fmla="*/ 232 h 232"/>
              <a:gd name="connsiteX54" fmla="*/ 290 w 337"/>
              <a:gd name="connsiteY54" fmla="*/ 232 h 232"/>
              <a:gd name="connsiteX55" fmla="*/ 274 w 337"/>
              <a:gd name="connsiteY55" fmla="*/ 226 h 232"/>
              <a:gd name="connsiteX56" fmla="*/ 253 w 337"/>
              <a:gd name="connsiteY56" fmla="*/ 226 h 232"/>
              <a:gd name="connsiteX57" fmla="*/ 232 w 337"/>
              <a:gd name="connsiteY57" fmla="*/ 221 h 232"/>
              <a:gd name="connsiteX58" fmla="*/ 211 w 337"/>
              <a:gd name="connsiteY58" fmla="*/ 216 h 232"/>
              <a:gd name="connsiteX59" fmla="*/ 201 w 337"/>
              <a:gd name="connsiteY59" fmla="*/ 211 h 232"/>
              <a:gd name="connsiteX60" fmla="*/ 190 w 337"/>
              <a:gd name="connsiteY60" fmla="*/ 205 h 232"/>
              <a:gd name="connsiteX61" fmla="*/ 174 w 337"/>
              <a:gd name="connsiteY61" fmla="*/ 200 h 232"/>
              <a:gd name="connsiteX62" fmla="*/ 164 w 337"/>
              <a:gd name="connsiteY62" fmla="*/ 195 h 232"/>
              <a:gd name="connsiteX63" fmla="*/ 148 w 337"/>
              <a:gd name="connsiteY63" fmla="*/ 190 h 232"/>
              <a:gd name="connsiteX64" fmla="*/ 132 w 337"/>
              <a:gd name="connsiteY64" fmla="*/ 179 h 232"/>
              <a:gd name="connsiteX65" fmla="*/ 122 w 337"/>
              <a:gd name="connsiteY65" fmla="*/ 169 h 232"/>
              <a:gd name="connsiteX66" fmla="*/ 106 w 337"/>
              <a:gd name="connsiteY66" fmla="*/ 158 h 232"/>
              <a:gd name="connsiteX67" fmla="*/ 74 w 337"/>
              <a:gd name="connsiteY67" fmla="*/ 132 h 232"/>
              <a:gd name="connsiteX68" fmla="*/ 48 w 337"/>
              <a:gd name="connsiteY68" fmla="*/ 105 h 232"/>
              <a:gd name="connsiteX69" fmla="*/ 37 w 337"/>
              <a:gd name="connsiteY69" fmla="*/ 95 h 232"/>
              <a:gd name="connsiteX70" fmla="*/ 27 w 337"/>
              <a:gd name="connsiteY70" fmla="*/ 79 h 232"/>
              <a:gd name="connsiteX71" fmla="*/ 16 w 337"/>
              <a:gd name="connsiteY71" fmla="*/ 63 h 232"/>
              <a:gd name="connsiteX72" fmla="*/ 6 w 337"/>
              <a:gd name="connsiteY72" fmla="*/ 47 h 232"/>
              <a:gd name="connsiteX73" fmla="*/ 0 w 337"/>
              <a:gd name="connsiteY73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190 w 337"/>
              <a:gd name="connsiteY8" fmla="*/ 132 h 232"/>
              <a:gd name="connsiteX9" fmla="*/ 237 w 337"/>
              <a:gd name="connsiteY9" fmla="*/ 147 h 232"/>
              <a:gd name="connsiteX10" fmla="*/ 243 w 337"/>
              <a:gd name="connsiteY10" fmla="*/ 147 h 232"/>
              <a:gd name="connsiteX11" fmla="*/ 253 w 337"/>
              <a:gd name="connsiteY11" fmla="*/ 147 h 232"/>
              <a:gd name="connsiteX12" fmla="*/ 258 w 337"/>
              <a:gd name="connsiteY12" fmla="*/ 142 h 232"/>
              <a:gd name="connsiteX13" fmla="*/ 258 w 337"/>
              <a:gd name="connsiteY13" fmla="*/ 137 h 232"/>
              <a:gd name="connsiteX14" fmla="*/ 264 w 337"/>
              <a:gd name="connsiteY14" fmla="*/ 132 h 232"/>
              <a:gd name="connsiteX15" fmla="*/ 269 w 337"/>
              <a:gd name="connsiteY15" fmla="*/ 126 h 232"/>
              <a:gd name="connsiteX16" fmla="*/ 269 w 337"/>
              <a:gd name="connsiteY16" fmla="*/ 116 h 232"/>
              <a:gd name="connsiteX17" fmla="*/ 274 w 337"/>
              <a:gd name="connsiteY17" fmla="*/ 100 h 232"/>
              <a:gd name="connsiteX18" fmla="*/ 280 w 337"/>
              <a:gd name="connsiteY18" fmla="*/ 84 h 232"/>
              <a:gd name="connsiteX19" fmla="*/ 285 w 337"/>
              <a:gd name="connsiteY19" fmla="*/ 68 h 232"/>
              <a:gd name="connsiteX20" fmla="*/ 285 w 337"/>
              <a:gd name="connsiteY20" fmla="*/ 53 h 232"/>
              <a:gd name="connsiteX21" fmla="*/ 290 w 337"/>
              <a:gd name="connsiteY21" fmla="*/ 37 h 232"/>
              <a:gd name="connsiteX22" fmla="*/ 295 w 337"/>
              <a:gd name="connsiteY22" fmla="*/ 26 h 232"/>
              <a:gd name="connsiteX23" fmla="*/ 301 w 337"/>
              <a:gd name="connsiteY23" fmla="*/ 16 h 232"/>
              <a:gd name="connsiteX24" fmla="*/ 301 w 337"/>
              <a:gd name="connsiteY24" fmla="*/ 11 h 232"/>
              <a:gd name="connsiteX25" fmla="*/ 306 w 337"/>
              <a:gd name="connsiteY25" fmla="*/ 0 h 232"/>
              <a:gd name="connsiteX26" fmla="*/ 306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0 h 232"/>
              <a:gd name="connsiteX29" fmla="*/ 311 w 337"/>
              <a:gd name="connsiteY29" fmla="*/ 5 h 232"/>
              <a:gd name="connsiteX30" fmla="*/ 311 w 337"/>
              <a:gd name="connsiteY30" fmla="*/ 11 h 232"/>
              <a:gd name="connsiteX31" fmla="*/ 316 w 337"/>
              <a:gd name="connsiteY31" fmla="*/ 16 h 232"/>
              <a:gd name="connsiteX32" fmla="*/ 316 w 337"/>
              <a:gd name="connsiteY32" fmla="*/ 32 h 232"/>
              <a:gd name="connsiteX33" fmla="*/ 316 w 337"/>
              <a:gd name="connsiteY33" fmla="*/ 42 h 232"/>
              <a:gd name="connsiteX34" fmla="*/ 316 w 337"/>
              <a:gd name="connsiteY34" fmla="*/ 58 h 232"/>
              <a:gd name="connsiteX35" fmla="*/ 316 w 337"/>
              <a:gd name="connsiteY35" fmla="*/ 74 h 232"/>
              <a:gd name="connsiteX36" fmla="*/ 316 w 337"/>
              <a:gd name="connsiteY36" fmla="*/ 95 h 232"/>
              <a:gd name="connsiteX37" fmla="*/ 316 w 337"/>
              <a:gd name="connsiteY37" fmla="*/ 111 h 232"/>
              <a:gd name="connsiteX38" fmla="*/ 316 w 337"/>
              <a:gd name="connsiteY38" fmla="*/ 126 h 232"/>
              <a:gd name="connsiteX39" fmla="*/ 322 w 337"/>
              <a:gd name="connsiteY39" fmla="*/ 142 h 232"/>
              <a:gd name="connsiteX40" fmla="*/ 322 w 337"/>
              <a:gd name="connsiteY40" fmla="*/ 158 h 232"/>
              <a:gd name="connsiteX41" fmla="*/ 327 w 337"/>
              <a:gd name="connsiteY41" fmla="*/ 169 h 232"/>
              <a:gd name="connsiteX42" fmla="*/ 327 w 337"/>
              <a:gd name="connsiteY42" fmla="*/ 179 h 232"/>
              <a:gd name="connsiteX43" fmla="*/ 332 w 337"/>
              <a:gd name="connsiteY43" fmla="*/ 190 h 232"/>
              <a:gd name="connsiteX44" fmla="*/ 332 w 337"/>
              <a:gd name="connsiteY44" fmla="*/ 195 h 232"/>
              <a:gd name="connsiteX45" fmla="*/ 337 w 337"/>
              <a:gd name="connsiteY45" fmla="*/ 205 h 232"/>
              <a:gd name="connsiteX46" fmla="*/ 337 w 337"/>
              <a:gd name="connsiteY46" fmla="*/ 211 h 232"/>
              <a:gd name="connsiteX47" fmla="*/ 337 w 337"/>
              <a:gd name="connsiteY47" fmla="*/ 216 h 232"/>
              <a:gd name="connsiteX48" fmla="*/ 337 w 337"/>
              <a:gd name="connsiteY48" fmla="*/ 221 h 232"/>
              <a:gd name="connsiteX49" fmla="*/ 332 w 337"/>
              <a:gd name="connsiteY49" fmla="*/ 226 h 232"/>
              <a:gd name="connsiteX50" fmla="*/ 327 w 337"/>
              <a:gd name="connsiteY50" fmla="*/ 232 h 232"/>
              <a:gd name="connsiteX51" fmla="*/ 316 w 337"/>
              <a:gd name="connsiteY51" fmla="*/ 232 h 232"/>
              <a:gd name="connsiteX52" fmla="*/ 306 w 337"/>
              <a:gd name="connsiteY52" fmla="*/ 232 h 232"/>
              <a:gd name="connsiteX53" fmla="*/ 290 w 337"/>
              <a:gd name="connsiteY53" fmla="*/ 232 h 232"/>
              <a:gd name="connsiteX54" fmla="*/ 274 w 337"/>
              <a:gd name="connsiteY54" fmla="*/ 226 h 232"/>
              <a:gd name="connsiteX55" fmla="*/ 253 w 337"/>
              <a:gd name="connsiteY55" fmla="*/ 226 h 232"/>
              <a:gd name="connsiteX56" fmla="*/ 232 w 337"/>
              <a:gd name="connsiteY56" fmla="*/ 221 h 232"/>
              <a:gd name="connsiteX57" fmla="*/ 211 w 337"/>
              <a:gd name="connsiteY57" fmla="*/ 216 h 232"/>
              <a:gd name="connsiteX58" fmla="*/ 201 w 337"/>
              <a:gd name="connsiteY58" fmla="*/ 211 h 232"/>
              <a:gd name="connsiteX59" fmla="*/ 190 w 337"/>
              <a:gd name="connsiteY59" fmla="*/ 205 h 232"/>
              <a:gd name="connsiteX60" fmla="*/ 174 w 337"/>
              <a:gd name="connsiteY60" fmla="*/ 200 h 232"/>
              <a:gd name="connsiteX61" fmla="*/ 164 w 337"/>
              <a:gd name="connsiteY61" fmla="*/ 195 h 232"/>
              <a:gd name="connsiteX62" fmla="*/ 148 w 337"/>
              <a:gd name="connsiteY62" fmla="*/ 190 h 232"/>
              <a:gd name="connsiteX63" fmla="*/ 132 w 337"/>
              <a:gd name="connsiteY63" fmla="*/ 179 h 232"/>
              <a:gd name="connsiteX64" fmla="*/ 122 w 337"/>
              <a:gd name="connsiteY64" fmla="*/ 169 h 232"/>
              <a:gd name="connsiteX65" fmla="*/ 106 w 337"/>
              <a:gd name="connsiteY65" fmla="*/ 158 h 232"/>
              <a:gd name="connsiteX66" fmla="*/ 74 w 337"/>
              <a:gd name="connsiteY66" fmla="*/ 132 h 232"/>
              <a:gd name="connsiteX67" fmla="*/ 48 w 337"/>
              <a:gd name="connsiteY67" fmla="*/ 105 h 232"/>
              <a:gd name="connsiteX68" fmla="*/ 37 w 337"/>
              <a:gd name="connsiteY68" fmla="*/ 95 h 232"/>
              <a:gd name="connsiteX69" fmla="*/ 27 w 337"/>
              <a:gd name="connsiteY69" fmla="*/ 79 h 232"/>
              <a:gd name="connsiteX70" fmla="*/ 16 w 337"/>
              <a:gd name="connsiteY70" fmla="*/ 63 h 232"/>
              <a:gd name="connsiteX71" fmla="*/ 6 w 337"/>
              <a:gd name="connsiteY71" fmla="*/ 47 h 232"/>
              <a:gd name="connsiteX72" fmla="*/ 0 w 337"/>
              <a:gd name="connsiteY72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43 w 337"/>
              <a:gd name="connsiteY9" fmla="*/ 147 h 232"/>
              <a:gd name="connsiteX10" fmla="*/ 253 w 337"/>
              <a:gd name="connsiteY10" fmla="*/ 147 h 232"/>
              <a:gd name="connsiteX11" fmla="*/ 258 w 337"/>
              <a:gd name="connsiteY11" fmla="*/ 142 h 232"/>
              <a:gd name="connsiteX12" fmla="*/ 258 w 337"/>
              <a:gd name="connsiteY12" fmla="*/ 137 h 232"/>
              <a:gd name="connsiteX13" fmla="*/ 264 w 337"/>
              <a:gd name="connsiteY13" fmla="*/ 132 h 232"/>
              <a:gd name="connsiteX14" fmla="*/ 269 w 337"/>
              <a:gd name="connsiteY14" fmla="*/ 126 h 232"/>
              <a:gd name="connsiteX15" fmla="*/ 269 w 337"/>
              <a:gd name="connsiteY15" fmla="*/ 116 h 232"/>
              <a:gd name="connsiteX16" fmla="*/ 274 w 337"/>
              <a:gd name="connsiteY16" fmla="*/ 100 h 232"/>
              <a:gd name="connsiteX17" fmla="*/ 280 w 337"/>
              <a:gd name="connsiteY17" fmla="*/ 84 h 232"/>
              <a:gd name="connsiteX18" fmla="*/ 285 w 337"/>
              <a:gd name="connsiteY18" fmla="*/ 68 h 232"/>
              <a:gd name="connsiteX19" fmla="*/ 285 w 337"/>
              <a:gd name="connsiteY19" fmla="*/ 53 h 232"/>
              <a:gd name="connsiteX20" fmla="*/ 290 w 337"/>
              <a:gd name="connsiteY20" fmla="*/ 37 h 232"/>
              <a:gd name="connsiteX21" fmla="*/ 295 w 337"/>
              <a:gd name="connsiteY21" fmla="*/ 26 h 232"/>
              <a:gd name="connsiteX22" fmla="*/ 301 w 337"/>
              <a:gd name="connsiteY22" fmla="*/ 16 h 232"/>
              <a:gd name="connsiteX23" fmla="*/ 301 w 337"/>
              <a:gd name="connsiteY23" fmla="*/ 11 h 232"/>
              <a:gd name="connsiteX24" fmla="*/ 306 w 337"/>
              <a:gd name="connsiteY24" fmla="*/ 0 h 232"/>
              <a:gd name="connsiteX25" fmla="*/ 306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5 h 232"/>
              <a:gd name="connsiteX29" fmla="*/ 311 w 337"/>
              <a:gd name="connsiteY29" fmla="*/ 11 h 232"/>
              <a:gd name="connsiteX30" fmla="*/ 316 w 337"/>
              <a:gd name="connsiteY30" fmla="*/ 16 h 232"/>
              <a:gd name="connsiteX31" fmla="*/ 316 w 337"/>
              <a:gd name="connsiteY31" fmla="*/ 32 h 232"/>
              <a:gd name="connsiteX32" fmla="*/ 316 w 337"/>
              <a:gd name="connsiteY32" fmla="*/ 42 h 232"/>
              <a:gd name="connsiteX33" fmla="*/ 316 w 337"/>
              <a:gd name="connsiteY33" fmla="*/ 58 h 232"/>
              <a:gd name="connsiteX34" fmla="*/ 316 w 337"/>
              <a:gd name="connsiteY34" fmla="*/ 74 h 232"/>
              <a:gd name="connsiteX35" fmla="*/ 316 w 337"/>
              <a:gd name="connsiteY35" fmla="*/ 95 h 232"/>
              <a:gd name="connsiteX36" fmla="*/ 316 w 337"/>
              <a:gd name="connsiteY36" fmla="*/ 111 h 232"/>
              <a:gd name="connsiteX37" fmla="*/ 316 w 337"/>
              <a:gd name="connsiteY37" fmla="*/ 126 h 232"/>
              <a:gd name="connsiteX38" fmla="*/ 322 w 337"/>
              <a:gd name="connsiteY38" fmla="*/ 142 h 232"/>
              <a:gd name="connsiteX39" fmla="*/ 322 w 337"/>
              <a:gd name="connsiteY39" fmla="*/ 158 h 232"/>
              <a:gd name="connsiteX40" fmla="*/ 327 w 337"/>
              <a:gd name="connsiteY40" fmla="*/ 169 h 232"/>
              <a:gd name="connsiteX41" fmla="*/ 327 w 337"/>
              <a:gd name="connsiteY41" fmla="*/ 179 h 232"/>
              <a:gd name="connsiteX42" fmla="*/ 332 w 337"/>
              <a:gd name="connsiteY42" fmla="*/ 190 h 232"/>
              <a:gd name="connsiteX43" fmla="*/ 332 w 337"/>
              <a:gd name="connsiteY43" fmla="*/ 195 h 232"/>
              <a:gd name="connsiteX44" fmla="*/ 337 w 337"/>
              <a:gd name="connsiteY44" fmla="*/ 205 h 232"/>
              <a:gd name="connsiteX45" fmla="*/ 337 w 337"/>
              <a:gd name="connsiteY45" fmla="*/ 211 h 232"/>
              <a:gd name="connsiteX46" fmla="*/ 337 w 337"/>
              <a:gd name="connsiteY46" fmla="*/ 216 h 232"/>
              <a:gd name="connsiteX47" fmla="*/ 337 w 337"/>
              <a:gd name="connsiteY47" fmla="*/ 221 h 232"/>
              <a:gd name="connsiteX48" fmla="*/ 332 w 337"/>
              <a:gd name="connsiteY48" fmla="*/ 226 h 232"/>
              <a:gd name="connsiteX49" fmla="*/ 327 w 337"/>
              <a:gd name="connsiteY49" fmla="*/ 232 h 232"/>
              <a:gd name="connsiteX50" fmla="*/ 316 w 337"/>
              <a:gd name="connsiteY50" fmla="*/ 232 h 232"/>
              <a:gd name="connsiteX51" fmla="*/ 306 w 337"/>
              <a:gd name="connsiteY51" fmla="*/ 232 h 232"/>
              <a:gd name="connsiteX52" fmla="*/ 290 w 337"/>
              <a:gd name="connsiteY52" fmla="*/ 232 h 232"/>
              <a:gd name="connsiteX53" fmla="*/ 274 w 337"/>
              <a:gd name="connsiteY53" fmla="*/ 226 h 232"/>
              <a:gd name="connsiteX54" fmla="*/ 253 w 337"/>
              <a:gd name="connsiteY54" fmla="*/ 226 h 232"/>
              <a:gd name="connsiteX55" fmla="*/ 232 w 337"/>
              <a:gd name="connsiteY55" fmla="*/ 221 h 232"/>
              <a:gd name="connsiteX56" fmla="*/ 211 w 337"/>
              <a:gd name="connsiteY56" fmla="*/ 216 h 232"/>
              <a:gd name="connsiteX57" fmla="*/ 201 w 337"/>
              <a:gd name="connsiteY57" fmla="*/ 211 h 232"/>
              <a:gd name="connsiteX58" fmla="*/ 190 w 337"/>
              <a:gd name="connsiteY58" fmla="*/ 205 h 232"/>
              <a:gd name="connsiteX59" fmla="*/ 174 w 337"/>
              <a:gd name="connsiteY59" fmla="*/ 200 h 232"/>
              <a:gd name="connsiteX60" fmla="*/ 164 w 337"/>
              <a:gd name="connsiteY60" fmla="*/ 195 h 232"/>
              <a:gd name="connsiteX61" fmla="*/ 148 w 337"/>
              <a:gd name="connsiteY61" fmla="*/ 190 h 232"/>
              <a:gd name="connsiteX62" fmla="*/ 132 w 337"/>
              <a:gd name="connsiteY62" fmla="*/ 179 h 232"/>
              <a:gd name="connsiteX63" fmla="*/ 122 w 337"/>
              <a:gd name="connsiteY63" fmla="*/ 169 h 232"/>
              <a:gd name="connsiteX64" fmla="*/ 106 w 337"/>
              <a:gd name="connsiteY64" fmla="*/ 158 h 232"/>
              <a:gd name="connsiteX65" fmla="*/ 74 w 337"/>
              <a:gd name="connsiteY65" fmla="*/ 132 h 232"/>
              <a:gd name="connsiteX66" fmla="*/ 48 w 337"/>
              <a:gd name="connsiteY66" fmla="*/ 105 h 232"/>
              <a:gd name="connsiteX67" fmla="*/ 37 w 337"/>
              <a:gd name="connsiteY67" fmla="*/ 95 h 232"/>
              <a:gd name="connsiteX68" fmla="*/ 27 w 337"/>
              <a:gd name="connsiteY68" fmla="*/ 79 h 232"/>
              <a:gd name="connsiteX69" fmla="*/ 16 w 337"/>
              <a:gd name="connsiteY69" fmla="*/ 63 h 232"/>
              <a:gd name="connsiteX70" fmla="*/ 6 w 337"/>
              <a:gd name="connsiteY70" fmla="*/ 47 h 232"/>
              <a:gd name="connsiteX71" fmla="*/ 0 w 337"/>
              <a:gd name="connsiteY71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43 w 337"/>
              <a:gd name="connsiteY9" fmla="*/ 147 h 232"/>
              <a:gd name="connsiteX10" fmla="*/ 253 w 337"/>
              <a:gd name="connsiteY10" fmla="*/ 147 h 232"/>
              <a:gd name="connsiteX11" fmla="*/ 258 w 337"/>
              <a:gd name="connsiteY11" fmla="*/ 142 h 232"/>
              <a:gd name="connsiteX12" fmla="*/ 258 w 337"/>
              <a:gd name="connsiteY12" fmla="*/ 137 h 232"/>
              <a:gd name="connsiteX13" fmla="*/ 264 w 337"/>
              <a:gd name="connsiteY13" fmla="*/ 132 h 232"/>
              <a:gd name="connsiteX14" fmla="*/ 269 w 337"/>
              <a:gd name="connsiteY14" fmla="*/ 126 h 232"/>
              <a:gd name="connsiteX15" fmla="*/ 269 w 337"/>
              <a:gd name="connsiteY15" fmla="*/ 116 h 232"/>
              <a:gd name="connsiteX16" fmla="*/ 274 w 337"/>
              <a:gd name="connsiteY16" fmla="*/ 100 h 232"/>
              <a:gd name="connsiteX17" fmla="*/ 280 w 337"/>
              <a:gd name="connsiteY17" fmla="*/ 84 h 232"/>
              <a:gd name="connsiteX18" fmla="*/ 285 w 337"/>
              <a:gd name="connsiteY18" fmla="*/ 68 h 232"/>
              <a:gd name="connsiteX19" fmla="*/ 285 w 337"/>
              <a:gd name="connsiteY19" fmla="*/ 53 h 232"/>
              <a:gd name="connsiteX20" fmla="*/ 290 w 337"/>
              <a:gd name="connsiteY20" fmla="*/ 37 h 232"/>
              <a:gd name="connsiteX21" fmla="*/ 295 w 337"/>
              <a:gd name="connsiteY21" fmla="*/ 26 h 232"/>
              <a:gd name="connsiteX22" fmla="*/ 301 w 337"/>
              <a:gd name="connsiteY22" fmla="*/ 16 h 232"/>
              <a:gd name="connsiteX23" fmla="*/ 301 w 337"/>
              <a:gd name="connsiteY23" fmla="*/ 11 h 232"/>
              <a:gd name="connsiteX24" fmla="*/ 306 w 337"/>
              <a:gd name="connsiteY24" fmla="*/ 0 h 232"/>
              <a:gd name="connsiteX25" fmla="*/ 306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5 h 232"/>
              <a:gd name="connsiteX29" fmla="*/ 311 w 337"/>
              <a:gd name="connsiteY29" fmla="*/ 11 h 232"/>
              <a:gd name="connsiteX30" fmla="*/ 316 w 337"/>
              <a:gd name="connsiteY30" fmla="*/ 16 h 232"/>
              <a:gd name="connsiteX31" fmla="*/ 316 w 337"/>
              <a:gd name="connsiteY31" fmla="*/ 32 h 232"/>
              <a:gd name="connsiteX32" fmla="*/ 316 w 337"/>
              <a:gd name="connsiteY32" fmla="*/ 42 h 232"/>
              <a:gd name="connsiteX33" fmla="*/ 316 w 337"/>
              <a:gd name="connsiteY33" fmla="*/ 58 h 232"/>
              <a:gd name="connsiteX34" fmla="*/ 316 w 337"/>
              <a:gd name="connsiteY34" fmla="*/ 74 h 232"/>
              <a:gd name="connsiteX35" fmla="*/ 316 w 337"/>
              <a:gd name="connsiteY35" fmla="*/ 95 h 232"/>
              <a:gd name="connsiteX36" fmla="*/ 316 w 337"/>
              <a:gd name="connsiteY36" fmla="*/ 111 h 232"/>
              <a:gd name="connsiteX37" fmla="*/ 316 w 337"/>
              <a:gd name="connsiteY37" fmla="*/ 126 h 232"/>
              <a:gd name="connsiteX38" fmla="*/ 322 w 337"/>
              <a:gd name="connsiteY38" fmla="*/ 142 h 232"/>
              <a:gd name="connsiteX39" fmla="*/ 322 w 337"/>
              <a:gd name="connsiteY39" fmla="*/ 158 h 232"/>
              <a:gd name="connsiteX40" fmla="*/ 327 w 337"/>
              <a:gd name="connsiteY40" fmla="*/ 169 h 232"/>
              <a:gd name="connsiteX41" fmla="*/ 327 w 337"/>
              <a:gd name="connsiteY41" fmla="*/ 179 h 232"/>
              <a:gd name="connsiteX42" fmla="*/ 332 w 337"/>
              <a:gd name="connsiteY42" fmla="*/ 190 h 232"/>
              <a:gd name="connsiteX43" fmla="*/ 332 w 337"/>
              <a:gd name="connsiteY43" fmla="*/ 195 h 232"/>
              <a:gd name="connsiteX44" fmla="*/ 337 w 337"/>
              <a:gd name="connsiteY44" fmla="*/ 205 h 232"/>
              <a:gd name="connsiteX45" fmla="*/ 337 w 337"/>
              <a:gd name="connsiteY45" fmla="*/ 211 h 232"/>
              <a:gd name="connsiteX46" fmla="*/ 337 w 337"/>
              <a:gd name="connsiteY46" fmla="*/ 216 h 232"/>
              <a:gd name="connsiteX47" fmla="*/ 337 w 337"/>
              <a:gd name="connsiteY47" fmla="*/ 221 h 232"/>
              <a:gd name="connsiteX48" fmla="*/ 332 w 337"/>
              <a:gd name="connsiteY48" fmla="*/ 226 h 232"/>
              <a:gd name="connsiteX49" fmla="*/ 327 w 337"/>
              <a:gd name="connsiteY49" fmla="*/ 232 h 232"/>
              <a:gd name="connsiteX50" fmla="*/ 316 w 337"/>
              <a:gd name="connsiteY50" fmla="*/ 232 h 232"/>
              <a:gd name="connsiteX51" fmla="*/ 306 w 337"/>
              <a:gd name="connsiteY51" fmla="*/ 232 h 232"/>
              <a:gd name="connsiteX52" fmla="*/ 290 w 337"/>
              <a:gd name="connsiteY52" fmla="*/ 232 h 232"/>
              <a:gd name="connsiteX53" fmla="*/ 253 w 337"/>
              <a:gd name="connsiteY53" fmla="*/ 226 h 232"/>
              <a:gd name="connsiteX54" fmla="*/ 232 w 337"/>
              <a:gd name="connsiteY54" fmla="*/ 221 h 232"/>
              <a:gd name="connsiteX55" fmla="*/ 211 w 337"/>
              <a:gd name="connsiteY55" fmla="*/ 216 h 232"/>
              <a:gd name="connsiteX56" fmla="*/ 201 w 337"/>
              <a:gd name="connsiteY56" fmla="*/ 211 h 232"/>
              <a:gd name="connsiteX57" fmla="*/ 190 w 337"/>
              <a:gd name="connsiteY57" fmla="*/ 205 h 232"/>
              <a:gd name="connsiteX58" fmla="*/ 174 w 337"/>
              <a:gd name="connsiteY58" fmla="*/ 200 h 232"/>
              <a:gd name="connsiteX59" fmla="*/ 164 w 337"/>
              <a:gd name="connsiteY59" fmla="*/ 195 h 232"/>
              <a:gd name="connsiteX60" fmla="*/ 148 w 337"/>
              <a:gd name="connsiteY60" fmla="*/ 190 h 232"/>
              <a:gd name="connsiteX61" fmla="*/ 132 w 337"/>
              <a:gd name="connsiteY61" fmla="*/ 179 h 232"/>
              <a:gd name="connsiteX62" fmla="*/ 122 w 337"/>
              <a:gd name="connsiteY62" fmla="*/ 169 h 232"/>
              <a:gd name="connsiteX63" fmla="*/ 106 w 337"/>
              <a:gd name="connsiteY63" fmla="*/ 158 h 232"/>
              <a:gd name="connsiteX64" fmla="*/ 74 w 337"/>
              <a:gd name="connsiteY64" fmla="*/ 132 h 232"/>
              <a:gd name="connsiteX65" fmla="*/ 48 w 337"/>
              <a:gd name="connsiteY65" fmla="*/ 105 h 232"/>
              <a:gd name="connsiteX66" fmla="*/ 37 w 337"/>
              <a:gd name="connsiteY66" fmla="*/ 95 h 232"/>
              <a:gd name="connsiteX67" fmla="*/ 27 w 337"/>
              <a:gd name="connsiteY67" fmla="*/ 79 h 232"/>
              <a:gd name="connsiteX68" fmla="*/ 16 w 337"/>
              <a:gd name="connsiteY68" fmla="*/ 63 h 232"/>
              <a:gd name="connsiteX69" fmla="*/ 6 w 337"/>
              <a:gd name="connsiteY69" fmla="*/ 47 h 232"/>
              <a:gd name="connsiteX70" fmla="*/ 0 w 337"/>
              <a:gd name="connsiteY70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43 w 337"/>
              <a:gd name="connsiteY9" fmla="*/ 147 h 232"/>
              <a:gd name="connsiteX10" fmla="*/ 253 w 337"/>
              <a:gd name="connsiteY10" fmla="*/ 147 h 232"/>
              <a:gd name="connsiteX11" fmla="*/ 258 w 337"/>
              <a:gd name="connsiteY11" fmla="*/ 142 h 232"/>
              <a:gd name="connsiteX12" fmla="*/ 258 w 337"/>
              <a:gd name="connsiteY12" fmla="*/ 137 h 232"/>
              <a:gd name="connsiteX13" fmla="*/ 264 w 337"/>
              <a:gd name="connsiteY13" fmla="*/ 132 h 232"/>
              <a:gd name="connsiteX14" fmla="*/ 269 w 337"/>
              <a:gd name="connsiteY14" fmla="*/ 126 h 232"/>
              <a:gd name="connsiteX15" fmla="*/ 269 w 337"/>
              <a:gd name="connsiteY15" fmla="*/ 116 h 232"/>
              <a:gd name="connsiteX16" fmla="*/ 274 w 337"/>
              <a:gd name="connsiteY16" fmla="*/ 100 h 232"/>
              <a:gd name="connsiteX17" fmla="*/ 280 w 337"/>
              <a:gd name="connsiteY17" fmla="*/ 84 h 232"/>
              <a:gd name="connsiteX18" fmla="*/ 285 w 337"/>
              <a:gd name="connsiteY18" fmla="*/ 68 h 232"/>
              <a:gd name="connsiteX19" fmla="*/ 285 w 337"/>
              <a:gd name="connsiteY19" fmla="*/ 53 h 232"/>
              <a:gd name="connsiteX20" fmla="*/ 290 w 337"/>
              <a:gd name="connsiteY20" fmla="*/ 37 h 232"/>
              <a:gd name="connsiteX21" fmla="*/ 295 w 337"/>
              <a:gd name="connsiteY21" fmla="*/ 26 h 232"/>
              <a:gd name="connsiteX22" fmla="*/ 301 w 337"/>
              <a:gd name="connsiteY22" fmla="*/ 16 h 232"/>
              <a:gd name="connsiteX23" fmla="*/ 301 w 337"/>
              <a:gd name="connsiteY23" fmla="*/ 11 h 232"/>
              <a:gd name="connsiteX24" fmla="*/ 306 w 337"/>
              <a:gd name="connsiteY24" fmla="*/ 0 h 232"/>
              <a:gd name="connsiteX25" fmla="*/ 306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5 h 232"/>
              <a:gd name="connsiteX29" fmla="*/ 311 w 337"/>
              <a:gd name="connsiteY29" fmla="*/ 11 h 232"/>
              <a:gd name="connsiteX30" fmla="*/ 316 w 337"/>
              <a:gd name="connsiteY30" fmla="*/ 16 h 232"/>
              <a:gd name="connsiteX31" fmla="*/ 316 w 337"/>
              <a:gd name="connsiteY31" fmla="*/ 32 h 232"/>
              <a:gd name="connsiteX32" fmla="*/ 316 w 337"/>
              <a:gd name="connsiteY32" fmla="*/ 42 h 232"/>
              <a:gd name="connsiteX33" fmla="*/ 316 w 337"/>
              <a:gd name="connsiteY33" fmla="*/ 58 h 232"/>
              <a:gd name="connsiteX34" fmla="*/ 316 w 337"/>
              <a:gd name="connsiteY34" fmla="*/ 74 h 232"/>
              <a:gd name="connsiteX35" fmla="*/ 316 w 337"/>
              <a:gd name="connsiteY35" fmla="*/ 95 h 232"/>
              <a:gd name="connsiteX36" fmla="*/ 316 w 337"/>
              <a:gd name="connsiteY36" fmla="*/ 111 h 232"/>
              <a:gd name="connsiteX37" fmla="*/ 316 w 337"/>
              <a:gd name="connsiteY37" fmla="*/ 126 h 232"/>
              <a:gd name="connsiteX38" fmla="*/ 322 w 337"/>
              <a:gd name="connsiteY38" fmla="*/ 142 h 232"/>
              <a:gd name="connsiteX39" fmla="*/ 322 w 337"/>
              <a:gd name="connsiteY39" fmla="*/ 158 h 232"/>
              <a:gd name="connsiteX40" fmla="*/ 327 w 337"/>
              <a:gd name="connsiteY40" fmla="*/ 169 h 232"/>
              <a:gd name="connsiteX41" fmla="*/ 327 w 337"/>
              <a:gd name="connsiteY41" fmla="*/ 179 h 232"/>
              <a:gd name="connsiteX42" fmla="*/ 332 w 337"/>
              <a:gd name="connsiteY42" fmla="*/ 190 h 232"/>
              <a:gd name="connsiteX43" fmla="*/ 332 w 337"/>
              <a:gd name="connsiteY43" fmla="*/ 195 h 232"/>
              <a:gd name="connsiteX44" fmla="*/ 337 w 337"/>
              <a:gd name="connsiteY44" fmla="*/ 205 h 232"/>
              <a:gd name="connsiteX45" fmla="*/ 337 w 337"/>
              <a:gd name="connsiteY45" fmla="*/ 211 h 232"/>
              <a:gd name="connsiteX46" fmla="*/ 337 w 337"/>
              <a:gd name="connsiteY46" fmla="*/ 216 h 232"/>
              <a:gd name="connsiteX47" fmla="*/ 337 w 337"/>
              <a:gd name="connsiteY47" fmla="*/ 221 h 232"/>
              <a:gd name="connsiteX48" fmla="*/ 332 w 337"/>
              <a:gd name="connsiteY48" fmla="*/ 226 h 232"/>
              <a:gd name="connsiteX49" fmla="*/ 327 w 337"/>
              <a:gd name="connsiteY49" fmla="*/ 232 h 232"/>
              <a:gd name="connsiteX50" fmla="*/ 316 w 337"/>
              <a:gd name="connsiteY50" fmla="*/ 232 h 232"/>
              <a:gd name="connsiteX51" fmla="*/ 306 w 337"/>
              <a:gd name="connsiteY51" fmla="*/ 232 h 232"/>
              <a:gd name="connsiteX52" fmla="*/ 253 w 337"/>
              <a:gd name="connsiteY52" fmla="*/ 226 h 232"/>
              <a:gd name="connsiteX53" fmla="*/ 232 w 337"/>
              <a:gd name="connsiteY53" fmla="*/ 221 h 232"/>
              <a:gd name="connsiteX54" fmla="*/ 211 w 337"/>
              <a:gd name="connsiteY54" fmla="*/ 216 h 232"/>
              <a:gd name="connsiteX55" fmla="*/ 201 w 337"/>
              <a:gd name="connsiteY55" fmla="*/ 211 h 232"/>
              <a:gd name="connsiteX56" fmla="*/ 190 w 337"/>
              <a:gd name="connsiteY56" fmla="*/ 205 h 232"/>
              <a:gd name="connsiteX57" fmla="*/ 174 w 337"/>
              <a:gd name="connsiteY57" fmla="*/ 200 h 232"/>
              <a:gd name="connsiteX58" fmla="*/ 164 w 337"/>
              <a:gd name="connsiteY58" fmla="*/ 195 h 232"/>
              <a:gd name="connsiteX59" fmla="*/ 148 w 337"/>
              <a:gd name="connsiteY59" fmla="*/ 190 h 232"/>
              <a:gd name="connsiteX60" fmla="*/ 132 w 337"/>
              <a:gd name="connsiteY60" fmla="*/ 179 h 232"/>
              <a:gd name="connsiteX61" fmla="*/ 122 w 337"/>
              <a:gd name="connsiteY61" fmla="*/ 169 h 232"/>
              <a:gd name="connsiteX62" fmla="*/ 106 w 337"/>
              <a:gd name="connsiteY62" fmla="*/ 158 h 232"/>
              <a:gd name="connsiteX63" fmla="*/ 74 w 337"/>
              <a:gd name="connsiteY63" fmla="*/ 132 h 232"/>
              <a:gd name="connsiteX64" fmla="*/ 48 w 337"/>
              <a:gd name="connsiteY64" fmla="*/ 105 h 232"/>
              <a:gd name="connsiteX65" fmla="*/ 37 w 337"/>
              <a:gd name="connsiteY65" fmla="*/ 95 h 232"/>
              <a:gd name="connsiteX66" fmla="*/ 27 w 337"/>
              <a:gd name="connsiteY66" fmla="*/ 79 h 232"/>
              <a:gd name="connsiteX67" fmla="*/ 16 w 337"/>
              <a:gd name="connsiteY67" fmla="*/ 63 h 232"/>
              <a:gd name="connsiteX68" fmla="*/ 6 w 337"/>
              <a:gd name="connsiteY68" fmla="*/ 47 h 232"/>
              <a:gd name="connsiteX69" fmla="*/ 0 w 337"/>
              <a:gd name="connsiteY69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43 w 337"/>
              <a:gd name="connsiteY9" fmla="*/ 147 h 232"/>
              <a:gd name="connsiteX10" fmla="*/ 253 w 337"/>
              <a:gd name="connsiteY10" fmla="*/ 147 h 232"/>
              <a:gd name="connsiteX11" fmla="*/ 258 w 337"/>
              <a:gd name="connsiteY11" fmla="*/ 142 h 232"/>
              <a:gd name="connsiteX12" fmla="*/ 258 w 337"/>
              <a:gd name="connsiteY12" fmla="*/ 137 h 232"/>
              <a:gd name="connsiteX13" fmla="*/ 264 w 337"/>
              <a:gd name="connsiteY13" fmla="*/ 132 h 232"/>
              <a:gd name="connsiteX14" fmla="*/ 269 w 337"/>
              <a:gd name="connsiteY14" fmla="*/ 126 h 232"/>
              <a:gd name="connsiteX15" fmla="*/ 269 w 337"/>
              <a:gd name="connsiteY15" fmla="*/ 116 h 232"/>
              <a:gd name="connsiteX16" fmla="*/ 274 w 337"/>
              <a:gd name="connsiteY16" fmla="*/ 100 h 232"/>
              <a:gd name="connsiteX17" fmla="*/ 280 w 337"/>
              <a:gd name="connsiteY17" fmla="*/ 84 h 232"/>
              <a:gd name="connsiteX18" fmla="*/ 285 w 337"/>
              <a:gd name="connsiteY18" fmla="*/ 68 h 232"/>
              <a:gd name="connsiteX19" fmla="*/ 285 w 337"/>
              <a:gd name="connsiteY19" fmla="*/ 53 h 232"/>
              <a:gd name="connsiteX20" fmla="*/ 290 w 337"/>
              <a:gd name="connsiteY20" fmla="*/ 37 h 232"/>
              <a:gd name="connsiteX21" fmla="*/ 295 w 337"/>
              <a:gd name="connsiteY21" fmla="*/ 26 h 232"/>
              <a:gd name="connsiteX22" fmla="*/ 301 w 337"/>
              <a:gd name="connsiteY22" fmla="*/ 16 h 232"/>
              <a:gd name="connsiteX23" fmla="*/ 301 w 337"/>
              <a:gd name="connsiteY23" fmla="*/ 11 h 232"/>
              <a:gd name="connsiteX24" fmla="*/ 306 w 337"/>
              <a:gd name="connsiteY24" fmla="*/ 0 h 232"/>
              <a:gd name="connsiteX25" fmla="*/ 306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5 h 232"/>
              <a:gd name="connsiteX29" fmla="*/ 311 w 337"/>
              <a:gd name="connsiteY29" fmla="*/ 11 h 232"/>
              <a:gd name="connsiteX30" fmla="*/ 316 w 337"/>
              <a:gd name="connsiteY30" fmla="*/ 16 h 232"/>
              <a:gd name="connsiteX31" fmla="*/ 316 w 337"/>
              <a:gd name="connsiteY31" fmla="*/ 32 h 232"/>
              <a:gd name="connsiteX32" fmla="*/ 316 w 337"/>
              <a:gd name="connsiteY32" fmla="*/ 42 h 232"/>
              <a:gd name="connsiteX33" fmla="*/ 316 w 337"/>
              <a:gd name="connsiteY33" fmla="*/ 58 h 232"/>
              <a:gd name="connsiteX34" fmla="*/ 316 w 337"/>
              <a:gd name="connsiteY34" fmla="*/ 74 h 232"/>
              <a:gd name="connsiteX35" fmla="*/ 316 w 337"/>
              <a:gd name="connsiteY35" fmla="*/ 95 h 232"/>
              <a:gd name="connsiteX36" fmla="*/ 316 w 337"/>
              <a:gd name="connsiteY36" fmla="*/ 111 h 232"/>
              <a:gd name="connsiteX37" fmla="*/ 316 w 337"/>
              <a:gd name="connsiteY37" fmla="*/ 126 h 232"/>
              <a:gd name="connsiteX38" fmla="*/ 322 w 337"/>
              <a:gd name="connsiteY38" fmla="*/ 142 h 232"/>
              <a:gd name="connsiteX39" fmla="*/ 322 w 337"/>
              <a:gd name="connsiteY39" fmla="*/ 158 h 232"/>
              <a:gd name="connsiteX40" fmla="*/ 327 w 337"/>
              <a:gd name="connsiteY40" fmla="*/ 169 h 232"/>
              <a:gd name="connsiteX41" fmla="*/ 327 w 337"/>
              <a:gd name="connsiteY41" fmla="*/ 179 h 232"/>
              <a:gd name="connsiteX42" fmla="*/ 332 w 337"/>
              <a:gd name="connsiteY42" fmla="*/ 190 h 232"/>
              <a:gd name="connsiteX43" fmla="*/ 332 w 337"/>
              <a:gd name="connsiteY43" fmla="*/ 195 h 232"/>
              <a:gd name="connsiteX44" fmla="*/ 337 w 337"/>
              <a:gd name="connsiteY44" fmla="*/ 205 h 232"/>
              <a:gd name="connsiteX45" fmla="*/ 337 w 337"/>
              <a:gd name="connsiteY45" fmla="*/ 211 h 232"/>
              <a:gd name="connsiteX46" fmla="*/ 337 w 337"/>
              <a:gd name="connsiteY46" fmla="*/ 216 h 232"/>
              <a:gd name="connsiteX47" fmla="*/ 337 w 337"/>
              <a:gd name="connsiteY47" fmla="*/ 221 h 232"/>
              <a:gd name="connsiteX48" fmla="*/ 332 w 337"/>
              <a:gd name="connsiteY48" fmla="*/ 226 h 232"/>
              <a:gd name="connsiteX49" fmla="*/ 327 w 337"/>
              <a:gd name="connsiteY49" fmla="*/ 232 h 232"/>
              <a:gd name="connsiteX50" fmla="*/ 316 w 337"/>
              <a:gd name="connsiteY50" fmla="*/ 232 h 232"/>
              <a:gd name="connsiteX51" fmla="*/ 306 w 337"/>
              <a:gd name="connsiteY51" fmla="*/ 232 h 232"/>
              <a:gd name="connsiteX52" fmla="*/ 253 w 337"/>
              <a:gd name="connsiteY52" fmla="*/ 226 h 232"/>
              <a:gd name="connsiteX53" fmla="*/ 211 w 337"/>
              <a:gd name="connsiteY53" fmla="*/ 216 h 232"/>
              <a:gd name="connsiteX54" fmla="*/ 201 w 337"/>
              <a:gd name="connsiteY54" fmla="*/ 211 h 232"/>
              <a:gd name="connsiteX55" fmla="*/ 190 w 337"/>
              <a:gd name="connsiteY55" fmla="*/ 205 h 232"/>
              <a:gd name="connsiteX56" fmla="*/ 174 w 337"/>
              <a:gd name="connsiteY56" fmla="*/ 200 h 232"/>
              <a:gd name="connsiteX57" fmla="*/ 164 w 337"/>
              <a:gd name="connsiteY57" fmla="*/ 195 h 232"/>
              <a:gd name="connsiteX58" fmla="*/ 148 w 337"/>
              <a:gd name="connsiteY58" fmla="*/ 190 h 232"/>
              <a:gd name="connsiteX59" fmla="*/ 132 w 337"/>
              <a:gd name="connsiteY59" fmla="*/ 179 h 232"/>
              <a:gd name="connsiteX60" fmla="*/ 122 w 337"/>
              <a:gd name="connsiteY60" fmla="*/ 169 h 232"/>
              <a:gd name="connsiteX61" fmla="*/ 106 w 337"/>
              <a:gd name="connsiteY61" fmla="*/ 158 h 232"/>
              <a:gd name="connsiteX62" fmla="*/ 74 w 337"/>
              <a:gd name="connsiteY62" fmla="*/ 132 h 232"/>
              <a:gd name="connsiteX63" fmla="*/ 48 w 337"/>
              <a:gd name="connsiteY63" fmla="*/ 105 h 232"/>
              <a:gd name="connsiteX64" fmla="*/ 37 w 337"/>
              <a:gd name="connsiteY64" fmla="*/ 95 h 232"/>
              <a:gd name="connsiteX65" fmla="*/ 27 w 337"/>
              <a:gd name="connsiteY65" fmla="*/ 79 h 232"/>
              <a:gd name="connsiteX66" fmla="*/ 16 w 337"/>
              <a:gd name="connsiteY66" fmla="*/ 63 h 232"/>
              <a:gd name="connsiteX67" fmla="*/ 6 w 337"/>
              <a:gd name="connsiteY67" fmla="*/ 47 h 232"/>
              <a:gd name="connsiteX68" fmla="*/ 0 w 337"/>
              <a:gd name="connsiteY68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43 w 337"/>
              <a:gd name="connsiteY9" fmla="*/ 147 h 232"/>
              <a:gd name="connsiteX10" fmla="*/ 253 w 337"/>
              <a:gd name="connsiteY10" fmla="*/ 147 h 232"/>
              <a:gd name="connsiteX11" fmla="*/ 258 w 337"/>
              <a:gd name="connsiteY11" fmla="*/ 142 h 232"/>
              <a:gd name="connsiteX12" fmla="*/ 258 w 337"/>
              <a:gd name="connsiteY12" fmla="*/ 137 h 232"/>
              <a:gd name="connsiteX13" fmla="*/ 264 w 337"/>
              <a:gd name="connsiteY13" fmla="*/ 132 h 232"/>
              <a:gd name="connsiteX14" fmla="*/ 269 w 337"/>
              <a:gd name="connsiteY14" fmla="*/ 126 h 232"/>
              <a:gd name="connsiteX15" fmla="*/ 269 w 337"/>
              <a:gd name="connsiteY15" fmla="*/ 116 h 232"/>
              <a:gd name="connsiteX16" fmla="*/ 274 w 337"/>
              <a:gd name="connsiteY16" fmla="*/ 100 h 232"/>
              <a:gd name="connsiteX17" fmla="*/ 280 w 337"/>
              <a:gd name="connsiteY17" fmla="*/ 84 h 232"/>
              <a:gd name="connsiteX18" fmla="*/ 285 w 337"/>
              <a:gd name="connsiteY18" fmla="*/ 68 h 232"/>
              <a:gd name="connsiteX19" fmla="*/ 285 w 337"/>
              <a:gd name="connsiteY19" fmla="*/ 53 h 232"/>
              <a:gd name="connsiteX20" fmla="*/ 290 w 337"/>
              <a:gd name="connsiteY20" fmla="*/ 37 h 232"/>
              <a:gd name="connsiteX21" fmla="*/ 295 w 337"/>
              <a:gd name="connsiteY21" fmla="*/ 26 h 232"/>
              <a:gd name="connsiteX22" fmla="*/ 301 w 337"/>
              <a:gd name="connsiteY22" fmla="*/ 16 h 232"/>
              <a:gd name="connsiteX23" fmla="*/ 301 w 337"/>
              <a:gd name="connsiteY23" fmla="*/ 11 h 232"/>
              <a:gd name="connsiteX24" fmla="*/ 306 w 337"/>
              <a:gd name="connsiteY24" fmla="*/ 0 h 232"/>
              <a:gd name="connsiteX25" fmla="*/ 306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0 h 232"/>
              <a:gd name="connsiteX28" fmla="*/ 311 w 337"/>
              <a:gd name="connsiteY28" fmla="*/ 5 h 232"/>
              <a:gd name="connsiteX29" fmla="*/ 311 w 337"/>
              <a:gd name="connsiteY29" fmla="*/ 11 h 232"/>
              <a:gd name="connsiteX30" fmla="*/ 316 w 337"/>
              <a:gd name="connsiteY30" fmla="*/ 16 h 232"/>
              <a:gd name="connsiteX31" fmla="*/ 316 w 337"/>
              <a:gd name="connsiteY31" fmla="*/ 32 h 232"/>
              <a:gd name="connsiteX32" fmla="*/ 316 w 337"/>
              <a:gd name="connsiteY32" fmla="*/ 42 h 232"/>
              <a:gd name="connsiteX33" fmla="*/ 316 w 337"/>
              <a:gd name="connsiteY33" fmla="*/ 58 h 232"/>
              <a:gd name="connsiteX34" fmla="*/ 316 w 337"/>
              <a:gd name="connsiteY34" fmla="*/ 74 h 232"/>
              <a:gd name="connsiteX35" fmla="*/ 316 w 337"/>
              <a:gd name="connsiteY35" fmla="*/ 95 h 232"/>
              <a:gd name="connsiteX36" fmla="*/ 316 w 337"/>
              <a:gd name="connsiteY36" fmla="*/ 111 h 232"/>
              <a:gd name="connsiteX37" fmla="*/ 316 w 337"/>
              <a:gd name="connsiteY37" fmla="*/ 126 h 232"/>
              <a:gd name="connsiteX38" fmla="*/ 322 w 337"/>
              <a:gd name="connsiteY38" fmla="*/ 142 h 232"/>
              <a:gd name="connsiteX39" fmla="*/ 322 w 337"/>
              <a:gd name="connsiteY39" fmla="*/ 158 h 232"/>
              <a:gd name="connsiteX40" fmla="*/ 327 w 337"/>
              <a:gd name="connsiteY40" fmla="*/ 169 h 232"/>
              <a:gd name="connsiteX41" fmla="*/ 327 w 337"/>
              <a:gd name="connsiteY41" fmla="*/ 179 h 232"/>
              <a:gd name="connsiteX42" fmla="*/ 332 w 337"/>
              <a:gd name="connsiteY42" fmla="*/ 190 h 232"/>
              <a:gd name="connsiteX43" fmla="*/ 332 w 337"/>
              <a:gd name="connsiteY43" fmla="*/ 195 h 232"/>
              <a:gd name="connsiteX44" fmla="*/ 337 w 337"/>
              <a:gd name="connsiteY44" fmla="*/ 205 h 232"/>
              <a:gd name="connsiteX45" fmla="*/ 337 w 337"/>
              <a:gd name="connsiteY45" fmla="*/ 211 h 232"/>
              <a:gd name="connsiteX46" fmla="*/ 337 w 337"/>
              <a:gd name="connsiteY46" fmla="*/ 216 h 232"/>
              <a:gd name="connsiteX47" fmla="*/ 337 w 337"/>
              <a:gd name="connsiteY47" fmla="*/ 221 h 232"/>
              <a:gd name="connsiteX48" fmla="*/ 332 w 337"/>
              <a:gd name="connsiteY48" fmla="*/ 226 h 232"/>
              <a:gd name="connsiteX49" fmla="*/ 327 w 337"/>
              <a:gd name="connsiteY49" fmla="*/ 232 h 232"/>
              <a:gd name="connsiteX50" fmla="*/ 316 w 337"/>
              <a:gd name="connsiteY50" fmla="*/ 232 h 232"/>
              <a:gd name="connsiteX51" fmla="*/ 306 w 337"/>
              <a:gd name="connsiteY51" fmla="*/ 232 h 232"/>
              <a:gd name="connsiteX52" fmla="*/ 211 w 337"/>
              <a:gd name="connsiteY52" fmla="*/ 216 h 232"/>
              <a:gd name="connsiteX53" fmla="*/ 201 w 337"/>
              <a:gd name="connsiteY53" fmla="*/ 211 h 232"/>
              <a:gd name="connsiteX54" fmla="*/ 190 w 337"/>
              <a:gd name="connsiteY54" fmla="*/ 205 h 232"/>
              <a:gd name="connsiteX55" fmla="*/ 174 w 337"/>
              <a:gd name="connsiteY55" fmla="*/ 200 h 232"/>
              <a:gd name="connsiteX56" fmla="*/ 164 w 337"/>
              <a:gd name="connsiteY56" fmla="*/ 195 h 232"/>
              <a:gd name="connsiteX57" fmla="*/ 148 w 337"/>
              <a:gd name="connsiteY57" fmla="*/ 190 h 232"/>
              <a:gd name="connsiteX58" fmla="*/ 132 w 337"/>
              <a:gd name="connsiteY58" fmla="*/ 179 h 232"/>
              <a:gd name="connsiteX59" fmla="*/ 122 w 337"/>
              <a:gd name="connsiteY59" fmla="*/ 169 h 232"/>
              <a:gd name="connsiteX60" fmla="*/ 106 w 337"/>
              <a:gd name="connsiteY60" fmla="*/ 158 h 232"/>
              <a:gd name="connsiteX61" fmla="*/ 74 w 337"/>
              <a:gd name="connsiteY61" fmla="*/ 132 h 232"/>
              <a:gd name="connsiteX62" fmla="*/ 48 w 337"/>
              <a:gd name="connsiteY62" fmla="*/ 105 h 232"/>
              <a:gd name="connsiteX63" fmla="*/ 37 w 337"/>
              <a:gd name="connsiteY63" fmla="*/ 95 h 232"/>
              <a:gd name="connsiteX64" fmla="*/ 27 w 337"/>
              <a:gd name="connsiteY64" fmla="*/ 79 h 232"/>
              <a:gd name="connsiteX65" fmla="*/ 16 w 337"/>
              <a:gd name="connsiteY65" fmla="*/ 63 h 232"/>
              <a:gd name="connsiteX66" fmla="*/ 6 w 337"/>
              <a:gd name="connsiteY66" fmla="*/ 47 h 232"/>
              <a:gd name="connsiteX67" fmla="*/ 0 w 337"/>
              <a:gd name="connsiteY67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37 w 337"/>
              <a:gd name="connsiteY8" fmla="*/ 147 h 232"/>
              <a:gd name="connsiteX9" fmla="*/ 253 w 337"/>
              <a:gd name="connsiteY9" fmla="*/ 147 h 232"/>
              <a:gd name="connsiteX10" fmla="*/ 258 w 337"/>
              <a:gd name="connsiteY10" fmla="*/ 142 h 232"/>
              <a:gd name="connsiteX11" fmla="*/ 258 w 337"/>
              <a:gd name="connsiteY11" fmla="*/ 137 h 232"/>
              <a:gd name="connsiteX12" fmla="*/ 264 w 337"/>
              <a:gd name="connsiteY12" fmla="*/ 132 h 232"/>
              <a:gd name="connsiteX13" fmla="*/ 269 w 337"/>
              <a:gd name="connsiteY13" fmla="*/ 126 h 232"/>
              <a:gd name="connsiteX14" fmla="*/ 269 w 337"/>
              <a:gd name="connsiteY14" fmla="*/ 116 h 232"/>
              <a:gd name="connsiteX15" fmla="*/ 274 w 337"/>
              <a:gd name="connsiteY15" fmla="*/ 100 h 232"/>
              <a:gd name="connsiteX16" fmla="*/ 280 w 337"/>
              <a:gd name="connsiteY16" fmla="*/ 84 h 232"/>
              <a:gd name="connsiteX17" fmla="*/ 285 w 337"/>
              <a:gd name="connsiteY17" fmla="*/ 68 h 232"/>
              <a:gd name="connsiteX18" fmla="*/ 285 w 337"/>
              <a:gd name="connsiteY18" fmla="*/ 53 h 232"/>
              <a:gd name="connsiteX19" fmla="*/ 290 w 337"/>
              <a:gd name="connsiteY19" fmla="*/ 37 h 232"/>
              <a:gd name="connsiteX20" fmla="*/ 295 w 337"/>
              <a:gd name="connsiteY20" fmla="*/ 26 h 232"/>
              <a:gd name="connsiteX21" fmla="*/ 301 w 337"/>
              <a:gd name="connsiteY21" fmla="*/ 16 h 232"/>
              <a:gd name="connsiteX22" fmla="*/ 301 w 337"/>
              <a:gd name="connsiteY22" fmla="*/ 11 h 232"/>
              <a:gd name="connsiteX23" fmla="*/ 306 w 337"/>
              <a:gd name="connsiteY23" fmla="*/ 0 h 232"/>
              <a:gd name="connsiteX24" fmla="*/ 306 w 337"/>
              <a:gd name="connsiteY24" fmla="*/ 0 h 232"/>
              <a:gd name="connsiteX25" fmla="*/ 311 w 337"/>
              <a:gd name="connsiteY25" fmla="*/ 0 h 232"/>
              <a:gd name="connsiteX26" fmla="*/ 311 w 337"/>
              <a:gd name="connsiteY26" fmla="*/ 0 h 232"/>
              <a:gd name="connsiteX27" fmla="*/ 311 w 337"/>
              <a:gd name="connsiteY27" fmla="*/ 5 h 232"/>
              <a:gd name="connsiteX28" fmla="*/ 311 w 337"/>
              <a:gd name="connsiteY28" fmla="*/ 11 h 232"/>
              <a:gd name="connsiteX29" fmla="*/ 316 w 337"/>
              <a:gd name="connsiteY29" fmla="*/ 16 h 232"/>
              <a:gd name="connsiteX30" fmla="*/ 316 w 337"/>
              <a:gd name="connsiteY30" fmla="*/ 32 h 232"/>
              <a:gd name="connsiteX31" fmla="*/ 316 w 337"/>
              <a:gd name="connsiteY31" fmla="*/ 42 h 232"/>
              <a:gd name="connsiteX32" fmla="*/ 316 w 337"/>
              <a:gd name="connsiteY32" fmla="*/ 58 h 232"/>
              <a:gd name="connsiteX33" fmla="*/ 316 w 337"/>
              <a:gd name="connsiteY33" fmla="*/ 74 h 232"/>
              <a:gd name="connsiteX34" fmla="*/ 316 w 337"/>
              <a:gd name="connsiteY34" fmla="*/ 95 h 232"/>
              <a:gd name="connsiteX35" fmla="*/ 316 w 337"/>
              <a:gd name="connsiteY35" fmla="*/ 111 h 232"/>
              <a:gd name="connsiteX36" fmla="*/ 316 w 337"/>
              <a:gd name="connsiteY36" fmla="*/ 126 h 232"/>
              <a:gd name="connsiteX37" fmla="*/ 322 w 337"/>
              <a:gd name="connsiteY37" fmla="*/ 142 h 232"/>
              <a:gd name="connsiteX38" fmla="*/ 322 w 337"/>
              <a:gd name="connsiteY38" fmla="*/ 158 h 232"/>
              <a:gd name="connsiteX39" fmla="*/ 327 w 337"/>
              <a:gd name="connsiteY39" fmla="*/ 169 h 232"/>
              <a:gd name="connsiteX40" fmla="*/ 327 w 337"/>
              <a:gd name="connsiteY40" fmla="*/ 179 h 232"/>
              <a:gd name="connsiteX41" fmla="*/ 332 w 337"/>
              <a:gd name="connsiteY41" fmla="*/ 190 h 232"/>
              <a:gd name="connsiteX42" fmla="*/ 332 w 337"/>
              <a:gd name="connsiteY42" fmla="*/ 195 h 232"/>
              <a:gd name="connsiteX43" fmla="*/ 337 w 337"/>
              <a:gd name="connsiteY43" fmla="*/ 205 h 232"/>
              <a:gd name="connsiteX44" fmla="*/ 337 w 337"/>
              <a:gd name="connsiteY44" fmla="*/ 211 h 232"/>
              <a:gd name="connsiteX45" fmla="*/ 337 w 337"/>
              <a:gd name="connsiteY45" fmla="*/ 216 h 232"/>
              <a:gd name="connsiteX46" fmla="*/ 337 w 337"/>
              <a:gd name="connsiteY46" fmla="*/ 221 h 232"/>
              <a:gd name="connsiteX47" fmla="*/ 332 w 337"/>
              <a:gd name="connsiteY47" fmla="*/ 226 h 232"/>
              <a:gd name="connsiteX48" fmla="*/ 327 w 337"/>
              <a:gd name="connsiteY48" fmla="*/ 232 h 232"/>
              <a:gd name="connsiteX49" fmla="*/ 316 w 337"/>
              <a:gd name="connsiteY49" fmla="*/ 232 h 232"/>
              <a:gd name="connsiteX50" fmla="*/ 306 w 337"/>
              <a:gd name="connsiteY50" fmla="*/ 232 h 232"/>
              <a:gd name="connsiteX51" fmla="*/ 211 w 337"/>
              <a:gd name="connsiteY51" fmla="*/ 216 h 232"/>
              <a:gd name="connsiteX52" fmla="*/ 201 w 337"/>
              <a:gd name="connsiteY52" fmla="*/ 211 h 232"/>
              <a:gd name="connsiteX53" fmla="*/ 190 w 337"/>
              <a:gd name="connsiteY53" fmla="*/ 205 h 232"/>
              <a:gd name="connsiteX54" fmla="*/ 174 w 337"/>
              <a:gd name="connsiteY54" fmla="*/ 200 h 232"/>
              <a:gd name="connsiteX55" fmla="*/ 164 w 337"/>
              <a:gd name="connsiteY55" fmla="*/ 195 h 232"/>
              <a:gd name="connsiteX56" fmla="*/ 148 w 337"/>
              <a:gd name="connsiteY56" fmla="*/ 190 h 232"/>
              <a:gd name="connsiteX57" fmla="*/ 132 w 337"/>
              <a:gd name="connsiteY57" fmla="*/ 179 h 232"/>
              <a:gd name="connsiteX58" fmla="*/ 122 w 337"/>
              <a:gd name="connsiteY58" fmla="*/ 169 h 232"/>
              <a:gd name="connsiteX59" fmla="*/ 106 w 337"/>
              <a:gd name="connsiteY59" fmla="*/ 158 h 232"/>
              <a:gd name="connsiteX60" fmla="*/ 74 w 337"/>
              <a:gd name="connsiteY60" fmla="*/ 132 h 232"/>
              <a:gd name="connsiteX61" fmla="*/ 48 w 337"/>
              <a:gd name="connsiteY61" fmla="*/ 105 h 232"/>
              <a:gd name="connsiteX62" fmla="*/ 37 w 337"/>
              <a:gd name="connsiteY62" fmla="*/ 95 h 232"/>
              <a:gd name="connsiteX63" fmla="*/ 27 w 337"/>
              <a:gd name="connsiteY63" fmla="*/ 79 h 232"/>
              <a:gd name="connsiteX64" fmla="*/ 16 w 337"/>
              <a:gd name="connsiteY64" fmla="*/ 63 h 232"/>
              <a:gd name="connsiteX65" fmla="*/ 6 w 337"/>
              <a:gd name="connsiteY65" fmla="*/ 47 h 232"/>
              <a:gd name="connsiteX66" fmla="*/ 0 w 337"/>
              <a:gd name="connsiteY66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164 w 337"/>
              <a:gd name="connsiteY7" fmla="*/ 121 h 232"/>
              <a:gd name="connsiteX8" fmla="*/ 253 w 337"/>
              <a:gd name="connsiteY8" fmla="*/ 147 h 232"/>
              <a:gd name="connsiteX9" fmla="*/ 258 w 337"/>
              <a:gd name="connsiteY9" fmla="*/ 142 h 232"/>
              <a:gd name="connsiteX10" fmla="*/ 258 w 337"/>
              <a:gd name="connsiteY10" fmla="*/ 137 h 232"/>
              <a:gd name="connsiteX11" fmla="*/ 264 w 337"/>
              <a:gd name="connsiteY11" fmla="*/ 132 h 232"/>
              <a:gd name="connsiteX12" fmla="*/ 269 w 337"/>
              <a:gd name="connsiteY12" fmla="*/ 126 h 232"/>
              <a:gd name="connsiteX13" fmla="*/ 269 w 337"/>
              <a:gd name="connsiteY13" fmla="*/ 116 h 232"/>
              <a:gd name="connsiteX14" fmla="*/ 274 w 337"/>
              <a:gd name="connsiteY14" fmla="*/ 100 h 232"/>
              <a:gd name="connsiteX15" fmla="*/ 280 w 337"/>
              <a:gd name="connsiteY15" fmla="*/ 84 h 232"/>
              <a:gd name="connsiteX16" fmla="*/ 285 w 337"/>
              <a:gd name="connsiteY16" fmla="*/ 68 h 232"/>
              <a:gd name="connsiteX17" fmla="*/ 285 w 337"/>
              <a:gd name="connsiteY17" fmla="*/ 53 h 232"/>
              <a:gd name="connsiteX18" fmla="*/ 290 w 337"/>
              <a:gd name="connsiteY18" fmla="*/ 37 h 232"/>
              <a:gd name="connsiteX19" fmla="*/ 295 w 337"/>
              <a:gd name="connsiteY19" fmla="*/ 26 h 232"/>
              <a:gd name="connsiteX20" fmla="*/ 301 w 337"/>
              <a:gd name="connsiteY20" fmla="*/ 16 h 232"/>
              <a:gd name="connsiteX21" fmla="*/ 301 w 337"/>
              <a:gd name="connsiteY21" fmla="*/ 11 h 232"/>
              <a:gd name="connsiteX22" fmla="*/ 306 w 337"/>
              <a:gd name="connsiteY22" fmla="*/ 0 h 232"/>
              <a:gd name="connsiteX23" fmla="*/ 306 w 337"/>
              <a:gd name="connsiteY23" fmla="*/ 0 h 232"/>
              <a:gd name="connsiteX24" fmla="*/ 311 w 337"/>
              <a:gd name="connsiteY24" fmla="*/ 0 h 232"/>
              <a:gd name="connsiteX25" fmla="*/ 311 w 337"/>
              <a:gd name="connsiteY25" fmla="*/ 0 h 232"/>
              <a:gd name="connsiteX26" fmla="*/ 311 w 337"/>
              <a:gd name="connsiteY26" fmla="*/ 5 h 232"/>
              <a:gd name="connsiteX27" fmla="*/ 311 w 337"/>
              <a:gd name="connsiteY27" fmla="*/ 11 h 232"/>
              <a:gd name="connsiteX28" fmla="*/ 316 w 337"/>
              <a:gd name="connsiteY28" fmla="*/ 16 h 232"/>
              <a:gd name="connsiteX29" fmla="*/ 316 w 337"/>
              <a:gd name="connsiteY29" fmla="*/ 32 h 232"/>
              <a:gd name="connsiteX30" fmla="*/ 316 w 337"/>
              <a:gd name="connsiteY30" fmla="*/ 42 h 232"/>
              <a:gd name="connsiteX31" fmla="*/ 316 w 337"/>
              <a:gd name="connsiteY31" fmla="*/ 58 h 232"/>
              <a:gd name="connsiteX32" fmla="*/ 316 w 337"/>
              <a:gd name="connsiteY32" fmla="*/ 74 h 232"/>
              <a:gd name="connsiteX33" fmla="*/ 316 w 337"/>
              <a:gd name="connsiteY33" fmla="*/ 95 h 232"/>
              <a:gd name="connsiteX34" fmla="*/ 316 w 337"/>
              <a:gd name="connsiteY34" fmla="*/ 111 h 232"/>
              <a:gd name="connsiteX35" fmla="*/ 316 w 337"/>
              <a:gd name="connsiteY35" fmla="*/ 126 h 232"/>
              <a:gd name="connsiteX36" fmla="*/ 322 w 337"/>
              <a:gd name="connsiteY36" fmla="*/ 142 h 232"/>
              <a:gd name="connsiteX37" fmla="*/ 322 w 337"/>
              <a:gd name="connsiteY37" fmla="*/ 158 h 232"/>
              <a:gd name="connsiteX38" fmla="*/ 327 w 337"/>
              <a:gd name="connsiteY38" fmla="*/ 169 h 232"/>
              <a:gd name="connsiteX39" fmla="*/ 327 w 337"/>
              <a:gd name="connsiteY39" fmla="*/ 179 h 232"/>
              <a:gd name="connsiteX40" fmla="*/ 332 w 337"/>
              <a:gd name="connsiteY40" fmla="*/ 190 h 232"/>
              <a:gd name="connsiteX41" fmla="*/ 332 w 337"/>
              <a:gd name="connsiteY41" fmla="*/ 195 h 232"/>
              <a:gd name="connsiteX42" fmla="*/ 337 w 337"/>
              <a:gd name="connsiteY42" fmla="*/ 205 h 232"/>
              <a:gd name="connsiteX43" fmla="*/ 337 w 337"/>
              <a:gd name="connsiteY43" fmla="*/ 211 h 232"/>
              <a:gd name="connsiteX44" fmla="*/ 337 w 337"/>
              <a:gd name="connsiteY44" fmla="*/ 216 h 232"/>
              <a:gd name="connsiteX45" fmla="*/ 337 w 337"/>
              <a:gd name="connsiteY45" fmla="*/ 221 h 232"/>
              <a:gd name="connsiteX46" fmla="*/ 332 w 337"/>
              <a:gd name="connsiteY46" fmla="*/ 226 h 232"/>
              <a:gd name="connsiteX47" fmla="*/ 327 w 337"/>
              <a:gd name="connsiteY47" fmla="*/ 232 h 232"/>
              <a:gd name="connsiteX48" fmla="*/ 316 w 337"/>
              <a:gd name="connsiteY48" fmla="*/ 232 h 232"/>
              <a:gd name="connsiteX49" fmla="*/ 306 w 337"/>
              <a:gd name="connsiteY49" fmla="*/ 232 h 232"/>
              <a:gd name="connsiteX50" fmla="*/ 211 w 337"/>
              <a:gd name="connsiteY50" fmla="*/ 216 h 232"/>
              <a:gd name="connsiteX51" fmla="*/ 201 w 337"/>
              <a:gd name="connsiteY51" fmla="*/ 211 h 232"/>
              <a:gd name="connsiteX52" fmla="*/ 190 w 337"/>
              <a:gd name="connsiteY52" fmla="*/ 205 h 232"/>
              <a:gd name="connsiteX53" fmla="*/ 174 w 337"/>
              <a:gd name="connsiteY53" fmla="*/ 200 h 232"/>
              <a:gd name="connsiteX54" fmla="*/ 164 w 337"/>
              <a:gd name="connsiteY54" fmla="*/ 195 h 232"/>
              <a:gd name="connsiteX55" fmla="*/ 148 w 337"/>
              <a:gd name="connsiteY55" fmla="*/ 190 h 232"/>
              <a:gd name="connsiteX56" fmla="*/ 132 w 337"/>
              <a:gd name="connsiteY56" fmla="*/ 179 h 232"/>
              <a:gd name="connsiteX57" fmla="*/ 122 w 337"/>
              <a:gd name="connsiteY57" fmla="*/ 169 h 232"/>
              <a:gd name="connsiteX58" fmla="*/ 106 w 337"/>
              <a:gd name="connsiteY58" fmla="*/ 158 h 232"/>
              <a:gd name="connsiteX59" fmla="*/ 74 w 337"/>
              <a:gd name="connsiteY59" fmla="*/ 132 h 232"/>
              <a:gd name="connsiteX60" fmla="*/ 48 w 337"/>
              <a:gd name="connsiteY60" fmla="*/ 105 h 232"/>
              <a:gd name="connsiteX61" fmla="*/ 37 w 337"/>
              <a:gd name="connsiteY61" fmla="*/ 95 h 232"/>
              <a:gd name="connsiteX62" fmla="*/ 27 w 337"/>
              <a:gd name="connsiteY62" fmla="*/ 79 h 232"/>
              <a:gd name="connsiteX63" fmla="*/ 16 w 337"/>
              <a:gd name="connsiteY63" fmla="*/ 63 h 232"/>
              <a:gd name="connsiteX64" fmla="*/ 6 w 337"/>
              <a:gd name="connsiteY64" fmla="*/ 47 h 232"/>
              <a:gd name="connsiteX65" fmla="*/ 0 w 337"/>
              <a:gd name="connsiteY65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143 w 337"/>
              <a:gd name="connsiteY6" fmla="*/ 105 h 232"/>
              <a:gd name="connsiteX7" fmla="*/ 253 w 337"/>
              <a:gd name="connsiteY7" fmla="*/ 147 h 232"/>
              <a:gd name="connsiteX8" fmla="*/ 258 w 337"/>
              <a:gd name="connsiteY8" fmla="*/ 142 h 232"/>
              <a:gd name="connsiteX9" fmla="*/ 258 w 337"/>
              <a:gd name="connsiteY9" fmla="*/ 137 h 232"/>
              <a:gd name="connsiteX10" fmla="*/ 264 w 337"/>
              <a:gd name="connsiteY10" fmla="*/ 132 h 232"/>
              <a:gd name="connsiteX11" fmla="*/ 269 w 337"/>
              <a:gd name="connsiteY11" fmla="*/ 126 h 232"/>
              <a:gd name="connsiteX12" fmla="*/ 269 w 337"/>
              <a:gd name="connsiteY12" fmla="*/ 116 h 232"/>
              <a:gd name="connsiteX13" fmla="*/ 274 w 337"/>
              <a:gd name="connsiteY13" fmla="*/ 100 h 232"/>
              <a:gd name="connsiteX14" fmla="*/ 280 w 337"/>
              <a:gd name="connsiteY14" fmla="*/ 84 h 232"/>
              <a:gd name="connsiteX15" fmla="*/ 285 w 337"/>
              <a:gd name="connsiteY15" fmla="*/ 68 h 232"/>
              <a:gd name="connsiteX16" fmla="*/ 285 w 337"/>
              <a:gd name="connsiteY16" fmla="*/ 53 h 232"/>
              <a:gd name="connsiteX17" fmla="*/ 290 w 337"/>
              <a:gd name="connsiteY17" fmla="*/ 37 h 232"/>
              <a:gd name="connsiteX18" fmla="*/ 295 w 337"/>
              <a:gd name="connsiteY18" fmla="*/ 26 h 232"/>
              <a:gd name="connsiteX19" fmla="*/ 301 w 337"/>
              <a:gd name="connsiteY19" fmla="*/ 16 h 232"/>
              <a:gd name="connsiteX20" fmla="*/ 301 w 337"/>
              <a:gd name="connsiteY20" fmla="*/ 11 h 232"/>
              <a:gd name="connsiteX21" fmla="*/ 306 w 337"/>
              <a:gd name="connsiteY21" fmla="*/ 0 h 232"/>
              <a:gd name="connsiteX22" fmla="*/ 306 w 337"/>
              <a:gd name="connsiteY22" fmla="*/ 0 h 232"/>
              <a:gd name="connsiteX23" fmla="*/ 311 w 337"/>
              <a:gd name="connsiteY23" fmla="*/ 0 h 232"/>
              <a:gd name="connsiteX24" fmla="*/ 311 w 337"/>
              <a:gd name="connsiteY24" fmla="*/ 0 h 232"/>
              <a:gd name="connsiteX25" fmla="*/ 311 w 337"/>
              <a:gd name="connsiteY25" fmla="*/ 5 h 232"/>
              <a:gd name="connsiteX26" fmla="*/ 311 w 337"/>
              <a:gd name="connsiteY26" fmla="*/ 11 h 232"/>
              <a:gd name="connsiteX27" fmla="*/ 316 w 337"/>
              <a:gd name="connsiteY27" fmla="*/ 16 h 232"/>
              <a:gd name="connsiteX28" fmla="*/ 316 w 337"/>
              <a:gd name="connsiteY28" fmla="*/ 32 h 232"/>
              <a:gd name="connsiteX29" fmla="*/ 316 w 337"/>
              <a:gd name="connsiteY29" fmla="*/ 42 h 232"/>
              <a:gd name="connsiteX30" fmla="*/ 316 w 337"/>
              <a:gd name="connsiteY30" fmla="*/ 58 h 232"/>
              <a:gd name="connsiteX31" fmla="*/ 316 w 337"/>
              <a:gd name="connsiteY31" fmla="*/ 74 h 232"/>
              <a:gd name="connsiteX32" fmla="*/ 316 w 337"/>
              <a:gd name="connsiteY32" fmla="*/ 95 h 232"/>
              <a:gd name="connsiteX33" fmla="*/ 316 w 337"/>
              <a:gd name="connsiteY33" fmla="*/ 111 h 232"/>
              <a:gd name="connsiteX34" fmla="*/ 316 w 337"/>
              <a:gd name="connsiteY34" fmla="*/ 126 h 232"/>
              <a:gd name="connsiteX35" fmla="*/ 322 w 337"/>
              <a:gd name="connsiteY35" fmla="*/ 142 h 232"/>
              <a:gd name="connsiteX36" fmla="*/ 322 w 337"/>
              <a:gd name="connsiteY36" fmla="*/ 158 h 232"/>
              <a:gd name="connsiteX37" fmla="*/ 327 w 337"/>
              <a:gd name="connsiteY37" fmla="*/ 169 h 232"/>
              <a:gd name="connsiteX38" fmla="*/ 327 w 337"/>
              <a:gd name="connsiteY38" fmla="*/ 179 h 232"/>
              <a:gd name="connsiteX39" fmla="*/ 332 w 337"/>
              <a:gd name="connsiteY39" fmla="*/ 190 h 232"/>
              <a:gd name="connsiteX40" fmla="*/ 332 w 337"/>
              <a:gd name="connsiteY40" fmla="*/ 195 h 232"/>
              <a:gd name="connsiteX41" fmla="*/ 337 w 337"/>
              <a:gd name="connsiteY41" fmla="*/ 205 h 232"/>
              <a:gd name="connsiteX42" fmla="*/ 337 w 337"/>
              <a:gd name="connsiteY42" fmla="*/ 211 h 232"/>
              <a:gd name="connsiteX43" fmla="*/ 337 w 337"/>
              <a:gd name="connsiteY43" fmla="*/ 216 h 232"/>
              <a:gd name="connsiteX44" fmla="*/ 337 w 337"/>
              <a:gd name="connsiteY44" fmla="*/ 221 h 232"/>
              <a:gd name="connsiteX45" fmla="*/ 332 w 337"/>
              <a:gd name="connsiteY45" fmla="*/ 226 h 232"/>
              <a:gd name="connsiteX46" fmla="*/ 327 w 337"/>
              <a:gd name="connsiteY46" fmla="*/ 232 h 232"/>
              <a:gd name="connsiteX47" fmla="*/ 316 w 337"/>
              <a:gd name="connsiteY47" fmla="*/ 232 h 232"/>
              <a:gd name="connsiteX48" fmla="*/ 306 w 337"/>
              <a:gd name="connsiteY48" fmla="*/ 232 h 232"/>
              <a:gd name="connsiteX49" fmla="*/ 211 w 337"/>
              <a:gd name="connsiteY49" fmla="*/ 216 h 232"/>
              <a:gd name="connsiteX50" fmla="*/ 201 w 337"/>
              <a:gd name="connsiteY50" fmla="*/ 211 h 232"/>
              <a:gd name="connsiteX51" fmla="*/ 190 w 337"/>
              <a:gd name="connsiteY51" fmla="*/ 205 h 232"/>
              <a:gd name="connsiteX52" fmla="*/ 174 w 337"/>
              <a:gd name="connsiteY52" fmla="*/ 200 h 232"/>
              <a:gd name="connsiteX53" fmla="*/ 164 w 337"/>
              <a:gd name="connsiteY53" fmla="*/ 195 h 232"/>
              <a:gd name="connsiteX54" fmla="*/ 148 w 337"/>
              <a:gd name="connsiteY54" fmla="*/ 190 h 232"/>
              <a:gd name="connsiteX55" fmla="*/ 132 w 337"/>
              <a:gd name="connsiteY55" fmla="*/ 179 h 232"/>
              <a:gd name="connsiteX56" fmla="*/ 122 w 337"/>
              <a:gd name="connsiteY56" fmla="*/ 169 h 232"/>
              <a:gd name="connsiteX57" fmla="*/ 106 w 337"/>
              <a:gd name="connsiteY57" fmla="*/ 158 h 232"/>
              <a:gd name="connsiteX58" fmla="*/ 74 w 337"/>
              <a:gd name="connsiteY58" fmla="*/ 132 h 232"/>
              <a:gd name="connsiteX59" fmla="*/ 48 w 337"/>
              <a:gd name="connsiteY59" fmla="*/ 105 h 232"/>
              <a:gd name="connsiteX60" fmla="*/ 37 w 337"/>
              <a:gd name="connsiteY60" fmla="*/ 95 h 232"/>
              <a:gd name="connsiteX61" fmla="*/ 27 w 337"/>
              <a:gd name="connsiteY61" fmla="*/ 79 h 232"/>
              <a:gd name="connsiteX62" fmla="*/ 16 w 337"/>
              <a:gd name="connsiteY62" fmla="*/ 63 h 232"/>
              <a:gd name="connsiteX63" fmla="*/ 6 w 337"/>
              <a:gd name="connsiteY63" fmla="*/ 47 h 232"/>
              <a:gd name="connsiteX64" fmla="*/ 0 w 337"/>
              <a:gd name="connsiteY64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00 w 337"/>
              <a:gd name="connsiteY4" fmla="*/ 74 h 232"/>
              <a:gd name="connsiteX5" fmla="*/ 122 w 337"/>
              <a:gd name="connsiteY5" fmla="*/ 95 h 232"/>
              <a:gd name="connsiteX6" fmla="*/ 253 w 337"/>
              <a:gd name="connsiteY6" fmla="*/ 147 h 232"/>
              <a:gd name="connsiteX7" fmla="*/ 258 w 337"/>
              <a:gd name="connsiteY7" fmla="*/ 142 h 232"/>
              <a:gd name="connsiteX8" fmla="*/ 258 w 337"/>
              <a:gd name="connsiteY8" fmla="*/ 137 h 232"/>
              <a:gd name="connsiteX9" fmla="*/ 264 w 337"/>
              <a:gd name="connsiteY9" fmla="*/ 132 h 232"/>
              <a:gd name="connsiteX10" fmla="*/ 269 w 337"/>
              <a:gd name="connsiteY10" fmla="*/ 126 h 232"/>
              <a:gd name="connsiteX11" fmla="*/ 269 w 337"/>
              <a:gd name="connsiteY11" fmla="*/ 116 h 232"/>
              <a:gd name="connsiteX12" fmla="*/ 274 w 337"/>
              <a:gd name="connsiteY12" fmla="*/ 100 h 232"/>
              <a:gd name="connsiteX13" fmla="*/ 280 w 337"/>
              <a:gd name="connsiteY13" fmla="*/ 84 h 232"/>
              <a:gd name="connsiteX14" fmla="*/ 285 w 337"/>
              <a:gd name="connsiteY14" fmla="*/ 68 h 232"/>
              <a:gd name="connsiteX15" fmla="*/ 285 w 337"/>
              <a:gd name="connsiteY15" fmla="*/ 53 h 232"/>
              <a:gd name="connsiteX16" fmla="*/ 290 w 337"/>
              <a:gd name="connsiteY16" fmla="*/ 37 h 232"/>
              <a:gd name="connsiteX17" fmla="*/ 295 w 337"/>
              <a:gd name="connsiteY17" fmla="*/ 26 h 232"/>
              <a:gd name="connsiteX18" fmla="*/ 301 w 337"/>
              <a:gd name="connsiteY18" fmla="*/ 16 h 232"/>
              <a:gd name="connsiteX19" fmla="*/ 301 w 337"/>
              <a:gd name="connsiteY19" fmla="*/ 11 h 232"/>
              <a:gd name="connsiteX20" fmla="*/ 306 w 337"/>
              <a:gd name="connsiteY20" fmla="*/ 0 h 232"/>
              <a:gd name="connsiteX21" fmla="*/ 306 w 337"/>
              <a:gd name="connsiteY21" fmla="*/ 0 h 232"/>
              <a:gd name="connsiteX22" fmla="*/ 311 w 337"/>
              <a:gd name="connsiteY22" fmla="*/ 0 h 232"/>
              <a:gd name="connsiteX23" fmla="*/ 311 w 337"/>
              <a:gd name="connsiteY23" fmla="*/ 0 h 232"/>
              <a:gd name="connsiteX24" fmla="*/ 311 w 337"/>
              <a:gd name="connsiteY24" fmla="*/ 5 h 232"/>
              <a:gd name="connsiteX25" fmla="*/ 311 w 337"/>
              <a:gd name="connsiteY25" fmla="*/ 11 h 232"/>
              <a:gd name="connsiteX26" fmla="*/ 316 w 337"/>
              <a:gd name="connsiteY26" fmla="*/ 16 h 232"/>
              <a:gd name="connsiteX27" fmla="*/ 316 w 337"/>
              <a:gd name="connsiteY27" fmla="*/ 32 h 232"/>
              <a:gd name="connsiteX28" fmla="*/ 316 w 337"/>
              <a:gd name="connsiteY28" fmla="*/ 42 h 232"/>
              <a:gd name="connsiteX29" fmla="*/ 316 w 337"/>
              <a:gd name="connsiteY29" fmla="*/ 58 h 232"/>
              <a:gd name="connsiteX30" fmla="*/ 316 w 337"/>
              <a:gd name="connsiteY30" fmla="*/ 74 h 232"/>
              <a:gd name="connsiteX31" fmla="*/ 316 w 337"/>
              <a:gd name="connsiteY31" fmla="*/ 95 h 232"/>
              <a:gd name="connsiteX32" fmla="*/ 316 w 337"/>
              <a:gd name="connsiteY32" fmla="*/ 111 h 232"/>
              <a:gd name="connsiteX33" fmla="*/ 316 w 337"/>
              <a:gd name="connsiteY33" fmla="*/ 126 h 232"/>
              <a:gd name="connsiteX34" fmla="*/ 322 w 337"/>
              <a:gd name="connsiteY34" fmla="*/ 142 h 232"/>
              <a:gd name="connsiteX35" fmla="*/ 322 w 337"/>
              <a:gd name="connsiteY35" fmla="*/ 158 h 232"/>
              <a:gd name="connsiteX36" fmla="*/ 327 w 337"/>
              <a:gd name="connsiteY36" fmla="*/ 169 h 232"/>
              <a:gd name="connsiteX37" fmla="*/ 327 w 337"/>
              <a:gd name="connsiteY37" fmla="*/ 179 h 232"/>
              <a:gd name="connsiteX38" fmla="*/ 332 w 337"/>
              <a:gd name="connsiteY38" fmla="*/ 190 h 232"/>
              <a:gd name="connsiteX39" fmla="*/ 332 w 337"/>
              <a:gd name="connsiteY39" fmla="*/ 195 h 232"/>
              <a:gd name="connsiteX40" fmla="*/ 337 w 337"/>
              <a:gd name="connsiteY40" fmla="*/ 205 h 232"/>
              <a:gd name="connsiteX41" fmla="*/ 337 w 337"/>
              <a:gd name="connsiteY41" fmla="*/ 211 h 232"/>
              <a:gd name="connsiteX42" fmla="*/ 337 w 337"/>
              <a:gd name="connsiteY42" fmla="*/ 216 h 232"/>
              <a:gd name="connsiteX43" fmla="*/ 337 w 337"/>
              <a:gd name="connsiteY43" fmla="*/ 221 h 232"/>
              <a:gd name="connsiteX44" fmla="*/ 332 w 337"/>
              <a:gd name="connsiteY44" fmla="*/ 226 h 232"/>
              <a:gd name="connsiteX45" fmla="*/ 327 w 337"/>
              <a:gd name="connsiteY45" fmla="*/ 232 h 232"/>
              <a:gd name="connsiteX46" fmla="*/ 316 w 337"/>
              <a:gd name="connsiteY46" fmla="*/ 232 h 232"/>
              <a:gd name="connsiteX47" fmla="*/ 306 w 337"/>
              <a:gd name="connsiteY47" fmla="*/ 232 h 232"/>
              <a:gd name="connsiteX48" fmla="*/ 211 w 337"/>
              <a:gd name="connsiteY48" fmla="*/ 216 h 232"/>
              <a:gd name="connsiteX49" fmla="*/ 201 w 337"/>
              <a:gd name="connsiteY49" fmla="*/ 211 h 232"/>
              <a:gd name="connsiteX50" fmla="*/ 190 w 337"/>
              <a:gd name="connsiteY50" fmla="*/ 205 h 232"/>
              <a:gd name="connsiteX51" fmla="*/ 174 w 337"/>
              <a:gd name="connsiteY51" fmla="*/ 200 h 232"/>
              <a:gd name="connsiteX52" fmla="*/ 164 w 337"/>
              <a:gd name="connsiteY52" fmla="*/ 195 h 232"/>
              <a:gd name="connsiteX53" fmla="*/ 148 w 337"/>
              <a:gd name="connsiteY53" fmla="*/ 190 h 232"/>
              <a:gd name="connsiteX54" fmla="*/ 132 w 337"/>
              <a:gd name="connsiteY54" fmla="*/ 179 h 232"/>
              <a:gd name="connsiteX55" fmla="*/ 122 w 337"/>
              <a:gd name="connsiteY55" fmla="*/ 169 h 232"/>
              <a:gd name="connsiteX56" fmla="*/ 106 w 337"/>
              <a:gd name="connsiteY56" fmla="*/ 158 h 232"/>
              <a:gd name="connsiteX57" fmla="*/ 74 w 337"/>
              <a:gd name="connsiteY57" fmla="*/ 132 h 232"/>
              <a:gd name="connsiteX58" fmla="*/ 48 w 337"/>
              <a:gd name="connsiteY58" fmla="*/ 105 h 232"/>
              <a:gd name="connsiteX59" fmla="*/ 37 w 337"/>
              <a:gd name="connsiteY59" fmla="*/ 95 h 232"/>
              <a:gd name="connsiteX60" fmla="*/ 27 w 337"/>
              <a:gd name="connsiteY60" fmla="*/ 79 h 232"/>
              <a:gd name="connsiteX61" fmla="*/ 16 w 337"/>
              <a:gd name="connsiteY61" fmla="*/ 63 h 232"/>
              <a:gd name="connsiteX62" fmla="*/ 6 w 337"/>
              <a:gd name="connsiteY62" fmla="*/ 47 h 232"/>
              <a:gd name="connsiteX63" fmla="*/ 0 w 337"/>
              <a:gd name="connsiteY63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90 w 337"/>
              <a:gd name="connsiteY3" fmla="*/ 68 h 232"/>
              <a:gd name="connsiteX4" fmla="*/ 122 w 337"/>
              <a:gd name="connsiteY4" fmla="*/ 95 h 232"/>
              <a:gd name="connsiteX5" fmla="*/ 253 w 337"/>
              <a:gd name="connsiteY5" fmla="*/ 147 h 232"/>
              <a:gd name="connsiteX6" fmla="*/ 258 w 337"/>
              <a:gd name="connsiteY6" fmla="*/ 142 h 232"/>
              <a:gd name="connsiteX7" fmla="*/ 258 w 337"/>
              <a:gd name="connsiteY7" fmla="*/ 137 h 232"/>
              <a:gd name="connsiteX8" fmla="*/ 264 w 337"/>
              <a:gd name="connsiteY8" fmla="*/ 132 h 232"/>
              <a:gd name="connsiteX9" fmla="*/ 269 w 337"/>
              <a:gd name="connsiteY9" fmla="*/ 126 h 232"/>
              <a:gd name="connsiteX10" fmla="*/ 269 w 337"/>
              <a:gd name="connsiteY10" fmla="*/ 116 h 232"/>
              <a:gd name="connsiteX11" fmla="*/ 274 w 337"/>
              <a:gd name="connsiteY11" fmla="*/ 100 h 232"/>
              <a:gd name="connsiteX12" fmla="*/ 280 w 337"/>
              <a:gd name="connsiteY12" fmla="*/ 84 h 232"/>
              <a:gd name="connsiteX13" fmla="*/ 285 w 337"/>
              <a:gd name="connsiteY13" fmla="*/ 68 h 232"/>
              <a:gd name="connsiteX14" fmla="*/ 285 w 337"/>
              <a:gd name="connsiteY14" fmla="*/ 53 h 232"/>
              <a:gd name="connsiteX15" fmla="*/ 290 w 337"/>
              <a:gd name="connsiteY15" fmla="*/ 37 h 232"/>
              <a:gd name="connsiteX16" fmla="*/ 295 w 337"/>
              <a:gd name="connsiteY16" fmla="*/ 26 h 232"/>
              <a:gd name="connsiteX17" fmla="*/ 301 w 337"/>
              <a:gd name="connsiteY17" fmla="*/ 16 h 232"/>
              <a:gd name="connsiteX18" fmla="*/ 301 w 337"/>
              <a:gd name="connsiteY18" fmla="*/ 11 h 232"/>
              <a:gd name="connsiteX19" fmla="*/ 306 w 337"/>
              <a:gd name="connsiteY19" fmla="*/ 0 h 232"/>
              <a:gd name="connsiteX20" fmla="*/ 306 w 337"/>
              <a:gd name="connsiteY20" fmla="*/ 0 h 232"/>
              <a:gd name="connsiteX21" fmla="*/ 311 w 337"/>
              <a:gd name="connsiteY21" fmla="*/ 0 h 232"/>
              <a:gd name="connsiteX22" fmla="*/ 311 w 337"/>
              <a:gd name="connsiteY22" fmla="*/ 0 h 232"/>
              <a:gd name="connsiteX23" fmla="*/ 311 w 337"/>
              <a:gd name="connsiteY23" fmla="*/ 5 h 232"/>
              <a:gd name="connsiteX24" fmla="*/ 311 w 337"/>
              <a:gd name="connsiteY24" fmla="*/ 11 h 232"/>
              <a:gd name="connsiteX25" fmla="*/ 316 w 337"/>
              <a:gd name="connsiteY25" fmla="*/ 16 h 232"/>
              <a:gd name="connsiteX26" fmla="*/ 316 w 337"/>
              <a:gd name="connsiteY26" fmla="*/ 32 h 232"/>
              <a:gd name="connsiteX27" fmla="*/ 316 w 337"/>
              <a:gd name="connsiteY27" fmla="*/ 42 h 232"/>
              <a:gd name="connsiteX28" fmla="*/ 316 w 337"/>
              <a:gd name="connsiteY28" fmla="*/ 58 h 232"/>
              <a:gd name="connsiteX29" fmla="*/ 316 w 337"/>
              <a:gd name="connsiteY29" fmla="*/ 74 h 232"/>
              <a:gd name="connsiteX30" fmla="*/ 316 w 337"/>
              <a:gd name="connsiteY30" fmla="*/ 95 h 232"/>
              <a:gd name="connsiteX31" fmla="*/ 316 w 337"/>
              <a:gd name="connsiteY31" fmla="*/ 111 h 232"/>
              <a:gd name="connsiteX32" fmla="*/ 316 w 337"/>
              <a:gd name="connsiteY32" fmla="*/ 126 h 232"/>
              <a:gd name="connsiteX33" fmla="*/ 322 w 337"/>
              <a:gd name="connsiteY33" fmla="*/ 142 h 232"/>
              <a:gd name="connsiteX34" fmla="*/ 322 w 337"/>
              <a:gd name="connsiteY34" fmla="*/ 158 h 232"/>
              <a:gd name="connsiteX35" fmla="*/ 327 w 337"/>
              <a:gd name="connsiteY35" fmla="*/ 169 h 232"/>
              <a:gd name="connsiteX36" fmla="*/ 327 w 337"/>
              <a:gd name="connsiteY36" fmla="*/ 179 h 232"/>
              <a:gd name="connsiteX37" fmla="*/ 332 w 337"/>
              <a:gd name="connsiteY37" fmla="*/ 190 h 232"/>
              <a:gd name="connsiteX38" fmla="*/ 332 w 337"/>
              <a:gd name="connsiteY38" fmla="*/ 195 h 232"/>
              <a:gd name="connsiteX39" fmla="*/ 337 w 337"/>
              <a:gd name="connsiteY39" fmla="*/ 205 h 232"/>
              <a:gd name="connsiteX40" fmla="*/ 337 w 337"/>
              <a:gd name="connsiteY40" fmla="*/ 211 h 232"/>
              <a:gd name="connsiteX41" fmla="*/ 337 w 337"/>
              <a:gd name="connsiteY41" fmla="*/ 216 h 232"/>
              <a:gd name="connsiteX42" fmla="*/ 337 w 337"/>
              <a:gd name="connsiteY42" fmla="*/ 221 h 232"/>
              <a:gd name="connsiteX43" fmla="*/ 332 w 337"/>
              <a:gd name="connsiteY43" fmla="*/ 226 h 232"/>
              <a:gd name="connsiteX44" fmla="*/ 327 w 337"/>
              <a:gd name="connsiteY44" fmla="*/ 232 h 232"/>
              <a:gd name="connsiteX45" fmla="*/ 316 w 337"/>
              <a:gd name="connsiteY45" fmla="*/ 232 h 232"/>
              <a:gd name="connsiteX46" fmla="*/ 306 w 337"/>
              <a:gd name="connsiteY46" fmla="*/ 232 h 232"/>
              <a:gd name="connsiteX47" fmla="*/ 211 w 337"/>
              <a:gd name="connsiteY47" fmla="*/ 216 h 232"/>
              <a:gd name="connsiteX48" fmla="*/ 201 w 337"/>
              <a:gd name="connsiteY48" fmla="*/ 211 h 232"/>
              <a:gd name="connsiteX49" fmla="*/ 190 w 337"/>
              <a:gd name="connsiteY49" fmla="*/ 205 h 232"/>
              <a:gd name="connsiteX50" fmla="*/ 174 w 337"/>
              <a:gd name="connsiteY50" fmla="*/ 200 h 232"/>
              <a:gd name="connsiteX51" fmla="*/ 164 w 337"/>
              <a:gd name="connsiteY51" fmla="*/ 195 h 232"/>
              <a:gd name="connsiteX52" fmla="*/ 148 w 337"/>
              <a:gd name="connsiteY52" fmla="*/ 190 h 232"/>
              <a:gd name="connsiteX53" fmla="*/ 132 w 337"/>
              <a:gd name="connsiteY53" fmla="*/ 179 h 232"/>
              <a:gd name="connsiteX54" fmla="*/ 122 w 337"/>
              <a:gd name="connsiteY54" fmla="*/ 169 h 232"/>
              <a:gd name="connsiteX55" fmla="*/ 106 w 337"/>
              <a:gd name="connsiteY55" fmla="*/ 158 h 232"/>
              <a:gd name="connsiteX56" fmla="*/ 74 w 337"/>
              <a:gd name="connsiteY56" fmla="*/ 132 h 232"/>
              <a:gd name="connsiteX57" fmla="*/ 48 w 337"/>
              <a:gd name="connsiteY57" fmla="*/ 105 h 232"/>
              <a:gd name="connsiteX58" fmla="*/ 37 w 337"/>
              <a:gd name="connsiteY58" fmla="*/ 95 h 232"/>
              <a:gd name="connsiteX59" fmla="*/ 27 w 337"/>
              <a:gd name="connsiteY59" fmla="*/ 79 h 232"/>
              <a:gd name="connsiteX60" fmla="*/ 16 w 337"/>
              <a:gd name="connsiteY60" fmla="*/ 63 h 232"/>
              <a:gd name="connsiteX61" fmla="*/ 6 w 337"/>
              <a:gd name="connsiteY61" fmla="*/ 47 h 232"/>
              <a:gd name="connsiteX62" fmla="*/ 0 w 337"/>
              <a:gd name="connsiteY62" fmla="*/ 32 h 232"/>
              <a:gd name="connsiteX0" fmla="*/ 48 w 337"/>
              <a:gd name="connsiteY0" fmla="*/ 16 h 232"/>
              <a:gd name="connsiteX1" fmla="*/ 64 w 337"/>
              <a:gd name="connsiteY1" fmla="*/ 37 h 232"/>
              <a:gd name="connsiteX2" fmla="*/ 79 w 337"/>
              <a:gd name="connsiteY2" fmla="*/ 58 h 232"/>
              <a:gd name="connsiteX3" fmla="*/ 122 w 337"/>
              <a:gd name="connsiteY3" fmla="*/ 95 h 232"/>
              <a:gd name="connsiteX4" fmla="*/ 253 w 337"/>
              <a:gd name="connsiteY4" fmla="*/ 147 h 232"/>
              <a:gd name="connsiteX5" fmla="*/ 258 w 337"/>
              <a:gd name="connsiteY5" fmla="*/ 142 h 232"/>
              <a:gd name="connsiteX6" fmla="*/ 258 w 337"/>
              <a:gd name="connsiteY6" fmla="*/ 137 h 232"/>
              <a:gd name="connsiteX7" fmla="*/ 264 w 337"/>
              <a:gd name="connsiteY7" fmla="*/ 132 h 232"/>
              <a:gd name="connsiteX8" fmla="*/ 269 w 337"/>
              <a:gd name="connsiteY8" fmla="*/ 126 h 232"/>
              <a:gd name="connsiteX9" fmla="*/ 269 w 337"/>
              <a:gd name="connsiteY9" fmla="*/ 116 h 232"/>
              <a:gd name="connsiteX10" fmla="*/ 274 w 337"/>
              <a:gd name="connsiteY10" fmla="*/ 100 h 232"/>
              <a:gd name="connsiteX11" fmla="*/ 280 w 337"/>
              <a:gd name="connsiteY11" fmla="*/ 84 h 232"/>
              <a:gd name="connsiteX12" fmla="*/ 285 w 337"/>
              <a:gd name="connsiteY12" fmla="*/ 68 h 232"/>
              <a:gd name="connsiteX13" fmla="*/ 285 w 337"/>
              <a:gd name="connsiteY13" fmla="*/ 53 h 232"/>
              <a:gd name="connsiteX14" fmla="*/ 290 w 337"/>
              <a:gd name="connsiteY14" fmla="*/ 37 h 232"/>
              <a:gd name="connsiteX15" fmla="*/ 295 w 337"/>
              <a:gd name="connsiteY15" fmla="*/ 26 h 232"/>
              <a:gd name="connsiteX16" fmla="*/ 301 w 337"/>
              <a:gd name="connsiteY16" fmla="*/ 16 h 232"/>
              <a:gd name="connsiteX17" fmla="*/ 301 w 337"/>
              <a:gd name="connsiteY17" fmla="*/ 11 h 232"/>
              <a:gd name="connsiteX18" fmla="*/ 306 w 337"/>
              <a:gd name="connsiteY18" fmla="*/ 0 h 232"/>
              <a:gd name="connsiteX19" fmla="*/ 306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0 h 232"/>
              <a:gd name="connsiteX22" fmla="*/ 311 w 337"/>
              <a:gd name="connsiteY22" fmla="*/ 5 h 232"/>
              <a:gd name="connsiteX23" fmla="*/ 311 w 337"/>
              <a:gd name="connsiteY23" fmla="*/ 11 h 232"/>
              <a:gd name="connsiteX24" fmla="*/ 316 w 337"/>
              <a:gd name="connsiteY24" fmla="*/ 16 h 232"/>
              <a:gd name="connsiteX25" fmla="*/ 316 w 337"/>
              <a:gd name="connsiteY25" fmla="*/ 32 h 232"/>
              <a:gd name="connsiteX26" fmla="*/ 316 w 337"/>
              <a:gd name="connsiteY26" fmla="*/ 42 h 232"/>
              <a:gd name="connsiteX27" fmla="*/ 316 w 337"/>
              <a:gd name="connsiteY27" fmla="*/ 58 h 232"/>
              <a:gd name="connsiteX28" fmla="*/ 316 w 337"/>
              <a:gd name="connsiteY28" fmla="*/ 74 h 232"/>
              <a:gd name="connsiteX29" fmla="*/ 316 w 337"/>
              <a:gd name="connsiteY29" fmla="*/ 95 h 232"/>
              <a:gd name="connsiteX30" fmla="*/ 316 w 337"/>
              <a:gd name="connsiteY30" fmla="*/ 111 h 232"/>
              <a:gd name="connsiteX31" fmla="*/ 316 w 337"/>
              <a:gd name="connsiteY31" fmla="*/ 126 h 232"/>
              <a:gd name="connsiteX32" fmla="*/ 322 w 337"/>
              <a:gd name="connsiteY32" fmla="*/ 142 h 232"/>
              <a:gd name="connsiteX33" fmla="*/ 322 w 337"/>
              <a:gd name="connsiteY33" fmla="*/ 158 h 232"/>
              <a:gd name="connsiteX34" fmla="*/ 327 w 337"/>
              <a:gd name="connsiteY34" fmla="*/ 169 h 232"/>
              <a:gd name="connsiteX35" fmla="*/ 327 w 337"/>
              <a:gd name="connsiteY35" fmla="*/ 179 h 232"/>
              <a:gd name="connsiteX36" fmla="*/ 332 w 337"/>
              <a:gd name="connsiteY36" fmla="*/ 190 h 232"/>
              <a:gd name="connsiteX37" fmla="*/ 332 w 337"/>
              <a:gd name="connsiteY37" fmla="*/ 195 h 232"/>
              <a:gd name="connsiteX38" fmla="*/ 337 w 337"/>
              <a:gd name="connsiteY38" fmla="*/ 205 h 232"/>
              <a:gd name="connsiteX39" fmla="*/ 337 w 337"/>
              <a:gd name="connsiteY39" fmla="*/ 211 h 232"/>
              <a:gd name="connsiteX40" fmla="*/ 337 w 337"/>
              <a:gd name="connsiteY40" fmla="*/ 216 h 232"/>
              <a:gd name="connsiteX41" fmla="*/ 337 w 337"/>
              <a:gd name="connsiteY41" fmla="*/ 221 h 232"/>
              <a:gd name="connsiteX42" fmla="*/ 332 w 337"/>
              <a:gd name="connsiteY42" fmla="*/ 226 h 232"/>
              <a:gd name="connsiteX43" fmla="*/ 327 w 337"/>
              <a:gd name="connsiteY43" fmla="*/ 232 h 232"/>
              <a:gd name="connsiteX44" fmla="*/ 316 w 337"/>
              <a:gd name="connsiteY44" fmla="*/ 232 h 232"/>
              <a:gd name="connsiteX45" fmla="*/ 306 w 337"/>
              <a:gd name="connsiteY45" fmla="*/ 232 h 232"/>
              <a:gd name="connsiteX46" fmla="*/ 211 w 337"/>
              <a:gd name="connsiteY46" fmla="*/ 216 h 232"/>
              <a:gd name="connsiteX47" fmla="*/ 201 w 337"/>
              <a:gd name="connsiteY47" fmla="*/ 211 h 232"/>
              <a:gd name="connsiteX48" fmla="*/ 190 w 337"/>
              <a:gd name="connsiteY48" fmla="*/ 205 h 232"/>
              <a:gd name="connsiteX49" fmla="*/ 174 w 337"/>
              <a:gd name="connsiteY49" fmla="*/ 200 h 232"/>
              <a:gd name="connsiteX50" fmla="*/ 164 w 337"/>
              <a:gd name="connsiteY50" fmla="*/ 195 h 232"/>
              <a:gd name="connsiteX51" fmla="*/ 148 w 337"/>
              <a:gd name="connsiteY51" fmla="*/ 190 h 232"/>
              <a:gd name="connsiteX52" fmla="*/ 132 w 337"/>
              <a:gd name="connsiteY52" fmla="*/ 179 h 232"/>
              <a:gd name="connsiteX53" fmla="*/ 122 w 337"/>
              <a:gd name="connsiteY53" fmla="*/ 169 h 232"/>
              <a:gd name="connsiteX54" fmla="*/ 106 w 337"/>
              <a:gd name="connsiteY54" fmla="*/ 158 h 232"/>
              <a:gd name="connsiteX55" fmla="*/ 74 w 337"/>
              <a:gd name="connsiteY55" fmla="*/ 132 h 232"/>
              <a:gd name="connsiteX56" fmla="*/ 48 w 337"/>
              <a:gd name="connsiteY56" fmla="*/ 105 h 232"/>
              <a:gd name="connsiteX57" fmla="*/ 37 w 337"/>
              <a:gd name="connsiteY57" fmla="*/ 95 h 232"/>
              <a:gd name="connsiteX58" fmla="*/ 27 w 337"/>
              <a:gd name="connsiteY58" fmla="*/ 79 h 232"/>
              <a:gd name="connsiteX59" fmla="*/ 16 w 337"/>
              <a:gd name="connsiteY59" fmla="*/ 63 h 232"/>
              <a:gd name="connsiteX60" fmla="*/ 6 w 337"/>
              <a:gd name="connsiteY60" fmla="*/ 47 h 232"/>
              <a:gd name="connsiteX61" fmla="*/ 0 w 337"/>
              <a:gd name="connsiteY61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48 w 337"/>
              <a:gd name="connsiteY50" fmla="*/ 190 h 232"/>
              <a:gd name="connsiteX51" fmla="*/ 132 w 337"/>
              <a:gd name="connsiteY51" fmla="*/ 179 h 232"/>
              <a:gd name="connsiteX52" fmla="*/ 122 w 337"/>
              <a:gd name="connsiteY52" fmla="*/ 169 h 232"/>
              <a:gd name="connsiteX53" fmla="*/ 106 w 337"/>
              <a:gd name="connsiteY53" fmla="*/ 158 h 232"/>
              <a:gd name="connsiteX54" fmla="*/ 74 w 337"/>
              <a:gd name="connsiteY54" fmla="*/ 132 h 232"/>
              <a:gd name="connsiteX55" fmla="*/ 48 w 337"/>
              <a:gd name="connsiteY55" fmla="*/ 105 h 232"/>
              <a:gd name="connsiteX56" fmla="*/ 37 w 337"/>
              <a:gd name="connsiteY56" fmla="*/ 95 h 232"/>
              <a:gd name="connsiteX57" fmla="*/ 27 w 337"/>
              <a:gd name="connsiteY57" fmla="*/ 79 h 232"/>
              <a:gd name="connsiteX58" fmla="*/ 16 w 337"/>
              <a:gd name="connsiteY58" fmla="*/ 63 h 232"/>
              <a:gd name="connsiteX59" fmla="*/ 6 w 337"/>
              <a:gd name="connsiteY59" fmla="*/ 47 h 232"/>
              <a:gd name="connsiteX60" fmla="*/ 0 w 337"/>
              <a:gd name="connsiteY60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48 w 337"/>
              <a:gd name="connsiteY50" fmla="*/ 190 h 232"/>
              <a:gd name="connsiteX51" fmla="*/ 132 w 337"/>
              <a:gd name="connsiteY51" fmla="*/ 179 h 232"/>
              <a:gd name="connsiteX52" fmla="*/ 122 w 337"/>
              <a:gd name="connsiteY52" fmla="*/ 169 h 232"/>
              <a:gd name="connsiteX53" fmla="*/ 106 w 337"/>
              <a:gd name="connsiteY53" fmla="*/ 158 h 232"/>
              <a:gd name="connsiteX54" fmla="*/ 74 w 337"/>
              <a:gd name="connsiteY54" fmla="*/ 132 h 232"/>
              <a:gd name="connsiteX55" fmla="*/ 48 w 337"/>
              <a:gd name="connsiteY55" fmla="*/ 105 h 232"/>
              <a:gd name="connsiteX56" fmla="*/ 27 w 337"/>
              <a:gd name="connsiteY56" fmla="*/ 79 h 232"/>
              <a:gd name="connsiteX57" fmla="*/ 16 w 337"/>
              <a:gd name="connsiteY57" fmla="*/ 63 h 232"/>
              <a:gd name="connsiteX58" fmla="*/ 6 w 337"/>
              <a:gd name="connsiteY58" fmla="*/ 47 h 232"/>
              <a:gd name="connsiteX59" fmla="*/ 0 w 337"/>
              <a:gd name="connsiteY59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48 w 337"/>
              <a:gd name="connsiteY50" fmla="*/ 190 h 232"/>
              <a:gd name="connsiteX51" fmla="*/ 132 w 337"/>
              <a:gd name="connsiteY51" fmla="*/ 179 h 232"/>
              <a:gd name="connsiteX52" fmla="*/ 122 w 337"/>
              <a:gd name="connsiteY52" fmla="*/ 169 h 232"/>
              <a:gd name="connsiteX53" fmla="*/ 106 w 337"/>
              <a:gd name="connsiteY53" fmla="*/ 158 h 232"/>
              <a:gd name="connsiteX54" fmla="*/ 74 w 337"/>
              <a:gd name="connsiteY54" fmla="*/ 132 h 232"/>
              <a:gd name="connsiteX55" fmla="*/ 48 w 337"/>
              <a:gd name="connsiteY55" fmla="*/ 105 h 232"/>
              <a:gd name="connsiteX56" fmla="*/ 16 w 337"/>
              <a:gd name="connsiteY56" fmla="*/ 63 h 232"/>
              <a:gd name="connsiteX57" fmla="*/ 6 w 337"/>
              <a:gd name="connsiteY57" fmla="*/ 47 h 232"/>
              <a:gd name="connsiteX58" fmla="*/ 0 w 337"/>
              <a:gd name="connsiteY58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48 w 337"/>
              <a:gd name="connsiteY50" fmla="*/ 190 h 232"/>
              <a:gd name="connsiteX51" fmla="*/ 132 w 337"/>
              <a:gd name="connsiteY51" fmla="*/ 179 h 232"/>
              <a:gd name="connsiteX52" fmla="*/ 122 w 337"/>
              <a:gd name="connsiteY52" fmla="*/ 169 h 232"/>
              <a:gd name="connsiteX53" fmla="*/ 106 w 337"/>
              <a:gd name="connsiteY53" fmla="*/ 158 h 232"/>
              <a:gd name="connsiteX54" fmla="*/ 74 w 337"/>
              <a:gd name="connsiteY54" fmla="*/ 132 h 232"/>
              <a:gd name="connsiteX55" fmla="*/ 48 w 337"/>
              <a:gd name="connsiteY55" fmla="*/ 105 h 232"/>
              <a:gd name="connsiteX56" fmla="*/ 6 w 337"/>
              <a:gd name="connsiteY56" fmla="*/ 47 h 232"/>
              <a:gd name="connsiteX57" fmla="*/ 0 w 337"/>
              <a:gd name="connsiteY57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48 w 337"/>
              <a:gd name="connsiteY50" fmla="*/ 190 h 232"/>
              <a:gd name="connsiteX51" fmla="*/ 122 w 337"/>
              <a:gd name="connsiteY51" fmla="*/ 169 h 232"/>
              <a:gd name="connsiteX52" fmla="*/ 106 w 337"/>
              <a:gd name="connsiteY52" fmla="*/ 158 h 232"/>
              <a:gd name="connsiteX53" fmla="*/ 74 w 337"/>
              <a:gd name="connsiteY53" fmla="*/ 132 h 232"/>
              <a:gd name="connsiteX54" fmla="*/ 48 w 337"/>
              <a:gd name="connsiteY54" fmla="*/ 105 h 232"/>
              <a:gd name="connsiteX55" fmla="*/ 6 w 337"/>
              <a:gd name="connsiteY55" fmla="*/ 47 h 232"/>
              <a:gd name="connsiteX56" fmla="*/ 0 w 337"/>
              <a:gd name="connsiteY56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64 w 337"/>
              <a:gd name="connsiteY49" fmla="*/ 195 h 232"/>
              <a:gd name="connsiteX50" fmla="*/ 122 w 337"/>
              <a:gd name="connsiteY50" fmla="*/ 169 h 232"/>
              <a:gd name="connsiteX51" fmla="*/ 106 w 337"/>
              <a:gd name="connsiteY51" fmla="*/ 158 h 232"/>
              <a:gd name="connsiteX52" fmla="*/ 74 w 337"/>
              <a:gd name="connsiteY52" fmla="*/ 132 h 232"/>
              <a:gd name="connsiteX53" fmla="*/ 48 w 337"/>
              <a:gd name="connsiteY53" fmla="*/ 105 h 232"/>
              <a:gd name="connsiteX54" fmla="*/ 6 w 337"/>
              <a:gd name="connsiteY54" fmla="*/ 47 h 232"/>
              <a:gd name="connsiteX55" fmla="*/ 0 w 337"/>
              <a:gd name="connsiteY55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74 w 337"/>
              <a:gd name="connsiteY48" fmla="*/ 200 h 232"/>
              <a:gd name="connsiteX49" fmla="*/ 122 w 337"/>
              <a:gd name="connsiteY49" fmla="*/ 169 h 232"/>
              <a:gd name="connsiteX50" fmla="*/ 106 w 337"/>
              <a:gd name="connsiteY50" fmla="*/ 158 h 232"/>
              <a:gd name="connsiteX51" fmla="*/ 74 w 337"/>
              <a:gd name="connsiteY51" fmla="*/ 132 h 232"/>
              <a:gd name="connsiteX52" fmla="*/ 48 w 337"/>
              <a:gd name="connsiteY52" fmla="*/ 105 h 232"/>
              <a:gd name="connsiteX53" fmla="*/ 6 w 337"/>
              <a:gd name="connsiteY53" fmla="*/ 47 h 232"/>
              <a:gd name="connsiteX54" fmla="*/ 0 w 337"/>
              <a:gd name="connsiteY54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90 w 337"/>
              <a:gd name="connsiteY47" fmla="*/ 205 h 232"/>
              <a:gd name="connsiteX48" fmla="*/ 122 w 337"/>
              <a:gd name="connsiteY48" fmla="*/ 169 h 232"/>
              <a:gd name="connsiteX49" fmla="*/ 106 w 337"/>
              <a:gd name="connsiteY49" fmla="*/ 158 h 232"/>
              <a:gd name="connsiteX50" fmla="*/ 74 w 337"/>
              <a:gd name="connsiteY50" fmla="*/ 132 h 232"/>
              <a:gd name="connsiteX51" fmla="*/ 48 w 337"/>
              <a:gd name="connsiteY51" fmla="*/ 105 h 232"/>
              <a:gd name="connsiteX52" fmla="*/ 6 w 337"/>
              <a:gd name="connsiteY52" fmla="*/ 47 h 232"/>
              <a:gd name="connsiteX53" fmla="*/ 0 w 337"/>
              <a:gd name="connsiteY53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201 w 337"/>
              <a:gd name="connsiteY46" fmla="*/ 211 h 232"/>
              <a:gd name="connsiteX47" fmla="*/ 122 w 337"/>
              <a:gd name="connsiteY47" fmla="*/ 169 h 232"/>
              <a:gd name="connsiteX48" fmla="*/ 106 w 337"/>
              <a:gd name="connsiteY48" fmla="*/ 158 h 232"/>
              <a:gd name="connsiteX49" fmla="*/ 74 w 337"/>
              <a:gd name="connsiteY49" fmla="*/ 132 h 232"/>
              <a:gd name="connsiteX50" fmla="*/ 48 w 337"/>
              <a:gd name="connsiteY50" fmla="*/ 105 h 232"/>
              <a:gd name="connsiteX51" fmla="*/ 6 w 337"/>
              <a:gd name="connsiteY51" fmla="*/ 47 h 232"/>
              <a:gd name="connsiteX52" fmla="*/ 0 w 337"/>
              <a:gd name="connsiteY52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211 w 337"/>
              <a:gd name="connsiteY45" fmla="*/ 216 h 232"/>
              <a:gd name="connsiteX46" fmla="*/ 122 w 337"/>
              <a:gd name="connsiteY46" fmla="*/ 169 h 232"/>
              <a:gd name="connsiteX47" fmla="*/ 106 w 337"/>
              <a:gd name="connsiteY47" fmla="*/ 158 h 232"/>
              <a:gd name="connsiteX48" fmla="*/ 74 w 337"/>
              <a:gd name="connsiteY48" fmla="*/ 132 h 232"/>
              <a:gd name="connsiteX49" fmla="*/ 48 w 337"/>
              <a:gd name="connsiteY49" fmla="*/ 105 h 232"/>
              <a:gd name="connsiteX50" fmla="*/ 6 w 337"/>
              <a:gd name="connsiteY50" fmla="*/ 47 h 232"/>
              <a:gd name="connsiteX51" fmla="*/ 0 w 337"/>
              <a:gd name="connsiteY51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122 w 337"/>
              <a:gd name="connsiteY45" fmla="*/ 169 h 232"/>
              <a:gd name="connsiteX46" fmla="*/ 106 w 337"/>
              <a:gd name="connsiteY46" fmla="*/ 158 h 232"/>
              <a:gd name="connsiteX47" fmla="*/ 74 w 337"/>
              <a:gd name="connsiteY47" fmla="*/ 132 h 232"/>
              <a:gd name="connsiteX48" fmla="*/ 48 w 337"/>
              <a:gd name="connsiteY48" fmla="*/ 105 h 232"/>
              <a:gd name="connsiteX49" fmla="*/ 6 w 337"/>
              <a:gd name="connsiteY49" fmla="*/ 47 h 232"/>
              <a:gd name="connsiteX50" fmla="*/ 0 w 337"/>
              <a:gd name="connsiteY50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106 w 337"/>
              <a:gd name="connsiteY45" fmla="*/ 158 h 232"/>
              <a:gd name="connsiteX46" fmla="*/ 74 w 337"/>
              <a:gd name="connsiteY46" fmla="*/ 132 h 232"/>
              <a:gd name="connsiteX47" fmla="*/ 48 w 337"/>
              <a:gd name="connsiteY47" fmla="*/ 105 h 232"/>
              <a:gd name="connsiteX48" fmla="*/ 6 w 337"/>
              <a:gd name="connsiteY48" fmla="*/ 47 h 232"/>
              <a:gd name="connsiteX49" fmla="*/ 0 w 337"/>
              <a:gd name="connsiteY49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74 w 337"/>
              <a:gd name="connsiteY45" fmla="*/ 132 h 232"/>
              <a:gd name="connsiteX46" fmla="*/ 48 w 337"/>
              <a:gd name="connsiteY46" fmla="*/ 105 h 232"/>
              <a:gd name="connsiteX47" fmla="*/ 6 w 337"/>
              <a:gd name="connsiteY47" fmla="*/ 47 h 232"/>
              <a:gd name="connsiteX48" fmla="*/ 0 w 337"/>
              <a:gd name="connsiteY48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48 w 337"/>
              <a:gd name="connsiteY45" fmla="*/ 105 h 232"/>
              <a:gd name="connsiteX46" fmla="*/ 6 w 337"/>
              <a:gd name="connsiteY46" fmla="*/ 47 h 232"/>
              <a:gd name="connsiteX47" fmla="*/ 0 w 337"/>
              <a:gd name="connsiteY47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6 w 337"/>
              <a:gd name="connsiteY45" fmla="*/ 47 h 232"/>
              <a:gd name="connsiteX46" fmla="*/ 0 w 337"/>
              <a:gd name="connsiteY46" fmla="*/ 32 h 232"/>
              <a:gd name="connsiteX0" fmla="*/ 48 w 337"/>
              <a:gd name="connsiteY0" fmla="*/ 16 h 232"/>
              <a:gd name="connsiteX1" fmla="*/ 79 w 337"/>
              <a:gd name="connsiteY1" fmla="*/ 58 h 232"/>
              <a:gd name="connsiteX2" fmla="*/ 122 w 337"/>
              <a:gd name="connsiteY2" fmla="*/ 95 h 232"/>
              <a:gd name="connsiteX3" fmla="*/ 253 w 337"/>
              <a:gd name="connsiteY3" fmla="*/ 147 h 232"/>
              <a:gd name="connsiteX4" fmla="*/ 258 w 337"/>
              <a:gd name="connsiteY4" fmla="*/ 142 h 232"/>
              <a:gd name="connsiteX5" fmla="*/ 258 w 337"/>
              <a:gd name="connsiteY5" fmla="*/ 137 h 232"/>
              <a:gd name="connsiteX6" fmla="*/ 264 w 337"/>
              <a:gd name="connsiteY6" fmla="*/ 132 h 232"/>
              <a:gd name="connsiteX7" fmla="*/ 269 w 337"/>
              <a:gd name="connsiteY7" fmla="*/ 126 h 232"/>
              <a:gd name="connsiteX8" fmla="*/ 269 w 337"/>
              <a:gd name="connsiteY8" fmla="*/ 116 h 232"/>
              <a:gd name="connsiteX9" fmla="*/ 274 w 337"/>
              <a:gd name="connsiteY9" fmla="*/ 100 h 232"/>
              <a:gd name="connsiteX10" fmla="*/ 280 w 337"/>
              <a:gd name="connsiteY10" fmla="*/ 84 h 232"/>
              <a:gd name="connsiteX11" fmla="*/ 285 w 337"/>
              <a:gd name="connsiteY11" fmla="*/ 68 h 232"/>
              <a:gd name="connsiteX12" fmla="*/ 285 w 337"/>
              <a:gd name="connsiteY12" fmla="*/ 53 h 232"/>
              <a:gd name="connsiteX13" fmla="*/ 290 w 337"/>
              <a:gd name="connsiteY13" fmla="*/ 37 h 232"/>
              <a:gd name="connsiteX14" fmla="*/ 295 w 337"/>
              <a:gd name="connsiteY14" fmla="*/ 26 h 232"/>
              <a:gd name="connsiteX15" fmla="*/ 301 w 337"/>
              <a:gd name="connsiteY15" fmla="*/ 16 h 232"/>
              <a:gd name="connsiteX16" fmla="*/ 301 w 337"/>
              <a:gd name="connsiteY16" fmla="*/ 11 h 232"/>
              <a:gd name="connsiteX17" fmla="*/ 306 w 337"/>
              <a:gd name="connsiteY17" fmla="*/ 0 h 232"/>
              <a:gd name="connsiteX18" fmla="*/ 306 w 337"/>
              <a:gd name="connsiteY18" fmla="*/ 0 h 232"/>
              <a:gd name="connsiteX19" fmla="*/ 311 w 337"/>
              <a:gd name="connsiteY19" fmla="*/ 0 h 232"/>
              <a:gd name="connsiteX20" fmla="*/ 311 w 337"/>
              <a:gd name="connsiteY20" fmla="*/ 0 h 232"/>
              <a:gd name="connsiteX21" fmla="*/ 311 w 337"/>
              <a:gd name="connsiteY21" fmla="*/ 5 h 232"/>
              <a:gd name="connsiteX22" fmla="*/ 311 w 337"/>
              <a:gd name="connsiteY22" fmla="*/ 11 h 232"/>
              <a:gd name="connsiteX23" fmla="*/ 316 w 337"/>
              <a:gd name="connsiteY23" fmla="*/ 16 h 232"/>
              <a:gd name="connsiteX24" fmla="*/ 316 w 337"/>
              <a:gd name="connsiteY24" fmla="*/ 32 h 232"/>
              <a:gd name="connsiteX25" fmla="*/ 316 w 337"/>
              <a:gd name="connsiteY25" fmla="*/ 42 h 232"/>
              <a:gd name="connsiteX26" fmla="*/ 316 w 337"/>
              <a:gd name="connsiteY26" fmla="*/ 58 h 232"/>
              <a:gd name="connsiteX27" fmla="*/ 316 w 337"/>
              <a:gd name="connsiteY27" fmla="*/ 74 h 232"/>
              <a:gd name="connsiteX28" fmla="*/ 316 w 337"/>
              <a:gd name="connsiteY28" fmla="*/ 95 h 232"/>
              <a:gd name="connsiteX29" fmla="*/ 316 w 337"/>
              <a:gd name="connsiteY29" fmla="*/ 111 h 232"/>
              <a:gd name="connsiteX30" fmla="*/ 316 w 337"/>
              <a:gd name="connsiteY30" fmla="*/ 126 h 232"/>
              <a:gd name="connsiteX31" fmla="*/ 322 w 337"/>
              <a:gd name="connsiteY31" fmla="*/ 142 h 232"/>
              <a:gd name="connsiteX32" fmla="*/ 322 w 337"/>
              <a:gd name="connsiteY32" fmla="*/ 158 h 232"/>
              <a:gd name="connsiteX33" fmla="*/ 327 w 337"/>
              <a:gd name="connsiteY33" fmla="*/ 169 h 232"/>
              <a:gd name="connsiteX34" fmla="*/ 327 w 337"/>
              <a:gd name="connsiteY34" fmla="*/ 179 h 232"/>
              <a:gd name="connsiteX35" fmla="*/ 332 w 337"/>
              <a:gd name="connsiteY35" fmla="*/ 190 h 232"/>
              <a:gd name="connsiteX36" fmla="*/ 332 w 337"/>
              <a:gd name="connsiteY36" fmla="*/ 195 h 232"/>
              <a:gd name="connsiteX37" fmla="*/ 337 w 337"/>
              <a:gd name="connsiteY37" fmla="*/ 205 h 232"/>
              <a:gd name="connsiteX38" fmla="*/ 337 w 337"/>
              <a:gd name="connsiteY38" fmla="*/ 211 h 232"/>
              <a:gd name="connsiteX39" fmla="*/ 337 w 337"/>
              <a:gd name="connsiteY39" fmla="*/ 216 h 232"/>
              <a:gd name="connsiteX40" fmla="*/ 337 w 337"/>
              <a:gd name="connsiteY40" fmla="*/ 221 h 232"/>
              <a:gd name="connsiteX41" fmla="*/ 332 w 337"/>
              <a:gd name="connsiteY41" fmla="*/ 226 h 232"/>
              <a:gd name="connsiteX42" fmla="*/ 327 w 337"/>
              <a:gd name="connsiteY42" fmla="*/ 232 h 232"/>
              <a:gd name="connsiteX43" fmla="*/ 316 w 337"/>
              <a:gd name="connsiteY43" fmla="*/ 232 h 232"/>
              <a:gd name="connsiteX44" fmla="*/ 306 w 337"/>
              <a:gd name="connsiteY44" fmla="*/ 232 h 232"/>
              <a:gd name="connsiteX45" fmla="*/ 0 w 337"/>
              <a:gd name="connsiteY45" fmla="*/ 32 h 232"/>
              <a:gd name="connsiteX0" fmla="*/ 0 w 289"/>
              <a:gd name="connsiteY0" fmla="*/ 16 h 232"/>
              <a:gd name="connsiteX1" fmla="*/ 31 w 289"/>
              <a:gd name="connsiteY1" fmla="*/ 58 h 232"/>
              <a:gd name="connsiteX2" fmla="*/ 74 w 289"/>
              <a:gd name="connsiteY2" fmla="*/ 95 h 232"/>
              <a:gd name="connsiteX3" fmla="*/ 205 w 289"/>
              <a:gd name="connsiteY3" fmla="*/ 147 h 232"/>
              <a:gd name="connsiteX4" fmla="*/ 210 w 289"/>
              <a:gd name="connsiteY4" fmla="*/ 142 h 232"/>
              <a:gd name="connsiteX5" fmla="*/ 210 w 289"/>
              <a:gd name="connsiteY5" fmla="*/ 137 h 232"/>
              <a:gd name="connsiteX6" fmla="*/ 216 w 289"/>
              <a:gd name="connsiteY6" fmla="*/ 132 h 232"/>
              <a:gd name="connsiteX7" fmla="*/ 221 w 289"/>
              <a:gd name="connsiteY7" fmla="*/ 126 h 232"/>
              <a:gd name="connsiteX8" fmla="*/ 221 w 289"/>
              <a:gd name="connsiteY8" fmla="*/ 116 h 232"/>
              <a:gd name="connsiteX9" fmla="*/ 226 w 289"/>
              <a:gd name="connsiteY9" fmla="*/ 100 h 232"/>
              <a:gd name="connsiteX10" fmla="*/ 232 w 289"/>
              <a:gd name="connsiteY10" fmla="*/ 84 h 232"/>
              <a:gd name="connsiteX11" fmla="*/ 237 w 289"/>
              <a:gd name="connsiteY11" fmla="*/ 68 h 232"/>
              <a:gd name="connsiteX12" fmla="*/ 237 w 289"/>
              <a:gd name="connsiteY12" fmla="*/ 53 h 232"/>
              <a:gd name="connsiteX13" fmla="*/ 242 w 289"/>
              <a:gd name="connsiteY13" fmla="*/ 37 h 232"/>
              <a:gd name="connsiteX14" fmla="*/ 247 w 289"/>
              <a:gd name="connsiteY14" fmla="*/ 26 h 232"/>
              <a:gd name="connsiteX15" fmla="*/ 253 w 289"/>
              <a:gd name="connsiteY15" fmla="*/ 16 h 232"/>
              <a:gd name="connsiteX16" fmla="*/ 253 w 289"/>
              <a:gd name="connsiteY16" fmla="*/ 11 h 232"/>
              <a:gd name="connsiteX17" fmla="*/ 258 w 289"/>
              <a:gd name="connsiteY17" fmla="*/ 0 h 232"/>
              <a:gd name="connsiteX18" fmla="*/ 258 w 289"/>
              <a:gd name="connsiteY18" fmla="*/ 0 h 232"/>
              <a:gd name="connsiteX19" fmla="*/ 263 w 289"/>
              <a:gd name="connsiteY19" fmla="*/ 0 h 232"/>
              <a:gd name="connsiteX20" fmla="*/ 263 w 289"/>
              <a:gd name="connsiteY20" fmla="*/ 0 h 232"/>
              <a:gd name="connsiteX21" fmla="*/ 263 w 289"/>
              <a:gd name="connsiteY21" fmla="*/ 5 h 232"/>
              <a:gd name="connsiteX22" fmla="*/ 263 w 289"/>
              <a:gd name="connsiteY22" fmla="*/ 11 h 232"/>
              <a:gd name="connsiteX23" fmla="*/ 268 w 289"/>
              <a:gd name="connsiteY23" fmla="*/ 16 h 232"/>
              <a:gd name="connsiteX24" fmla="*/ 268 w 289"/>
              <a:gd name="connsiteY24" fmla="*/ 32 h 232"/>
              <a:gd name="connsiteX25" fmla="*/ 268 w 289"/>
              <a:gd name="connsiteY25" fmla="*/ 42 h 232"/>
              <a:gd name="connsiteX26" fmla="*/ 268 w 289"/>
              <a:gd name="connsiteY26" fmla="*/ 58 h 232"/>
              <a:gd name="connsiteX27" fmla="*/ 268 w 289"/>
              <a:gd name="connsiteY27" fmla="*/ 74 h 232"/>
              <a:gd name="connsiteX28" fmla="*/ 268 w 289"/>
              <a:gd name="connsiteY28" fmla="*/ 95 h 232"/>
              <a:gd name="connsiteX29" fmla="*/ 268 w 289"/>
              <a:gd name="connsiteY29" fmla="*/ 111 h 232"/>
              <a:gd name="connsiteX30" fmla="*/ 268 w 289"/>
              <a:gd name="connsiteY30" fmla="*/ 126 h 232"/>
              <a:gd name="connsiteX31" fmla="*/ 274 w 289"/>
              <a:gd name="connsiteY31" fmla="*/ 142 h 232"/>
              <a:gd name="connsiteX32" fmla="*/ 274 w 289"/>
              <a:gd name="connsiteY32" fmla="*/ 158 h 232"/>
              <a:gd name="connsiteX33" fmla="*/ 279 w 289"/>
              <a:gd name="connsiteY33" fmla="*/ 169 h 232"/>
              <a:gd name="connsiteX34" fmla="*/ 279 w 289"/>
              <a:gd name="connsiteY34" fmla="*/ 179 h 232"/>
              <a:gd name="connsiteX35" fmla="*/ 284 w 289"/>
              <a:gd name="connsiteY35" fmla="*/ 190 h 232"/>
              <a:gd name="connsiteX36" fmla="*/ 284 w 289"/>
              <a:gd name="connsiteY36" fmla="*/ 195 h 232"/>
              <a:gd name="connsiteX37" fmla="*/ 289 w 289"/>
              <a:gd name="connsiteY37" fmla="*/ 205 h 232"/>
              <a:gd name="connsiteX38" fmla="*/ 289 w 289"/>
              <a:gd name="connsiteY38" fmla="*/ 211 h 232"/>
              <a:gd name="connsiteX39" fmla="*/ 289 w 289"/>
              <a:gd name="connsiteY39" fmla="*/ 216 h 232"/>
              <a:gd name="connsiteX40" fmla="*/ 289 w 289"/>
              <a:gd name="connsiteY40" fmla="*/ 221 h 232"/>
              <a:gd name="connsiteX41" fmla="*/ 284 w 289"/>
              <a:gd name="connsiteY41" fmla="*/ 226 h 232"/>
              <a:gd name="connsiteX42" fmla="*/ 279 w 289"/>
              <a:gd name="connsiteY42" fmla="*/ 232 h 232"/>
              <a:gd name="connsiteX43" fmla="*/ 268 w 289"/>
              <a:gd name="connsiteY43" fmla="*/ 232 h 232"/>
              <a:gd name="connsiteX44" fmla="*/ 258 w 289"/>
              <a:gd name="connsiteY44" fmla="*/ 232 h 232"/>
              <a:gd name="connsiteX0" fmla="*/ 0 w 289"/>
              <a:gd name="connsiteY0" fmla="*/ 16 h 232"/>
              <a:gd name="connsiteX1" fmla="*/ 31 w 289"/>
              <a:gd name="connsiteY1" fmla="*/ 58 h 232"/>
              <a:gd name="connsiteX2" fmla="*/ 205 w 289"/>
              <a:gd name="connsiteY2" fmla="*/ 147 h 232"/>
              <a:gd name="connsiteX3" fmla="*/ 210 w 289"/>
              <a:gd name="connsiteY3" fmla="*/ 142 h 232"/>
              <a:gd name="connsiteX4" fmla="*/ 210 w 289"/>
              <a:gd name="connsiteY4" fmla="*/ 137 h 232"/>
              <a:gd name="connsiteX5" fmla="*/ 216 w 289"/>
              <a:gd name="connsiteY5" fmla="*/ 132 h 232"/>
              <a:gd name="connsiteX6" fmla="*/ 221 w 289"/>
              <a:gd name="connsiteY6" fmla="*/ 126 h 232"/>
              <a:gd name="connsiteX7" fmla="*/ 221 w 289"/>
              <a:gd name="connsiteY7" fmla="*/ 116 h 232"/>
              <a:gd name="connsiteX8" fmla="*/ 226 w 289"/>
              <a:gd name="connsiteY8" fmla="*/ 100 h 232"/>
              <a:gd name="connsiteX9" fmla="*/ 232 w 289"/>
              <a:gd name="connsiteY9" fmla="*/ 84 h 232"/>
              <a:gd name="connsiteX10" fmla="*/ 237 w 289"/>
              <a:gd name="connsiteY10" fmla="*/ 68 h 232"/>
              <a:gd name="connsiteX11" fmla="*/ 237 w 289"/>
              <a:gd name="connsiteY11" fmla="*/ 53 h 232"/>
              <a:gd name="connsiteX12" fmla="*/ 242 w 289"/>
              <a:gd name="connsiteY12" fmla="*/ 37 h 232"/>
              <a:gd name="connsiteX13" fmla="*/ 247 w 289"/>
              <a:gd name="connsiteY13" fmla="*/ 26 h 232"/>
              <a:gd name="connsiteX14" fmla="*/ 253 w 289"/>
              <a:gd name="connsiteY14" fmla="*/ 16 h 232"/>
              <a:gd name="connsiteX15" fmla="*/ 253 w 289"/>
              <a:gd name="connsiteY15" fmla="*/ 11 h 232"/>
              <a:gd name="connsiteX16" fmla="*/ 258 w 289"/>
              <a:gd name="connsiteY16" fmla="*/ 0 h 232"/>
              <a:gd name="connsiteX17" fmla="*/ 258 w 289"/>
              <a:gd name="connsiteY17" fmla="*/ 0 h 232"/>
              <a:gd name="connsiteX18" fmla="*/ 263 w 289"/>
              <a:gd name="connsiteY18" fmla="*/ 0 h 232"/>
              <a:gd name="connsiteX19" fmla="*/ 263 w 289"/>
              <a:gd name="connsiteY19" fmla="*/ 0 h 232"/>
              <a:gd name="connsiteX20" fmla="*/ 263 w 289"/>
              <a:gd name="connsiteY20" fmla="*/ 5 h 232"/>
              <a:gd name="connsiteX21" fmla="*/ 263 w 289"/>
              <a:gd name="connsiteY21" fmla="*/ 11 h 232"/>
              <a:gd name="connsiteX22" fmla="*/ 268 w 289"/>
              <a:gd name="connsiteY22" fmla="*/ 16 h 232"/>
              <a:gd name="connsiteX23" fmla="*/ 268 w 289"/>
              <a:gd name="connsiteY23" fmla="*/ 32 h 232"/>
              <a:gd name="connsiteX24" fmla="*/ 268 w 289"/>
              <a:gd name="connsiteY24" fmla="*/ 42 h 232"/>
              <a:gd name="connsiteX25" fmla="*/ 268 w 289"/>
              <a:gd name="connsiteY25" fmla="*/ 58 h 232"/>
              <a:gd name="connsiteX26" fmla="*/ 268 w 289"/>
              <a:gd name="connsiteY26" fmla="*/ 74 h 232"/>
              <a:gd name="connsiteX27" fmla="*/ 268 w 289"/>
              <a:gd name="connsiteY27" fmla="*/ 95 h 232"/>
              <a:gd name="connsiteX28" fmla="*/ 268 w 289"/>
              <a:gd name="connsiteY28" fmla="*/ 111 h 232"/>
              <a:gd name="connsiteX29" fmla="*/ 268 w 289"/>
              <a:gd name="connsiteY29" fmla="*/ 126 h 232"/>
              <a:gd name="connsiteX30" fmla="*/ 274 w 289"/>
              <a:gd name="connsiteY30" fmla="*/ 142 h 232"/>
              <a:gd name="connsiteX31" fmla="*/ 274 w 289"/>
              <a:gd name="connsiteY31" fmla="*/ 158 h 232"/>
              <a:gd name="connsiteX32" fmla="*/ 279 w 289"/>
              <a:gd name="connsiteY32" fmla="*/ 169 h 232"/>
              <a:gd name="connsiteX33" fmla="*/ 279 w 289"/>
              <a:gd name="connsiteY33" fmla="*/ 179 h 232"/>
              <a:gd name="connsiteX34" fmla="*/ 284 w 289"/>
              <a:gd name="connsiteY34" fmla="*/ 190 h 232"/>
              <a:gd name="connsiteX35" fmla="*/ 284 w 289"/>
              <a:gd name="connsiteY35" fmla="*/ 195 h 232"/>
              <a:gd name="connsiteX36" fmla="*/ 289 w 289"/>
              <a:gd name="connsiteY36" fmla="*/ 205 h 232"/>
              <a:gd name="connsiteX37" fmla="*/ 289 w 289"/>
              <a:gd name="connsiteY37" fmla="*/ 211 h 232"/>
              <a:gd name="connsiteX38" fmla="*/ 289 w 289"/>
              <a:gd name="connsiteY38" fmla="*/ 216 h 232"/>
              <a:gd name="connsiteX39" fmla="*/ 289 w 289"/>
              <a:gd name="connsiteY39" fmla="*/ 221 h 232"/>
              <a:gd name="connsiteX40" fmla="*/ 284 w 289"/>
              <a:gd name="connsiteY40" fmla="*/ 226 h 232"/>
              <a:gd name="connsiteX41" fmla="*/ 279 w 289"/>
              <a:gd name="connsiteY41" fmla="*/ 232 h 232"/>
              <a:gd name="connsiteX42" fmla="*/ 268 w 289"/>
              <a:gd name="connsiteY42" fmla="*/ 232 h 232"/>
              <a:gd name="connsiteX43" fmla="*/ 258 w 289"/>
              <a:gd name="connsiteY43" fmla="*/ 232 h 232"/>
              <a:gd name="connsiteX0" fmla="*/ 0 w 289"/>
              <a:gd name="connsiteY0" fmla="*/ 16 h 232"/>
              <a:gd name="connsiteX1" fmla="*/ 205 w 289"/>
              <a:gd name="connsiteY1" fmla="*/ 147 h 232"/>
              <a:gd name="connsiteX2" fmla="*/ 210 w 289"/>
              <a:gd name="connsiteY2" fmla="*/ 142 h 232"/>
              <a:gd name="connsiteX3" fmla="*/ 210 w 289"/>
              <a:gd name="connsiteY3" fmla="*/ 137 h 232"/>
              <a:gd name="connsiteX4" fmla="*/ 216 w 289"/>
              <a:gd name="connsiteY4" fmla="*/ 132 h 232"/>
              <a:gd name="connsiteX5" fmla="*/ 221 w 289"/>
              <a:gd name="connsiteY5" fmla="*/ 126 h 232"/>
              <a:gd name="connsiteX6" fmla="*/ 221 w 289"/>
              <a:gd name="connsiteY6" fmla="*/ 116 h 232"/>
              <a:gd name="connsiteX7" fmla="*/ 226 w 289"/>
              <a:gd name="connsiteY7" fmla="*/ 100 h 232"/>
              <a:gd name="connsiteX8" fmla="*/ 232 w 289"/>
              <a:gd name="connsiteY8" fmla="*/ 84 h 232"/>
              <a:gd name="connsiteX9" fmla="*/ 237 w 289"/>
              <a:gd name="connsiteY9" fmla="*/ 68 h 232"/>
              <a:gd name="connsiteX10" fmla="*/ 237 w 289"/>
              <a:gd name="connsiteY10" fmla="*/ 53 h 232"/>
              <a:gd name="connsiteX11" fmla="*/ 242 w 289"/>
              <a:gd name="connsiteY11" fmla="*/ 37 h 232"/>
              <a:gd name="connsiteX12" fmla="*/ 247 w 289"/>
              <a:gd name="connsiteY12" fmla="*/ 26 h 232"/>
              <a:gd name="connsiteX13" fmla="*/ 253 w 289"/>
              <a:gd name="connsiteY13" fmla="*/ 16 h 232"/>
              <a:gd name="connsiteX14" fmla="*/ 253 w 289"/>
              <a:gd name="connsiteY14" fmla="*/ 11 h 232"/>
              <a:gd name="connsiteX15" fmla="*/ 258 w 289"/>
              <a:gd name="connsiteY15" fmla="*/ 0 h 232"/>
              <a:gd name="connsiteX16" fmla="*/ 258 w 289"/>
              <a:gd name="connsiteY16" fmla="*/ 0 h 232"/>
              <a:gd name="connsiteX17" fmla="*/ 263 w 289"/>
              <a:gd name="connsiteY17" fmla="*/ 0 h 232"/>
              <a:gd name="connsiteX18" fmla="*/ 263 w 289"/>
              <a:gd name="connsiteY18" fmla="*/ 0 h 232"/>
              <a:gd name="connsiteX19" fmla="*/ 263 w 289"/>
              <a:gd name="connsiteY19" fmla="*/ 5 h 232"/>
              <a:gd name="connsiteX20" fmla="*/ 263 w 289"/>
              <a:gd name="connsiteY20" fmla="*/ 11 h 232"/>
              <a:gd name="connsiteX21" fmla="*/ 268 w 289"/>
              <a:gd name="connsiteY21" fmla="*/ 16 h 232"/>
              <a:gd name="connsiteX22" fmla="*/ 268 w 289"/>
              <a:gd name="connsiteY22" fmla="*/ 32 h 232"/>
              <a:gd name="connsiteX23" fmla="*/ 268 w 289"/>
              <a:gd name="connsiteY23" fmla="*/ 42 h 232"/>
              <a:gd name="connsiteX24" fmla="*/ 268 w 289"/>
              <a:gd name="connsiteY24" fmla="*/ 58 h 232"/>
              <a:gd name="connsiteX25" fmla="*/ 268 w 289"/>
              <a:gd name="connsiteY25" fmla="*/ 74 h 232"/>
              <a:gd name="connsiteX26" fmla="*/ 268 w 289"/>
              <a:gd name="connsiteY26" fmla="*/ 95 h 232"/>
              <a:gd name="connsiteX27" fmla="*/ 268 w 289"/>
              <a:gd name="connsiteY27" fmla="*/ 111 h 232"/>
              <a:gd name="connsiteX28" fmla="*/ 268 w 289"/>
              <a:gd name="connsiteY28" fmla="*/ 126 h 232"/>
              <a:gd name="connsiteX29" fmla="*/ 274 w 289"/>
              <a:gd name="connsiteY29" fmla="*/ 142 h 232"/>
              <a:gd name="connsiteX30" fmla="*/ 274 w 289"/>
              <a:gd name="connsiteY30" fmla="*/ 158 h 232"/>
              <a:gd name="connsiteX31" fmla="*/ 279 w 289"/>
              <a:gd name="connsiteY31" fmla="*/ 169 h 232"/>
              <a:gd name="connsiteX32" fmla="*/ 279 w 289"/>
              <a:gd name="connsiteY32" fmla="*/ 179 h 232"/>
              <a:gd name="connsiteX33" fmla="*/ 284 w 289"/>
              <a:gd name="connsiteY33" fmla="*/ 190 h 232"/>
              <a:gd name="connsiteX34" fmla="*/ 284 w 289"/>
              <a:gd name="connsiteY34" fmla="*/ 195 h 232"/>
              <a:gd name="connsiteX35" fmla="*/ 289 w 289"/>
              <a:gd name="connsiteY35" fmla="*/ 205 h 232"/>
              <a:gd name="connsiteX36" fmla="*/ 289 w 289"/>
              <a:gd name="connsiteY36" fmla="*/ 211 h 232"/>
              <a:gd name="connsiteX37" fmla="*/ 289 w 289"/>
              <a:gd name="connsiteY37" fmla="*/ 216 h 232"/>
              <a:gd name="connsiteX38" fmla="*/ 289 w 289"/>
              <a:gd name="connsiteY38" fmla="*/ 221 h 232"/>
              <a:gd name="connsiteX39" fmla="*/ 284 w 289"/>
              <a:gd name="connsiteY39" fmla="*/ 226 h 232"/>
              <a:gd name="connsiteX40" fmla="*/ 279 w 289"/>
              <a:gd name="connsiteY40" fmla="*/ 232 h 232"/>
              <a:gd name="connsiteX41" fmla="*/ 268 w 289"/>
              <a:gd name="connsiteY41" fmla="*/ 232 h 232"/>
              <a:gd name="connsiteX42" fmla="*/ 258 w 289"/>
              <a:gd name="connsiteY42" fmla="*/ 232 h 232"/>
              <a:gd name="connsiteX0" fmla="*/ 0 w 84"/>
              <a:gd name="connsiteY0" fmla="*/ 147 h 232"/>
              <a:gd name="connsiteX1" fmla="*/ 5 w 84"/>
              <a:gd name="connsiteY1" fmla="*/ 142 h 232"/>
              <a:gd name="connsiteX2" fmla="*/ 5 w 84"/>
              <a:gd name="connsiteY2" fmla="*/ 137 h 232"/>
              <a:gd name="connsiteX3" fmla="*/ 11 w 84"/>
              <a:gd name="connsiteY3" fmla="*/ 132 h 232"/>
              <a:gd name="connsiteX4" fmla="*/ 16 w 84"/>
              <a:gd name="connsiteY4" fmla="*/ 126 h 232"/>
              <a:gd name="connsiteX5" fmla="*/ 16 w 84"/>
              <a:gd name="connsiteY5" fmla="*/ 116 h 232"/>
              <a:gd name="connsiteX6" fmla="*/ 21 w 84"/>
              <a:gd name="connsiteY6" fmla="*/ 100 h 232"/>
              <a:gd name="connsiteX7" fmla="*/ 27 w 84"/>
              <a:gd name="connsiteY7" fmla="*/ 84 h 232"/>
              <a:gd name="connsiteX8" fmla="*/ 32 w 84"/>
              <a:gd name="connsiteY8" fmla="*/ 68 h 232"/>
              <a:gd name="connsiteX9" fmla="*/ 32 w 84"/>
              <a:gd name="connsiteY9" fmla="*/ 53 h 232"/>
              <a:gd name="connsiteX10" fmla="*/ 37 w 84"/>
              <a:gd name="connsiteY10" fmla="*/ 37 h 232"/>
              <a:gd name="connsiteX11" fmla="*/ 42 w 84"/>
              <a:gd name="connsiteY11" fmla="*/ 26 h 232"/>
              <a:gd name="connsiteX12" fmla="*/ 48 w 84"/>
              <a:gd name="connsiteY12" fmla="*/ 16 h 232"/>
              <a:gd name="connsiteX13" fmla="*/ 48 w 84"/>
              <a:gd name="connsiteY13" fmla="*/ 11 h 232"/>
              <a:gd name="connsiteX14" fmla="*/ 53 w 84"/>
              <a:gd name="connsiteY14" fmla="*/ 0 h 232"/>
              <a:gd name="connsiteX15" fmla="*/ 53 w 84"/>
              <a:gd name="connsiteY15" fmla="*/ 0 h 232"/>
              <a:gd name="connsiteX16" fmla="*/ 58 w 84"/>
              <a:gd name="connsiteY16" fmla="*/ 0 h 232"/>
              <a:gd name="connsiteX17" fmla="*/ 58 w 84"/>
              <a:gd name="connsiteY17" fmla="*/ 0 h 232"/>
              <a:gd name="connsiteX18" fmla="*/ 58 w 84"/>
              <a:gd name="connsiteY18" fmla="*/ 5 h 232"/>
              <a:gd name="connsiteX19" fmla="*/ 58 w 84"/>
              <a:gd name="connsiteY19" fmla="*/ 11 h 232"/>
              <a:gd name="connsiteX20" fmla="*/ 63 w 84"/>
              <a:gd name="connsiteY20" fmla="*/ 16 h 232"/>
              <a:gd name="connsiteX21" fmla="*/ 63 w 84"/>
              <a:gd name="connsiteY21" fmla="*/ 32 h 232"/>
              <a:gd name="connsiteX22" fmla="*/ 63 w 84"/>
              <a:gd name="connsiteY22" fmla="*/ 42 h 232"/>
              <a:gd name="connsiteX23" fmla="*/ 63 w 84"/>
              <a:gd name="connsiteY23" fmla="*/ 58 h 232"/>
              <a:gd name="connsiteX24" fmla="*/ 63 w 84"/>
              <a:gd name="connsiteY24" fmla="*/ 74 h 232"/>
              <a:gd name="connsiteX25" fmla="*/ 63 w 84"/>
              <a:gd name="connsiteY25" fmla="*/ 95 h 232"/>
              <a:gd name="connsiteX26" fmla="*/ 63 w 84"/>
              <a:gd name="connsiteY26" fmla="*/ 111 h 232"/>
              <a:gd name="connsiteX27" fmla="*/ 63 w 84"/>
              <a:gd name="connsiteY27" fmla="*/ 126 h 232"/>
              <a:gd name="connsiteX28" fmla="*/ 69 w 84"/>
              <a:gd name="connsiteY28" fmla="*/ 142 h 232"/>
              <a:gd name="connsiteX29" fmla="*/ 69 w 84"/>
              <a:gd name="connsiteY29" fmla="*/ 158 h 232"/>
              <a:gd name="connsiteX30" fmla="*/ 74 w 84"/>
              <a:gd name="connsiteY30" fmla="*/ 169 h 232"/>
              <a:gd name="connsiteX31" fmla="*/ 74 w 84"/>
              <a:gd name="connsiteY31" fmla="*/ 179 h 232"/>
              <a:gd name="connsiteX32" fmla="*/ 79 w 84"/>
              <a:gd name="connsiteY32" fmla="*/ 190 h 232"/>
              <a:gd name="connsiteX33" fmla="*/ 79 w 84"/>
              <a:gd name="connsiteY33" fmla="*/ 195 h 232"/>
              <a:gd name="connsiteX34" fmla="*/ 84 w 84"/>
              <a:gd name="connsiteY34" fmla="*/ 205 h 232"/>
              <a:gd name="connsiteX35" fmla="*/ 84 w 84"/>
              <a:gd name="connsiteY35" fmla="*/ 211 h 232"/>
              <a:gd name="connsiteX36" fmla="*/ 84 w 84"/>
              <a:gd name="connsiteY36" fmla="*/ 216 h 232"/>
              <a:gd name="connsiteX37" fmla="*/ 84 w 84"/>
              <a:gd name="connsiteY37" fmla="*/ 221 h 232"/>
              <a:gd name="connsiteX38" fmla="*/ 79 w 84"/>
              <a:gd name="connsiteY38" fmla="*/ 226 h 232"/>
              <a:gd name="connsiteX39" fmla="*/ 74 w 84"/>
              <a:gd name="connsiteY39" fmla="*/ 232 h 232"/>
              <a:gd name="connsiteX40" fmla="*/ 63 w 84"/>
              <a:gd name="connsiteY40" fmla="*/ 232 h 232"/>
              <a:gd name="connsiteX41" fmla="*/ 53 w 84"/>
              <a:gd name="connsiteY41" fmla="*/ 232 h 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84" h="232">
                <a:moveTo>
                  <a:pt x="0" y="147"/>
                </a:moveTo>
                <a:lnTo>
                  <a:pt x="5" y="142"/>
                </a:lnTo>
                <a:lnTo>
                  <a:pt x="5" y="137"/>
                </a:lnTo>
                <a:cubicBezTo>
                  <a:pt x="7" y="135"/>
                  <a:pt x="9" y="134"/>
                  <a:pt x="11" y="132"/>
                </a:cubicBezTo>
                <a:cubicBezTo>
                  <a:pt x="13" y="130"/>
                  <a:pt x="14" y="128"/>
                  <a:pt x="16" y="126"/>
                </a:cubicBezTo>
                <a:lnTo>
                  <a:pt x="16" y="116"/>
                </a:lnTo>
                <a:cubicBezTo>
                  <a:pt x="18" y="111"/>
                  <a:pt x="19" y="105"/>
                  <a:pt x="21" y="100"/>
                </a:cubicBezTo>
                <a:cubicBezTo>
                  <a:pt x="23" y="95"/>
                  <a:pt x="25" y="89"/>
                  <a:pt x="27" y="84"/>
                </a:cubicBezTo>
                <a:cubicBezTo>
                  <a:pt x="29" y="79"/>
                  <a:pt x="30" y="73"/>
                  <a:pt x="32" y="68"/>
                </a:cubicBezTo>
                <a:lnTo>
                  <a:pt x="32" y="53"/>
                </a:lnTo>
                <a:cubicBezTo>
                  <a:pt x="34" y="48"/>
                  <a:pt x="35" y="42"/>
                  <a:pt x="37" y="37"/>
                </a:cubicBezTo>
                <a:cubicBezTo>
                  <a:pt x="39" y="33"/>
                  <a:pt x="40" y="30"/>
                  <a:pt x="42" y="26"/>
                </a:cubicBezTo>
                <a:cubicBezTo>
                  <a:pt x="44" y="23"/>
                  <a:pt x="46" y="19"/>
                  <a:pt x="48" y="16"/>
                </a:cubicBezTo>
                <a:lnTo>
                  <a:pt x="48" y="11"/>
                </a:lnTo>
                <a:cubicBezTo>
                  <a:pt x="50" y="7"/>
                  <a:pt x="51" y="4"/>
                  <a:pt x="53" y="0"/>
                </a:cubicBezTo>
                <a:lnTo>
                  <a:pt x="53" y="0"/>
                </a:lnTo>
                <a:lnTo>
                  <a:pt x="58" y="0"/>
                </a:lnTo>
                <a:lnTo>
                  <a:pt x="58" y="0"/>
                </a:lnTo>
                <a:lnTo>
                  <a:pt x="58" y="5"/>
                </a:lnTo>
                <a:lnTo>
                  <a:pt x="58" y="11"/>
                </a:lnTo>
                <a:lnTo>
                  <a:pt x="63" y="16"/>
                </a:lnTo>
                <a:lnTo>
                  <a:pt x="63" y="32"/>
                </a:lnTo>
                <a:lnTo>
                  <a:pt x="63" y="42"/>
                </a:lnTo>
                <a:lnTo>
                  <a:pt x="63" y="58"/>
                </a:lnTo>
                <a:lnTo>
                  <a:pt x="63" y="74"/>
                </a:lnTo>
                <a:lnTo>
                  <a:pt x="63" y="95"/>
                </a:lnTo>
                <a:lnTo>
                  <a:pt x="63" y="111"/>
                </a:lnTo>
                <a:lnTo>
                  <a:pt x="63" y="126"/>
                </a:lnTo>
                <a:cubicBezTo>
                  <a:pt x="65" y="131"/>
                  <a:pt x="67" y="137"/>
                  <a:pt x="69" y="142"/>
                </a:cubicBezTo>
                <a:lnTo>
                  <a:pt x="69" y="158"/>
                </a:lnTo>
                <a:cubicBezTo>
                  <a:pt x="71" y="162"/>
                  <a:pt x="72" y="165"/>
                  <a:pt x="74" y="169"/>
                </a:cubicBezTo>
                <a:lnTo>
                  <a:pt x="74" y="179"/>
                </a:lnTo>
                <a:cubicBezTo>
                  <a:pt x="76" y="183"/>
                  <a:pt x="77" y="186"/>
                  <a:pt x="79" y="190"/>
                </a:cubicBezTo>
                <a:lnTo>
                  <a:pt x="79" y="195"/>
                </a:lnTo>
                <a:cubicBezTo>
                  <a:pt x="81" y="198"/>
                  <a:pt x="82" y="202"/>
                  <a:pt x="84" y="205"/>
                </a:cubicBezTo>
                <a:lnTo>
                  <a:pt x="84" y="211"/>
                </a:lnTo>
                <a:lnTo>
                  <a:pt x="84" y="216"/>
                </a:lnTo>
                <a:lnTo>
                  <a:pt x="84" y="221"/>
                </a:lnTo>
                <a:lnTo>
                  <a:pt x="79" y="226"/>
                </a:lnTo>
                <a:cubicBezTo>
                  <a:pt x="77" y="228"/>
                  <a:pt x="76" y="230"/>
                  <a:pt x="74" y="232"/>
                </a:cubicBezTo>
                <a:lnTo>
                  <a:pt x="63" y="232"/>
                </a:lnTo>
                <a:lnTo>
                  <a:pt x="53" y="23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10085388" y="2992438"/>
            <a:ext cx="601662" cy="1171575"/>
          </a:xfrm>
          <a:custGeom>
            <a:avLst/>
            <a:gdLst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1 w 758"/>
              <a:gd name="connsiteY169" fmla="*/ 111 h 759"/>
              <a:gd name="connsiteX170" fmla="*/ 16 w 758"/>
              <a:gd name="connsiteY170" fmla="*/ 106 h 759"/>
              <a:gd name="connsiteX171" fmla="*/ 21 w 758"/>
              <a:gd name="connsiteY171" fmla="*/ 106 h 759"/>
              <a:gd name="connsiteX172" fmla="*/ 42 w 758"/>
              <a:gd name="connsiteY172" fmla="*/ 106 h 759"/>
              <a:gd name="connsiteX173" fmla="*/ 53 w 758"/>
              <a:gd name="connsiteY173" fmla="*/ 100 h 759"/>
              <a:gd name="connsiteX174" fmla="*/ 79 w 758"/>
              <a:gd name="connsiteY174" fmla="*/ 100 h 759"/>
              <a:gd name="connsiteX175" fmla="*/ 111 w 758"/>
              <a:gd name="connsiteY175" fmla="*/ 95 h 759"/>
              <a:gd name="connsiteX176" fmla="*/ 126 w 758"/>
              <a:gd name="connsiteY176" fmla="*/ 95 h 759"/>
              <a:gd name="connsiteX177" fmla="*/ 142 w 758"/>
              <a:gd name="connsiteY177" fmla="*/ 90 h 759"/>
              <a:gd name="connsiteX178" fmla="*/ 163 w 758"/>
              <a:gd name="connsiteY178" fmla="*/ 85 h 759"/>
              <a:gd name="connsiteX179" fmla="*/ 184 w 758"/>
              <a:gd name="connsiteY179" fmla="*/ 85 h 759"/>
              <a:gd name="connsiteX180" fmla="*/ 221 w 758"/>
              <a:gd name="connsiteY180" fmla="*/ 74 h 759"/>
              <a:gd name="connsiteX181" fmla="*/ 258 w 758"/>
              <a:gd name="connsiteY181" fmla="*/ 69 h 759"/>
              <a:gd name="connsiteX182" fmla="*/ 290 w 758"/>
              <a:gd name="connsiteY182" fmla="*/ 58 h 759"/>
              <a:gd name="connsiteX183" fmla="*/ 321 w 758"/>
              <a:gd name="connsiteY183" fmla="*/ 48 h 759"/>
              <a:gd name="connsiteX184" fmla="*/ 337 w 758"/>
              <a:gd name="connsiteY184" fmla="*/ 42 h 759"/>
              <a:gd name="connsiteX185" fmla="*/ 353 w 758"/>
              <a:gd name="connsiteY185" fmla="*/ 37 h 759"/>
              <a:gd name="connsiteX186" fmla="*/ 363 w 758"/>
              <a:gd name="connsiteY186" fmla="*/ 37 h 759"/>
              <a:gd name="connsiteX187" fmla="*/ 374 w 758"/>
              <a:gd name="connsiteY187" fmla="*/ 32 h 759"/>
              <a:gd name="connsiteX188" fmla="*/ 379 w 758"/>
              <a:gd name="connsiteY188" fmla="*/ 27 h 759"/>
              <a:gd name="connsiteX189" fmla="*/ 385 w 758"/>
              <a:gd name="connsiteY189" fmla="*/ 21 h 759"/>
              <a:gd name="connsiteX190" fmla="*/ 390 w 758"/>
              <a:gd name="connsiteY190" fmla="*/ 16 h 759"/>
              <a:gd name="connsiteX191" fmla="*/ 395 w 758"/>
              <a:gd name="connsiteY191" fmla="*/ 11 h 759"/>
              <a:gd name="connsiteX192" fmla="*/ 400 w 758"/>
              <a:gd name="connsiteY192" fmla="*/ 6 h 759"/>
              <a:gd name="connsiteX193" fmla="*/ 406 w 758"/>
              <a:gd name="connsiteY193" fmla="*/ 0 h 759"/>
              <a:gd name="connsiteX194" fmla="*/ 411 w 758"/>
              <a:gd name="connsiteY194" fmla="*/ 0 h 759"/>
              <a:gd name="connsiteX195" fmla="*/ 416 w 758"/>
              <a:gd name="connsiteY195" fmla="*/ 0 h 759"/>
              <a:gd name="connsiteX196" fmla="*/ 416 w 758"/>
              <a:gd name="connsiteY19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1 w 758"/>
              <a:gd name="connsiteY169" fmla="*/ 111 h 759"/>
              <a:gd name="connsiteX170" fmla="*/ 16 w 758"/>
              <a:gd name="connsiteY170" fmla="*/ 106 h 759"/>
              <a:gd name="connsiteX171" fmla="*/ 42 w 758"/>
              <a:gd name="connsiteY171" fmla="*/ 106 h 759"/>
              <a:gd name="connsiteX172" fmla="*/ 53 w 758"/>
              <a:gd name="connsiteY172" fmla="*/ 100 h 759"/>
              <a:gd name="connsiteX173" fmla="*/ 79 w 758"/>
              <a:gd name="connsiteY173" fmla="*/ 100 h 759"/>
              <a:gd name="connsiteX174" fmla="*/ 111 w 758"/>
              <a:gd name="connsiteY174" fmla="*/ 95 h 759"/>
              <a:gd name="connsiteX175" fmla="*/ 126 w 758"/>
              <a:gd name="connsiteY175" fmla="*/ 95 h 759"/>
              <a:gd name="connsiteX176" fmla="*/ 142 w 758"/>
              <a:gd name="connsiteY176" fmla="*/ 90 h 759"/>
              <a:gd name="connsiteX177" fmla="*/ 163 w 758"/>
              <a:gd name="connsiteY177" fmla="*/ 85 h 759"/>
              <a:gd name="connsiteX178" fmla="*/ 184 w 758"/>
              <a:gd name="connsiteY178" fmla="*/ 85 h 759"/>
              <a:gd name="connsiteX179" fmla="*/ 221 w 758"/>
              <a:gd name="connsiteY179" fmla="*/ 74 h 759"/>
              <a:gd name="connsiteX180" fmla="*/ 258 w 758"/>
              <a:gd name="connsiteY180" fmla="*/ 69 h 759"/>
              <a:gd name="connsiteX181" fmla="*/ 290 w 758"/>
              <a:gd name="connsiteY181" fmla="*/ 58 h 759"/>
              <a:gd name="connsiteX182" fmla="*/ 321 w 758"/>
              <a:gd name="connsiteY182" fmla="*/ 48 h 759"/>
              <a:gd name="connsiteX183" fmla="*/ 337 w 758"/>
              <a:gd name="connsiteY183" fmla="*/ 42 h 759"/>
              <a:gd name="connsiteX184" fmla="*/ 353 w 758"/>
              <a:gd name="connsiteY184" fmla="*/ 37 h 759"/>
              <a:gd name="connsiteX185" fmla="*/ 363 w 758"/>
              <a:gd name="connsiteY185" fmla="*/ 37 h 759"/>
              <a:gd name="connsiteX186" fmla="*/ 374 w 758"/>
              <a:gd name="connsiteY186" fmla="*/ 32 h 759"/>
              <a:gd name="connsiteX187" fmla="*/ 379 w 758"/>
              <a:gd name="connsiteY187" fmla="*/ 27 h 759"/>
              <a:gd name="connsiteX188" fmla="*/ 385 w 758"/>
              <a:gd name="connsiteY188" fmla="*/ 21 h 759"/>
              <a:gd name="connsiteX189" fmla="*/ 390 w 758"/>
              <a:gd name="connsiteY189" fmla="*/ 16 h 759"/>
              <a:gd name="connsiteX190" fmla="*/ 395 w 758"/>
              <a:gd name="connsiteY190" fmla="*/ 11 h 759"/>
              <a:gd name="connsiteX191" fmla="*/ 400 w 758"/>
              <a:gd name="connsiteY191" fmla="*/ 6 h 759"/>
              <a:gd name="connsiteX192" fmla="*/ 406 w 758"/>
              <a:gd name="connsiteY192" fmla="*/ 0 h 759"/>
              <a:gd name="connsiteX193" fmla="*/ 411 w 758"/>
              <a:gd name="connsiteY193" fmla="*/ 0 h 759"/>
              <a:gd name="connsiteX194" fmla="*/ 416 w 758"/>
              <a:gd name="connsiteY194" fmla="*/ 0 h 759"/>
              <a:gd name="connsiteX195" fmla="*/ 416 w 758"/>
              <a:gd name="connsiteY19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5 w 758"/>
              <a:gd name="connsiteY168" fmla="*/ 111 h 759"/>
              <a:gd name="connsiteX169" fmla="*/ 16 w 758"/>
              <a:gd name="connsiteY169" fmla="*/ 106 h 759"/>
              <a:gd name="connsiteX170" fmla="*/ 42 w 758"/>
              <a:gd name="connsiteY170" fmla="*/ 106 h 759"/>
              <a:gd name="connsiteX171" fmla="*/ 53 w 758"/>
              <a:gd name="connsiteY171" fmla="*/ 100 h 759"/>
              <a:gd name="connsiteX172" fmla="*/ 79 w 758"/>
              <a:gd name="connsiteY172" fmla="*/ 100 h 759"/>
              <a:gd name="connsiteX173" fmla="*/ 111 w 758"/>
              <a:gd name="connsiteY173" fmla="*/ 95 h 759"/>
              <a:gd name="connsiteX174" fmla="*/ 126 w 758"/>
              <a:gd name="connsiteY174" fmla="*/ 95 h 759"/>
              <a:gd name="connsiteX175" fmla="*/ 142 w 758"/>
              <a:gd name="connsiteY175" fmla="*/ 90 h 759"/>
              <a:gd name="connsiteX176" fmla="*/ 163 w 758"/>
              <a:gd name="connsiteY176" fmla="*/ 85 h 759"/>
              <a:gd name="connsiteX177" fmla="*/ 184 w 758"/>
              <a:gd name="connsiteY177" fmla="*/ 85 h 759"/>
              <a:gd name="connsiteX178" fmla="*/ 221 w 758"/>
              <a:gd name="connsiteY178" fmla="*/ 74 h 759"/>
              <a:gd name="connsiteX179" fmla="*/ 258 w 758"/>
              <a:gd name="connsiteY179" fmla="*/ 69 h 759"/>
              <a:gd name="connsiteX180" fmla="*/ 290 w 758"/>
              <a:gd name="connsiteY180" fmla="*/ 58 h 759"/>
              <a:gd name="connsiteX181" fmla="*/ 321 w 758"/>
              <a:gd name="connsiteY181" fmla="*/ 48 h 759"/>
              <a:gd name="connsiteX182" fmla="*/ 337 w 758"/>
              <a:gd name="connsiteY182" fmla="*/ 42 h 759"/>
              <a:gd name="connsiteX183" fmla="*/ 353 w 758"/>
              <a:gd name="connsiteY183" fmla="*/ 37 h 759"/>
              <a:gd name="connsiteX184" fmla="*/ 363 w 758"/>
              <a:gd name="connsiteY184" fmla="*/ 37 h 759"/>
              <a:gd name="connsiteX185" fmla="*/ 374 w 758"/>
              <a:gd name="connsiteY185" fmla="*/ 32 h 759"/>
              <a:gd name="connsiteX186" fmla="*/ 379 w 758"/>
              <a:gd name="connsiteY186" fmla="*/ 27 h 759"/>
              <a:gd name="connsiteX187" fmla="*/ 385 w 758"/>
              <a:gd name="connsiteY187" fmla="*/ 21 h 759"/>
              <a:gd name="connsiteX188" fmla="*/ 390 w 758"/>
              <a:gd name="connsiteY188" fmla="*/ 16 h 759"/>
              <a:gd name="connsiteX189" fmla="*/ 395 w 758"/>
              <a:gd name="connsiteY189" fmla="*/ 11 h 759"/>
              <a:gd name="connsiteX190" fmla="*/ 400 w 758"/>
              <a:gd name="connsiteY190" fmla="*/ 6 h 759"/>
              <a:gd name="connsiteX191" fmla="*/ 406 w 758"/>
              <a:gd name="connsiteY191" fmla="*/ 0 h 759"/>
              <a:gd name="connsiteX192" fmla="*/ 411 w 758"/>
              <a:gd name="connsiteY192" fmla="*/ 0 h 759"/>
              <a:gd name="connsiteX193" fmla="*/ 416 w 758"/>
              <a:gd name="connsiteY193" fmla="*/ 0 h 759"/>
              <a:gd name="connsiteX194" fmla="*/ 416 w 758"/>
              <a:gd name="connsiteY19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11 w 758"/>
              <a:gd name="connsiteY164" fmla="*/ 121 h 759"/>
              <a:gd name="connsiteX165" fmla="*/ 5 w 758"/>
              <a:gd name="connsiteY165" fmla="*/ 116 h 759"/>
              <a:gd name="connsiteX166" fmla="*/ 0 w 758"/>
              <a:gd name="connsiteY166" fmla="*/ 116 h 759"/>
              <a:gd name="connsiteX167" fmla="*/ 5 w 758"/>
              <a:gd name="connsiteY167" fmla="*/ 111 h 759"/>
              <a:gd name="connsiteX168" fmla="*/ 16 w 758"/>
              <a:gd name="connsiteY168" fmla="*/ 106 h 759"/>
              <a:gd name="connsiteX169" fmla="*/ 42 w 758"/>
              <a:gd name="connsiteY169" fmla="*/ 106 h 759"/>
              <a:gd name="connsiteX170" fmla="*/ 53 w 758"/>
              <a:gd name="connsiteY170" fmla="*/ 100 h 759"/>
              <a:gd name="connsiteX171" fmla="*/ 79 w 758"/>
              <a:gd name="connsiteY171" fmla="*/ 100 h 759"/>
              <a:gd name="connsiteX172" fmla="*/ 111 w 758"/>
              <a:gd name="connsiteY172" fmla="*/ 95 h 759"/>
              <a:gd name="connsiteX173" fmla="*/ 126 w 758"/>
              <a:gd name="connsiteY173" fmla="*/ 95 h 759"/>
              <a:gd name="connsiteX174" fmla="*/ 142 w 758"/>
              <a:gd name="connsiteY174" fmla="*/ 90 h 759"/>
              <a:gd name="connsiteX175" fmla="*/ 163 w 758"/>
              <a:gd name="connsiteY175" fmla="*/ 85 h 759"/>
              <a:gd name="connsiteX176" fmla="*/ 184 w 758"/>
              <a:gd name="connsiteY176" fmla="*/ 85 h 759"/>
              <a:gd name="connsiteX177" fmla="*/ 221 w 758"/>
              <a:gd name="connsiteY177" fmla="*/ 74 h 759"/>
              <a:gd name="connsiteX178" fmla="*/ 258 w 758"/>
              <a:gd name="connsiteY178" fmla="*/ 69 h 759"/>
              <a:gd name="connsiteX179" fmla="*/ 290 w 758"/>
              <a:gd name="connsiteY179" fmla="*/ 58 h 759"/>
              <a:gd name="connsiteX180" fmla="*/ 321 w 758"/>
              <a:gd name="connsiteY180" fmla="*/ 48 h 759"/>
              <a:gd name="connsiteX181" fmla="*/ 337 w 758"/>
              <a:gd name="connsiteY181" fmla="*/ 42 h 759"/>
              <a:gd name="connsiteX182" fmla="*/ 353 w 758"/>
              <a:gd name="connsiteY182" fmla="*/ 37 h 759"/>
              <a:gd name="connsiteX183" fmla="*/ 363 w 758"/>
              <a:gd name="connsiteY183" fmla="*/ 37 h 759"/>
              <a:gd name="connsiteX184" fmla="*/ 374 w 758"/>
              <a:gd name="connsiteY184" fmla="*/ 32 h 759"/>
              <a:gd name="connsiteX185" fmla="*/ 379 w 758"/>
              <a:gd name="connsiteY185" fmla="*/ 27 h 759"/>
              <a:gd name="connsiteX186" fmla="*/ 385 w 758"/>
              <a:gd name="connsiteY186" fmla="*/ 21 h 759"/>
              <a:gd name="connsiteX187" fmla="*/ 390 w 758"/>
              <a:gd name="connsiteY187" fmla="*/ 16 h 759"/>
              <a:gd name="connsiteX188" fmla="*/ 395 w 758"/>
              <a:gd name="connsiteY188" fmla="*/ 11 h 759"/>
              <a:gd name="connsiteX189" fmla="*/ 400 w 758"/>
              <a:gd name="connsiteY189" fmla="*/ 6 h 759"/>
              <a:gd name="connsiteX190" fmla="*/ 406 w 758"/>
              <a:gd name="connsiteY190" fmla="*/ 0 h 759"/>
              <a:gd name="connsiteX191" fmla="*/ 411 w 758"/>
              <a:gd name="connsiteY191" fmla="*/ 0 h 759"/>
              <a:gd name="connsiteX192" fmla="*/ 416 w 758"/>
              <a:gd name="connsiteY192" fmla="*/ 0 h 759"/>
              <a:gd name="connsiteX193" fmla="*/ 416 w 758"/>
              <a:gd name="connsiteY19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5 w 758"/>
              <a:gd name="connsiteY166" fmla="*/ 111 h 759"/>
              <a:gd name="connsiteX167" fmla="*/ 16 w 758"/>
              <a:gd name="connsiteY167" fmla="*/ 106 h 759"/>
              <a:gd name="connsiteX168" fmla="*/ 42 w 758"/>
              <a:gd name="connsiteY168" fmla="*/ 106 h 759"/>
              <a:gd name="connsiteX169" fmla="*/ 53 w 758"/>
              <a:gd name="connsiteY169" fmla="*/ 100 h 759"/>
              <a:gd name="connsiteX170" fmla="*/ 79 w 758"/>
              <a:gd name="connsiteY170" fmla="*/ 100 h 759"/>
              <a:gd name="connsiteX171" fmla="*/ 111 w 758"/>
              <a:gd name="connsiteY171" fmla="*/ 95 h 759"/>
              <a:gd name="connsiteX172" fmla="*/ 126 w 758"/>
              <a:gd name="connsiteY172" fmla="*/ 95 h 759"/>
              <a:gd name="connsiteX173" fmla="*/ 142 w 758"/>
              <a:gd name="connsiteY173" fmla="*/ 90 h 759"/>
              <a:gd name="connsiteX174" fmla="*/ 163 w 758"/>
              <a:gd name="connsiteY174" fmla="*/ 85 h 759"/>
              <a:gd name="connsiteX175" fmla="*/ 184 w 758"/>
              <a:gd name="connsiteY175" fmla="*/ 85 h 759"/>
              <a:gd name="connsiteX176" fmla="*/ 221 w 758"/>
              <a:gd name="connsiteY176" fmla="*/ 74 h 759"/>
              <a:gd name="connsiteX177" fmla="*/ 258 w 758"/>
              <a:gd name="connsiteY177" fmla="*/ 69 h 759"/>
              <a:gd name="connsiteX178" fmla="*/ 290 w 758"/>
              <a:gd name="connsiteY178" fmla="*/ 58 h 759"/>
              <a:gd name="connsiteX179" fmla="*/ 321 w 758"/>
              <a:gd name="connsiteY179" fmla="*/ 48 h 759"/>
              <a:gd name="connsiteX180" fmla="*/ 337 w 758"/>
              <a:gd name="connsiteY180" fmla="*/ 42 h 759"/>
              <a:gd name="connsiteX181" fmla="*/ 353 w 758"/>
              <a:gd name="connsiteY181" fmla="*/ 37 h 759"/>
              <a:gd name="connsiteX182" fmla="*/ 363 w 758"/>
              <a:gd name="connsiteY182" fmla="*/ 37 h 759"/>
              <a:gd name="connsiteX183" fmla="*/ 374 w 758"/>
              <a:gd name="connsiteY183" fmla="*/ 32 h 759"/>
              <a:gd name="connsiteX184" fmla="*/ 379 w 758"/>
              <a:gd name="connsiteY184" fmla="*/ 27 h 759"/>
              <a:gd name="connsiteX185" fmla="*/ 385 w 758"/>
              <a:gd name="connsiteY185" fmla="*/ 21 h 759"/>
              <a:gd name="connsiteX186" fmla="*/ 390 w 758"/>
              <a:gd name="connsiteY186" fmla="*/ 16 h 759"/>
              <a:gd name="connsiteX187" fmla="*/ 395 w 758"/>
              <a:gd name="connsiteY187" fmla="*/ 11 h 759"/>
              <a:gd name="connsiteX188" fmla="*/ 400 w 758"/>
              <a:gd name="connsiteY188" fmla="*/ 6 h 759"/>
              <a:gd name="connsiteX189" fmla="*/ 406 w 758"/>
              <a:gd name="connsiteY189" fmla="*/ 0 h 759"/>
              <a:gd name="connsiteX190" fmla="*/ 411 w 758"/>
              <a:gd name="connsiteY190" fmla="*/ 0 h 759"/>
              <a:gd name="connsiteX191" fmla="*/ 416 w 758"/>
              <a:gd name="connsiteY191" fmla="*/ 0 h 759"/>
              <a:gd name="connsiteX192" fmla="*/ 416 w 758"/>
              <a:gd name="connsiteY19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16 w 758"/>
              <a:gd name="connsiteY166" fmla="*/ 106 h 759"/>
              <a:gd name="connsiteX167" fmla="*/ 42 w 758"/>
              <a:gd name="connsiteY167" fmla="*/ 106 h 759"/>
              <a:gd name="connsiteX168" fmla="*/ 53 w 758"/>
              <a:gd name="connsiteY168" fmla="*/ 100 h 759"/>
              <a:gd name="connsiteX169" fmla="*/ 79 w 758"/>
              <a:gd name="connsiteY169" fmla="*/ 100 h 759"/>
              <a:gd name="connsiteX170" fmla="*/ 111 w 758"/>
              <a:gd name="connsiteY170" fmla="*/ 95 h 759"/>
              <a:gd name="connsiteX171" fmla="*/ 126 w 758"/>
              <a:gd name="connsiteY171" fmla="*/ 95 h 759"/>
              <a:gd name="connsiteX172" fmla="*/ 142 w 758"/>
              <a:gd name="connsiteY172" fmla="*/ 90 h 759"/>
              <a:gd name="connsiteX173" fmla="*/ 163 w 758"/>
              <a:gd name="connsiteY173" fmla="*/ 85 h 759"/>
              <a:gd name="connsiteX174" fmla="*/ 184 w 758"/>
              <a:gd name="connsiteY174" fmla="*/ 85 h 759"/>
              <a:gd name="connsiteX175" fmla="*/ 221 w 758"/>
              <a:gd name="connsiteY175" fmla="*/ 74 h 759"/>
              <a:gd name="connsiteX176" fmla="*/ 258 w 758"/>
              <a:gd name="connsiteY176" fmla="*/ 69 h 759"/>
              <a:gd name="connsiteX177" fmla="*/ 290 w 758"/>
              <a:gd name="connsiteY177" fmla="*/ 58 h 759"/>
              <a:gd name="connsiteX178" fmla="*/ 321 w 758"/>
              <a:gd name="connsiteY178" fmla="*/ 48 h 759"/>
              <a:gd name="connsiteX179" fmla="*/ 337 w 758"/>
              <a:gd name="connsiteY179" fmla="*/ 42 h 759"/>
              <a:gd name="connsiteX180" fmla="*/ 353 w 758"/>
              <a:gd name="connsiteY180" fmla="*/ 37 h 759"/>
              <a:gd name="connsiteX181" fmla="*/ 363 w 758"/>
              <a:gd name="connsiteY181" fmla="*/ 37 h 759"/>
              <a:gd name="connsiteX182" fmla="*/ 374 w 758"/>
              <a:gd name="connsiteY182" fmla="*/ 32 h 759"/>
              <a:gd name="connsiteX183" fmla="*/ 379 w 758"/>
              <a:gd name="connsiteY183" fmla="*/ 27 h 759"/>
              <a:gd name="connsiteX184" fmla="*/ 385 w 758"/>
              <a:gd name="connsiteY184" fmla="*/ 21 h 759"/>
              <a:gd name="connsiteX185" fmla="*/ 390 w 758"/>
              <a:gd name="connsiteY185" fmla="*/ 16 h 759"/>
              <a:gd name="connsiteX186" fmla="*/ 395 w 758"/>
              <a:gd name="connsiteY186" fmla="*/ 11 h 759"/>
              <a:gd name="connsiteX187" fmla="*/ 400 w 758"/>
              <a:gd name="connsiteY187" fmla="*/ 6 h 759"/>
              <a:gd name="connsiteX188" fmla="*/ 406 w 758"/>
              <a:gd name="connsiteY188" fmla="*/ 0 h 759"/>
              <a:gd name="connsiteX189" fmla="*/ 411 w 758"/>
              <a:gd name="connsiteY189" fmla="*/ 0 h 759"/>
              <a:gd name="connsiteX190" fmla="*/ 416 w 758"/>
              <a:gd name="connsiteY190" fmla="*/ 0 h 759"/>
              <a:gd name="connsiteX191" fmla="*/ 416 w 758"/>
              <a:gd name="connsiteY19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16 w 758"/>
              <a:gd name="connsiteY31" fmla="*/ 343 h 759"/>
              <a:gd name="connsiteX32" fmla="*/ 421 w 758"/>
              <a:gd name="connsiteY32" fmla="*/ 369 h 759"/>
              <a:gd name="connsiteX33" fmla="*/ 427 w 758"/>
              <a:gd name="connsiteY33" fmla="*/ 411 h 759"/>
              <a:gd name="connsiteX34" fmla="*/ 427 w 758"/>
              <a:gd name="connsiteY34" fmla="*/ 437 h 759"/>
              <a:gd name="connsiteX35" fmla="*/ 432 w 758"/>
              <a:gd name="connsiteY35" fmla="*/ 464 h 759"/>
              <a:gd name="connsiteX36" fmla="*/ 442 w 758"/>
              <a:gd name="connsiteY36" fmla="*/ 490 h 759"/>
              <a:gd name="connsiteX37" fmla="*/ 448 w 758"/>
              <a:gd name="connsiteY37" fmla="*/ 506 h 759"/>
              <a:gd name="connsiteX38" fmla="*/ 453 w 758"/>
              <a:gd name="connsiteY38" fmla="*/ 516 h 759"/>
              <a:gd name="connsiteX39" fmla="*/ 469 w 758"/>
              <a:gd name="connsiteY39" fmla="*/ 543 h 759"/>
              <a:gd name="connsiteX40" fmla="*/ 485 w 758"/>
              <a:gd name="connsiteY40" fmla="*/ 564 h 759"/>
              <a:gd name="connsiteX41" fmla="*/ 500 w 758"/>
              <a:gd name="connsiteY41" fmla="*/ 585 h 759"/>
              <a:gd name="connsiteX42" fmla="*/ 511 w 758"/>
              <a:gd name="connsiteY42" fmla="*/ 595 h 759"/>
              <a:gd name="connsiteX43" fmla="*/ 521 w 758"/>
              <a:gd name="connsiteY43" fmla="*/ 601 h 759"/>
              <a:gd name="connsiteX44" fmla="*/ 543 w 758"/>
              <a:gd name="connsiteY44" fmla="*/ 622 h 759"/>
              <a:gd name="connsiteX45" fmla="*/ 564 w 758"/>
              <a:gd name="connsiteY45" fmla="*/ 632 h 759"/>
              <a:gd name="connsiteX46" fmla="*/ 585 w 758"/>
              <a:gd name="connsiteY46" fmla="*/ 648 h 759"/>
              <a:gd name="connsiteX47" fmla="*/ 611 w 758"/>
              <a:gd name="connsiteY47" fmla="*/ 659 h 759"/>
              <a:gd name="connsiteX48" fmla="*/ 622 w 758"/>
              <a:gd name="connsiteY48" fmla="*/ 664 h 759"/>
              <a:gd name="connsiteX49" fmla="*/ 632 w 758"/>
              <a:gd name="connsiteY49" fmla="*/ 669 h 759"/>
              <a:gd name="connsiteX50" fmla="*/ 643 w 758"/>
              <a:gd name="connsiteY50" fmla="*/ 669 h 759"/>
              <a:gd name="connsiteX51" fmla="*/ 653 w 758"/>
              <a:gd name="connsiteY51" fmla="*/ 674 h 759"/>
              <a:gd name="connsiteX52" fmla="*/ 658 w 758"/>
              <a:gd name="connsiteY52" fmla="*/ 674 h 759"/>
              <a:gd name="connsiteX53" fmla="*/ 664 w 758"/>
              <a:gd name="connsiteY53" fmla="*/ 674 h 759"/>
              <a:gd name="connsiteX54" fmla="*/ 674 w 758"/>
              <a:gd name="connsiteY54" fmla="*/ 674 h 759"/>
              <a:gd name="connsiteX55" fmla="*/ 679 w 758"/>
              <a:gd name="connsiteY55" fmla="*/ 669 h 759"/>
              <a:gd name="connsiteX56" fmla="*/ 679 w 758"/>
              <a:gd name="connsiteY56" fmla="*/ 664 h 759"/>
              <a:gd name="connsiteX57" fmla="*/ 685 w 758"/>
              <a:gd name="connsiteY57" fmla="*/ 659 h 759"/>
              <a:gd name="connsiteX58" fmla="*/ 690 w 758"/>
              <a:gd name="connsiteY58" fmla="*/ 653 h 759"/>
              <a:gd name="connsiteX59" fmla="*/ 690 w 758"/>
              <a:gd name="connsiteY59" fmla="*/ 643 h 759"/>
              <a:gd name="connsiteX60" fmla="*/ 695 w 758"/>
              <a:gd name="connsiteY60" fmla="*/ 627 h 759"/>
              <a:gd name="connsiteX61" fmla="*/ 701 w 758"/>
              <a:gd name="connsiteY61" fmla="*/ 611 h 759"/>
              <a:gd name="connsiteX62" fmla="*/ 706 w 758"/>
              <a:gd name="connsiteY62" fmla="*/ 595 h 759"/>
              <a:gd name="connsiteX63" fmla="*/ 706 w 758"/>
              <a:gd name="connsiteY63" fmla="*/ 580 h 759"/>
              <a:gd name="connsiteX64" fmla="*/ 711 w 758"/>
              <a:gd name="connsiteY64" fmla="*/ 564 h 759"/>
              <a:gd name="connsiteX65" fmla="*/ 716 w 758"/>
              <a:gd name="connsiteY65" fmla="*/ 553 h 759"/>
              <a:gd name="connsiteX66" fmla="*/ 722 w 758"/>
              <a:gd name="connsiteY66" fmla="*/ 543 h 759"/>
              <a:gd name="connsiteX67" fmla="*/ 722 w 758"/>
              <a:gd name="connsiteY67" fmla="*/ 538 h 759"/>
              <a:gd name="connsiteX68" fmla="*/ 727 w 758"/>
              <a:gd name="connsiteY68" fmla="*/ 527 h 759"/>
              <a:gd name="connsiteX69" fmla="*/ 727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27 h 759"/>
              <a:gd name="connsiteX72" fmla="*/ 732 w 758"/>
              <a:gd name="connsiteY72" fmla="*/ 532 h 759"/>
              <a:gd name="connsiteX73" fmla="*/ 732 w 758"/>
              <a:gd name="connsiteY73" fmla="*/ 538 h 759"/>
              <a:gd name="connsiteX74" fmla="*/ 737 w 758"/>
              <a:gd name="connsiteY74" fmla="*/ 543 h 759"/>
              <a:gd name="connsiteX75" fmla="*/ 737 w 758"/>
              <a:gd name="connsiteY75" fmla="*/ 559 h 759"/>
              <a:gd name="connsiteX76" fmla="*/ 737 w 758"/>
              <a:gd name="connsiteY76" fmla="*/ 569 h 759"/>
              <a:gd name="connsiteX77" fmla="*/ 737 w 758"/>
              <a:gd name="connsiteY77" fmla="*/ 585 h 759"/>
              <a:gd name="connsiteX78" fmla="*/ 737 w 758"/>
              <a:gd name="connsiteY78" fmla="*/ 601 h 759"/>
              <a:gd name="connsiteX79" fmla="*/ 737 w 758"/>
              <a:gd name="connsiteY79" fmla="*/ 622 h 759"/>
              <a:gd name="connsiteX80" fmla="*/ 737 w 758"/>
              <a:gd name="connsiteY80" fmla="*/ 638 h 759"/>
              <a:gd name="connsiteX81" fmla="*/ 737 w 758"/>
              <a:gd name="connsiteY81" fmla="*/ 653 h 759"/>
              <a:gd name="connsiteX82" fmla="*/ 743 w 758"/>
              <a:gd name="connsiteY82" fmla="*/ 669 h 759"/>
              <a:gd name="connsiteX83" fmla="*/ 743 w 758"/>
              <a:gd name="connsiteY83" fmla="*/ 685 h 759"/>
              <a:gd name="connsiteX84" fmla="*/ 748 w 758"/>
              <a:gd name="connsiteY84" fmla="*/ 696 h 759"/>
              <a:gd name="connsiteX85" fmla="*/ 748 w 758"/>
              <a:gd name="connsiteY85" fmla="*/ 706 h 759"/>
              <a:gd name="connsiteX86" fmla="*/ 753 w 758"/>
              <a:gd name="connsiteY86" fmla="*/ 717 h 759"/>
              <a:gd name="connsiteX87" fmla="*/ 753 w 758"/>
              <a:gd name="connsiteY87" fmla="*/ 722 h 759"/>
              <a:gd name="connsiteX88" fmla="*/ 758 w 758"/>
              <a:gd name="connsiteY88" fmla="*/ 732 h 759"/>
              <a:gd name="connsiteX89" fmla="*/ 758 w 758"/>
              <a:gd name="connsiteY89" fmla="*/ 738 h 759"/>
              <a:gd name="connsiteX90" fmla="*/ 758 w 758"/>
              <a:gd name="connsiteY90" fmla="*/ 743 h 759"/>
              <a:gd name="connsiteX91" fmla="*/ 758 w 758"/>
              <a:gd name="connsiteY91" fmla="*/ 748 h 759"/>
              <a:gd name="connsiteX92" fmla="*/ 753 w 758"/>
              <a:gd name="connsiteY92" fmla="*/ 753 h 759"/>
              <a:gd name="connsiteX93" fmla="*/ 748 w 758"/>
              <a:gd name="connsiteY93" fmla="*/ 759 h 759"/>
              <a:gd name="connsiteX94" fmla="*/ 737 w 758"/>
              <a:gd name="connsiteY94" fmla="*/ 759 h 759"/>
              <a:gd name="connsiteX95" fmla="*/ 727 w 758"/>
              <a:gd name="connsiteY95" fmla="*/ 759 h 759"/>
              <a:gd name="connsiteX96" fmla="*/ 711 w 758"/>
              <a:gd name="connsiteY96" fmla="*/ 759 h 759"/>
              <a:gd name="connsiteX97" fmla="*/ 695 w 758"/>
              <a:gd name="connsiteY97" fmla="*/ 753 h 759"/>
              <a:gd name="connsiteX98" fmla="*/ 674 w 758"/>
              <a:gd name="connsiteY98" fmla="*/ 753 h 759"/>
              <a:gd name="connsiteX99" fmla="*/ 653 w 758"/>
              <a:gd name="connsiteY99" fmla="*/ 748 h 759"/>
              <a:gd name="connsiteX100" fmla="*/ 632 w 758"/>
              <a:gd name="connsiteY100" fmla="*/ 743 h 759"/>
              <a:gd name="connsiteX101" fmla="*/ 622 w 758"/>
              <a:gd name="connsiteY101" fmla="*/ 738 h 759"/>
              <a:gd name="connsiteX102" fmla="*/ 611 w 758"/>
              <a:gd name="connsiteY102" fmla="*/ 732 h 759"/>
              <a:gd name="connsiteX103" fmla="*/ 595 w 758"/>
              <a:gd name="connsiteY103" fmla="*/ 727 h 759"/>
              <a:gd name="connsiteX104" fmla="*/ 585 w 758"/>
              <a:gd name="connsiteY104" fmla="*/ 722 h 759"/>
              <a:gd name="connsiteX105" fmla="*/ 569 w 758"/>
              <a:gd name="connsiteY105" fmla="*/ 717 h 759"/>
              <a:gd name="connsiteX106" fmla="*/ 553 w 758"/>
              <a:gd name="connsiteY106" fmla="*/ 706 h 759"/>
              <a:gd name="connsiteX107" fmla="*/ 543 w 758"/>
              <a:gd name="connsiteY107" fmla="*/ 696 h 759"/>
              <a:gd name="connsiteX108" fmla="*/ 527 w 758"/>
              <a:gd name="connsiteY108" fmla="*/ 685 h 759"/>
              <a:gd name="connsiteX109" fmla="*/ 495 w 758"/>
              <a:gd name="connsiteY109" fmla="*/ 659 h 759"/>
              <a:gd name="connsiteX110" fmla="*/ 469 w 758"/>
              <a:gd name="connsiteY110" fmla="*/ 632 h 759"/>
              <a:gd name="connsiteX111" fmla="*/ 458 w 758"/>
              <a:gd name="connsiteY111" fmla="*/ 622 h 759"/>
              <a:gd name="connsiteX112" fmla="*/ 448 w 758"/>
              <a:gd name="connsiteY112" fmla="*/ 606 h 759"/>
              <a:gd name="connsiteX113" fmla="*/ 437 w 758"/>
              <a:gd name="connsiteY113" fmla="*/ 590 h 759"/>
              <a:gd name="connsiteX114" fmla="*/ 427 w 758"/>
              <a:gd name="connsiteY114" fmla="*/ 574 h 759"/>
              <a:gd name="connsiteX115" fmla="*/ 421 w 758"/>
              <a:gd name="connsiteY115" fmla="*/ 559 h 759"/>
              <a:gd name="connsiteX116" fmla="*/ 411 w 758"/>
              <a:gd name="connsiteY116" fmla="*/ 543 h 759"/>
              <a:gd name="connsiteX117" fmla="*/ 406 w 758"/>
              <a:gd name="connsiteY117" fmla="*/ 527 h 759"/>
              <a:gd name="connsiteX118" fmla="*/ 395 w 758"/>
              <a:gd name="connsiteY118" fmla="*/ 511 h 759"/>
              <a:gd name="connsiteX119" fmla="*/ 390 w 758"/>
              <a:gd name="connsiteY119" fmla="*/ 501 h 759"/>
              <a:gd name="connsiteX120" fmla="*/ 390 w 758"/>
              <a:gd name="connsiteY120" fmla="*/ 485 h 759"/>
              <a:gd name="connsiteX121" fmla="*/ 385 w 758"/>
              <a:gd name="connsiteY121" fmla="*/ 469 h 759"/>
              <a:gd name="connsiteX122" fmla="*/ 385 w 758"/>
              <a:gd name="connsiteY122" fmla="*/ 453 h 759"/>
              <a:gd name="connsiteX123" fmla="*/ 379 w 758"/>
              <a:gd name="connsiteY123" fmla="*/ 422 h 759"/>
              <a:gd name="connsiteX124" fmla="*/ 374 w 758"/>
              <a:gd name="connsiteY124" fmla="*/ 385 h 759"/>
              <a:gd name="connsiteX125" fmla="*/ 374 w 758"/>
              <a:gd name="connsiteY125" fmla="*/ 353 h 759"/>
              <a:gd name="connsiteX126" fmla="*/ 374 w 758"/>
              <a:gd name="connsiteY126" fmla="*/ 316 h 759"/>
              <a:gd name="connsiteX127" fmla="*/ 374 w 758"/>
              <a:gd name="connsiteY127" fmla="*/ 279 h 759"/>
              <a:gd name="connsiteX128" fmla="*/ 374 w 758"/>
              <a:gd name="connsiteY128" fmla="*/ 243 h 759"/>
              <a:gd name="connsiteX129" fmla="*/ 379 w 758"/>
              <a:gd name="connsiteY129" fmla="*/ 200 h 759"/>
              <a:gd name="connsiteX130" fmla="*/ 385 w 758"/>
              <a:gd name="connsiteY130" fmla="*/ 158 h 759"/>
              <a:gd name="connsiteX131" fmla="*/ 385 w 758"/>
              <a:gd name="connsiteY131" fmla="*/ 142 h 759"/>
              <a:gd name="connsiteX132" fmla="*/ 385 w 758"/>
              <a:gd name="connsiteY132" fmla="*/ 127 h 759"/>
              <a:gd name="connsiteX133" fmla="*/ 385 w 758"/>
              <a:gd name="connsiteY133" fmla="*/ 111 h 759"/>
              <a:gd name="connsiteX134" fmla="*/ 390 w 758"/>
              <a:gd name="connsiteY134" fmla="*/ 100 h 759"/>
              <a:gd name="connsiteX135" fmla="*/ 390 w 758"/>
              <a:gd name="connsiteY135" fmla="*/ 90 h 759"/>
              <a:gd name="connsiteX136" fmla="*/ 390 w 758"/>
              <a:gd name="connsiteY136" fmla="*/ 85 h 759"/>
              <a:gd name="connsiteX137" fmla="*/ 390 w 758"/>
              <a:gd name="connsiteY137" fmla="*/ 79 h 759"/>
              <a:gd name="connsiteX138" fmla="*/ 385 w 758"/>
              <a:gd name="connsiteY138" fmla="*/ 74 h 759"/>
              <a:gd name="connsiteX139" fmla="*/ 385 w 758"/>
              <a:gd name="connsiteY139" fmla="*/ 74 h 759"/>
              <a:gd name="connsiteX140" fmla="*/ 379 w 758"/>
              <a:gd name="connsiteY140" fmla="*/ 74 h 759"/>
              <a:gd name="connsiteX141" fmla="*/ 374 w 758"/>
              <a:gd name="connsiteY141" fmla="*/ 74 h 759"/>
              <a:gd name="connsiteX142" fmla="*/ 363 w 758"/>
              <a:gd name="connsiteY142" fmla="*/ 79 h 759"/>
              <a:gd name="connsiteX143" fmla="*/ 353 w 758"/>
              <a:gd name="connsiteY143" fmla="*/ 79 h 759"/>
              <a:gd name="connsiteX144" fmla="*/ 337 w 758"/>
              <a:gd name="connsiteY144" fmla="*/ 85 h 759"/>
              <a:gd name="connsiteX145" fmla="*/ 321 w 758"/>
              <a:gd name="connsiteY145" fmla="*/ 90 h 759"/>
              <a:gd name="connsiteX146" fmla="*/ 305 w 758"/>
              <a:gd name="connsiteY146" fmla="*/ 95 h 759"/>
              <a:gd name="connsiteX147" fmla="*/ 269 w 758"/>
              <a:gd name="connsiteY147" fmla="*/ 106 h 759"/>
              <a:gd name="connsiteX148" fmla="*/ 232 w 758"/>
              <a:gd name="connsiteY148" fmla="*/ 116 h 759"/>
              <a:gd name="connsiteX149" fmla="*/ 195 w 758"/>
              <a:gd name="connsiteY149" fmla="*/ 127 h 759"/>
              <a:gd name="connsiteX150" fmla="*/ 158 w 758"/>
              <a:gd name="connsiteY150" fmla="*/ 137 h 759"/>
              <a:gd name="connsiteX151" fmla="*/ 137 w 758"/>
              <a:gd name="connsiteY151" fmla="*/ 142 h 759"/>
              <a:gd name="connsiteX152" fmla="*/ 121 w 758"/>
              <a:gd name="connsiteY152" fmla="*/ 142 h 759"/>
              <a:gd name="connsiteX153" fmla="*/ 105 w 758"/>
              <a:gd name="connsiteY153" fmla="*/ 148 h 759"/>
              <a:gd name="connsiteX154" fmla="*/ 95 w 758"/>
              <a:gd name="connsiteY154" fmla="*/ 148 h 759"/>
              <a:gd name="connsiteX155" fmla="*/ 84 w 758"/>
              <a:gd name="connsiteY155" fmla="*/ 153 h 759"/>
              <a:gd name="connsiteX156" fmla="*/ 74 w 758"/>
              <a:gd name="connsiteY156" fmla="*/ 153 h 759"/>
              <a:gd name="connsiteX157" fmla="*/ 68 w 758"/>
              <a:gd name="connsiteY157" fmla="*/ 153 h 759"/>
              <a:gd name="connsiteX158" fmla="*/ 63 w 758"/>
              <a:gd name="connsiteY158" fmla="*/ 153 h 759"/>
              <a:gd name="connsiteX159" fmla="*/ 53 w 758"/>
              <a:gd name="connsiteY159" fmla="*/ 153 h 759"/>
              <a:gd name="connsiteX160" fmla="*/ 42 w 758"/>
              <a:gd name="connsiteY160" fmla="*/ 148 h 759"/>
              <a:gd name="connsiteX161" fmla="*/ 32 w 758"/>
              <a:gd name="connsiteY161" fmla="*/ 142 h 759"/>
              <a:gd name="connsiteX162" fmla="*/ 26 w 758"/>
              <a:gd name="connsiteY162" fmla="*/ 137 h 759"/>
              <a:gd name="connsiteX163" fmla="*/ 16 w 758"/>
              <a:gd name="connsiteY163" fmla="*/ 127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42 w 758"/>
              <a:gd name="connsiteY166" fmla="*/ 106 h 759"/>
              <a:gd name="connsiteX167" fmla="*/ 53 w 758"/>
              <a:gd name="connsiteY167" fmla="*/ 100 h 759"/>
              <a:gd name="connsiteX168" fmla="*/ 79 w 758"/>
              <a:gd name="connsiteY168" fmla="*/ 100 h 759"/>
              <a:gd name="connsiteX169" fmla="*/ 111 w 758"/>
              <a:gd name="connsiteY169" fmla="*/ 95 h 759"/>
              <a:gd name="connsiteX170" fmla="*/ 126 w 758"/>
              <a:gd name="connsiteY170" fmla="*/ 95 h 759"/>
              <a:gd name="connsiteX171" fmla="*/ 142 w 758"/>
              <a:gd name="connsiteY171" fmla="*/ 90 h 759"/>
              <a:gd name="connsiteX172" fmla="*/ 163 w 758"/>
              <a:gd name="connsiteY172" fmla="*/ 85 h 759"/>
              <a:gd name="connsiteX173" fmla="*/ 184 w 758"/>
              <a:gd name="connsiteY173" fmla="*/ 85 h 759"/>
              <a:gd name="connsiteX174" fmla="*/ 221 w 758"/>
              <a:gd name="connsiteY174" fmla="*/ 74 h 759"/>
              <a:gd name="connsiteX175" fmla="*/ 258 w 758"/>
              <a:gd name="connsiteY175" fmla="*/ 69 h 759"/>
              <a:gd name="connsiteX176" fmla="*/ 290 w 758"/>
              <a:gd name="connsiteY176" fmla="*/ 58 h 759"/>
              <a:gd name="connsiteX177" fmla="*/ 321 w 758"/>
              <a:gd name="connsiteY177" fmla="*/ 48 h 759"/>
              <a:gd name="connsiteX178" fmla="*/ 337 w 758"/>
              <a:gd name="connsiteY178" fmla="*/ 42 h 759"/>
              <a:gd name="connsiteX179" fmla="*/ 353 w 758"/>
              <a:gd name="connsiteY179" fmla="*/ 37 h 759"/>
              <a:gd name="connsiteX180" fmla="*/ 363 w 758"/>
              <a:gd name="connsiteY180" fmla="*/ 37 h 759"/>
              <a:gd name="connsiteX181" fmla="*/ 374 w 758"/>
              <a:gd name="connsiteY181" fmla="*/ 32 h 759"/>
              <a:gd name="connsiteX182" fmla="*/ 379 w 758"/>
              <a:gd name="connsiteY182" fmla="*/ 27 h 759"/>
              <a:gd name="connsiteX183" fmla="*/ 385 w 758"/>
              <a:gd name="connsiteY183" fmla="*/ 21 h 759"/>
              <a:gd name="connsiteX184" fmla="*/ 390 w 758"/>
              <a:gd name="connsiteY184" fmla="*/ 16 h 759"/>
              <a:gd name="connsiteX185" fmla="*/ 395 w 758"/>
              <a:gd name="connsiteY185" fmla="*/ 11 h 759"/>
              <a:gd name="connsiteX186" fmla="*/ 400 w 758"/>
              <a:gd name="connsiteY186" fmla="*/ 6 h 759"/>
              <a:gd name="connsiteX187" fmla="*/ 406 w 758"/>
              <a:gd name="connsiteY187" fmla="*/ 0 h 759"/>
              <a:gd name="connsiteX188" fmla="*/ 411 w 758"/>
              <a:gd name="connsiteY188" fmla="*/ 0 h 759"/>
              <a:gd name="connsiteX189" fmla="*/ 416 w 758"/>
              <a:gd name="connsiteY189" fmla="*/ 0 h 759"/>
              <a:gd name="connsiteX190" fmla="*/ 416 w 758"/>
              <a:gd name="connsiteY190" fmla="*/ 0 h 759"/>
              <a:gd name="connsiteX0" fmla="*/ 415 w 757"/>
              <a:gd name="connsiteY0" fmla="*/ 0 h 759"/>
              <a:gd name="connsiteX1" fmla="*/ 426 w 757"/>
              <a:gd name="connsiteY1" fmla="*/ 0 h 759"/>
              <a:gd name="connsiteX2" fmla="*/ 436 w 757"/>
              <a:gd name="connsiteY2" fmla="*/ 6 h 759"/>
              <a:gd name="connsiteX3" fmla="*/ 447 w 757"/>
              <a:gd name="connsiteY3" fmla="*/ 11 h 759"/>
              <a:gd name="connsiteX4" fmla="*/ 463 w 757"/>
              <a:gd name="connsiteY4" fmla="*/ 21 h 759"/>
              <a:gd name="connsiteX5" fmla="*/ 473 w 757"/>
              <a:gd name="connsiteY5" fmla="*/ 32 h 759"/>
              <a:gd name="connsiteX6" fmla="*/ 484 w 757"/>
              <a:gd name="connsiteY6" fmla="*/ 37 h 759"/>
              <a:gd name="connsiteX7" fmla="*/ 484 w 757"/>
              <a:gd name="connsiteY7" fmla="*/ 42 h 759"/>
              <a:gd name="connsiteX8" fmla="*/ 489 w 757"/>
              <a:gd name="connsiteY8" fmla="*/ 42 h 759"/>
              <a:gd name="connsiteX9" fmla="*/ 489 w 757"/>
              <a:gd name="connsiteY9" fmla="*/ 48 h 759"/>
              <a:gd name="connsiteX10" fmla="*/ 489 w 757"/>
              <a:gd name="connsiteY10" fmla="*/ 48 h 759"/>
              <a:gd name="connsiteX11" fmla="*/ 489 w 757"/>
              <a:gd name="connsiteY11" fmla="*/ 53 h 759"/>
              <a:gd name="connsiteX12" fmla="*/ 484 w 757"/>
              <a:gd name="connsiteY12" fmla="*/ 58 h 759"/>
              <a:gd name="connsiteX13" fmla="*/ 478 w 757"/>
              <a:gd name="connsiteY13" fmla="*/ 63 h 759"/>
              <a:gd name="connsiteX14" fmla="*/ 468 w 757"/>
              <a:gd name="connsiteY14" fmla="*/ 69 h 759"/>
              <a:gd name="connsiteX15" fmla="*/ 463 w 757"/>
              <a:gd name="connsiteY15" fmla="*/ 74 h 759"/>
              <a:gd name="connsiteX16" fmla="*/ 457 w 757"/>
              <a:gd name="connsiteY16" fmla="*/ 79 h 759"/>
              <a:gd name="connsiteX17" fmla="*/ 457 w 757"/>
              <a:gd name="connsiteY17" fmla="*/ 90 h 759"/>
              <a:gd name="connsiteX18" fmla="*/ 452 w 757"/>
              <a:gd name="connsiteY18" fmla="*/ 100 h 759"/>
              <a:gd name="connsiteX19" fmla="*/ 447 w 757"/>
              <a:gd name="connsiteY19" fmla="*/ 116 h 759"/>
              <a:gd name="connsiteX20" fmla="*/ 441 w 757"/>
              <a:gd name="connsiteY20" fmla="*/ 137 h 759"/>
              <a:gd name="connsiteX21" fmla="*/ 436 w 757"/>
              <a:gd name="connsiteY21" fmla="*/ 158 h 759"/>
              <a:gd name="connsiteX22" fmla="*/ 436 w 757"/>
              <a:gd name="connsiteY22" fmla="*/ 179 h 759"/>
              <a:gd name="connsiteX23" fmla="*/ 431 w 757"/>
              <a:gd name="connsiteY23" fmla="*/ 206 h 759"/>
              <a:gd name="connsiteX24" fmla="*/ 426 w 757"/>
              <a:gd name="connsiteY24" fmla="*/ 227 h 759"/>
              <a:gd name="connsiteX25" fmla="*/ 426 w 757"/>
              <a:gd name="connsiteY25" fmla="*/ 248 h 759"/>
              <a:gd name="connsiteX26" fmla="*/ 420 w 757"/>
              <a:gd name="connsiteY26" fmla="*/ 264 h 759"/>
              <a:gd name="connsiteX27" fmla="*/ 420 w 757"/>
              <a:gd name="connsiteY27" fmla="*/ 285 h 759"/>
              <a:gd name="connsiteX28" fmla="*/ 415 w 757"/>
              <a:gd name="connsiteY28" fmla="*/ 300 h 759"/>
              <a:gd name="connsiteX29" fmla="*/ 415 w 757"/>
              <a:gd name="connsiteY29" fmla="*/ 311 h 759"/>
              <a:gd name="connsiteX30" fmla="*/ 415 w 757"/>
              <a:gd name="connsiteY30" fmla="*/ 322 h 759"/>
              <a:gd name="connsiteX31" fmla="*/ 415 w 757"/>
              <a:gd name="connsiteY31" fmla="*/ 343 h 759"/>
              <a:gd name="connsiteX32" fmla="*/ 420 w 757"/>
              <a:gd name="connsiteY32" fmla="*/ 369 h 759"/>
              <a:gd name="connsiteX33" fmla="*/ 426 w 757"/>
              <a:gd name="connsiteY33" fmla="*/ 411 h 759"/>
              <a:gd name="connsiteX34" fmla="*/ 426 w 757"/>
              <a:gd name="connsiteY34" fmla="*/ 437 h 759"/>
              <a:gd name="connsiteX35" fmla="*/ 431 w 757"/>
              <a:gd name="connsiteY35" fmla="*/ 464 h 759"/>
              <a:gd name="connsiteX36" fmla="*/ 441 w 757"/>
              <a:gd name="connsiteY36" fmla="*/ 490 h 759"/>
              <a:gd name="connsiteX37" fmla="*/ 447 w 757"/>
              <a:gd name="connsiteY37" fmla="*/ 506 h 759"/>
              <a:gd name="connsiteX38" fmla="*/ 452 w 757"/>
              <a:gd name="connsiteY38" fmla="*/ 516 h 759"/>
              <a:gd name="connsiteX39" fmla="*/ 468 w 757"/>
              <a:gd name="connsiteY39" fmla="*/ 543 h 759"/>
              <a:gd name="connsiteX40" fmla="*/ 484 w 757"/>
              <a:gd name="connsiteY40" fmla="*/ 564 h 759"/>
              <a:gd name="connsiteX41" fmla="*/ 499 w 757"/>
              <a:gd name="connsiteY41" fmla="*/ 585 h 759"/>
              <a:gd name="connsiteX42" fmla="*/ 510 w 757"/>
              <a:gd name="connsiteY42" fmla="*/ 595 h 759"/>
              <a:gd name="connsiteX43" fmla="*/ 520 w 757"/>
              <a:gd name="connsiteY43" fmla="*/ 601 h 759"/>
              <a:gd name="connsiteX44" fmla="*/ 542 w 757"/>
              <a:gd name="connsiteY44" fmla="*/ 622 h 759"/>
              <a:gd name="connsiteX45" fmla="*/ 563 w 757"/>
              <a:gd name="connsiteY45" fmla="*/ 632 h 759"/>
              <a:gd name="connsiteX46" fmla="*/ 584 w 757"/>
              <a:gd name="connsiteY46" fmla="*/ 648 h 759"/>
              <a:gd name="connsiteX47" fmla="*/ 610 w 757"/>
              <a:gd name="connsiteY47" fmla="*/ 659 h 759"/>
              <a:gd name="connsiteX48" fmla="*/ 621 w 757"/>
              <a:gd name="connsiteY48" fmla="*/ 664 h 759"/>
              <a:gd name="connsiteX49" fmla="*/ 631 w 757"/>
              <a:gd name="connsiteY49" fmla="*/ 669 h 759"/>
              <a:gd name="connsiteX50" fmla="*/ 642 w 757"/>
              <a:gd name="connsiteY50" fmla="*/ 669 h 759"/>
              <a:gd name="connsiteX51" fmla="*/ 652 w 757"/>
              <a:gd name="connsiteY51" fmla="*/ 674 h 759"/>
              <a:gd name="connsiteX52" fmla="*/ 657 w 757"/>
              <a:gd name="connsiteY52" fmla="*/ 674 h 759"/>
              <a:gd name="connsiteX53" fmla="*/ 663 w 757"/>
              <a:gd name="connsiteY53" fmla="*/ 674 h 759"/>
              <a:gd name="connsiteX54" fmla="*/ 673 w 757"/>
              <a:gd name="connsiteY54" fmla="*/ 674 h 759"/>
              <a:gd name="connsiteX55" fmla="*/ 678 w 757"/>
              <a:gd name="connsiteY55" fmla="*/ 669 h 759"/>
              <a:gd name="connsiteX56" fmla="*/ 678 w 757"/>
              <a:gd name="connsiteY56" fmla="*/ 664 h 759"/>
              <a:gd name="connsiteX57" fmla="*/ 684 w 757"/>
              <a:gd name="connsiteY57" fmla="*/ 659 h 759"/>
              <a:gd name="connsiteX58" fmla="*/ 689 w 757"/>
              <a:gd name="connsiteY58" fmla="*/ 653 h 759"/>
              <a:gd name="connsiteX59" fmla="*/ 689 w 757"/>
              <a:gd name="connsiteY59" fmla="*/ 643 h 759"/>
              <a:gd name="connsiteX60" fmla="*/ 694 w 757"/>
              <a:gd name="connsiteY60" fmla="*/ 627 h 759"/>
              <a:gd name="connsiteX61" fmla="*/ 700 w 757"/>
              <a:gd name="connsiteY61" fmla="*/ 611 h 759"/>
              <a:gd name="connsiteX62" fmla="*/ 705 w 757"/>
              <a:gd name="connsiteY62" fmla="*/ 595 h 759"/>
              <a:gd name="connsiteX63" fmla="*/ 705 w 757"/>
              <a:gd name="connsiteY63" fmla="*/ 580 h 759"/>
              <a:gd name="connsiteX64" fmla="*/ 710 w 757"/>
              <a:gd name="connsiteY64" fmla="*/ 564 h 759"/>
              <a:gd name="connsiteX65" fmla="*/ 715 w 757"/>
              <a:gd name="connsiteY65" fmla="*/ 553 h 759"/>
              <a:gd name="connsiteX66" fmla="*/ 721 w 757"/>
              <a:gd name="connsiteY66" fmla="*/ 543 h 759"/>
              <a:gd name="connsiteX67" fmla="*/ 721 w 757"/>
              <a:gd name="connsiteY67" fmla="*/ 538 h 759"/>
              <a:gd name="connsiteX68" fmla="*/ 726 w 757"/>
              <a:gd name="connsiteY68" fmla="*/ 527 h 759"/>
              <a:gd name="connsiteX69" fmla="*/ 726 w 757"/>
              <a:gd name="connsiteY69" fmla="*/ 527 h 759"/>
              <a:gd name="connsiteX70" fmla="*/ 731 w 757"/>
              <a:gd name="connsiteY70" fmla="*/ 527 h 759"/>
              <a:gd name="connsiteX71" fmla="*/ 731 w 757"/>
              <a:gd name="connsiteY71" fmla="*/ 527 h 759"/>
              <a:gd name="connsiteX72" fmla="*/ 731 w 757"/>
              <a:gd name="connsiteY72" fmla="*/ 532 h 759"/>
              <a:gd name="connsiteX73" fmla="*/ 731 w 757"/>
              <a:gd name="connsiteY73" fmla="*/ 538 h 759"/>
              <a:gd name="connsiteX74" fmla="*/ 736 w 757"/>
              <a:gd name="connsiteY74" fmla="*/ 543 h 759"/>
              <a:gd name="connsiteX75" fmla="*/ 736 w 757"/>
              <a:gd name="connsiteY75" fmla="*/ 559 h 759"/>
              <a:gd name="connsiteX76" fmla="*/ 736 w 757"/>
              <a:gd name="connsiteY76" fmla="*/ 569 h 759"/>
              <a:gd name="connsiteX77" fmla="*/ 736 w 757"/>
              <a:gd name="connsiteY77" fmla="*/ 585 h 759"/>
              <a:gd name="connsiteX78" fmla="*/ 736 w 757"/>
              <a:gd name="connsiteY78" fmla="*/ 601 h 759"/>
              <a:gd name="connsiteX79" fmla="*/ 736 w 757"/>
              <a:gd name="connsiteY79" fmla="*/ 622 h 759"/>
              <a:gd name="connsiteX80" fmla="*/ 736 w 757"/>
              <a:gd name="connsiteY80" fmla="*/ 638 h 759"/>
              <a:gd name="connsiteX81" fmla="*/ 736 w 757"/>
              <a:gd name="connsiteY81" fmla="*/ 653 h 759"/>
              <a:gd name="connsiteX82" fmla="*/ 742 w 757"/>
              <a:gd name="connsiteY82" fmla="*/ 669 h 759"/>
              <a:gd name="connsiteX83" fmla="*/ 742 w 757"/>
              <a:gd name="connsiteY83" fmla="*/ 685 h 759"/>
              <a:gd name="connsiteX84" fmla="*/ 747 w 757"/>
              <a:gd name="connsiteY84" fmla="*/ 696 h 759"/>
              <a:gd name="connsiteX85" fmla="*/ 747 w 757"/>
              <a:gd name="connsiteY85" fmla="*/ 706 h 759"/>
              <a:gd name="connsiteX86" fmla="*/ 752 w 757"/>
              <a:gd name="connsiteY86" fmla="*/ 717 h 759"/>
              <a:gd name="connsiteX87" fmla="*/ 752 w 757"/>
              <a:gd name="connsiteY87" fmla="*/ 722 h 759"/>
              <a:gd name="connsiteX88" fmla="*/ 757 w 757"/>
              <a:gd name="connsiteY88" fmla="*/ 732 h 759"/>
              <a:gd name="connsiteX89" fmla="*/ 757 w 757"/>
              <a:gd name="connsiteY89" fmla="*/ 738 h 759"/>
              <a:gd name="connsiteX90" fmla="*/ 757 w 757"/>
              <a:gd name="connsiteY90" fmla="*/ 743 h 759"/>
              <a:gd name="connsiteX91" fmla="*/ 757 w 757"/>
              <a:gd name="connsiteY91" fmla="*/ 748 h 759"/>
              <a:gd name="connsiteX92" fmla="*/ 752 w 757"/>
              <a:gd name="connsiteY92" fmla="*/ 753 h 759"/>
              <a:gd name="connsiteX93" fmla="*/ 747 w 757"/>
              <a:gd name="connsiteY93" fmla="*/ 759 h 759"/>
              <a:gd name="connsiteX94" fmla="*/ 736 w 757"/>
              <a:gd name="connsiteY94" fmla="*/ 759 h 759"/>
              <a:gd name="connsiteX95" fmla="*/ 726 w 757"/>
              <a:gd name="connsiteY95" fmla="*/ 759 h 759"/>
              <a:gd name="connsiteX96" fmla="*/ 710 w 757"/>
              <a:gd name="connsiteY96" fmla="*/ 759 h 759"/>
              <a:gd name="connsiteX97" fmla="*/ 694 w 757"/>
              <a:gd name="connsiteY97" fmla="*/ 753 h 759"/>
              <a:gd name="connsiteX98" fmla="*/ 673 w 757"/>
              <a:gd name="connsiteY98" fmla="*/ 753 h 759"/>
              <a:gd name="connsiteX99" fmla="*/ 652 w 757"/>
              <a:gd name="connsiteY99" fmla="*/ 748 h 759"/>
              <a:gd name="connsiteX100" fmla="*/ 631 w 757"/>
              <a:gd name="connsiteY100" fmla="*/ 743 h 759"/>
              <a:gd name="connsiteX101" fmla="*/ 621 w 757"/>
              <a:gd name="connsiteY101" fmla="*/ 738 h 759"/>
              <a:gd name="connsiteX102" fmla="*/ 610 w 757"/>
              <a:gd name="connsiteY102" fmla="*/ 732 h 759"/>
              <a:gd name="connsiteX103" fmla="*/ 594 w 757"/>
              <a:gd name="connsiteY103" fmla="*/ 727 h 759"/>
              <a:gd name="connsiteX104" fmla="*/ 584 w 757"/>
              <a:gd name="connsiteY104" fmla="*/ 722 h 759"/>
              <a:gd name="connsiteX105" fmla="*/ 568 w 757"/>
              <a:gd name="connsiteY105" fmla="*/ 717 h 759"/>
              <a:gd name="connsiteX106" fmla="*/ 552 w 757"/>
              <a:gd name="connsiteY106" fmla="*/ 706 h 759"/>
              <a:gd name="connsiteX107" fmla="*/ 542 w 757"/>
              <a:gd name="connsiteY107" fmla="*/ 696 h 759"/>
              <a:gd name="connsiteX108" fmla="*/ 526 w 757"/>
              <a:gd name="connsiteY108" fmla="*/ 685 h 759"/>
              <a:gd name="connsiteX109" fmla="*/ 494 w 757"/>
              <a:gd name="connsiteY109" fmla="*/ 659 h 759"/>
              <a:gd name="connsiteX110" fmla="*/ 468 w 757"/>
              <a:gd name="connsiteY110" fmla="*/ 632 h 759"/>
              <a:gd name="connsiteX111" fmla="*/ 457 w 757"/>
              <a:gd name="connsiteY111" fmla="*/ 622 h 759"/>
              <a:gd name="connsiteX112" fmla="*/ 447 w 757"/>
              <a:gd name="connsiteY112" fmla="*/ 606 h 759"/>
              <a:gd name="connsiteX113" fmla="*/ 436 w 757"/>
              <a:gd name="connsiteY113" fmla="*/ 590 h 759"/>
              <a:gd name="connsiteX114" fmla="*/ 426 w 757"/>
              <a:gd name="connsiteY114" fmla="*/ 574 h 759"/>
              <a:gd name="connsiteX115" fmla="*/ 420 w 757"/>
              <a:gd name="connsiteY115" fmla="*/ 559 h 759"/>
              <a:gd name="connsiteX116" fmla="*/ 410 w 757"/>
              <a:gd name="connsiteY116" fmla="*/ 543 h 759"/>
              <a:gd name="connsiteX117" fmla="*/ 405 w 757"/>
              <a:gd name="connsiteY117" fmla="*/ 527 h 759"/>
              <a:gd name="connsiteX118" fmla="*/ 394 w 757"/>
              <a:gd name="connsiteY118" fmla="*/ 511 h 759"/>
              <a:gd name="connsiteX119" fmla="*/ 389 w 757"/>
              <a:gd name="connsiteY119" fmla="*/ 501 h 759"/>
              <a:gd name="connsiteX120" fmla="*/ 389 w 757"/>
              <a:gd name="connsiteY120" fmla="*/ 485 h 759"/>
              <a:gd name="connsiteX121" fmla="*/ 384 w 757"/>
              <a:gd name="connsiteY121" fmla="*/ 469 h 759"/>
              <a:gd name="connsiteX122" fmla="*/ 384 w 757"/>
              <a:gd name="connsiteY122" fmla="*/ 453 h 759"/>
              <a:gd name="connsiteX123" fmla="*/ 378 w 757"/>
              <a:gd name="connsiteY123" fmla="*/ 422 h 759"/>
              <a:gd name="connsiteX124" fmla="*/ 373 w 757"/>
              <a:gd name="connsiteY124" fmla="*/ 385 h 759"/>
              <a:gd name="connsiteX125" fmla="*/ 373 w 757"/>
              <a:gd name="connsiteY125" fmla="*/ 353 h 759"/>
              <a:gd name="connsiteX126" fmla="*/ 373 w 757"/>
              <a:gd name="connsiteY126" fmla="*/ 316 h 759"/>
              <a:gd name="connsiteX127" fmla="*/ 373 w 757"/>
              <a:gd name="connsiteY127" fmla="*/ 279 h 759"/>
              <a:gd name="connsiteX128" fmla="*/ 373 w 757"/>
              <a:gd name="connsiteY128" fmla="*/ 243 h 759"/>
              <a:gd name="connsiteX129" fmla="*/ 378 w 757"/>
              <a:gd name="connsiteY129" fmla="*/ 200 h 759"/>
              <a:gd name="connsiteX130" fmla="*/ 384 w 757"/>
              <a:gd name="connsiteY130" fmla="*/ 158 h 759"/>
              <a:gd name="connsiteX131" fmla="*/ 384 w 757"/>
              <a:gd name="connsiteY131" fmla="*/ 142 h 759"/>
              <a:gd name="connsiteX132" fmla="*/ 384 w 757"/>
              <a:gd name="connsiteY132" fmla="*/ 127 h 759"/>
              <a:gd name="connsiteX133" fmla="*/ 384 w 757"/>
              <a:gd name="connsiteY133" fmla="*/ 111 h 759"/>
              <a:gd name="connsiteX134" fmla="*/ 389 w 757"/>
              <a:gd name="connsiteY134" fmla="*/ 100 h 759"/>
              <a:gd name="connsiteX135" fmla="*/ 389 w 757"/>
              <a:gd name="connsiteY135" fmla="*/ 90 h 759"/>
              <a:gd name="connsiteX136" fmla="*/ 389 w 757"/>
              <a:gd name="connsiteY136" fmla="*/ 85 h 759"/>
              <a:gd name="connsiteX137" fmla="*/ 389 w 757"/>
              <a:gd name="connsiteY137" fmla="*/ 79 h 759"/>
              <a:gd name="connsiteX138" fmla="*/ 384 w 757"/>
              <a:gd name="connsiteY138" fmla="*/ 74 h 759"/>
              <a:gd name="connsiteX139" fmla="*/ 384 w 757"/>
              <a:gd name="connsiteY139" fmla="*/ 74 h 759"/>
              <a:gd name="connsiteX140" fmla="*/ 378 w 757"/>
              <a:gd name="connsiteY140" fmla="*/ 74 h 759"/>
              <a:gd name="connsiteX141" fmla="*/ 373 w 757"/>
              <a:gd name="connsiteY141" fmla="*/ 74 h 759"/>
              <a:gd name="connsiteX142" fmla="*/ 362 w 757"/>
              <a:gd name="connsiteY142" fmla="*/ 79 h 759"/>
              <a:gd name="connsiteX143" fmla="*/ 352 w 757"/>
              <a:gd name="connsiteY143" fmla="*/ 79 h 759"/>
              <a:gd name="connsiteX144" fmla="*/ 336 w 757"/>
              <a:gd name="connsiteY144" fmla="*/ 85 h 759"/>
              <a:gd name="connsiteX145" fmla="*/ 320 w 757"/>
              <a:gd name="connsiteY145" fmla="*/ 90 h 759"/>
              <a:gd name="connsiteX146" fmla="*/ 304 w 757"/>
              <a:gd name="connsiteY146" fmla="*/ 95 h 759"/>
              <a:gd name="connsiteX147" fmla="*/ 268 w 757"/>
              <a:gd name="connsiteY147" fmla="*/ 106 h 759"/>
              <a:gd name="connsiteX148" fmla="*/ 231 w 757"/>
              <a:gd name="connsiteY148" fmla="*/ 116 h 759"/>
              <a:gd name="connsiteX149" fmla="*/ 194 w 757"/>
              <a:gd name="connsiteY149" fmla="*/ 127 h 759"/>
              <a:gd name="connsiteX150" fmla="*/ 157 w 757"/>
              <a:gd name="connsiteY150" fmla="*/ 137 h 759"/>
              <a:gd name="connsiteX151" fmla="*/ 136 w 757"/>
              <a:gd name="connsiteY151" fmla="*/ 142 h 759"/>
              <a:gd name="connsiteX152" fmla="*/ 120 w 757"/>
              <a:gd name="connsiteY152" fmla="*/ 142 h 759"/>
              <a:gd name="connsiteX153" fmla="*/ 104 w 757"/>
              <a:gd name="connsiteY153" fmla="*/ 148 h 759"/>
              <a:gd name="connsiteX154" fmla="*/ 94 w 757"/>
              <a:gd name="connsiteY154" fmla="*/ 148 h 759"/>
              <a:gd name="connsiteX155" fmla="*/ 83 w 757"/>
              <a:gd name="connsiteY155" fmla="*/ 153 h 759"/>
              <a:gd name="connsiteX156" fmla="*/ 73 w 757"/>
              <a:gd name="connsiteY156" fmla="*/ 153 h 759"/>
              <a:gd name="connsiteX157" fmla="*/ 67 w 757"/>
              <a:gd name="connsiteY157" fmla="*/ 153 h 759"/>
              <a:gd name="connsiteX158" fmla="*/ 62 w 757"/>
              <a:gd name="connsiteY158" fmla="*/ 153 h 759"/>
              <a:gd name="connsiteX159" fmla="*/ 52 w 757"/>
              <a:gd name="connsiteY159" fmla="*/ 153 h 759"/>
              <a:gd name="connsiteX160" fmla="*/ 41 w 757"/>
              <a:gd name="connsiteY160" fmla="*/ 148 h 759"/>
              <a:gd name="connsiteX161" fmla="*/ 31 w 757"/>
              <a:gd name="connsiteY161" fmla="*/ 142 h 759"/>
              <a:gd name="connsiteX162" fmla="*/ 25 w 757"/>
              <a:gd name="connsiteY162" fmla="*/ 137 h 759"/>
              <a:gd name="connsiteX163" fmla="*/ 15 w 757"/>
              <a:gd name="connsiteY163" fmla="*/ 127 h 759"/>
              <a:gd name="connsiteX164" fmla="*/ 4 w 757"/>
              <a:gd name="connsiteY164" fmla="*/ 116 h 759"/>
              <a:gd name="connsiteX165" fmla="*/ 41 w 757"/>
              <a:gd name="connsiteY165" fmla="*/ 106 h 759"/>
              <a:gd name="connsiteX166" fmla="*/ 52 w 757"/>
              <a:gd name="connsiteY166" fmla="*/ 100 h 759"/>
              <a:gd name="connsiteX167" fmla="*/ 78 w 757"/>
              <a:gd name="connsiteY167" fmla="*/ 100 h 759"/>
              <a:gd name="connsiteX168" fmla="*/ 110 w 757"/>
              <a:gd name="connsiteY168" fmla="*/ 95 h 759"/>
              <a:gd name="connsiteX169" fmla="*/ 125 w 757"/>
              <a:gd name="connsiteY169" fmla="*/ 95 h 759"/>
              <a:gd name="connsiteX170" fmla="*/ 141 w 757"/>
              <a:gd name="connsiteY170" fmla="*/ 90 h 759"/>
              <a:gd name="connsiteX171" fmla="*/ 162 w 757"/>
              <a:gd name="connsiteY171" fmla="*/ 85 h 759"/>
              <a:gd name="connsiteX172" fmla="*/ 183 w 757"/>
              <a:gd name="connsiteY172" fmla="*/ 85 h 759"/>
              <a:gd name="connsiteX173" fmla="*/ 220 w 757"/>
              <a:gd name="connsiteY173" fmla="*/ 74 h 759"/>
              <a:gd name="connsiteX174" fmla="*/ 257 w 757"/>
              <a:gd name="connsiteY174" fmla="*/ 69 h 759"/>
              <a:gd name="connsiteX175" fmla="*/ 289 w 757"/>
              <a:gd name="connsiteY175" fmla="*/ 58 h 759"/>
              <a:gd name="connsiteX176" fmla="*/ 320 w 757"/>
              <a:gd name="connsiteY176" fmla="*/ 48 h 759"/>
              <a:gd name="connsiteX177" fmla="*/ 336 w 757"/>
              <a:gd name="connsiteY177" fmla="*/ 42 h 759"/>
              <a:gd name="connsiteX178" fmla="*/ 352 w 757"/>
              <a:gd name="connsiteY178" fmla="*/ 37 h 759"/>
              <a:gd name="connsiteX179" fmla="*/ 362 w 757"/>
              <a:gd name="connsiteY179" fmla="*/ 37 h 759"/>
              <a:gd name="connsiteX180" fmla="*/ 373 w 757"/>
              <a:gd name="connsiteY180" fmla="*/ 32 h 759"/>
              <a:gd name="connsiteX181" fmla="*/ 378 w 757"/>
              <a:gd name="connsiteY181" fmla="*/ 27 h 759"/>
              <a:gd name="connsiteX182" fmla="*/ 384 w 757"/>
              <a:gd name="connsiteY182" fmla="*/ 21 h 759"/>
              <a:gd name="connsiteX183" fmla="*/ 389 w 757"/>
              <a:gd name="connsiteY183" fmla="*/ 16 h 759"/>
              <a:gd name="connsiteX184" fmla="*/ 394 w 757"/>
              <a:gd name="connsiteY184" fmla="*/ 11 h 759"/>
              <a:gd name="connsiteX185" fmla="*/ 399 w 757"/>
              <a:gd name="connsiteY185" fmla="*/ 6 h 759"/>
              <a:gd name="connsiteX186" fmla="*/ 405 w 757"/>
              <a:gd name="connsiteY186" fmla="*/ 0 h 759"/>
              <a:gd name="connsiteX187" fmla="*/ 410 w 757"/>
              <a:gd name="connsiteY187" fmla="*/ 0 h 759"/>
              <a:gd name="connsiteX188" fmla="*/ 415 w 757"/>
              <a:gd name="connsiteY188" fmla="*/ 0 h 759"/>
              <a:gd name="connsiteX189" fmla="*/ 415 w 757"/>
              <a:gd name="connsiteY189" fmla="*/ 0 h 759"/>
              <a:gd name="connsiteX0" fmla="*/ 411 w 753"/>
              <a:gd name="connsiteY0" fmla="*/ 0 h 759"/>
              <a:gd name="connsiteX1" fmla="*/ 422 w 753"/>
              <a:gd name="connsiteY1" fmla="*/ 0 h 759"/>
              <a:gd name="connsiteX2" fmla="*/ 432 w 753"/>
              <a:gd name="connsiteY2" fmla="*/ 6 h 759"/>
              <a:gd name="connsiteX3" fmla="*/ 443 w 753"/>
              <a:gd name="connsiteY3" fmla="*/ 11 h 759"/>
              <a:gd name="connsiteX4" fmla="*/ 459 w 753"/>
              <a:gd name="connsiteY4" fmla="*/ 21 h 759"/>
              <a:gd name="connsiteX5" fmla="*/ 469 w 753"/>
              <a:gd name="connsiteY5" fmla="*/ 32 h 759"/>
              <a:gd name="connsiteX6" fmla="*/ 480 w 753"/>
              <a:gd name="connsiteY6" fmla="*/ 37 h 759"/>
              <a:gd name="connsiteX7" fmla="*/ 480 w 753"/>
              <a:gd name="connsiteY7" fmla="*/ 42 h 759"/>
              <a:gd name="connsiteX8" fmla="*/ 485 w 753"/>
              <a:gd name="connsiteY8" fmla="*/ 42 h 759"/>
              <a:gd name="connsiteX9" fmla="*/ 485 w 753"/>
              <a:gd name="connsiteY9" fmla="*/ 48 h 759"/>
              <a:gd name="connsiteX10" fmla="*/ 485 w 753"/>
              <a:gd name="connsiteY10" fmla="*/ 48 h 759"/>
              <a:gd name="connsiteX11" fmla="*/ 485 w 753"/>
              <a:gd name="connsiteY11" fmla="*/ 53 h 759"/>
              <a:gd name="connsiteX12" fmla="*/ 480 w 753"/>
              <a:gd name="connsiteY12" fmla="*/ 58 h 759"/>
              <a:gd name="connsiteX13" fmla="*/ 474 w 753"/>
              <a:gd name="connsiteY13" fmla="*/ 63 h 759"/>
              <a:gd name="connsiteX14" fmla="*/ 464 w 753"/>
              <a:gd name="connsiteY14" fmla="*/ 69 h 759"/>
              <a:gd name="connsiteX15" fmla="*/ 459 w 753"/>
              <a:gd name="connsiteY15" fmla="*/ 74 h 759"/>
              <a:gd name="connsiteX16" fmla="*/ 453 w 753"/>
              <a:gd name="connsiteY16" fmla="*/ 79 h 759"/>
              <a:gd name="connsiteX17" fmla="*/ 453 w 753"/>
              <a:gd name="connsiteY17" fmla="*/ 90 h 759"/>
              <a:gd name="connsiteX18" fmla="*/ 448 w 753"/>
              <a:gd name="connsiteY18" fmla="*/ 100 h 759"/>
              <a:gd name="connsiteX19" fmla="*/ 443 w 753"/>
              <a:gd name="connsiteY19" fmla="*/ 116 h 759"/>
              <a:gd name="connsiteX20" fmla="*/ 437 w 753"/>
              <a:gd name="connsiteY20" fmla="*/ 137 h 759"/>
              <a:gd name="connsiteX21" fmla="*/ 432 w 753"/>
              <a:gd name="connsiteY21" fmla="*/ 158 h 759"/>
              <a:gd name="connsiteX22" fmla="*/ 432 w 753"/>
              <a:gd name="connsiteY22" fmla="*/ 179 h 759"/>
              <a:gd name="connsiteX23" fmla="*/ 427 w 753"/>
              <a:gd name="connsiteY23" fmla="*/ 206 h 759"/>
              <a:gd name="connsiteX24" fmla="*/ 422 w 753"/>
              <a:gd name="connsiteY24" fmla="*/ 227 h 759"/>
              <a:gd name="connsiteX25" fmla="*/ 422 w 753"/>
              <a:gd name="connsiteY25" fmla="*/ 248 h 759"/>
              <a:gd name="connsiteX26" fmla="*/ 416 w 753"/>
              <a:gd name="connsiteY26" fmla="*/ 264 h 759"/>
              <a:gd name="connsiteX27" fmla="*/ 416 w 753"/>
              <a:gd name="connsiteY27" fmla="*/ 285 h 759"/>
              <a:gd name="connsiteX28" fmla="*/ 411 w 753"/>
              <a:gd name="connsiteY28" fmla="*/ 300 h 759"/>
              <a:gd name="connsiteX29" fmla="*/ 411 w 753"/>
              <a:gd name="connsiteY29" fmla="*/ 311 h 759"/>
              <a:gd name="connsiteX30" fmla="*/ 411 w 753"/>
              <a:gd name="connsiteY30" fmla="*/ 322 h 759"/>
              <a:gd name="connsiteX31" fmla="*/ 411 w 753"/>
              <a:gd name="connsiteY31" fmla="*/ 343 h 759"/>
              <a:gd name="connsiteX32" fmla="*/ 416 w 753"/>
              <a:gd name="connsiteY32" fmla="*/ 369 h 759"/>
              <a:gd name="connsiteX33" fmla="*/ 422 w 753"/>
              <a:gd name="connsiteY33" fmla="*/ 411 h 759"/>
              <a:gd name="connsiteX34" fmla="*/ 422 w 753"/>
              <a:gd name="connsiteY34" fmla="*/ 437 h 759"/>
              <a:gd name="connsiteX35" fmla="*/ 427 w 753"/>
              <a:gd name="connsiteY35" fmla="*/ 464 h 759"/>
              <a:gd name="connsiteX36" fmla="*/ 437 w 753"/>
              <a:gd name="connsiteY36" fmla="*/ 490 h 759"/>
              <a:gd name="connsiteX37" fmla="*/ 443 w 753"/>
              <a:gd name="connsiteY37" fmla="*/ 506 h 759"/>
              <a:gd name="connsiteX38" fmla="*/ 448 w 753"/>
              <a:gd name="connsiteY38" fmla="*/ 516 h 759"/>
              <a:gd name="connsiteX39" fmla="*/ 464 w 753"/>
              <a:gd name="connsiteY39" fmla="*/ 543 h 759"/>
              <a:gd name="connsiteX40" fmla="*/ 480 w 753"/>
              <a:gd name="connsiteY40" fmla="*/ 564 h 759"/>
              <a:gd name="connsiteX41" fmla="*/ 495 w 753"/>
              <a:gd name="connsiteY41" fmla="*/ 585 h 759"/>
              <a:gd name="connsiteX42" fmla="*/ 506 w 753"/>
              <a:gd name="connsiteY42" fmla="*/ 595 h 759"/>
              <a:gd name="connsiteX43" fmla="*/ 516 w 753"/>
              <a:gd name="connsiteY43" fmla="*/ 601 h 759"/>
              <a:gd name="connsiteX44" fmla="*/ 538 w 753"/>
              <a:gd name="connsiteY44" fmla="*/ 622 h 759"/>
              <a:gd name="connsiteX45" fmla="*/ 559 w 753"/>
              <a:gd name="connsiteY45" fmla="*/ 632 h 759"/>
              <a:gd name="connsiteX46" fmla="*/ 580 w 753"/>
              <a:gd name="connsiteY46" fmla="*/ 648 h 759"/>
              <a:gd name="connsiteX47" fmla="*/ 606 w 753"/>
              <a:gd name="connsiteY47" fmla="*/ 659 h 759"/>
              <a:gd name="connsiteX48" fmla="*/ 617 w 753"/>
              <a:gd name="connsiteY48" fmla="*/ 664 h 759"/>
              <a:gd name="connsiteX49" fmla="*/ 627 w 753"/>
              <a:gd name="connsiteY49" fmla="*/ 669 h 759"/>
              <a:gd name="connsiteX50" fmla="*/ 638 w 753"/>
              <a:gd name="connsiteY50" fmla="*/ 669 h 759"/>
              <a:gd name="connsiteX51" fmla="*/ 648 w 753"/>
              <a:gd name="connsiteY51" fmla="*/ 674 h 759"/>
              <a:gd name="connsiteX52" fmla="*/ 653 w 753"/>
              <a:gd name="connsiteY52" fmla="*/ 674 h 759"/>
              <a:gd name="connsiteX53" fmla="*/ 659 w 753"/>
              <a:gd name="connsiteY53" fmla="*/ 674 h 759"/>
              <a:gd name="connsiteX54" fmla="*/ 669 w 753"/>
              <a:gd name="connsiteY54" fmla="*/ 674 h 759"/>
              <a:gd name="connsiteX55" fmla="*/ 674 w 753"/>
              <a:gd name="connsiteY55" fmla="*/ 669 h 759"/>
              <a:gd name="connsiteX56" fmla="*/ 674 w 753"/>
              <a:gd name="connsiteY56" fmla="*/ 664 h 759"/>
              <a:gd name="connsiteX57" fmla="*/ 680 w 753"/>
              <a:gd name="connsiteY57" fmla="*/ 659 h 759"/>
              <a:gd name="connsiteX58" fmla="*/ 685 w 753"/>
              <a:gd name="connsiteY58" fmla="*/ 653 h 759"/>
              <a:gd name="connsiteX59" fmla="*/ 685 w 753"/>
              <a:gd name="connsiteY59" fmla="*/ 643 h 759"/>
              <a:gd name="connsiteX60" fmla="*/ 690 w 753"/>
              <a:gd name="connsiteY60" fmla="*/ 627 h 759"/>
              <a:gd name="connsiteX61" fmla="*/ 696 w 753"/>
              <a:gd name="connsiteY61" fmla="*/ 611 h 759"/>
              <a:gd name="connsiteX62" fmla="*/ 701 w 753"/>
              <a:gd name="connsiteY62" fmla="*/ 595 h 759"/>
              <a:gd name="connsiteX63" fmla="*/ 701 w 753"/>
              <a:gd name="connsiteY63" fmla="*/ 580 h 759"/>
              <a:gd name="connsiteX64" fmla="*/ 706 w 753"/>
              <a:gd name="connsiteY64" fmla="*/ 564 h 759"/>
              <a:gd name="connsiteX65" fmla="*/ 711 w 753"/>
              <a:gd name="connsiteY65" fmla="*/ 553 h 759"/>
              <a:gd name="connsiteX66" fmla="*/ 717 w 753"/>
              <a:gd name="connsiteY66" fmla="*/ 543 h 759"/>
              <a:gd name="connsiteX67" fmla="*/ 717 w 753"/>
              <a:gd name="connsiteY67" fmla="*/ 538 h 759"/>
              <a:gd name="connsiteX68" fmla="*/ 722 w 753"/>
              <a:gd name="connsiteY68" fmla="*/ 527 h 759"/>
              <a:gd name="connsiteX69" fmla="*/ 722 w 753"/>
              <a:gd name="connsiteY69" fmla="*/ 527 h 759"/>
              <a:gd name="connsiteX70" fmla="*/ 727 w 753"/>
              <a:gd name="connsiteY70" fmla="*/ 527 h 759"/>
              <a:gd name="connsiteX71" fmla="*/ 727 w 753"/>
              <a:gd name="connsiteY71" fmla="*/ 527 h 759"/>
              <a:gd name="connsiteX72" fmla="*/ 727 w 753"/>
              <a:gd name="connsiteY72" fmla="*/ 532 h 759"/>
              <a:gd name="connsiteX73" fmla="*/ 727 w 753"/>
              <a:gd name="connsiteY73" fmla="*/ 538 h 759"/>
              <a:gd name="connsiteX74" fmla="*/ 732 w 753"/>
              <a:gd name="connsiteY74" fmla="*/ 543 h 759"/>
              <a:gd name="connsiteX75" fmla="*/ 732 w 753"/>
              <a:gd name="connsiteY75" fmla="*/ 559 h 759"/>
              <a:gd name="connsiteX76" fmla="*/ 732 w 753"/>
              <a:gd name="connsiteY76" fmla="*/ 569 h 759"/>
              <a:gd name="connsiteX77" fmla="*/ 732 w 753"/>
              <a:gd name="connsiteY77" fmla="*/ 585 h 759"/>
              <a:gd name="connsiteX78" fmla="*/ 732 w 753"/>
              <a:gd name="connsiteY78" fmla="*/ 601 h 759"/>
              <a:gd name="connsiteX79" fmla="*/ 732 w 753"/>
              <a:gd name="connsiteY79" fmla="*/ 622 h 759"/>
              <a:gd name="connsiteX80" fmla="*/ 732 w 753"/>
              <a:gd name="connsiteY80" fmla="*/ 638 h 759"/>
              <a:gd name="connsiteX81" fmla="*/ 732 w 753"/>
              <a:gd name="connsiteY81" fmla="*/ 653 h 759"/>
              <a:gd name="connsiteX82" fmla="*/ 738 w 753"/>
              <a:gd name="connsiteY82" fmla="*/ 669 h 759"/>
              <a:gd name="connsiteX83" fmla="*/ 738 w 753"/>
              <a:gd name="connsiteY83" fmla="*/ 685 h 759"/>
              <a:gd name="connsiteX84" fmla="*/ 743 w 753"/>
              <a:gd name="connsiteY84" fmla="*/ 696 h 759"/>
              <a:gd name="connsiteX85" fmla="*/ 743 w 753"/>
              <a:gd name="connsiteY85" fmla="*/ 706 h 759"/>
              <a:gd name="connsiteX86" fmla="*/ 748 w 753"/>
              <a:gd name="connsiteY86" fmla="*/ 717 h 759"/>
              <a:gd name="connsiteX87" fmla="*/ 748 w 753"/>
              <a:gd name="connsiteY87" fmla="*/ 722 h 759"/>
              <a:gd name="connsiteX88" fmla="*/ 753 w 753"/>
              <a:gd name="connsiteY88" fmla="*/ 732 h 759"/>
              <a:gd name="connsiteX89" fmla="*/ 753 w 753"/>
              <a:gd name="connsiteY89" fmla="*/ 738 h 759"/>
              <a:gd name="connsiteX90" fmla="*/ 753 w 753"/>
              <a:gd name="connsiteY90" fmla="*/ 743 h 759"/>
              <a:gd name="connsiteX91" fmla="*/ 753 w 753"/>
              <a:gd name="connsiteY91" fmla="*/ 748 h 759"/>
              <a:gd name="connsiteX92" fmla="*/ 748 w 753"/>
              <a:gd name="connsiteY92" fmla="*/ 753 h 759"/>
              <a:gd name="connsiteX93" fmla="*/ 743 w 753"/>
              <a:gd name="connsiteY93" fmla="*/ 759 h 759"/>
              <a:gd name="connsiteX94" fmla="*/ 732 w 753"/>
              <a:gd name="connsiteY94" fmla="*/ 759 h 759"/>
              <a:gd name="connsiteX95" fmla="*/ 722 w 753"/>
              <a:gd name="connsiteY95" fmla="*/ 759 h 759"/>
              <a:gd name="connsiteX96" fmla="*/ 706 w 753"/>
              <a:gd name="connsiteY96" fmla="*/ 759 h 759"/>
              <a:gd name="connsiteX97" fmla="*/ 690 w 753"/>
              <a:gd name="connsiteY97" fmla="*/ 753 h 759"/>
              <a:gd name="connsiteX98" fmla="*/ 669 w 753"/>
              <a:gd name="connsiteY98" fmla="*/ 753 h 759"/>
              <a:gd name="connsiteX99" fmla="*/ 648 w 753"/>
              <a:gd name="connsiteY99" fmla="*/ 748 h 759"/>
              <a:gd name="connsiteX100" fmla="*/ 627 w 753"/>
              <a:gd name="connsiteY100" fmla="*/ 743 h 759"/>
              <a:gd name="connsiteX101" fmla="*/ 617 w 753"/>
              <a:gd name="connsiteY101" fmla="*/ 738 h 759"/>
              <a:gd name="connsiteX102" fmla="*/ 606 w 753"/>
              <a:gd name="connsiteY102" fmla="*/ 732 h 759"/>
              <a:gd name="connsiteX103" fmla="*/ 590 w 753"/>
              <a:gd name="connsiteY103" fmla="*/ 727 h 759"/>
              <a:gd name="connsiteX104" fmla="*/ 580 w 753"/>
              <a:gd name="connsiteY104" fmla="*/ 722 h 759"/>
              <a:gd name="connsiteX105" fmla="*/ 564 w 753"/>
              <a:gd name="connsiteY105" fmla="*/ 717 h 759"/>
              <a:gd name="connsiteX106" fmla="*/ 548 w 753"/>
              <a:gd name="connsiteY106" fmla="*/ 706 h 759"/>
              <a:gd name="connsiteX107" fmla="*/ 538 w 753"/>
              <a:gd name="connsiteY107" fmla="*/ 696 h 759"/>
              <a:gd name="connsiteX108" fmla="*/ 522 w 753"/>
              <a:gd name="connsiteY108" fmla="*/ 685 h 759"/>
              <a:gd name="connsiteX109" fmla="*/ 490 w 753"/>
              <a:gd name="connsiteY109" fmla="*/ 659 h 759"/>
              <a:gd name="connsiteX110" fmla="*/ 464 w 753"/>
              <a:gd name="connsiteY110" fmla="*/ 632 h 759"/>
              <a:gd name="connsiteX111" fmla="*/ 453 w 753"/>
              <a:gd name="connsiteY111" fmla="*/ 622 h 759"/>
              <a:gd name="connsiteX112" fmla="*/ 443 w 753"/>
              <a:gd name="connsiteY112" fmla="*/ 606 h 759"/>
              <a:gd name="connsiteX113" fmla="*/ 432 w 753"/>
              <a:gd name="connsiteY113" fmla="*/ 590 h 759"/>
              <a:gd name="connsiteX114" fmla="*/ 422 w 753"/>
              <a:gd name="connsiteY114" fmla="*/ 574 h 759"/>
              <a:gd name="connsiteX115" fmla="*/ 416 w 753"/>
              <a:gd name="connsiteY115" fmla="*/ 559 h 759"/>
              <a:gd name="connsiteX116" fmla="*/ 406 w 753"/>
              <a:gd name="connsiteY116" fmla="*/ 543 h 759"/>
              <a:gd name="connsiteX117" fmla="*/ 401 w 753"/>
              <a:gd name="connsiteY117" fmla="*/ 527 h 759"/>
              <a:gd name="connsiteX118" fmla="*/ 390 w 753"/>
              <a:gd name="connsiteY118" fmla="*/ 511 h 759"/>
              <a:gd name="connsiteX119" fmla="*/ 385 w 753"/>
              <a:gd name="connsiteY119" fmla="*/ 501 h 759"/>
              <a:gd name="connsiteX120" fmla="*/ 385 w 753"/>
              <a:gd name="connsiteY120" fmla="*/ 485 h 759"/>
              <a:gd name="connsiteX121" fmla="*/ 380 w 753"/>
              <a:gd name="connsiteY121" fmla="*/ 469 h 759"/>
              <a:gd name="connsiteX122" fmla="*/ 380 w 753"/>
              <a:gd name="connsiteY122" fmla="*/ 453 h 759"/>
              <a:gd name="connsiteX123" fmla="*/ 374 w 753"/>
              <a:gd name="connsiteY123" fmla="*/ 422 h 759"/>
              <a:gd name="connsiteX124" fmla="*/ 369 w 753"/>
              <a:gd name="connsiteY124" fmla="*/ 385 h 759"/>
              <a:gd name="connsiteX125" fmla="*/ 369 w 753"/>
              <a:gd name="connsiteY125" fmla="*/ 353 h 759"/>
              <a:gd name="connsiteX126" fmla="*/ 369 w 753"/>
              <a:gd name="connsiteY126" fmla="*/ 316 h 759"/>
              <a:gd name="connsiteX127" fmla="*/ 369 w 753"/>
              <a:gd name="connsiteY127" fmla="*/ 279 h 759"/>
              <a:gd name="connsiteX128" fmla="*/ 369 w 753"/>
              <a:gd name="connsiteY128" fmla="*/ 243 h 759"/>
              <a:gd name="connsiteX129" fmla="*/ 374 w 753"/>
              <a:gd name="connsiteY129" fmla="*/ 200 h 759"/>
              <a:gd name="connsiteX130" fmla="*/ 380 w 753"/>
              <a:gd name="connsiteY130" fmla="*/ 158 h 759"/>
              <a:gd name="connsiteX131" fmla="*/ 380 w 753"/>
              <a:gd name="connsiteY131" fmla="*/ 142 h 759"/>
              <a:gd name="connsiteX132" fmla="*/ 380 w 753"/>
              <a:gd name="connsiteY132" fmla="*/ 127 h 759"/>
              <a:gd name="connsiteX133" fmla="*/ 380 w 753"/>
              <a:gd name="connsiteY133" fmla="*/ 111 h 759"/>
              <a:gd name="connsiteX134" fmla="*/ 385 w 753"/>
              <a:gd name="connsiteY134" fmla="*/ 100 h 759"/>
              <a:gd name="connsiteX135" fmla="*/ 385 w 753"/>
              <a:gd name="connsiteY135" fmla="*/ 90 h 759"/>
              <a:gd name="connsiteX136" fmla="*/ 385 w 753"/>
              <a:gd name="connsiteY136" fmla="*/ 85 h 759"/>
              <a:gd name="connsiteX137" fmla="*/ 385 w 753"/>
              <a:gd name="connsiteY137" fmla="*/ 79 h 759"/>
              <a:gd name="connsiteX138" fmla="*/ 380 w 753"/>
              <a:gd name="connsiteY138" fmla="*/ 74 h 759"/>
              <a:gd name="connsiteX139" fmla="*/ 380 w 753"/>
              <a:gd name="connsiteY139" fmla="*/ 74 h 759"/>
              <a:gd name="connsiteX140" fmla="*/ 374 w 753"/>
              <a:gd name="connsiteY140" fmla="*/ 74 h 759"/>
              <a:gd name="connsiteX141" fmla="*/ 369 w 753"/>
              <a:gd name="connsiteY141" fmla="*/ 74 h 759"/>
              <a:gd name="connsiteX142" fmla="*/ 358 w 753"/>
              <a:gd name="connsiteY142" fmla="*/ 79 h 759"/>
              <a:gd name="connsiteX143" fmla="*/ 348 w 753"/>
              <a:gd name="connsiteY143" fmla="*/ 79 h 759"/>
              <a:gd name="connsiteX144" fmla="*/ 332 w 753"/>
              <a:gd name="connsiteY144" fmla="*/ 85 h 759"/>
              <a:gd name="connsiteX145" fmla="*/ 316 w 753"/>
              <a:gd name="connsiteY145" fmla="*/ 90 h 759"/>
              <a:gd name="connsiteX146" fmla="*/ 300 w 753"/>
              <a:gd name="connsiteY146" fmla="*/ 95 h 759"/>
              <a:gd name="connsiteX147" fmla="*/ 264 w 753"/>
              <a:gd name="connsiteY147" fmla="*/ 106 h 759"/>
              <a:gd name="connsiteX148" fmla="*/ 227 w 753"/>
              <a:gd name="connsiteY148" fmla="*/ 116 h 759"/>
              <a:gd name="connsiteX149" fmla="*/ 190 w 753"/>
              <a:gd name="connsiteY149" fmla="*/ 127 h 759"/>
              <a:gd name="connsiteX150" fmla="*/ 153 w 753"/>
              <a:gd name="connsiteY150" fmla="*/ 137 h 759"/>
              <a:gd name="connsiteX151" fmla="*/ 132 w 753"/>
              <a:gd name="connsiteY151" fmla="*/ 142 h 759"/>
              <a:gd name="connsiteX152" fmla="*/ 116 w 753"/>
              <a:gd name="connsiteY152" fmla="*/ 142 h 759"/>
              <a:gd name="connsiteX153" fmla="*/ 100 w 753"/>
              <a:gd name="connsiteY153" fmla="*/ 148 h 759"/>
              <a:gd name="connsiteX154" fmla="*/ 90 w 753"/>
              <a:gd name="connsiteY154" fmla="*/ 148 h 759"/>
              <a:gd name="connsiteX155" fmla="*/ 79 w 753"/>
              <a:gd name="connsiteY155" fmla="*/ 153 h 759"/>
              <a:gd name="connsiteX156" fmla="*/ 69 w 753"/>
              <a:gd name="connsiteY156" fmla="*/ 153 h 759"/>
              <a:gd name="connsiteX157" fmla="*/ 63 w 753"/>
              <a:gd name="connsiteY157" fmla="*/ 153 h 759"/>
              <a:gd name="connsiteX158" fmla="*/ 58 w 753"/>
              <a:gd name="connsiteY158" fmla="*/ 153 h 759"/>
              <a:gd name="connsiteX159" fmla="*/ 48 w 753"/>
              <a:gd name="connsiteY159" fmla="*/ 153 h 759"/>
              <a:gd name="connsiteX160" fmla="*/ 37 w 753"/>
              <a:gd name="connsiteY160" fmla="*/ 148 h 759"/>
              <a:gd name="connsiteX161" fmla="*/ 27 w 753"/>
              <a:gd name="connsiteY161" fmla="*/ 142 h 759"/>
              <a:gd name="connsiteX162" fmla="*/ 21 w 753"/>
              <a:gd name="connsiteY162" fmla="*/ 137 h 759"/>
              <a:gd name="connsiteX163" fmla="*/ 0 w 753"/>
              <a:gd name="connsiteY163" fmla="*/ 116 h 759"/>
              <a:gd name="connsiteX164" fmla="*/ 37 w 753"/>
              <a:gd name="connsiteY164" fmla="*/ 106 h 759"/>
              <a:gd name="connsiteX165" fmla="*/ 48 w 753"/>
              <a:gd name="connsiteY165" fmla="*/ 100 h 759"/>
              <a:gd name="connsiteX166" fmla="*/ 74 w 753"/>
              <a:gd name="connsiteY166" fmla="*/ 100 h 759"/>
              <a:gd name="connsiteX167" fmla="*/ 106 w 753"/>
              <a:gd name="connsiteY167" fmla="*/ 95 h 759"/>
              <a:gd name="connsiteX168" fmla="*/ 121 w 753"/>
              <a:gd name="connsiteY168" fmla="*/ 95 h 759"/>
              <a:gd name="connsiteX169" fmla="*/ 137 w 753"/>
              <a:gd name="connsiteY169" fmla="*/ 90 h 759"/>
              <a:gd name="connsiteX170" fmla="*/ 158 w 753"/>
              <a:gd name="connsiteY170" fmla="*/ 85 h 759"/>
              <a:gd name="connsiteX171" fmla="*/ 179 w 753"/>
              <a:gd name="connsiteY171" fmla="*/ 85 h 759"/>
              <a:gd name="connsiteX172" fmla="*/ 216 w 753"/>
              <a:gd name="connsiteY172" fmla="*/ 74 h 759"/>
              <a:gd name="connsiteX173" fmla="*/ 253 w 753"/>
              <a:gd name="connsiteY173" fmla="*/ 69 h 759"/>
              <a:gd name="connsiteX174" fmla="*/ 285 w 753"/>
              <a:gd name="connsiteY174" fmla="*/ 58 h 759"/>
              <a:gd name="connsiteX175" fmla="*/ 316 w 753"/>
              <a:gd name="connsiteY175" fmla="*/ 48 h 759"/>
              <a:gd name="connsiteX176" fmla="*/ 332 w 753"/>
              <a:gd name="connsiteY176" fmla="*/ 42 h 759"/>
              <a:gd name="connsiteX177" fmla="*/ 348 w 753"/>
              <a:gd name="connsiteY177" fmla="*/ 37 h 759"/>
              <a:gd name="connsiteX178" fmla="*/ 358 w 753"/>
              <a:gd name="connsiteY178" fmla="*/ 37 h 759"/>
              <a:gd name="connsiteX179" fmla="*/ 369 w 753"/>
              <a:gd name="connsiteY179" fmla="*/ 32 h 759"/>
              <a:gd name="connsiteX180" fmla="*/ 374 w 753"/>
              <a:gd name="connsiteY180" fmla="*/ 27 h 759"/>
              <a:gd name="connsiteX181" fmla="*/ 380 w 753"/>
              <a:gd name="connsiteY181" fmla="*/ 21 h 759"/>
              <a:gd name="connsiteX182" fmla="*/ 385 w 753"/>
              <a:gd name="connsiteY182" fmla="*/ 16 h 759"/>
              <a:gd name="connsiteX183" fmla="*/ 390 w 753"/>
              <a:gd name="connsiteY183" fmla="*/ 11 h 759"/>
              <a:gd name="connsiteX184" fmla="*/ 395 w 753"/>
              <a:gd name="connsiteY184" fmla="*/ 6 h 759"/>
              <a:gd name="connsiteX185" fmla="*/ 401 w 753"/>
              <a:gd name="connsiteY185" fmla="*/ 0 h 759"/>
              <a:gd name="connsiteX186" fmla="*/ 406 w 753"/>
              <a:gd name="connsiteY186" fmla="*/ 0 h 759"/>
              <a:gd name="connsiteX187" fmla="*/ 411 w 753"/>
              <a:gd name="connsiteY187" fmla="*/ 0 h 759"/>
              <a:gd name="connsiteX188" fmla="*/ 411 w 753"/>
              <a:gd name="connsiteY188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27 w 732"/>
              <a:gd name="connsiteY159" fmla="*/ 153 h 759"/>
              <a:gd name="connsiteX160" fmla="*/ 16 w 732"/>
              <a:gd name="connsiteY160" fmla="*/ 148 h 759"/>
              <a:gd name="connsiteX161" fmla="*/ 6 w 732"/>
              <a:gd name="connsiteY161" fmla="*/ 142 h 759"/>
              <a:gd name="connsiteX162" fmla="*/ 0 w 732"/>
              <a:gd name="connsiteY162" fmla="*/ 137 h 759"/>
              <a:gd name="connsiteX163" fmla="*/ 16 w 732"/>
              <a:gd name="connsiteY163" fmla="*/ 106 h 759"/>
              <a:gd name="connsiteX164" fmla="*/ 27 w 732"/>
              <a:gd name="connsiteY164" fmla="*/ 100 h 759"/>
              <a:gd name="connsiteX165" fmla="*/ 53 w 732"/>
              <a:gd name="connsiteY165" fmla="*/ 100 h 759"/>
              <a:gd name="connsiteX166" fmla="*/ 85 w 732"/>
              <a:gd name="connsiteY166" fmla="*/ 95 h 759"/>
              <a:gd name="connsiteX167" fmla="*/ 100 w 732"/>
              <a:gd name="connsiteY167" fmla="*/ 95 h 759"/>
              <a:gd name="connsiteX168" fmla="*/ 116 w 732"/>
              <a:gd name="connsiteY168" fmla="*/ 90 h 759"/>
              <a:gd name="connsiteX169" fmla="*/ 137 w 732"/>
              <a:gd name="connsiteY169" fmla="*/ 85 h 759"/>
              <a:gd name="connsiteX170" fmla="*/ 158 w 732"/>
              <a:gd name="connsiteY170" fmla="*/ 85 h 759"/>
              <a:gd name="connsiteX171" fmla="*/ 195 w 732"/>
              <a:gd name="connsiteY171" fmla="*/ 74 h 759"/>
              <a:gd name="connsiteX172" fmla="*/ 232 w 732"/>
              <a:gd name="connsiteY172" fmla="*/ 69 h 759"/>
              <a:gd name="connsiteX173" fmla="*/ 264 w 732"/>
              <a:gd name="connsiteY173" fmla="*/ 58 h 759"/>
              <a:gd name="connsiteX174" fmla="*/ 295 w 732"/>
              <a:gd name="connsiteY174" fmla="*/ 48 h 759"/>
              <a:gd name="connsiteX175" fmla="*/ 311 w 732"/>
              <a:gd name="connsiteY175" fmla="*/ 42 h 759"/>
              <a:gd name="connsiteX176" fmla="*/ 327 w 732"/>
              <a:gd name="connsiteY176" fmla="*/ 37 h 759"/>
              <a:gd name="connsiteX177" fmla="*/ 337 w 732"/>
              <a:gd name="connsiteY177" fmla="*/ 37 h 759"/>
              <a:gd name="connsiteX178" fmla="*/ 348 w 732"/>
              <a:gd name="connsiteY178" fmla="*/ 32 h 759"/>
              <a:gd name="connsiteX179" fmla="*/ 353 w 732"/>
              <a:gd name="connsiteY179" fmla="*/ 27 h 759"/>
              <a:gd name="connsiteX180" fmla="*/ 359 w 732"/>
              <a:gd name="connsiteY180" fmla="*/ 21 h 759"/>
              <a:gd name="connsiteX181" fmla="*/ 364 w 732"/>
              <a:gd name="connsiteY181" fmla="*/ 16 h 759"/>
              <a:gd name="connsiteX182" fmla="*/ 369 w 732"/>
              <a:gd name="connsiteY182" fmla="*/ 11 h 759"/>
              <a:gd name="connsiteX183" fmla="*/ 374 w 732"/>
              <a:gd name="connsiteY183" fmla="*/ 6 h 759"/>
              <a:gd name="connsiteX184" fmla="*/ 380 w 732"/>
              <a:gd name="connsiteY184" fmla="*/ 0 h 759"/>
              <a:gd name="connsiteX185" fmla="*/ 385 w 732"/>
              <a:gd name="connsiteY185" fmla="*/ 0 h 759"/>
              <a:gd name="connsiteX186" fmla="*/ 390 w 732"/>
              <a:gd name="connsiteY186" fmla="*/ 0 h 759"/>
              <a:gd name="connsiteX187" fmla="*/ 390 w 732"/>
              <a:gd name="connsiteY187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16 w 732"/>
              <a:gd name="connsiteY159" fmla="*/ 148 h 759"/>
              <a:gd name="connsiteX160" fmla="*/ 6 w 732"/>
              <a:gd name="connsiteY160" fmla="*/ 142 h 759"/>
              <a:gd name="connsiteX161" fmla="*/ 0 w 732"/>
              <a:gd name="connsiteY161" fmla="*/ 137 h 759"/>
              <a:gd name="connsiteX162" fmla="*/ 16 w 732"/>
              <a:gd name="connsiteY162" fmla="*/ 106 h 759"/>
              <a:gd name="connsiteX163" fmla="*/ 27 w 732"/>
              <a:gd name="connsiteY163" fmla="*/ 100 h 759"/>
              <a:gd name="connsiteX164" fmla="*/ 53 w 732"/>
              <a:gd name="connsiteY164" fmla="*/ 100 h 759"/>
              <a:gd name="connsiteX165" fmla="*/ 85 w 732"/>
              <a:gd name="connsiteY165" fmla="*/ 95 h 759"/>
              <a:gd name="connsiteX166" fmla="*/ 100 w 732"/>
              <a:gd name="connsiteY166" fmla="*/ 95 h 759"/>
              <a:gd name="connsiteX167" fmla="*/ 116 w 732"/>
              <a:gd name="connsiteY167" fmla="*/ 90 h 759"/>
              <a:gd name="connsiteX168" fmla="*/ 137 w 732"/>
              <a:gd name="connsiteY168" fmla="*/ 85 h 759"/>
              <a:gd name="connsiteX169" fmla="*/ 158 w 732"/>
              <a:gd name="connsiteY169" fmla="*/ 85 h 759"/>
              <a:gd name="connsiteX170" fmla="*/ 195 w 732"/>
              <a:gd name="connsiteY170" fmla="*/ 74 h 759"/>
              <a:gd name="connsiteX171" fmla="*/ 232 w 732"/>
              <a:gd name="connsiteY171" fmla="*/ 69 h 759"/>
              <a:gd name="connsiteX172" fmla="*/ 264 w 732"/>
              <a:gd name="connsiteY172" fmla="*/ 58 h 759"/>
              <a:gd name="connsiteX173" fmla="*/ 295 w 732"/>
              <a:gd name="connsiteY173" fmla="*/ 48 h 759"/>
              <a:gd name="connsiteX174" fmla="*/ 311 w 732"/>
              <a:gd name="connsiteY174" fmla="*/ 42 h 759"/>
              <a:gd name="connsiteX175" fmla="*/ 327 w 732"/>
              <a:gd name="connsiteY175" fmla="*/ 37 h 759"/>
              <a:gd name="connsiteX176" fmla="*/ 337 w 732"/>
              <a:gd name="connsiteY176" fmla="*/ 37 h 759"/>
              <a:gd name="connsiteX177" fmla="*/ 348 w 732"/>
              <a:gd name="connsiteY177" fmla="*/ 32 h 759"/>
              <a:gd name="connsiteX178" fmla="*/ 353 w 732"/>
              <a:gd name="connsiteY178" fmla="*/ 27 h 759"/>
              <a:gd name="connsiteX179" fmla="*/ 359 w 732"/>
              <a:gd name="connsiteY179" fmla="*/ 21 h 759"/>
              <a:gd name="connsiteX180" fmla="*/ 364 w 732"/>
              <a:gd name="connsiteY180" fmla="*/ 16 h 759"/>
              <a:gd name="connsiteX181" fmla="*/ 369 w 732"/>
              <a:gd name="connsiteY181" fmla="*/ 11 h 759"/>
              <a:gd name="connsiteX182" fmla="*/ 374 w 732"/>
              <a:gd name="connsiteY182" fmla="*/ 6 h 759"/>
              <a:gd name="connsiteX183" fmla="*/ 380 w 732"/>
              <a:gd name="connsiteY183" fmla="*/ 0 h 759"/>
              <a:gd name="connsiteX184" fmla="*/ 385 w 732"/>
              <a:gd name="connsiteY184" fmla="*/ 0 h 759"/>
              <a:gd name="connsiteX185" fmla="*/ 390 w 732"/>
              <a:gd name="connsiteY185" fmla="*/ 0 h 759"/>
              <a:gd name="connsiteX186" fmla="*/ 390 w 732"/>
              <a:gd name="connsiteY186" fmla="*/ 0 h 759"/>
              <a:gd name="connsiteX0" fmla="*/ 390 w 732"/>
              <a:gd name="connsiteY0" fmla="*/ 0 h 759"/>
              <a:gd name="connsiteX1" fmla="*/ 401 w 732"/>
              <a:gd name="connsiteY1" fmla="*/ 0 h 759"/>
              <a:gd name="connsiteX2" fmla="*/ 411 w 732"/>
              <a:gd name="connsiteY2" fmla="*/ 6 h 759"/>
              <a:gd name="connsiteX3" fmla="*/ 422 w 732"/>
              <a:gd name="connsiteY3" fmla="*/ 11 h 759"/>
              <a:gd name="connsiteX4" fmla="*/ 438 w 732"/>
              <a:gd name="connsiteY4" fmla="*/ 21 h 759"/>
              <a:gd name="connsiteX5" fmla="*/ 448 w 732"/>
              <a:gd name="connsiteY5" fmla="*/ 32 h 759"/>
              <a:gd name="connsiteX6" fmla="*/ 459 w 732"/>
              <a:gd name="connsiteY6" fmla="*/ 37 h 759"/>
              <a:gd name="connsiteX7" fmla="*/ 459 w 732"/>
              <a:gd name="connsiteY7" fmla="*/ 42 h 759"/>
              <a:gd name="connsiteX8" fmla="*/ 464 w 732"/>
              <a:gd name="connsiteY8" fmla="*/ 42 h 759"/>
              <a:gd name="connsiteX9" fmla="*/ 464 w 732"/>
              <a:gd name="connsiteY9" fmla="*/ 48 h 759"/>
              <a:gd name="connsiteX10" fmla="*/ 464 w 732"/>
              <a:gd name="connsiteY10" fmla="*/ 48 h 759"/>
              <a:gd name="connsiteX11" fmla="*/ 464 w 732"/>
              <a:gd name="connsiteY11" fmla="*/ 53 h 759"/>
              <a:gd name="connsiteX12" fmla="*/ 459 w 732"/>
              <a:gd name="connsiteY12" fmla="*/ 58 h 759"/>
              <a:gd name="connsiteX13" fmla="*/ 453 w 732"/>
              <a:gd name="connsiteY13" fmla="*/ 63 h 759"/>
              <a:gd name="connsiteX14" fmla="*/ 443 w 732"/>
              <a:gd name="connsiteY14" fmla="*/ 69 h 759"/>
              <a:gd name="connsiteX15" fmla="*/ 438 w 732"/>
              <a:gd name="connsiteY15" fmla="*/ 74 h 759"/>
              <a:gd name="connsiteX16" fmla="*/ 432 w 732"/>
              <a:gd name="connsiteY16" fmla="*/ 79 h 759"/>
              <a:gd name="connsiteX17" fmla="*/ 432 w 732"/>
              <a:gd name="connsiteY17" fmla="*/ 90 h 759"/>
              <a:gd name="connsiteX18" fmla="*/ 427 w 732"/>
              <a:gd name="connsiteY18" fmla="*/ 100 h 759"/>
              <a:gd name="connsiteX19" fmla="*/ 422 w 732"/>
              <a:gd name="connsiteY19" fmla="*/ 116 h 759"/>
              <a:gd name="connsiteX20" fmla="*/ 416 w 732"/>
              <a:gd name="connsiteY20" fmla="*/ 137 h 759"/>
              <a:gd name="connsiteX21" fmla="*/ 411 w 732"/>
              <a:gd name="connsiteY21" fmla="*/ 158 h 759"/>
              <a:gd name="connsiteX22" fmla="*/ 411 w 732"/>
              <a:gd name="connsiteY22" fmla="*/ 179 h 759"/>
              <a:gd name="connsiteX23" fmla="*/ 406 w 732"/>
              <a:gd name="connsiteY23" fmla="*/ 206 h 759"/>
              <a:gd name="connsiteX24" fmla="*/ 401 w 732"/>
              <a:gd name="connsiteY24" fmla="*/ 227 h 759"/>
              <a:gd name="connsiteX25" fmla="*/ 401 w 732"/>
              <a:gd name="connsiteY25" fmla="*/ 248 h 759"/>
              <a:gd name="connsiteX26" fmla="*/ 395 w 732"/>
              <a:gd name="connsiteY26" fmla="*/ 264 h 759"/>
              <a:gd name="connsiteX27" fmla="*/ 395 w 732"/>
              <a:gd name="connsiteY27" fmla="*/ 285 h 759"/>
              <a:gd name="connsiteX28" fmla="*/ 390 w 732"/>
              <a:gd name="connsiteY28" fmla="*/ 300 h 759"/>
              <a:gd name="connsiteX29" fmla="*/ 390 w 732"/>
              <a:gd name="connsiteY29" fmla="*/ 311 h 759"/>
              <a:gd name="connsiteX30" fmla="*/ 390 w 732"/>
              <a:gd name="connsiteY30" fmla="*/ 322 h 759"/>
              <a:gd name="connsiteX31" fmla="*/ 390 w 732"/>
              <a:gd name="connsiteY31" fmla="*/ 343 h 759"/>
              <a:gd name="connsiteX32" fmla="*/ 395 w 732"/>
              <a:gd name="connsiteY32" fmla="*/ 369 h 759"/>
              <a:gd name="connsiteX33" fmla="*/ 401 w 732"/>
              <a:gd name="connsiteY33" fmla="*/ 411 h 759"/>
              <a:gd name="connsiteX34" fmla="*/ 401 w 732"/>
              <a:gd name="connsiteY34" fmla="*/ 437 h 759"/>
              <a:gd name="connsiteX35" fmla="*/ 406 w 732"/>
              <a:gd name="connsiteY35" fmla="*/ 464 h 759"/>
              <a:gd name="connsiteX36" fmla="*/ 416 w 732"/>
              <a:gd name="connsiteY36" fmla="*/ 490 h 759"/>
              <a:gd name="connsiteX37" fmla="*/ 422 w 732"/>
              <a:gd name="connsiteY37" fmla="*/ 506 h 759"/>
              <a:gd name="connsiteX38" fmla="*/ 427 w 732"/>
              <a:gd name="connsiteY38" fmla="*/ 516 h 759"/>
              <a:gd name="connsiteX39" fmla="*/ 443 w 732"/>
              <a:gd name="connsiteY39" fmla="*/ 543 h 759"/>
              <a:gd name="connsiteX40" fmla="*/ 459 w 732"/>
              <a:gd name="connsiteY40" fmla="*/ 564 h 759"/>
              <a:gd name="connsiteX41" fmla="*/ 474 w 732"/>
              <a:gd name="connsiteY41" fmla="*/ 585 h 759"/>
              <a:gd name="connsiteX42" fmla="*/ 485 w 732"/>
              <a:gd name="connsiteY42" fmla="*/ 595 h 759"/>
              <a:gd name="connsiteX43" fmla="*/ 495 w 732"/>
              <a:gd name="connsiteY43" fmla="*/ 601 h 759"/>
              <a:gd name="connsiteX44" fmla="*/ 517 w 732"/>
              <a:gd name="connsiteY44" fmla="*/ 622 h 759"/>
              <a:gd name="connsiteX45" fmla="*/ 538 w 732"/>
              <a:gd name="connsiteY45" fmla="*/ 632 h 759"/>
              <a:gd name="connsiteX46" fmla="*/ 559 w 732"/>
              <a:gd name="connsiteY46" fmla="*/ 648 h 759"/>
              <a:gd name="connsiteX47" fmla="*/ 585 w 732"/>
              <a:gd name="connsiteY47" fmla="*/ 659 h 759"/>
              <a:gd name="connsiteX48" fmla="*/ 596 w 732"/>
              <a:gd name="connsiteY48" fmla="*/ 664 h 759"/>
              <a:gd name="connsiteX49" fmla="*/ 606 w 732"/>
              <a:gd name="connsiteY49" fmla="*/ 669 h 759"/>
              <a:gd name="connsiteX50" fmla="*/ 617 w 732"/>
              <a:gd name="connsiteY50" fmla="*/ 669 h 759"/>
              <a:gd name="connsiteX51" fmla="*/ 627 w 732"/>
              <a:gd name="connsiteY51" fmla="*/ 674 h 759"/>
              <a:gd name="connsiteX52" fmla="*/ 632 w 732"/>
              <a:gd name="connsiteY52" fmla="*/ 674 h 759"/>
              <a:gd name="connsiteX53" fmla="*/ 638 w 732"/>
              <a:gd name="connsiteY53" fmla="*/ 674 h 759"/>
              <a:gd name="connsiteX54" fmla="*/ 648 w 732"/>
              <a:gd name="connsiteY54" fmla="*/ 674 h 759"/>
              <a:gd name="connsiteX55" fmla="*/ 653 w 732"/>
              <a:gd name="connsiteY55" fmla="*/ 669 h 759"/>
              <a:gd name="connsiteX56" fmla="*/ 653 w 732"/>
              <a:gd name="connsiteY56" fmla="*/ 664 h 759"/>
              <a:gd name="connsiteX57" fmla="*/ 659 w 732"/>
              <a:gd name="connsiteY57" fmla="*/ 659 h 759"/>
              <a:gd name="connsiteX58" fmla="*/ 664 w 732"/>
              <a:gd name="connsiteY58" fmla="*/ 653 h 759"/>
              <a:gd name="connsiteX59" fmla="*/ 664 w 732"/>
              <a:gd name="connsiteY59" fmla="*/ 643 h 759"/>
              <a:gd name="connsiteX60" fmla="*/ 669 w 732"/>
              <a:gd name="connsiteY60" fmla="*/ 627 h 759"/>
              <a:gd name="connsiteX61" fmla="*/ 675 w 732"/>
              <a:gd name="connsiteY61" fmla="*/ 611 h 759"/>
              <a:gd name="connsiteX62" fmla="*/ 680 w 732"/>
              <a:gd name="connsiteY62" fmla="*/ 595 h 759"/>
              <a:gd name="connsiteX63" fmla="*/ 680 w 732"/>
              <a:gd name="connsiteY63" fmla="*/ 580 h 759"/>
              <a:gd name="connsiteX64" fmla="*/ 685 w 732"/>
              <a:gd name="connsiteY64" fmla="*/ 564 h 759"/>
              <a:gd name="connsiteX65" fmla="*/ 690 w 732"/>
              <a:gd name="connsiteY65" fmla="*/ 553 h 759"/>
              <a:gd name="connsiteX66" fmla="*/ 696 w 732"/>
              <a:gd name="connsiteY66" fmla="*/ 543 h 759"/>
              <a:gd name="connsiteX67" fmla="*/ 696 w 732"/>
              <a:gd name="connsiteY67" fmla="*/ 538 h 759"/>
              <a:gd name="connsiteX68" fmla="*/ 701 w 732"/>
              <a:gd name="connsiteY68" fmla="*/ 527 h 759"/>
              <a:gd name="connsiteX69" fmla="*/ 701 w 732"/>
              <a:gd name="connsiteY69" fmla="*/ 527 h 759"/>
              <a:gd name="connsiteX70" fmla="*/ 706 w 732"/>
              <a:gd name="connsiteY70" fmla="*/ 527 h 759"/>
              <a:gd name="connsiteX71" fmla="*/ 706 w 732"/>
              <a:gd name="connsiteY71" fmla="*/ 527 h 759"/>
              <a:gd name="connsiteX72" fmla="*/ 706 w 732"/>
              <a:gd name="connsiteY72" fmla="*/ 532 h 759"/>
              <a:gd name="connsiteX73" fmla="*/ 706 w 732"/>
              <a:gd name="connsiteY73" fmla="*/ 538 h 759"/>
              <a:gd name="connsiteX74" fmla="*/ 711 w 732"/>
              <a:gd name="connsiteY74" fmla="*/ 543 h 759"/>
              <a:gd name="connsiteX75" fmla="*/ 711 w 732"/>
              <a:gd name="connsiteY75" fmla="*/ 559 h 759"/>
              <a:gd name="connsiteX76" fmla="*/ 711 w 732"/>
              <a:gd name="connsiteY76" fmla="*/ 569 h 759"/>
              <a:gd name="connsiteX77" fmla="*/ 711 w 732"/>
              <a:gd name="connsiteY77" fmla="*/ 585 h 759"/>
              <a:gd name="connsiteX78" fmla="*/ 711 w 732"/>
              <a:gd name="connsiteY78" fmla="*/ 601 h 759"/>
              <a:gd name="connsiteX79" fmla="*/ 711 w 732"/>
              <a:gd name="connsiteY79" fmla="*/ 622 h 759"/>
              <a:gd name="connsiteX80" fmla="*/ 711 w 732"/>
              <a:gd name="connsiteY80" fmla="*/ 638 h 759"/>
              <a:gd name="connsiteX81" fmla="*/ 711 w 732"/>
              <a:gd name="connsiteY81" fmla="*/ 653 h 759"/>
              <a:gd name="connsiteX82" fmla="*/ 717 w 732"/>
              <a:gd name="connsiteY82" fmla="*/ 669 h 759"/>
              <a:gd name="connsiteX83" fmla="*/ 717 w 732"/>
              <a:gd name="connsiteY83" fmla="*/ 685 h 759"/>
              <a:gd name="connsiteX84" fmla="*/ 722 w 732"/>
              <a:gd name="connsiteY84" fmla="*/ 696 h 759"/>
              <a:gd name="connsiteX85" fmla="*/ 722 w 732"/>
              <a:gd name="connsiteY85" fmla="*/ 706 h 759"/>
              <a:gd name="connsiteX86" fmla="*/ 727 w 732"/>
              <a:gd name="connsiteY86" fmla="*/ 717 h 759"/>
              <a:gd name="connsiteX87" fmla="*/ 727 w 732"/>
              <a:gd name="connsiteY87" fmla="*/ 722 h 759"/>
              <a:gd name="connsiteX88" fmla="*/ 732 w 732"/>
              <a:gd name="connsiteY88" fmla="*/ 732 h 759"/>
              <a:gd name="connsiteX89" fmla="*/ 732 w 732"/>
              <a:gd name="connsiteY89" fmla="*/ 738 h 759"/>
              <a:gd name="connsiteX90" fmla="*/ 732 w 732"/>
              <a:gd name="connsiteY90" fmla="*/ 743 h 759"/>
              <a:gd name="connsiteX91" fmla="*/ 732 w 732"/>
              <a:gd name="connsiteY91" fmla="*/ 748 h 759"/>
              <a:gd name="connsiteX92" fmla="*/ 727 w 732"/>
              <a:gd name="connsiteY92" fmla="*/ 753 h 759"/>
              <a:gd name="connsiteX93" fmla="*/ 722 w 732"/>
              <a:gd name="connsiteY93" fmla="*/ 759 h 759"/>
              <a:gd name="connsiteX94" fmla="*/ 711 w 732"/>
              <a:gd name="connsiteY94" fmla="*/ 759 h 759"/>
              <a:gd name="connsiteX95" fmla="*/ 701 w 732"/>
              <a:gd name="connsiteY95" fmla="*/ 759 h 759"/>
              <a:gd name="connsiteX96" fmla="*/ 685 w 732"/>
              <a:gd name="connsiteY96" fmla="*/ 759 h 759"/>
              <a:gd name="connsiteX97" fmla="*/ 669 w 732"/>
              <a:gd name="connsiteY97" fmla="*/ 753 h 759"/>
              <a:gd name="connsiteX98" fmla="*/ 648 w 732"/>
              <a:gd name="connsiteY98" fmla="*/ 753 h 759"/>
              <a:gd name="connsiteX99" fmla="*/ 627 w 732"/>
              <a:gd name="connsiteY99" fmla="*/ 748 h 759"/>
              <a:gd name="connsiteX100" fmla="*/ 606 w 732"/>
              <a:gd name="connsiteY100" fmla="*/ 743 h 759"/>
              <a:gd name="connsiteX101" fmla="*/ 596 w 732"/>
              <a:gd name="connsiteY101" fmla="*/ 738 h 759"/>
              <a:gd name="connsiteX102" fmla="*/ 585 w 732"/>
              <a:gd name="connsiteY102" fmla="*/ 732 h 759"/>
              <a:gd name="connsiteX103" fmla="*/ 569 w 732"/>
              <a:gd name="connsiteY103" fmla="*/ 727 h 759"/>
              <a:gd name="connsiteX104" fmla="*/ 559 w 732"/>
              <a:gd name="connsiteY104" fmla="*/ 722 h 759"/>
              <a:gd name="connsiteX105" fmla="*/ 543 w 732"/>
              <a:gd name="connsiteY105" fmla="*/ 717 h 759"/>
              <a:gd name="connsiteX106" fmla="*/ 527 w 732"/>
              <a:gd name="connsiteY106" fmla="*/ 706 h 759"/>
              <a:gd name="connsiteX107" fmla="*/ 517 w 732"/>
              <a:gd name="connsiteY107" fmla="*/ 696 h 759"/>
              <a:gd name="connsiteX108" fmla="*/ 501 w 732"/>
              <a:gd name="connsiteY108" fmla="*/ 685 h 759"/>
              <a:gd name="connsiteX109" fmla="*/ 469 w 732"/>
              <a:gd name="connsiteY109" fmla="*/ 659 h 759"/>
              <a:gd name="connsiteX110" fmla="*/ 443 w 732"/>
              <a:gd name="connsiteY110" fmla="*/ 632 h 759"/>
              <a:gd name="connsiteX111" fmla="*/ 432 w 732"/>
              <a:gd name="connsiteY111" fmla="*/ 622 h 759"/>
              <a:gd name="connsiteX112" fmla="*/ 422 w 732"/>
              <a:gd name="connsiteY112" fmla="*/ 606 h 759"/>
              <a:gd name="connsiteX113" fmla="*/ 411 w 732"/>
              <a:gd name="connsiteY113" fmla="*/ 590 h 759"/>
              <a:gd name="connsiteX114" fmla="*/ 401 w 732"/>
              <a:gd name="connsiteY114" fmla="*/ 574 h 759"/>
              <a:gd name="connsiteX115" fmla="*/ 395 w 732"/>
              <a:gd name="connsiteY115" fmla="*/ 559 h 759"/>
              <a:gd name="connsiteX116" fmla="*/ 385 w 732"/>
              <a:gd name="connsiteY116" fmla="*/ 543 h 759"/>
              <a:gd name="connsiteX117" fmla="*/ 380 w 732"/>
              <a:gd name="connsiteY117" fmla="*/ 527 h 759"/>
              <a:gd name="connsiteX118" fmla="*/ 369 w 732"/>
              <a:gd name="connsiteY118" fmla="*/ 511 h 759"/>
              <a:gd name="connsiteX119" fmla="*/ 364 w 732"/>
              <a:gd name="connsiteY119" fmla="*/ 501 h 759"/>
              <a:gd name="connsiteX120" fmla="*/ 364 w 732"/>
              <a:gd name="connsiteY120" fmla="*/ 485 h 759"/>
              <a:gd name="connsiteX121" fmla="*/ 359 w 732"/>
              <a:gd name="connsiteY121" fmla="*/ 469 h 759"/>
              <a:gd name="connsiteX122" fmla="*/ 359 w 732"/>
              <a:gd name="connsiteY122" fmla="*/ 453 h 759"/>
              <a:gd name="connsiteX123" fmla="*/ 353 w 732"/>
              <a:gd name="connsiteY123" fmla="*/ 422 h 759"/>
              <a:gd name="connsiteX124" fmla="*/ 348 w 732"/>
              <a:gd name="connsiteY124" fmla="*/ 385 h 759"/>
              <a:gd name="connsiteX125" fmla="*/ 348 w 732"/>
              <a:gd name="connsiteY125" fmla="*/ 353 h 759"/>
              <a:gd name="connsiteX126" fmla="*/ 348 w 732"/>
              <a:gd name="connsiteY126" fmla="*/ 316 h 759"/>
              <a:gd name="connsiteX127" fmla="*/ 348 w 732"/>
              <a:gd name="connsiteY127" fmla="*/ 279 h 759"/>
              <a:gd name="connsiteX128" fmla="*/ 348 w 732"/>
              <a:gd name="connsiteY128" fmla="*/ 243 h 759"/>
              <a:gd name="connsiteX129" fmla="*/ 353 w 732"/>
              <a:gd name="connsiteY129" fmla="*/ 200 h 759"/>
              <a:gd name="connsiteX130" fmla="*/ 359 w 732"/>
              <a:gd name="connsiteY130" fmla="*/ 158 h 759"/>
              <a:gd name="connsiteX131" fmla="*/ 359 w 732"/>
              <a:gd name="connsiteY131" fmla="*/ 142 h 759"/>
              <a:gd name="connsiteX132" fmla="*/ 359 w 732"/>
              <a:gd name="connsiteY132" fmla="*/ 127 h 759"/>
              <a:gd name="connsiteX133" fmla="*/ 359 w 732"/>
              <a:gd name="connsiteY133" fmla="*/ 111 h 759"/>
              <a:gd name="connsiteX134" fmla="*/ 364 w 732"/>
              <a:gd name="connsiteY134" fmla="*/ 100 h 759"/>
              <a:gd name="connsiteX135" fmla="*/ 364 w 732"/>
              <a:gd name="connsiteY135" fmla="*/ 90 h 759"/>
              <a:gd name="connsiteX136" fmla="*/ 364 w 732"/>
              <a:gd name="connsiteY136" fmla="*/ 85 h 759"/>
              <a:gd name="connsiteX137" fmla="*/ 364 w 732"/>
              <a:gd name="connsiteY137" fmla="*/ 79 h 759"/>
              <a:gd name="connsiteX138" fmla="*/ 359 w 732"/>
              <a:gd name="connsiteY138" fmla="*/ 74 h 759"/>
              <a:gd name="connsiteX139" fmla="*/ 359 w 732"/>
              <a:gd name="connsiteY139" fmla="*/ 74 h 759"/>
              <a:gd name="connsiteX140" fmla="*/ 353 w 732"/>
              <a:gd name="connsiteY140" fmla="*/ 74 h 759"/>
              <a:gd name="connsiteX141" fmla="*/ 348 w 732"/>
              <a:gd name="connsiteY141" fmla="*/ 74 h 759"/>
              <a:gd name="connsiteX142" fmla="*/ 337 w 732"/>
              <a:gd name="connsiteY142" fmla="*/ 79 h 759"/>
              <a:gd name="connsiteX143" fmla="*/ 327 w 732"/>
              <a:gd name="connsiteY143" fmla="*/ 79 h 759"/>
              <a:gd name="connsiteX144" fmla="*/ 311 w 732"/>
              <a:gd name="connsiteY144" fmla="*/ 85 h 759"/>
              <a:gd name="connsiteX145" fmla="*/ 295 w 732"/>
              <a:gd name="connsiteY145" fmla="*/ 90 h 759"/>
              <a:gd name="connsiteX146" fmla="*/ 279 w 732"/>
              <a:gd name="connsiteY146" fmla="*/ 95 h 759"/>
              <a:gd name="connsiteX147" fmla="*/ 243 w 732"/>
              <a:gd name="connsiteY147" fmla="*/ 106 h 759"/>
              <a:gd name="connsiteX148" fmla="*/ 206 w 732"/>
              <a:gd name="connsiteY148" fmla="*/ 116 h 759"/>
              <a:gd name="connsiteX149" fmla="*/ 169 w 732"/>
              <a:gd name="connsiteY149" fmla="*/ 127 h 759"/>
              <a:gd name="connsiteX150" fmla="*/ 132 w 732"/>
              <a:gd name="connsiteY150" fmla="*/ 137 h 759"/>
              <a:gd name="connsiteX151" fmla="*/ 111 w 732"/>
              <a:gd name="connsiteY151" fmla="*/ 142 h 759"/>
              <a:gd name="connsiteX152" fmla="*/ 95 w 732"/>
              <a:gd name="connsiteY152" fmla="*/ 142 h 759"/>
              <a:gd name="connsiteX153" fmla="*/ 79 w 732"/>
              <a:gd name="connsiteY153" fmla="*/ 148 h 759"/>
              <a:gd name="connsiteX154" fmla="*/ 69 w 732"/>
              <a:gd name="connsiteY154" fmla="*/ 148 h 759"/>
              <a:gd name="connsiteX155" fmla="*/ 58 w 732"/>
              <a:gd name="connsiteY155" fmla="*/ 153 h 759"/>
              <a:gd name="connsiteX156" fmla="*/ 48 w 732"/>
              <a:gd name="connsiteY156" fmla="*/ 153 h 759"/>
              <a:gd name="connsiteX157" fmla="*/ 42 w 732"/>
              <a:gd name="connsiteY157" fmla="*/ 153 h 759"/>
              <a:gd name="connsiteX158" fmla="*/ 37 w 732"/>
              <a:gd name="connsiteY158" fmla="*/ 153 h 759"/>
              <a:gd name="connsiteX159" fmla="*/ 6 w 732"/>
              <a:gd name="connsiteY159" fmla="*/ 142 h 759"/>
              <a:gd name="connsiteX160" fmla="*/ 0 w 732"/>
              <a:gd name="connsiteY160" fmla="*/ 137 h 759"/>
              <a:gd name="connsiteX161" fmla="*/ 16 w 732"/>
              <a:gd name="connsiteY161" fmla="*/ 106 h 759"/>
              <a:gd name="connsiteX162" fmla="*/ 27 w 732"/>
              <a:gd name="connsiteY162" fmla="*/ 100 h 759"/>
              <a:gd name="connsiteX163" fmla="*/ 53 w 732"/>
              <a:gd name="connsiteY163" fmla="*/ 100 h 759"/>
              <a:gd name="connsiteX164" fmla="*/ 85 w 732"/>
              <a:gd name="connsiteY164" fmla="*/ 95 h 759"/>
              <a:gd name="connsiteX165" fmla="*/ 100 w 732"/>
              <a:gd name="connsiteY165" fmla="*/ 95 h 759"/>
              <a:gd name="connsiteX166" fmla="*/ 116 w 732"/>
              <a:gd name="connsiteY166" fmla="*/ 90 h 759"/>
              <a:gd name="connsiteX167" fmla="*/ 137 w 732"/>
              <a:gd name="connsiteY167" fmla="*/ 85 h 759"/>
              <a:gd name="connsiteX168" fmla="*/ 158 w 732"/>
              <a:gd name="connsiteY168" fmla="*/ 85 h 759"/>
              <a:gd name="connsiteX169" fmla="*/ 195 w 732"/>
              <a:gd name="connsiteY169" fmla="*/ 74 h 759"/>
              <a:gd name="connsiteX170" fmla="*/ 232 w 732"/>
              <a:gd name="connsiteY170" fmla="*/ 69 h 759"/>
              <a:gd name="connsiteX171" fmla="*/ 264 w 732"/>
              <a:gd name="connsiteY171" fmla="*/ 58 h 759"/>
              <a:gd name="connsiteX172" fmla="*/ 295 w 732"/>
              <a:gd name="connsiteY172" fmla="*/ 48 h 759"/>
              <a:gd name="connsiteX173" fmla="*/ 311 w 732"/>
              <a:gd name="connsiteY173" fmla="*/ 42 h 759"/>
              <a:gd name="connsiteX174" fmla="*/ 327 w 732"/>
              <a:gd name="connsiteY174" fmla="*/ 37 h 759"/>
              <a:gd name="connsiteX175" fmla="*/ 337 w 732"/>
              <a:gd name="connsiteY175" fmla="*/ 37 h 759"/>
              <a:gd name="connsiteX176" fmla="*/ 348 w 732"/>
              <a:gd name="connsiteY176" fmla="*/ 32 h 759"/>
              <a:gd name="connsiteX177" fmla="*/ 353 w 732"/>
              <a:gd name="connsiteY177" fmla="*/ 27 h 759"/>
              <a:gd name="connsiteX178" fmla="*/ 359 w 732"/>
              <a:gd name="connsiteY178" fmla="*/ 21 h 759"/>
              <a:gd name="connsiteX179" fmla="*/ 364 w 732"/>
              <a:gd name="connsiteY179" fmla="*/ 16 h 759"/>
              <a:gd name="connsiteX180" fmla="*/ 369 w 732"/>
              <a:gd name="connsiteY180" fmla="*/ 11 h 759"/>
              <a:gd name="connsiteX181" fmla="*/ 374 w 732"/>
              <a:gd name="connsiteY181" fmla="*/ 6 h 759"/>
              <a:gd name="connsiteX182" fmla="*/ 380 w 732"/>
              <a:gd name="connsiteY182" fmla="*/ 0 h 759"/>
              <a:gd name="connsiteX183" fmla="*/ 385 w 732"/>
              <a:gd name="connsiteY183" fmla="*/ 0 h 759"/>
              <a:gd name="connsiteX184" fmla="*/ 390 w 732"/>
              <a:gd name="connsiteY184" fmla="*/ 0 h 759"/>
              <a:gd name="connsiteX185" fmla="*/ 390 w 732"/>
              <a:gd name="connsiteY185" fmla="*/ 0 h 759"/>
              <a:gd name="connsiteX0" fmla="*/ 387 w 729"/>
              <a:gd name="connsiteY0" fmla="*/ 0 h 759"/>
              <a:gd name="connsiteX1" fmla="*/ 398 w 729"/>
              <a:gd name="connsiteY1" fmla="*/ 0 h 759"/>
              <a:gd name="connsiteX2" fmla="*/ 408 w 729"/>
              <a:gd name="connsiteY2" fmla="*/ 6 h 759"/>
              <a:gd name="connsiteX3" fmla="*/ 419 w 729"/>
              <a:gd name="connsiteY3" fmla="*/ 11 h 759"/>
              <a:gd name="connsiteX4" fmla="*/ 435 w 729"/>
              <a:gd name="connsiteY4" fmla="*/ 21 h 759"/>
              <a:gd name="connsiteX5" fmla="*/ 445 w 729"/>
              <a:gd name="connsiteY5" fmla="*/ 32 h 759"/>
              <a:gd name="connsiteX6" fmla="*/ 456 w 729"/>
              <a:gd name="connsiteY6" fmla="*/ 37 h 759"/>
              <a:gd name="connsiteX7" fmla="*/ 456 w 729"/>
              <a:gd name="connsiteY7" fmla="*/ 42 h 759"/>
              <a:gd name="connsiteX8" fmla="*/ 461 w 729"/>
              <a:gd name="connsiteY8" fmla="*/ 42 h 759"/>
              <a:gd name="connsiteX9" fmla="*/ 461 w 729"/>
              <a:gd name="connsiteY9" fmla="*/ 48 h 759"/>
              <a:gd name="connsiteX10" fmla="*/ 461 w 729"/>
              <a:gd name="connsiteY10" fmla="*/ 48 h 759"/>
              <a:gd name="connsiteX11" fmla="*/ 461 w 729"/>
              <a:gd name="connsiteY11" fmla="*/ 53 h 759"/>
              <a:gd name="connsiteX12" fmla="*/ 456 w 729"/>
              <a:gd name="connsiteY12" fmla="*/ 58 h 759"/>
              <a:gd name="connsiteX13" fmla="*/ 450 w 729"/>
              <a:gd name="connsiteY13" fmla="*/ 63 h 759"/>
              <a:gd name="connsiteX14" fmla="*/ 440 w 729"/>
              <a:gd name="connsiteY14" fmla="*/ 69 h 759"/>
              <a:gd name="connsiteX15" fmla="*/ 435 w 729"/>
              <a:gd name="connsiteY15" fmla="*/ 74 h 759"/>
              <a:gd name="connsiteX16" fmla="*/ 429 w 729"/>
              <a:gd name="connsiteY16" fmla="*/ 79 h 759"/>
              <a:gd name="connsiteX17" fmla="*/ 429 w 729"/>
              <a:gd name="connsiteY17" fmla="*/ 90 h 759"/>
              <a:gd name="connsiteX18" fmla="*/ 424 w 729"/>
              <a:gd name="connsiteY18" fmla="*/ 100 h 759"/>
              <a:gd name="connsiteX19" fmla="*/ 419 w 729"/>
              <a:gd name="connsiteY19" fmla="*/ 116 h 759"/>
              <a:gd name="connsiteX20" fmla="*/ 413 w 729"/>
              <a:gd name="connsiteY20" fmla="*/ 137 h 759"/>
              <a:gd name="connsiteX21" fmla="*/ 408 w 729"/>
              <a:gd name="connsiteY21" fmla="*/ 158 h 759"/>
              <a:gd name="connsiteX22" fmla="*/ 408 w 729"/>
              <a:gd name="connsiteY22" fmla="*/ 179 h 759"/>
              <a:gd name="connsiteX23" fmla="*/ 403 w 729"/>
              <a:gd name="connsiteY23" fmla="*/ 206 h 759"/>
              <a:gd name="connsiteX24" fmla="*/ 398 w 729"/>
              <a:gd name="connsiteY24" fmla="*/ 227 h 759"/>
              <a:gd name="connsiteX25" fmla="*/ 398 w 729"/>
              <a:gd name="connsiteY25" fmla="*/ 248 h 759"/>
              <a:gd name="connsiteX26" fmla="*/ 392 w 729"/>
              <a:gd name="connsiteY26" fmla="*/ 264 h 759"/>
              <a:gd name="connsiteX27" fmla="*/ 392 w 729"/>
              <a:gd name="connsiteY27" fmla="*/ 285 h 759"/>
              <a:gd name="connsiteX28" fmla="*/ 387 w 729"/>
              <a:gd name="connsiteY28" fmla="*/ 300 h 759"/>
              <a:gd name="connsiteX29" fmla="*/ 387 w 729"/>
              <a:gd name="connsiteY29" fmla="*/ 311 h 759"/>
              <a:gd name="connsiteX30" fmla="*/ 387 w 729"/>
              <a:gd name="connsiteY30" fmla="*/ 322 h 759"/>
              <a:gd name="connsiteX31" fmla="*/ 387 w 729"/>
              <a:gd name="connsiteY31" fmla="*/ 343 h 759"/>
              <a:gd name="connsiteX32" fmla="*/ 392 w 729"/>
              <a:gd name="connsiteY32" fmla="*/ 369 h 759"/>
              <a:gd name="connsiteX33" fmla="*/ 398 w 729"/>
              <a:gd name="connsiteY33" fmla="*/ 411 h 759"/>
              <a:gd name="connsiteX34" fmla="*/ 398 w 729"/>
              <a:gd name="connsiteY34" fmla="*/ 437 h 759"/>
              <a:gd name="connsiteX35" fmla="*/ 403 w 729"/>
              <a:gd name="connsiteY35" fmla="*/ 464 h 759"/>
              <a:gd name="connsiteX36" fmla="*/ 413 w 729"/>
              <a:gd name="connsiteY36" fmla="*/ 490 h 759"/>
              <a:gd name="connsiteX37" fmla="*/ 419 w 729"/>
              <a:gd name="connsiteY37" fmla="*/ 506 h 759"/>
              <a:gd name="connsiteX38" fmla="*/ 424 w 729"/>
              <a:gd name="connsiteY38" fmla="*/ 516 h 759"/>
              <a:gd name="connsiteX39" fmla="*/ 440 w 729"/>
              <a:gd name="connsiteY39" fmla="*/ 543 h 759"/>
              <a:gd name="connsiteX40" fmla="*/ 456 w 729"/>
              <a:gd name="connsiteY40" fmla="*/ 564 h 759"/>
              <a:gd name="connsiteX41" fmla="*/ 471 w 729"/>
              <a:gd name="connsiteY41" fmla="*/ 585 h 759"/>
              <a:gd name="connsiteX42" fmla="*/ 482 w 729"/>
              <a:gd name="connsiteY42" fmla="*/ 595 h 759"/>
              <a:gd name="connsiteX43" fmla="*/ 492 w 729"/>
              <a:gd name="connsiteY43" fmla="*/ 601 h 759"/>
              <a:gd name="connsiteX44" fmla="*/ 514 w 729"/>
              <a:gd name="connsiteY44" fmla="*/ 622 h 759"/>
              <a:gd name="connsiteX45" fmla="*/ 535 w 729"/>
              <a:gd name="connsiteY45" fmla="*/ 632 h 759"/>
              <a:gd name="connsiteX46" fmla="*/ 556 w 729"/>
              <a:gd name="connsiteY46" fmla="*/ 648 h 759"/>
              <a:gd name="connsiteX47" fmla="*/ 582 w 729"/>
              <a:gd name="connsiteY47" fmla="*/ 659 h 759"/>
              <a:gd name="connsiteX48" fmla="*/ 593 w 729"/>
              <a:gd name="connsiteY48" fmla="*/ 664 h 759"/>
              <a:gd name="connsiteX49" fmla="*/ 603 w 729"/>
              <a:gd name="connsiteY49" fmla="*/ 669 h 759"/>
              <a:gd name="connsiteX50" fmla="*/ 614 w 729"/>
              <a:gd name="connsiteY50" fmla="*/ 669 h 759"/>
              <a:gd name="connsiteX51" fmla="*/ 624 w 729"/>
              <a:gd name="connsiteY51" fmla="*/ 674 h 759"/>
              <a:gd name="connsiteX52" fmla="*/ 629 w 729"/>
              <a:gd name="connsiteY52" fmla="*/ 674 h 759"/>
              <a:gd name="connsiteX53" fmla="*/ 635 w 729"/>
              <a:gd name="connsiteY53" fmla="*/ 674 h 759"/>
              <a:gd name="connsiteX54" fmla="*/ 645 w 729"/>
              <a:gd name="connsiteY54" fmla="*/ 674 h 759"/>
              <a:gd name="connsiteX55" fmla="*/ 650 w 729"/>
              <a:gd name="connsiteY55" fmla="*/ 669 h 759"/>
              <a:gd name="connsiteX56" fmla="*/ 650 w 729"/>
              <a:gd name="connsiteY56" fmla="*/ 664 h 759"/>
              <a:gd name="connsiteX57" fmla="*/ 656 w 729"/>
              <a:gd name="connsiteY57" fmla="*/ 659 h 759"/>
              <a:gd name="connsiteX58" fmla="*/ 661 w 729"/>
              <a:gd name="connsiteY58" fmla="*/ 653 h 759"/>
              <a:gd name="connsiteX59" fmla="*/ 661 w 729"/>
              <a:gd name="connsiteY59" fmla="*/ 643 h 759"/>
              <a:gd name="connsiteX60" fmla="*/ 666 w 729"/>
              <a:gd name="connsiteY60" fmla="*/ 627 h 759"/>
              <a:gd name="connsiteX61" fmla="*/ 672 w 729"/>
              <a:gd name="connsiteY61" fmla="*/ 611 h 759"/>
              <a:gd name="connsiteX62" fmla="*/ 677 w 729"/>
              <a:gd name="connsiteY62" fmla="*/ 595 h 759"/>
              <a:gd name="connsiteX63" fmla="*/ 677 w 729"/>
              <a:gd name="connsiteY63" fmla="*/ 580 h 759"/>
              <a:gd name="connsiteX64" fmla="*/ 682 w 729"/>
              <a:gd name="connsiteY64" fmla="*/ 564 h 759"/>
              <a:gd name="connsiteX65" fmla="*/ 687 w 729"/>
              <a:gd name="connsiteY65" fmla="*/ 553 h 759"/>
              <a:gd name="connsiteX66" fmla="*/ 693 w 729"/>
              <a:gd name="connsiteY66" fmla="*/ 543 h 759"/>
              <a:gd name="connsiteX67" fmla="*/ 693 w 729"/>
              <a:gd name="connsiteY67" fmla="*/ 538 h 759"/>
              <a:gd name="connsiteX68" fmla="*/ 698 w 729"/>
              <a:gd name="connsiteY68" fmla="*/ 527 h 759"/>
              <a:gd name="connsiteX69" fmla="*/ 698 w 729"/>
              <a:gd name="connsiteY69" fmla="*/ 527 h 759"/>
              <a:gd name="connsiteX70" fmla="*/ 703 w 729"/>
              <a:gd name="connsiteY70" fmla="*/ 527 h 759"/>
              <a:gd name="connsiteX71" fmla="*/ 703 w 729"/>
              <a:gd name="connsiteY71" fmla="*/ 527 h 759"/>
              <a:gd name="connsiteX72" fmla="*/ 703 w 729"/>
              <a:gd name="connsiteY72" fmla="*/ 532 h 759"/>
              <a:gd name="connsiteX73" fmla="*/ 703 w 729"/>
              <a:gd name="connsiteY73" fmla="*/ 538 h 759"/>
              <a:gd name="connsiteX74" fmla="*/ 708 w 729"/>
              <a:gd name="connsiteY74" fmla="*/ 543 h 759"/>
              <a:gd name="connsiteX75" fmla="*/ 708 w 729"/>
              <a:gd name="connsiteY75" fmla="*/ 559 h 759"/>
              <a:gd name="connsiteX76" fmla="*/ 708 w 729"/>
              <a:gd name="connsiteY76" fmla="*/ 569 h 759"/>
              <a:gd name="connsiteX77" fmla="*/ 708 w 729"/>
              <a:gd name="connsiteY77" fmla="*/ 585 h 759"/>
              <a:gd name="connsiteX78" fmla="*/ 708 w 729"/>
              <a:gd name="connsiteY78" fmla="*/ 601 h 759"/>
              <a:gd name="connsiteX79" fmla="*/ 708 w 729"/>
              <a:gd name="connsiteY79" fmla="*/ 622 h 759"/>
              <a:gd name="connsiteX80" fmla="*/ 708 w 729"/>
              <a:gd name="connsiteY80" fmla="*/ 638 h 759"/>
              <a:gd name="connsiteX81" fmla="*/ 708 w 729"/>
              <a:gd name="connsiteY81" fmla="*/ 653 h 759"/>
              <a:gd name="connsiteX82" fmla="*/ 714 w 729"/>
              <a:gd name="connsiteY82" fmla="*/ 669 h 759"/>
              <a:gd name="connsiteX83" fmla="*/ 714 w 729"/>
              <a:gd name="connsiteY83" fmla="*/ 685 h 759"/>
              <a:gd name="connsiteX84" fmla="*/ 719 w 729"/>
              <a:gd name="connsiteY84" fmla="*/ 696 h 759"/>
              <a:gd name="connsiteX85" fmla="*/ 719 w 729"/>
              <a:gd name="connsiteY85" fmla="*/ 706 h 759"/>
              <a:gd name="connsiteX86" fmla="*/ 724 w 729"/>
              <a:gd name="connsiteY86" fmla="*/ 717 h 759"/>
              <a:gd name="connsiteX87" fmla="*/ 724 w 729"/>
              <a:gd name="connsiteY87" fmla="*/ 722 h 759"/>
              <a:gd name="connsiteX88" fmla="*/ 729 w 729"/>
              <a:gd name="connsiteY88" fmla="*/ 732 h 759"/>
              <a:gd name="connsiteX89" fmla="*/ 729 w 729"/>
              <a:gd name="connsiteY89" fmla="*/ 738 h 759"/>
              <a:gd name="connsiteX90" fmla="*/ 729 w 729"/>
              <a:gd name="connsiteY90" fmla="*/ 743 h 759"/>
              <a:gd name="connsiteX91" fmla="*/ 729 w 729"/>
              <a:gd name="connsiteY91" fmla="*/ 748 h 759"/>
              <a:gd name="connsiteX92" fmla="*/ 724 w 729"/>
              <a:gd name="connsiteY92" fmla="*/ 753 h 759"/>
              <a:gd name="connsiteX93" fmla="*/ 719 w 729"/>
              <a:gd name="connsiteY93" fmla="*/ 759 h 759"/>
              <a:gd name="connsiteX94" fmla="*/ 708 w 729"/>
              <a:gd name="connsiteY94" fmla="*/ 759 h 759"/>
              <a:gd name="connsiteX95" fmla="*/ 698 w 729"/>
              <a:gd name="connsiteY95" fmla="*/ 759 h 759"/>
              <a:gd name="connsiteX96" fmla="*/ 682 w 729"/>
              <a:gd name="connsiteY96" fmla="*/ 759 h 759"/>
              <a:gd name="connsiteX97" fmla="*/ 666 w 729"/>
              <a:gd name="connsiteY97" fmla="*/ 753 h 759"/>
              <a:gd name="connsiteX98" fmla="*/ 645 w 729"/>
              <a:gd name="connsiteY98" fmla="*/ 753 h 759"/>
              <a:gd name="connsiteX99" fmla="*/ 624 w 729"/>
              <a:gd name="connsiteY99" fmla="*/ 748 h 759"/>
              <a:gd name="connsiteX100" fmla="*/ 603 w 729"/>
              <a:gd name="connsiteY100" fmla="*/ 743 h 759"/>
              <a:gd name="connsiteX101" fmla="*/ 593 w 729"/>
              <a:gd name="connsiteY101" fmla="*/ 738 h 759"/>
              <a:gd name="connsiteX102" fmla="*/ 582 w 729"/>
              <a:gd name="connsiteY102" fmla="*/ 732 h 759"/>
              <a:gd name="connsiteX103" fmla="*/ 566 w 729"/>
              <a:gd name="connsiteY103" fmla="*/ 727 h 759"/>
              <a:gd name="connsiteX104" fmla="*/ 556 w 729"/>
              <a:gd name="connsiteY104" fmla="*/ 722 h 759"/>
              <a:gd name="connsiteX105" fmla="*/ 540 w 729"/>
              <a:gd name="connsiteY105" fmla="*/ 717 h 759"/>
              <a:gd name="connsiteX106" fmla="*/ 524 w 729"/>
              <a:gd name="connsiteY106" fmla="*/ 706 h 759"/>
              <a:gd name="connsiteX107" fmla="*/ 514 w 729"/>
              <a:gd name="connsiteY107" fmla="*/ 696 h 759"/>
              <a:gd name="connsiteX108" fmla="*/ 498 w 729"/>
              <a:gd name="connsiteY108" fmla="*/ 685 h 759"/>
              <a:gd name="connsiteX109" fmla="*/ 466 w 729"/>
              <a:gd name="connsiteY109" fmla="*/ 659 h 759"/>
              <a:gd name="connsiteX110" fmla="*/ 440 w 729"/>
              <a:gd name="connsiteY110" fmla="*/ 632 h 759"/>
              <a:gd name="connsiteX111" fmla="*/ 429 w 729"/>
              <a:gd name="connsiteY111" fmla="*/ 622 h 759"/>
              <a:gd name="connsiteX112" fmla="*/ 419 w 729"/>
              <a:gd name="connsiteY112" fmla="*/ 606 h 759"/>
              <a:gd name="connsiteX113" fmla="*/ 408 w 729"/>
              <a:gd name="connsiteY113" fmla="*/ 590 h 759"/>
              <a:gd name="connsiteX114" fmla="*/ 398 w 729"/>
              <a:gd name="connsiteY114" fmla="*/ 574 h 759"/>
              <a:gd name="connsiteX115" fmla="*/ 392 w 729"/>
              <a:gd name="connsiteY115" fmla="*/ 559 h 759"/>
              <a:gd name="connsiteX116" fmla="*/ 382 w 729"/>
              <a:gd name="connsiteY116" fmla="*/ 543 h 759"/>
              <a:gd name="connsiteX117" fmla="*/ 377 w 729"/>
              <a:gd name="connsiteY117" fmla="*/ 527 h 759"/>
              <a:gd name="connsiteX118" fmla="*/ 366 w 729"/>
              <a:gd name="connsiteY118" fmla="*/ 511 h 759"/>
              <a:gd name="connsiteX119" fmla="*/ 361 w 729"/>
              <a:gd name="connsiteY119" fmla="*/ 501 h 759"/>
              <a:gd name="connsiteX120" fmla="*/ 361 w 729"/>
              <a:gd name="connsiteY120" fmla="*/ 485 h 759"/>
              <a:gd name="connsiteX121" fmla="*/ 356 w 729"/>
              <a:gd name="connsiteY121" fmla="*/ 469 h 759"/>
              <a:gd name="connsiteX122" fmla="*/ 356 w 729"/>
              <a:gd name="connsiteY122" fmla="*/ 453 h 759"/>
              <a:gd name="connsiteX123" fmla="*/ 350 w 729"/>
              <a:gd name="connsiteY123" fmla="*/ 422 h 759"/>
              <a:gd name="connsiteX124" fmla="*/ 345 w 729"/>
              <a:gd name="connsiteY124" fmla="*/ 385 h 759"/>
              <a:gd name="connsiteX125" fmla="*/ 345 w 729"/>
              <a:gd name="connsiteY125" fmla="*/ 353 h 759"/>
              <a:gd name="connsiteX126" fmla="*/ 345 w 729"/>
              <a:gd name="connsiteY126" fmla="*/ 316 h 759"/>
              <a:gd name="connsiteX127" fmla="*/ 345 w 729"/>
              <a:gd name="connsiteY127" fmla="*/ 279 h 759"/>
              <a:gd name="connsiteX128" fmla="*/ 345 w 729"/>
              <a:gd name="connsiteY128" fmla="*/ 243 h 759"/>
              <a:gd name="connsiteX129" fmla="*/ 350 w 729"/>
              <a:gd name="connsiteY129" fmla="*/ 200 h 759"/>
              <a:gd name="connsiteX130" fmla="*/ 356 w 729"/>
              <a:gd name="connsiteY130" fmla="*/ 158 h 759"/>
              <a:gd name="connsiteX131" fmla="*/ 356 w 729"/>
              <a:gd name="connsiteY131" fmla="*/ 142 h 759"/>
              <a:gd name="connsiteX132" fmla="*/ 356 w 729"/>
              <a:gd name="connsiteY132" fmla="*/ 127 h 759"/>
              <a:gd name="connsiteX133" fmla="*/ 356 w 729"/>
              <a:gd name="connsiteY133" fmla="*/ 111 h 759"/>
              <a:gd name="connsiteX134" fmla="*/ 361 w 729"/>
              <a:gd name="connsiteY134" fmla="*/ 100 h 759"/>
              <a:gd name="connsiteX135" fmla="*/ 361 w 729"/>
              <a:gd name="connsiteY135" fmla="*/ 90 h 759"/>
              <a:gd name="connsiteX136" fmla="*/ 361 w 729"/>
              <a:gd name="connsiteY136" fmla="*/ 85 h 759"/>
              <a:gd name="connsiteX137" fmla="*/ 361 w 729"/>
              <a:gd name="connsiteY137" fmla="*/ 79 h 759"/>
              <a:gd name="connsiteX138" fmla="*/ 356 w 729"/>
              <a:gd name="connsiteY138" fmla="*/ 74 h 759"/>
              <a:gd name="connsiteX139" fmla="*/ 356 w 729"/>
              <a:gd name="connsiteY139" fmla="*/ 74 h 759"/>
              <a:gd name="connsiteX140" fmla="*/ 350 w 729"/>
              <a:gd name="connsiteY140" fmla="*/ 74 h 759"/>
              <a:gd name="connsiteX141" fmla="*/ 345 w 729"/>
              <a:gd name="connsiteY141" fmla="*/ 74 h 759"/>
              <a:gd name="connsiteX142" fmla="*/ 334 w 729"/>
              <a:gd name="connsiteY142" fmla="*/ 79 h 759"/>
              <a:gd name="connsiteX143" fmla="*/ 324 w 729"/>
              <a:gd name="connsiteY143" fmla="*/ 79 h 759"/>
              <a:gd name="connsiteX144" fmla="*/ 308 w 729"/>
              <a:gd name="connsiteY144" fmla="*/ 85 h 759"/>
              <a:gd name="connsiteX145" fmla="*/ 292 w 729"/>
              <a:gd name="connsiteY145" fmla="*/ 90 h 759"/>
              <a:gd name="connsiteX146" fmla="*/ 276 w 729"/>
              <a:gd name="connsiteY146" fmla="*/ 95 h 759"/>
              <a:gd name="connsiteX147" fmla="*/ 240 w 729"/>
              <a:gd name="connsiteY147" fmla="*/ 106 h 759"/>
              <a:gd name="connsiteX148" fmla="*/ 203 w 729"/>
              <a:gd name="connsiteY148" fmla="*/ 116 h 759"/>
              <a:gd name="connsiteX149" fmla="*/ 166 w 729"/>
              <a:gd name="connsiteY149" fmla="*/ 127 h 759"/>
              <a:gd name="connsiteX150" fmla="*/ 129 w 729"/>
              <a:gd name="connsiteY150" fmla="*/ 137 h 759"/>
              <a:gd name="connsiteX151" fmla="*/ 108 w 729"/>
              <a:gd name="connsiteY151" fmla="*/ 142 h 759"/>
              <a:gd name="connsiteX152" fmla="*/ 92 w 729"/>
              <a:gd name="connsiteY152" fmla="*/ 142 h 759"/>
              <a:gd name="connsiteX153" fmla="*/ 76 w 729"/>
              <a:gd name="connsiteY153" fmla="*/ 148 h 759"/>
              <a:gd name="connsiteX154" fmla="*/ 66 w 729"/>
              <a:gd name="connsiteY154" fmla="*/ 148 h 759"/>
              <a:gd name="connsiteX155" fmla="*/ 55 w 729"/>
              <a:gd name="connsiteY155" fmla="*/ 153 h 759"/>
              <a:gd name="connsiteX156" fmla="*/ 45 w 729"/>
              <a:gd name="connsiteY156" fmla="*/ 153 h 759"/>
              <a:gd name="connsiteX157" fmla="*/ 39 w 729"/>
              <a:gd name="connsiteY157" fmla="*/ 153 h 759"/>
              <a:gd name="connsiteX158" fmla="*/ 34 w 729"/>
              <a:gd name="connsiteY158" fmla="*/ 153 h 759"/>
              <a:gd name="connsiteX159" fmla="*/ 3 w 729"/>
              <a:gd name="connsiteY159" fmla="*/ 142 h 759"/>
              <a:gd name="connsiteX160" fmla="*/ 13 w 729"/>
              <a:gd name="connsiteY160" fmla="*/ 106 h 759"/>
              <a:gd name="connsiteX161" fmla="*/ 24 w 729"/>
              <a:gd name="connsiteY161" fmla="*/ 100 h 759"/>
              <a:gd name="connsiteX162" fmla="*/ 50 w 729"/>
              <a:gd name="connsiteY162" fmla="*/ 100 h 759"/>
              <a:gd name="connsiteX163" fmla="*/ 82 w 729"/>
              <a:gd name="connsiteY163" fmla="*/ 95 h 759"/>
              <a:gd name="connsiteX164" fmla="*/ 97 w 729"/>
              <a:gd name="connsiteY164" fmla="*/ 95 h 759"/>
              <a:gd name="connsiteX165" fmla="*/ 113 w 729"/>
              <a:gd name="connsiteY165" fmla="*/ 90 h 759"/>
              <a:gd name="connsiteX166" fmla="*/ 134 w 729"/>
              <a:gd name="connsiteY166" fmla="*/ 85 h 759"/>
              <a:gd name="connsiteX167" fmla="*/ 155 w 729"/>
              <a:gd name="connsiteY167" fmla="*/ 85 h 759"/>
              <a:gd name="connsiteX168" fmla="*/ 192 w 729"/>
              <a:gd name="connsiteY168" fmla="*/ 74 h 759"/>
              <a:gd name="connsiteX169" fmla="*/ 229 w 729"/>
              <a:gd name="connsiteY169" fmla="*/ 69 h 759"/>
              <a:gd name="connsiteX170" fmla="*/ 261 w 729"/>
              <a:gd name="connsiteY170" fmla="*/ 58 h 759"/>
              <a:gd name="connsiteX171" fmla="*/ 292 w 729"/>
              <a:gd name="connsiteY171" fmla="*/ 48 h 759"/>
              <a:gd name="connsiteX172" fmla="*/ 308 w 729"/>
              <a:gd name="connsiteY172" fmla="*/ 42 h 759"/>
              <a:gd name="connsiteX173" fmla="*/ 324 w 729"/>
              <a:gd name="connsiteY173" fmla="*/ 37 h 759"/>
              <a:gd name="connsiteX174" fmla="*/ 334 w 729"/>
              <a:gd name="connsiteY174" fmla="*/ 37 h 759"/>
              <a:gd name="connsiteX175" fmla="*/ 345 w 729"/>
              <a:gd name="connsiteY175" fmla="*/ 32 h 759"/>
              <a:gd name="connsiteX176" fmla="*/ 350 w 729"/>
              <a:gd name="connsiteY176" fmla="*/ 27 h 759"/>
              <a:gd name="connsiteX177" fmla="*/ 356 w 729"/>
              <a:gd name="connsiteY177" fmla="*/ 21 h 759"/>
              <a:gd name="connsiteX178" fmla="*/ 361 w 729"/>
              <a:gd name="connsiteY178" fmla="*/ 16 h 759"/>
              <a:gd name="connsiteX179" fmla="*/ 366 w 729"/>
              <a:gd name="connsiteY179" fmla="*/ 11 h 759"/>
              <a:gd name="connsiteX180" fmla="*/ 371 w 729"/>
              <a:gd name="connsiteY180" fmla="*/ 6 h 759"/>
              <a:gd name="connsiteX181" fmla="*/ 377 w 729"/>
              <a:gd name="connsiteY181" fmla="*/ 0 h 759"/>
              <a:gd name="connsiteX182" fmla="*/ 382 w 729"/>
              <a:gd name="connsiteY182" fmla="*/ 0 h 759"/>
              <a:gd name="connsiteX183" fmla="*/ 387 w 729"/>
              <a:gd name="connsiteY183" fmla="*/ 0 h 759"/>
              <a:gd name="connsiteX184" fmla="*/ 387 w 729"/>
              <a:gd name="connsiteY184" fmla="*/ 0 h 759"/>
              <a:gd name="connsiteX0" fmla="*/ 374 w 716"/>
              <a:gd name="connsiteY0" fmla="*/ 0 h 759"/>
              <a:gd name="connsiteX1" fmla="*/ 385 w 716"/>
              <a:gd name="connsiteY1" fmla="*/ 0 h 759"/>
              <a:gd name="connsiteX2" fmla="*/ 395 w 716"/>
              <a:gd name="connsiteY2" fmla="*/ 6 h 759"/>
              <a:gd name="connsiteX3" fmla="*/ 406 w 716"/>
              <a:gd name="connsiteY3" fmla="*/ 11 h 759"/>
              <a:gd name="connsiteX4" fmla="*/ 422 w 716"/>
              <a:gd name="connsiteY4" fmla="*/ 21 h 759"/>
              <a:gd name="connsiteX5" fmla="*/ 432 w 716"/>
              <a:gd name="connsiteY5" fmla="*/ 32 h 759"/>
              <a:gd name="connsiteX6" fmla="*/ 443 w 716"/>
              <a:gd name="connsiteY6" fmla="*/ 37 h 759"/>
              <a:gd name="connsiteX7" fmla="*/ 443 w 716"/>
              <a:gd name="connsiteY7" fmla="*/ 42 h 759"/>
              <a:gd name="connsiteX8" fmla="*/ 448 w 716"/>
              <a:gd name="connsiteY8" fmla="*/ 42 h 759"/>
              <a:gd name="connsiteX9" fmla="*/ 448 w 716"/>
              <a:gd name="connsiteY9" fmla="*/ 48 h 759"/>
              <a:gd name="connsiteX10" fmla="*/ 448 w 716"/>
              <a:gd name="connsiteY10" fmla="*/ 48 h 759"/>
              <a:gd name="connsiteX11" fmla="*/ 448 w 716"/>
              <a:gd name="connsiteY11" fmla="*/ 53 h 759"/>
              <a:gd name="connsiteX12" fmla="*/ 443 w 716"/>
              <a:gd name="connsiteY12" fmla="*/ 58 h 759"/>
              <a:gd name="connsiteX13" fmla="*/ 437 w 716"/>
              <a:gd name="connsiteY13" fmla="*/ 63 h 759"/>
              <a:gd name="connsiteX14" fmla="*/ 427 w 716"/>
              <a:gd name="connsiteY14" fmla="*/ 69 h 759"/>
              <a:gd name="connsiteX15" fmla="*/ 422 w 716"/>
              <a:gd name="connsiteY15" fmla="*/ 74 h 759"/>
              <a:gd name="connsiteX16" fmla="*/ 416 w 716"/>
              <a:gd name="connsiteY16" fmla="*/ 79 h 759"/>
              <a:gd name="connsiteX17" fmla="*/ 416 w 716"/>
              <a:gd name="connsiteY17" fmla="*/ 90 h 759"/>
              <a:gd name="connsiteX18" fmla="*/ 411 w 716"/>
              <a:gd name="connsiteY18" fmla="*/ 100 h 759"/>
              <a:gd name="connsiteX19" fmla="*/ 406 w 716"/>
              <a:gd name="connsiteY19" fmla="*/ 116 h 759"/>
              <a:gd name="connsiteX20" fmla="*/ 400 w 716"/>
              <a:gd name="connsiteY20" fmla="*/ 137 h 759"/>
              <a:gd name="connsiteX21" fmla="*/ 395 w 716"/>
              <a:gd name="connsiteY21" fmla="*/ 158 h 759"/>
              <a:gd name="connsiteX22" fmla="*/ 395 w 716"/>
              <a:gd name="connsiteY22" fmla="*/ 179 h 759"/>
              <a:gd name="connsiteX23" fmla="*/ 390 w 716"/>
              <a:gd name="connsiteY23" fmla="*/ 206 h 759"/>
              <a:gd name="connsiteX24" fmla="*/ 385 w 716"/>
              <a:gd name="connsiteY24" fmla="*/ 227 h 759"/>
              <a:gd name="connsiteX25" fmla="*/ 385 w 716"/>
              <a:gd name="connsiteY25" fmla="*/ 248 h 759"/>
              <a:gd name="connsiteX26" fmla="*/ 379 w 716"/>
              <a:gd name="connsiteY26" fmla="*/ 264 h 759"/>
              <a:gd name="connsiteX27" fmla="*/ 379 w 716"/>
              <a:gd name="connsiteY27" fmla="*/ 285 h 759"/>
              <a:gd name="connsiteX28" fmla="*/ 374 w 716"/>
              <a:gd name="connsiteY28" fmla="*/ 300 h 759"/>
              <a:gd name="connsiteX29" fmla="*/ 374 w 716"/>
              <a:gd name="connsiteY29" fmla="*/ 311 h 759"/>
              <a:gd name="connsiteX30" fmla="*/ 374 w 716"/>
              <a:gd name="connsiteY30" fmla="*/ 322 h 759"/>
              <a:gd name="connsiteX31" fmla="*/ 374 w 716"/>
              <a:gd name="connsiteY31" fmla="*/ 343 h 759"/>
              <a:gd name="connsiteX32" fmla="*/ 379 w 716"/>
              <a:gd name="connsiteY32" fmla="*/ 369 h 759"/>
              <a:gd name="connsiteX33" fmla="*/ 385 w 716"/>
              <a:gd name="connsiteY33" fmla="*/ 411 h 759"/>
              <a:gd name="connsiteX34" fmla="*/ 385 w 716"/>
              <a:gd name="connsiteY34" fmla="*/ 437 h 759"/>
              <a:gd name="connsiteX35" fmla="*/ 390 w 716"/>
              <a:gd name="connsiteY35" fmla="*/ 464 h 759"/>
              <a:gd name="connsiteX36" fmla="*/ 400 w 716"/>
              <a:gd name="connsiteY36" fmla="*/ 490 h 759"/>
              <a:gd name="connsiteX37" fmla="*/ 406 w 716"/>
              <a:gd name="connsiteY37" fmla="*/ 506 h 759"/>
              <a:gd name="connsiteX38" fmla="*/ 411 w 716"/>
              <a:gd name="connsiteY38" fmla="*/ 516 h 759"/>
              <a:gd name="connsiteX39" fmla="*/ 427 w 716"/>
              <a:gd name="connsiteY39" fmla="*/ 543 h 759"/>
              <a:gd name="connsiteX40" fmla="*/ 443 w 716"/>
              <a:gd name="connsiteY40" fmla="*/ 564 h 759"/>
              <a:gd name="connsiteX41" fmla="*/ 458 w 716"/>
              <a:gd name="connsiteY41" fmla="*/ 585 h 759"/>
              <a:gd name="connsiteX42" fmla="*/ 469 w 716"/>
              <a:gd name="connsiteY42" fmla="*/ 595 h 759"/>
              <a:gd name="connsiteX43" fmla="*/ 479 w 716"/>
              <a:gd name="connsiteY43" fmla="*/ 601 h 759"/>
              <a:gd name="connsiteX44" fmla="*/ 501 w 716"/>
              <a:gd name="connsiteY44" fmla="*/ 622 h 759"/>
              <a:gd name="connsiteX45" fmla="*/ 522 w 716"/>
              <a:gd name="connsiteY45" fmla="*/ 632 h 759"/>
              <a:gd name="connsiteX46" fmla="*/ 543 w 716"/>
              <a:gd name="connsiteY46" fmla="*/ 648 h 759"/>
              <a:gd name="connsiteX47" fmla="*/ 569 w 716"/>
              <a:gd name="connsiteY47" fmla="*/ 659 h 759"/>
              <a:gd name="connsiteX48" fmla="*/ 580 w 716"/>
              <a:gd name="connsiteY48" fmla="*/ 664 h 759"/>
              <a:gd name="connsiteX49" fmla="*/ 590 w 716"/>
              <a:gd name="connsiteY49" fmla="*/ 669 h 759"/>
              <a:gd name="connsiteX50" fmla="*/ 601 w 716"/>
              <a:gd name="connsiteY50" fmla="*/ 669 h 759"/>
              <a:gd name="connsiteX51" fmla="*/ 611 w 716"/>
              <a:gd name="connsiteY51" fmla="*/ 674 h 759"/>
              <a:gd name="connsiteX52" fmla="*/ 616 w 716"/>
              <a:gd name="connsiteY52" fmla="*/ 674 h 759"/>
              <a:gd name="connsiteX53" fmla="*/ 622 w 716"/>
              <a:gd name="connsiteY53" fmla="*/ 674 h 759"/>
              <a:gd name="connsiteX54" fmla="*/ 632 w 716"/>
              <a:gd name="connsiteY54" fmla="*/ 674 h 759"/>
              <a:gd name="connsiteX55" fmla="*/ 637 w 716"/>
              <a:gd name="connsiteY55" fmla="*/ 669 h 759"/>
              <a:gd name="connsiteX56" fmla="*/ 637 w 716"/>
              <a:gd name="connsiteY56" fmla="*/ 664 h 759"/>
              <a:gd name="connsiteX57" fmla="*/ 643 w 716"/>
              <a:gd name="connsiteY57" fmla="*/ 659 h 759"/>
              <a:gd name="connsiteX58" fmla="*/ 648 w 716"/>
              <a:gd name="connsiteY58" fmla="*/ 653 h 759"/>
              <a:gd name="connsiteX59" fmla="*/ 648 w 716"/>
              <a:gd name="connsiteY59" fmla="*/ 643 h 759"/>
              <a:gd name="connsiteX60" fmla="*/ 653 w 716"/>
              <a:gd name="connsiteY60" fmla="*/ 627 h 759"/>
              <a:gd name="connsiteX61" fmla="*/ 659 w 716"/>
              <a:gd name="connsiteY61" fmla="*/ 611 h 759"/>
              <a:gd name="connsiteX62" fmla="*/ 664 w 716"/>
              <a:gd name="connsiteY62" fmla="*/ 595 h 759"/>
              <a:gd name="connsiteX63" fmla="*/ 664 w 716"/>
              <a:gd name="connsiteY63" fmla="*/ 580 h 759"/>
              <a:gd name="connsiteX64" fmla="*/ 669 w 716"/>
              <a:gd name="connsiteY64" fmla="*/ 564 h 759"/>
              <a:gd name="connsiteX65" fmla="*/ 674 w 716"/>
              <a:gd name="connsiteY65" fmla="*/ 553 h 759"/>
              <a:gd name="connsiteX66" fmla="*/ 680 w 716"/>
              <a:gd name="connsiteY66" fmla="*/ 543 h 759"/>
              <a:gd name="connsiteX67" fmla="*/ 680 w 716"/>
              <a:gd name="connsiteY67" fmla="*/ 538 h 759"/>
              <a:gd name="connsiteX68" fmla="*/ 685 w 716"/>
              <a:gd name="connsiteY68" fmla="*/ 527 h 759"/>
              <a:gd name="connsiteX69" fmla="*/ 685 w 716"/>
              <a:gd name="connsiteY69" fmla="*/ 527 h 759"/>
              <a:gd name="connsiteX70" fmla="*/ 690 w 716"/>
              <a:gd name="connsiteY70" fmla="*/ 527 h 759"/>
              <a:gd name="connsiteX71" fmla="*/ 690 w 716"/>
              <a:gd name="connsiteY71" fmla="*/ 527 h 759"/>
              <a:gd name="connsiteX72" fmla="*/ 690 w 716"/>
              <a:gd name="connsiteY72" fmla="*/ 532 h 759"/>
              <a:gd name="connsiteX73" fmla="*/ 690 w 716"/>
              <a:gd name="connsiteY73" fmla="*/ 538 h 759"/>
              <a:gd name="connsiteX74" fmla="*/ 695 w 716"/>
              <a:gd name="connsiteY74" fmla="*/ 543 h 759"/>
              <a:gd name="connsiteX75" fmla="*/ 695 w 716"/>
              <a:gd name="connsiteY75" fmla="*/ 559 h 759"/>
              <a:gd name="connsiteX76" fmla="*/ 695 w 716"/>
              <a:gd name="connsiteY76" fmla="*/ 569 h 759"/>
              <a:gd name="connsiteX77" fmla="*/ 695 w 716"/>
              <a:gd name="connsiteY77" fmla="*/ 585 h 759"/>
              <a:gd name="connsiteX78" fmla="*/ 695 w 716"/>
              <a:gd name="connsiteY78" fmla="*/ 601 h 759"/>
              <a:gd name="connsiteX79" fmla="*/ 695 w 716"/>
              <a:gd name="connsiteY79" fmla="*/ 622 h 759"/>
              <a:gd name="connsiteX80" fmla="*/ 695 w 716"/>
              <a:gd name="connsiteY80" fmla="*/ 638 h 759"/>
              <a:gd name="connsiteX81" fmla="*/ 695 w 716"/>
              <a:gd name="connsiteY81" fmla="*/ 653 h 759"/>
              <a:gd name="connsiteX82" fmla="*/ 701 w 716"/>
              <a:gd name="connsiteY82" fmla="*/ 669 h 759"/>
              <a:gd name="connsiteX83" fmla="*/ 701 w 716"/>
              <a:gd name="connsiteY83" fmla="*/ 685 h 759"/>
              <a:gd name="connsiteX84" fmla="*/ 706 w 716"/>
              <a:gd name="connsiteY84" fmla="*/ 696 h 759"/>
              <a:gd name="connsiteX85" fmla="*/ 706 w 716"/>
              <a:gd name="connsiteY85" fmla="*/ 706 h 759"/>
              <a:gd name="connsiteX86" fmla="*/ 711 w 716"/>
              <a:gd name="connsiteY86" fmla="*/ 717 h 759"/>
              <a:gd name="connsiteX87" fmla="*/ 711 w 716"/>
              <a:gd name="connsiteY87" fmla="*/ 722 h 759"/>
              <a:gd name="connsiteX88" fmla="*/ 716 w 716"/>
              <a:gd name="connsiteY88" fmla="*/ 732 h 759"/>
              <a:gd name="connsiteX89" fmla="*/ 716 w 716"/>
              <a:gd name="connsiteY89" fmla="*/ 738 h 759"/>
              <a:gd name="connsiteX90" fmla="*/ 716 w 716"/>
              <a:gd name="connsiteY90" fmla="*/ 743 h 759"/>
              <a:gd name="connsiteX91" fmla="*/ 716 w 716"/>
              <a:gd name="connsiteY91" fmla="*/ 748 h 759"/>
              <a:gd name="connsiteX92" fmla="*/ 711 w 716"/>
              <a:gd name="connsiteY92" fmla="*/ 753 h 759"/>
              <a:gd name="connsiteX93" fmla="*/ 706 w 716"/>
              <a:gd name="connsiteY93" fmla="*/ 759 h 759"/>
              <a:gd name="connsiteX94" fmla="*/ 695 w 716"/>
              <a:gd name="connsiteY94" fmla="*/ 759 h 759"/>
              <a:gd name="connsiteX95" fmla="*/ 685 w 716"/>
              <a:gd name="connsiteY95" fmla="*/ 759 h 759"/>
              <a:gd name="connsiteX96" fmla="*/ 669 w 716"/>
              <a:gd name="connsiteY96" fmla="*/ 759 h 759"/>
              <a:gd name="connsiteX97" fmla="*/ 653 w 716"/>
              <a:gd name="connsiteY97" fmla="*/ 753 h 759"/>
              <a:gd name="connsiteX98" fmla="*/ 632 w 716"/>
              <a:gd name="connsiteY98" fmla="*/ 753 h 759"/>
              <a:gd name="connsiteX99" fmla="*/ 611 w 716"/>
              <a:gd name="connsiteY99" fmla="*/ 748 h 759"/>
              <a:gd name="connsiteX100" fmla="*/ 590 w 716"/>
              <a:gd name="connsiteY100" fmla="*/ 743 h 759"/>
              <a:gd name="connsiteX101" fmla="*/ 580 w 716"/>
              <a:gd name="connsiteY101" fmla="*/ 738 h 759"/>
              <a:gd name="connsiteX102" fmla="*/ 569 w 716"/>
              <a:gd name="connsiteY102" fmla="*/ 732 h 759"/>
              <a:gd name="connsiteX103" fmla="*/ 553 w 716"/>
              <a:gd name="connsiteY103" fmla="*/ 727 h 759"/>
              <a:gd name="connsiteX104" fmla="*/ 543 w 716"/>
              <a:gd name="connsiteY104" fmla="*/ 722 h 759"/>
              <a:gd name="connsiteX105" fmla="*/ 527 w 716"/>
              <a:gd name="connsiteY105" fmla="*/ 717 h 759"/>
              <a:gd name="connsiteX106" fmla="*/ 511 w 716"/>
              <a:gd name="connsiteY106" fmla="*/ 706 h 759"/>
              <a:gd name="connsiteX107" fmla="*/ 501 w 716"/>
              <a:gd name="connsiteY107" fmla="*/ 696 h 759"/>
              <a:gd name="connsiteX108" fmla="*/ 485 w 716"/>
              <a:gd name="connsiteY108" fmla="*/ 685 h 759"/>
              <a:gd name="connsiteX109" fmla="*/ 453 w 716"/>
              <a:gd name="connsiteY109" fmla="*/ 659 h 759"/>
              <a:gd name="connsiteX110" fmla="*/ 427 w 716"/>
              <a:gd name="connsiteY110" fmla="*/ 632 h 759"/>
              <a:gd name="connsiteX111" fmla="*/ 416 w 716"/>
              <a:gd name="connsiteY111" fmla="*/ 622 h 759"/>
              <a:gd name="connsiteX112" fmla="*/ 406 w 716"/>
              <a:gd name="connsiteY112" fmla="*/ 606 h 759"/>
              <a:gd name="connsiteX113" fmla="*/ 395 w 716"/>
              <a:gd name="connsiteY113" fmla="*/ 590 h 759"/>
              <a:gd name="connsiteX114" fmla="*/ 385 w 716"/>
              <a:gd name="connsiteY114" fmla="*/ 574 h 759"/>
              <a:gd name="connsiteX115" fmla="*/ 379 w 716"/>
              <a:gd name="connsiteY115" fmla="*/ 559 h 759"/>
              <a:gd name="connsiteX116" fmla="*/ 369 w 716"/>
              <a:gd name="connsiteY116" fmla="*/ 543 h 759"/>
              <a:gd name="connsiteX117" fmla="*/ 364 w 716"/>
              <a:gd name="connsiteY117" fmla="*/ 527 h 759"/>
              <a:gd name="connsiteX118" fmla="*/ 353 w 716"/>
              <a:gd name="connsiteY118" fmla="*/ 511 h 759"/>
              <a:gd name="connsiteX119" fmla="*/ 348 w 716"/>
              <a:gd name="connsiteY119" fmla="*/ 501 h 759"/>
              <a:gd name="connsiteX120" fmla="*/ 348 w 716"/>
              <a:gd name="connsiteY120" fmla="*/ 485 h 759"/>
              <a:gd name="connsiteX121" fmla="*/ 343 w 716"/>
              <a:gd name="connsiteY121" fmla="*/ 469 h 759"/>
              <a:gd name="connsiteX122" fmla="*/ 343 w 716"/>
              <a:gd name="connsiteY122" fmla="*/ 453 h 759"/>
              <a:gd name="connsiteX123" fmla="*/ 337 w 716"/>
              <a:gd name="connsiteY123" fmla="*/ 422 h 759"/>
              <a:gd name="connsiteX124" fmla="*/ 332 w 716"/>
              <a:gd name="connsiteY124" fmla="*/ 385 h 759"/>
              <a:gd name="connsiteX125" fmla="*/ 332 w 716"/>
              <a:gd name="connsiteY125" fmla="*/ 353 h 759"/>
              <a:gd name="connsiteX126" fmla="*/ 332 w 716"/>
              <a:gd name="connsiteY126" fmla="*/ 316 h 759"/>
              <a:gd name="connsiteX127" fmla="*/ 332 w 716"/>
              <a:gd name="connsiteY127" fmla="*/ 279 h 759"/>
              <a:gd name="connsiteX128" fmla="*/ 332 w 716"/>
              <a:gd name="connsiteY128" fmla="*/ 243 h 759"/>
              <a:gd name="connsiteX129" fmla="*/ 337 w 716"/>
              <a:gd name="connsiteY129" fmla="*/ 200 h 759"/>
              <a:gd name="connsiteX130" fmla="*/ 343 w 716"/>
              <a:gd name="connsiteY130" fmla="*/ 158 h 759"/>
              <a:gd name="connsiteX131" fmla="*/ 343 w 716"/>
              <a:gd name="connsiteY131" fmla="*/ 142 h 759"/>
              <a:gd name="connsiteX132" fmla="*/ 343 w 716"/>
              <a:gd name="connsiteY132" fmla="*/ 127 h 759"/>
              <a:gd name="connsiteX133" fmla="*/ 343 w 716"/>
              <a:gd name="connsiteY133" fmla="*/ 111 h 759"/>
              <a:gd name="connsiteX134" fmla="*/ 348 w 716"/>
              <a:gd name="connsiteY134" fmla="*/ 100 h 759"/>
              <a:gd name="connsiteX135" fmla="*/ 348 w 716"/>
              <a:gd name="connsiteY135" fmla="*/ 90 h 759"/>
              <a:gd name="connsiteX136" fmla="*/ 348 w 716"/>
              <a:gd name="connsiteY136" fmla="*/ 85 h 759"/>
              <a:gd name="connsiteX137" fmla="*/ 348 w 716"/>
              <a:gd name="connsiteY137" fmla="*/ 79 h 759"/>
              <a:gd name="connsiteX138" fmla="*/ 343 w 716"/>
              <a:gd name="connsiteY138" fmla="*/ 74 h 759"/>
              <a:gd name="connsiteX139" fmla="*/ 343 w 716"/>
              <a:gd name="connsiteY139" fmla="*/ 74 h 759"/>
              <a:gd name="connsiteX140" fmla="*/ 337 w 716"/>
              <a:gd name="connsiteY140" fmla="*/ 74 h 759"/>
              <a:gd name="connsiteX141" fmla="*/ 332 w 716"/>
              <a:gd name="connsiteY141" fmla="*/ 74 h 759"/>
              <a:gd name="connsiteX142" fmla="*/ 321 w 716"/>
              <a:gd name="connsiteY142" fmla="*/ 79 h 759"/>
              <a:gd name="connsiteX143" fmla="*/ 311 w 716"/>
              <a:gd name="connsiteY143" fmla="*/ 79 h 759"/>
              <a:gd name="connsiteX144" fmla="*/ 295 w 716"/>
              <a:gd name="connsiteY144" fmla="*/ 85 h 759"/>
              <a:gd name="connsiteX145" fmla="*/ 279 w 716"/>
              <a:gd name="connsiteY145" fmla="*/ 90 h 759"/>
              <a:gd name="connsiteX146" fmla="*/ 263 w 716"/>
              <a:gd name="connsiteY146" fmla="*/ 95 h 759"/>
              <a:gd name="connsiteX147" fmla="*/ 227 w 716"/>
              <a:gd name="connsiteY147" fmla="*/ 106 h 759"/>
              <a:gd name="connsiteX148" fmla="*/ 190 w 716"/>
              <a:gd name="connsiteY148" fmla="*/ 116 h 759"/>
              <a:gd name="connsiteX149" fmla="*/ 153 w 716"/>
              <a:gd name="connsiteY149" fmla="*/ 127 h 759"/>
              <a:gd name="connsiteX150" fmla="*/ 116 w 716"/>
              <a:gd name="connsiteY150" fmla="*/ 137 h 759"/>
              <a:gd name="connsiteX151" fmla="*/ 95 w 716"/>
              <a:gd name="connsiteY151" fmla="*/ 142 h 759"/>
              <a:gd name="connsiteX152" fmla="*/ 79 w 716"/>
              <a:gd name="connsiteY152" fmla="*/ 142 h 759"/>
              <a:gd name="connsiteX153" fmla="*/ 63 w 716"/>
              <a:gd name="connsiteY153" fmla="*/ 148 h 759"/>
              <a:gd name="connsiteX154" fmla="*/ 53 w 716"/>
              <a:gd name="connsiteY154" fmla="*/ 148 h 759"/>
              <a:gd name="connsiteX155" fmla="*/ 42 w 716"/>
              <a:gd name="connsiteY155" fmla="*/ 153 h 759"/>
              <a:gd name="connsiteX156" fmla="*/ 32 w 716"/>
              <a:gd name="connsiteY156" fmla="*/ 153 h 759"/>
              <a:gd name="connsiteX157" fmla="*/ 26 w 716"/>
              <a:gd name="connsiteY157" fmla="*/ 153 h 759"/>
              <a:gd name="connsiteX158" fmla="*/ 21 w 716"/>
              <a:gd name="connsiteY158" fmla="*/ 153 h 759"/>
              <a:gd name="connsiteX159" fmla="*/ 0 w 716"/>
              <a:gd name="connsiteY159" fmla="*/ 106 h 759"/>
              <a:gd name="connsiteX160" fmla="*/ 11 w 716"/>
              <a:gd name="connsiteY160" fmla="*/ 100 h 759"/>
              <a:gd name="connsiteX161" fmla="*/ 37 w 716"/>
              <a:gd name="connsiteY161" fmla="*/ 100 h 759"/>
              <a:gd name="connsiteX162" fmla="*/ 69 w 716"/>
              <a:gd name="connsiteY162" fmla="*/ 95 h 759"/>
              <a:gd name="connsiteX163" fmla="*/ 84 w 716"/>
              <a:gd name="connsiteY163" fmla="*/ 95 h 759"/>
              <a:gd name="connsiteX164" fmla="*/ 100 w 716"/>
              <a:gd name="connsiteY164" fmla="*/ 90 h 759"/>
              <a:gd name="connsiteX165" fmla="*/ 121 w 716"/>
              <a:gd name="connsiteY165" fmla="*/ 85 h 759"/>
              <a:gd name="connsiteX166" fmla="*/ 142 w 716"/>
              <a:gd name="connsiteY166" fmla="*/ 85 h 759"/>
              <a:gd name="connsiteX167" fmla="*/ 179 w 716"/>
              <a:gd name="connsiteY167" fmla="*/ 74 h 759"/>
              <a:gd name="connsiteX168" fmla="*/ 216 w 716"/>
              <a:gd name="connsiteY168" fmla="*/ 69 h 759"/>
              <a:gd name="connsiteX169" fmla="*/ 248 w 716"/>
              <a:gd name="connsiteY169" fmla="*/ 58 h 759"/>
              <a:gd name="connsiteX170" fmla="*/ 279 w 716"/>
              <a:gd name="connsiteY170" fmla="*/ 48 h 759"/>
              <a:gd name="connsiteX171" fmla="*/ 295 w 716"/>
              <a:gd name="connsiteY171" fmla="*/ 42 h 759"/>
              <a:gd name="connsiteX172" fmla="*/ 311 w 716"/>
              <a:gd name="connsiteY172" fmla="*/ 37 h 759"/>
              <a:gd name="connsiteX173" fmla="*/ 321 w 716"/>
              <a:gd name="connsiteY173" fmla="*/ 37 h 759"/>
              <a:gd name="connsiteX174" fmla="*/ 332 w 716"/>
              <a:gd name="connsiteY174" fmla="*/ 32 h 759"/>
              <a:gd name="connsiteX175" fmla="*/ 337 w 716"/>
              <a:gd name="connsiteY175" fmla="*/ 27 h 759"/>
              <a:gd name="connsiteX176" fmla="*/ 343 w 716"/>
              <a:gd name="connsiteY176" fmla="*/ 21 h 759"/>
              <a:gd name="connsiteX177" fmla="*/ 348 w 716"/>
              <a:gd name="connsiteY177" fmla="*/ 16 h 759"/>
              <a:gd name="connsiteX178" fmla="*/ 353 w 716"/>
              <a:gd name="connsiteY178" fmla="*/ 11 h 759"/>
              <a:gd name="connsiteX179" fmla="*/ 358 w 716"/>
              <a:gd name="connsiteY179" fmla="*/ 6 h 759"/>
              <a:gd name="connsiteX180" fmla="*/ 364 w 716"/>
              <a:gd name="connsiteY180" fmla="*/ 0 h 759"/>
              <a:gd name="connsiteX181" fmla="*/ 369 w 716"/>
              <a:gd name="connsiteY181" fmla="*/ 0 h 759"/>
              <a:gd name="connsiteX182" fmla="*/ 374 w 716"/>
              <a:gd name="connsiteY182" fmla="*/ 0 h 759"/>
              <a:gd name="connsiteX183" fmla="*/ 374 w 716"/>
              <a:gd name="connsiteY183" fmla="*/ 0 h 759"/>
              <a:gd name="connsiteX0" fmla="*/ 374 w 716"/>
              <a:gd name="connsiteY0" fmla="*/ 0 h 759"/>
              <a:gd name="connsiteX1" fmla="*/ 385 w 716"/>
              <a:gd name="connsiteY1" fmla="*/ 0 h 759"/>
              <a:gd name="connsiteX2" fmla="*/ 395 w 716"/>
              <a:gd name="connsiteY2" fmla="*/ 6 h 759"/>
              <a:gd name="connsiteX3" fmla="*/ 406 w 716"/>
              <a:gd name="connsiteY3" fmla="*/ 11 h 759"/>
              <a:gd name="connsiteX4" fmla="*/ 422 w 716"/>
              <a:gd name="connsiteY4" fmla="*/ 21 h 759"/>
              <a:gd name="connsiteX5" fmla="*/ 432 w 716"/>
              <a:gd name="connsiteY5" fmla="*/ 32 h 759"/>
              <a:gd name="connsiteX6" fmla="*/ 443 w 716"/>
              <a:gd name="connsiteY6" fmla="*/ 37 h 759"/>
              <a:gd name="connsiteX7" fmla="*/ 443 w 716"/>
              <a:gd name="connsiteY7" fmla="*/ 42 h 759"/>
              <a:gd name="connsiteX8" fmla="*/ 448 w 716"/>
              <a:gd name="connsiteY8" fmla="*/ 42 h 759"/>
              <a:gd name="connsiteX9" fmla="*/ 448 w 716"/>
              <a:gd name="connsiteY9" fmla="*/ 48 h 759"/>
              <a:gd name="connsiteX10" fmla="*/ 448 w 716"/>
              <a:gd name="connsiteY10" fmla="*/ 48 h 759"/>
              <a:gd name="connsiteX11" fmla="*/ 448 w 716"/>
              <a:gd name="connsiteY11" fmla="*/ 53 h 759"/>
              <a:gd name="connsiteX12" fmla="*/ 443 w 716"/>
              <a:gd name="connsiteY12" fmla="*/ 58 h 759"/>
              <a:gd name="connsiteX13" fmla="*/ 437 w 716"/>
              <a:gd name="connsiteY13" fmla="*/ 63 h 759"/>
              <a:gd name="connsiteX14" fmla="*/ 427 w 716"/>
              <a:gd name="connsiteY14" fmla="*/ 69 h 759"/>
              <a:gd name="connsiteX15" fmla="*/ 422 w 716"/>
              <a:gd name="connsiteY15" fmla="*/ 74 h 759"/>
              <a:gd name="connsiteX16" fmla="*/ 416 w 716"/>
              <a:gd name="connsiteY16" fmla="*/ 79 h 759"/>
              <a:gd name="connsiteX17" fmla="*/ 416 w 716"/>
              <a:gd name="connsiteY17" fmla="*/ 90 h 759"/>
              <a:gd name="connsiteX18" fmla="*/ 411 w 716"/>
              <a:gd name="connsiteY18" fmla="*/ 100 h 759"/>
              <a:gd name="connsiteX19" fmla="*/ 406 w 716"/>
              <a:gd name="connsiteY19" fmla="*/ 116 h 759"/>
              <a:gd name="connsiteX20" fmla="*/ 400 w 716"/>
              <a:gd name="connsiteY20" fmla="*/ 137 h 759"/>
              <a:gd name="connsiteX21" fmla="*/ 395 w 716"/>
              <a:gd name="connsiteY21" fmla="*/ 158 h 759"/>
              <a:gd name="connsiteX22" fmla="*/ 395 w 716"/>
              <a:gd name="connsiteY22" fmla="*/ 179 h 759"/>
              <a:gd name="connsiteX23" fmla="*/ 390 w 716"/>
              <a:gd name="connsiteY23" fmla="*/ 206 h 759"/>
              <a:gd name="connsiteX24" fmla="*/ 385 w 716"/>
              <a:gd name="connsiteY24" fmla="*/ 227 h 759"/>
              <a:gd name="connsiteX25" fmla="*/ 385 w 716"/>
              <a:gd name="connsiteY25" fmla="*/ 248 h 759"/>
              <a:gd name="connsiteX26" fmla="*/ 379 w 716"/>
              <a:gd name="connsiteY26" fmla="*/ 264 h 759"/>
              <a:gd name="connsiteX27" fmla="*/ 379 w 716"/>
              <a:gd name="connsiteY27" fmla="*/ 285 h 759"/>
              <a:gd name="connsiteX28" fmla="*/ 374 w 716"/>
              <a:gd name="connsiteY28" fmla="*/ 300 h 759"/>
              <a:gd name="connsiteX29" fmla="*/ 374 w 716"/>
              <a:gd name="connsiteY29" fmla="*/ 311 h 759"/>
              <a:gd name="connsiteX30" fmla="*/ 374 w 716"/>
              <a:gd name="connsiteY30" fmla="*/ 322 h 759"/>
              <a:gd name="connsiteX31" fmla="*/ 374 w 716"/>
              <a:gd name="connsiteY31" fmla="*/ 343 h 759"/>
              <a:gd name="connsiteX32" fmla="*/ 379 w 716"/>
              <a:gd name="connsiteY32" fmla="*/ 369 h 759"/>
              <a:gd name="connsiteX33" fmla="*/ 385 w 716"/>
              <a:gd name="connsiteY33" fmla="*/ 411 h 759"/>
              <a:gd name="connsiteX34" fmla="*/ 385 w 716"/>
              <a:gd name="connsiteY34" fmla="*/ 437 h 759"/>
              <a:gd name="connsiteX35" fmla="*/ 390 w 716"/>
              <a:gd name="connsiteY35" fmla="*/ 464 h 759"/>
              <a:gd name="connsiteX36" fmla="*/ 400 w 716"/>
              <a:gd name="connsiteY36" fmla="*/ 490 h 759"/>
              <a:gd name="connsiteX37" fmla="*/ 406 w 716"/>
              <a:gd name="connsiteY37" fmla="*/ 506 h 759"/>
              <a:gd name="connsiteX38" fmla="*/ 411 w 716"/>
              <a:gd name="connsiteY38" fmla="*/ 516 h 759"/>
              <a:gd name="connsiteX39" fmla="*/ 427 w 716"/>
              <a:gd name="connsiteY39" fmla="*/ 543 h 759"/>
              <a:gd name="connsiteX40" fmla="*/ 443 w 716"/>
              <a:gd name="connsiteY40" fmla="*/ 564 h 759"/>
              <a:gd name="connsiteX41" fmla="*/ 458 w 716"/>
              <a:gd name="connsiteY41" fmla="*/ 585 h 759"/>
              <a:gd name="connsiteX42" fmla="*/ 469 w 716"/>
              <a:gd name="connsiteY42" fmla="*/ 595 h 759"/>
              <a:gd name="connsiteX43" fmla="*/ 479 w 716"/>
              <a:gd name="connsiteY43" fmla="*/ 601 h 759"/>
              <a:gd name="connsiteX44" fmla="*/ 501 w 716"/>
              <a:gd name="connsiteY44" fmla="*/ 622 h 759"/>
              <a:gd name="connsiteX45" fmla="*/ 522 w 716"/>
              <a:gd name="connsiteY45" fmla="*/ 632 h 759"/>
              <a:gd name="connsiteX46" fmla="*/ 543 w 716"/>
              <a:gd name="connsiteY46" fmla="*/ 648 h 759"/>
              <a:gd name="connsiteX47" fmla="*/ 569 w 716"/>
              <a:gd name="connsiteY47" fmla="*/ 659 h 759"/>
              <a:gd name="connsiteX48" fmla="*/ 580 w 716"/>
              <a:gd name="connsiteY48" fmla="*/ 664 h 759"/>
              <a:gd name="connsiteX49" fmla="*/ 590 w 716"/>
              <a:gd name="connsiteY49" fmla="*/ 669 h 759"/>
              <a:gd name="connsiteX50" fmla="*/ 601 w 716"/>
              <a:gd name="connsiteY50" fmla="*/ 669 h 759"/>
              <a:gd name="connsiteX51" fmla="*/ 611 w 716"/>
              <a:gd name="connsiteY51" fmla="*/ 674 h 759"/>
              <a:gd name="connsiteX52" fmla="*/ 616 w 716"/>
              <a:gd name="connsiteY52" fmla="*/ 674 h 759"/>
              <a:gd name="connsiteX53" fmla="*/ 622 w 716"/>
              <a:gd name="connsiteY53" fmla="*/ 674 h 759"/>
              <a:gd name="connsiteX54" fmla="*/ 632 w 716"/>
              <a:gd name="connsiteY54" fmla="*/ 674 h 759"/>
              <a:gd name="connsiteX55" fmla="*/ 637 w 716"/>
              <a:gd name="connsiteY55" fmla="*/ 669 h 759"/>
              <a:gd name="connsiteX56" fmla="*/ 637 w 716"/>
              <a:gd name="connsiteY56" fmla="*/ 664 h 759"/>
              <a:gd name="connsiteX57" fmla="*/ 643 w 716"/>
              <a:gd name="connsiteY57" fmla="*/ 659 h 759"/>
              <a:gd name="connsiteX58" fmla="*/ 648 w 716"/>
              <a:gd name="connsiteY58" fmla="*/ 653 h 759"/>
              <a:gd name="connsiteX59" fmla="*/ 648 w 716"/>
              <a:gd name="connsiteY59" fmla="*/ 643 h 759"/>
              <a:gd name="connsiteX60" fmla="*/ 653 w 716"/>
              <a:gd name="connsiteY60" fmla="*/ 627 h 759"/>
              <a:gd name="connsiteX61" fmla="*/ 659 w 716"/>
              <a:gd name="connsiteY61" fmla="*/ 611 h 759"/>
              <a:gd name="connsiteX62" fmla="*/ 664 w 716"/>
              <a:gd name="connsiteY62" fmla="*/ 595 h 759"/>
              <a:gd name="connsiteX63" fmla="*/ 664 w 716"/>
              <a:gd name="connsiteY63" fmla="*/ 580 h 759"/>
              <a:gd name="connsiteX64" fmla="*/ 669 w 716"/>
              <a:gd name="connsiteY64" fmla="*/ 564 h 759"/>
              <a:gd name="connsiteX65" fmla="*/ 674 w 716"/>
              <a:gd name="connsiteY65" fmla="*/ 553 h 759"/>
              <a:gd name="connsiteX66" fmla="*/ 680 w 716"/>
              <a:gd name="connsiteY66" fmla="*/ 543 h 759"/>
              <a:gd name="connsiteX67" fmla="*/ 680 w 716"/>
              <a:gd name="connsiteY67" fmla="*/ 538 h 759"/>
              <a:gd name="connsiteX68" fmla="*/ 685 w 716"/>
              <a:gd name="connsiteY68" fmla="*/ 527 h 759"/>
              <a:gd name="connsiteX69" fmla="*/ 685 w 716"/>
              <a:gd name="connsiteY69" fmla="*/ 527 h 759"/>
              <a:gd name="connsiteX70" fmla="*/ 690 w 716"/>
              <a:gd name="connsiteY70" fmla="*/ 527 h 759"/>
              <a:gd name="connsiteX71" fmla="*/ 690 w 716"/>
              <a:gd name="connsiteY71" fmla="*/ 527 h 759"/>
              <a:gd name="connsiteX72" fmla="*/ 690 w 716"/>
              <a:gd name="connsiteY72" fmla="*/ 532 h 759"/>
              <a:gd name="connsiteX73" fmla="*/ 690 w 716"/>
              <a:gd name="connsiteY73" fmla="*/ 538 h 759"/>
              <a:gd name="connsiteX74" fmla="*/ 695 w 716"/>
              <a:gd name="connsiteY74" fmla="*/ 543 h 759"/>
              <a:gd name="connsiteX75" fmla="*/ 695 w 716"/>
              <a:gd name="connsiteY75" fmla="*/ 559 h 759"/>
              <a:gd name="connsiteX76" fmla="*/ 695 w 716"/>
              <a:gd name="connsiteY76" fmla="*/ 569 h 759"/>
              <a:gd name="connsiteX77" fmla="*/ 695 w 716"/>
              <a:gd name="connsiteY77" fmla="*/ 585 h 759"/>
              <a:gd name="connsiteX78" fmla="*/ 695 w 716"/>
              <a:gd name="connsiteY78" fmla="*/ 601 h 759"/>
              <a:gd name="connsiteX79" fmla="*/ 695 w 716"/>
              <a:gd name="connsiteY79" fmla="*/ 622 h 759"/>
              <a:gd name="connsiteX80" fmla="*/ 695 w 716"/>
              <a:gd name="connsiteY80" fmla="*/ 638 h 759"/>
              <a:gd name="connsiteX81" fmla="*/ 695 w 716"/>
              <a:gd name="connsiteY81" fmla="*/ 653 h 759"/>
              <a:gd name="connsiteX82" fmla="*/ 701 w 716"/>
              <a:gd name="connsiteY82" fmla="*/ 669 h 759"/>
              <a:gd name="connsiteX83" fmla="*/ 701 w 716"/>
              <a:gd name="connsiteY83" fmla="*/ 685 h 759"/>
              <a:gd name="connsiteX84" fmla="*/ 706 w 716"/>
              <a:gd name="connsiteY84" fmla="*/ 696 h 759"/>
              <a:gd name="connsiteX85" fmla="*/ 706 w 716"/>
              <a:gd name="connsiteY85" fmla="*/ 706 h 759"/>
              <a:gd name="connsiteX86" fmla="*/ 711 w 716"/>
              <a:gd name="connsiteY86" fmla="*/ 717 h 759"/>
              <a:gd name="connsiteX87" fmla="*/ 711 w 716"/>
              <a:gd name="connsiteY87" fmla="*/ 722 h 759"/>
              <a:gd name="connsiteX88" fmla="*/ 716 w 716"/>
              <a:gd name="connsiteY88" fmla="*/ 732 h 759"/>
              <a:gd name="connsiteX89" fmla="*/ 716 w 716"/>
              <a:gd name="connsiteY89" fmla="*/ 738 h 759"/>
              <a:gd name="connsiteX90" fmla="*/ 716 w 716"/>
              <a:gd name="connsiteY90" fmla="*/ 743 h 759"/>
              <a:gd name="connsiteX91" fmla="*/ 716 w 716"/>
              <a:gd name="connsiteY91" fmla="*/ 748 h 759"/>
              <a:gd name="connsiteX92" fmla="*/ 711 w 716"/>
              <a:gd name="connsiteY92" fmla="*/ 753 h 759"/>
              <a:gd name="connsiteX93" fmla="*/ 706 w 716"/>
              <a:gd name="connsiteY93" fmla="*/ 759 h 759"/>
              <a:gd name="connsiteX94" fmla="*/ 695 w 716"/>
              <a:gd name="connsiteY94" fmla="*/ 759 h 759"/>
              <a:gd name="connsiteX95" fmla="*/ 685 w 716"/>
              <a:gd name="connsiteY95" fmla="*/ 759 h 759"/>
              <a:gd name="connsiteX96" fmla="*/ 669 w 716"/>
              <a:gd name="connsiteY96" fmla="*/ 759 h 759"/>
              <a:gd name="connsiteX97" fmla="*/ 653 w 716"/>
              <a:gd name="connsiteY97" fmla="*/ 753 h 759"/>
              <a:gd name="connsiteX98" fmla="*/ 632 w 716"/>
              <a:gd name="connsiteY98" fmla="*/ 753 h 759"/>
              <a:gd name="connsiteX99" fmla="*/ 611 w 716"/>
              <a:gd name="connsiteY99" fmla="*/ 748 h 759"/>
              <a:gd name="connsiteX100" fmla="*/ 590 w 716"/>
              <a:gd name="connsiteY100" fmla="*/ 743 h 759"/>
              <a:gd name="connsiteX101" fmla="*/ 580 w 716"/>
              <a:gd name="connsiteY101" fmla="*/ 738 h 759"/>
              <a:gd name="connsiteX102" fmla="*/ 569 w 716"/>
              <a:gd name="connsiteY102" fmla="*/ 732 h 759"/>
              <a:gd name="connsiteX103" fmla="*/ 553 w 716"/>
              <a:gd name="connsiteY103" fmla="*/ 727 h 759"/>
              <a:gd name="connsiteX104" fmla="*/ 543 w 716"/>
              <a:gd name="connsiteY104" fmla="*/ 722 h 759"/>
              <a:gd name="connsiteX105" fmla="*/ 527 w 716"/>
              <a:gd name="connsiteY105" fmla="*/ 717 h 759"/>
              <a:gd name="connsiteX106" fmla="*/ 511 w 716"/>
              <a:gd name="connsiteY106" fmla="*/ 706 h 759"/>
              <a:gd name="connsiteX107" fmla="*/ 501 w 716"/>
              <a:gd name="connsiteY107" fmla="*/ 696 h 759"/>
              <a:gd name="connsiteX108" fmla="*/ 485 w 716"/>
              <a:gd name="connsiteY108" fmla="*/ 685 h 759"/>
              <a:gd name="connsiteX109" fmla="*/ 453 w 716"/>
              <a:gd name="connsiteY109" fmla="*/ 659 h 759"/>
              <a:gd name="connsiteX110" fmla="*/ 427 w 716"/>
              <a:gd name="connsiteY110" fmla="*/ 632 h 759"/>
              <a:gd name="connsiteX111" fmla="*/ 416 w 716"/>
              <a:gd name="connsiteY111" fmla="*/ 622 h 759"/>
              <a:gd name="connsiteX112" fmla="*/ 406 w 716"/>
              <a:gd name="connsiteY112" fmla="*/ 606 h 759"/>
              <a:gd name="connsiteX113" fmla="*/ 395 w 716"/>
              <a:gd name="connsiteY113" fmla="*/ 590 h 759"/>
              <a:gd name="connsiteX114" fmla="*/ 385 w 716"/>
              <a:gd name="connsiteY114" fmla="*/ 574 h 759"/>
              <a:gd name="connsiteX115" fmla="*/ 379 w 716"/>
              <a:gd name="connsiteY115" fmla="*/ 559 h 759"/>
              <a:gd name="connsiteX116" fmla="*/ 369 w 716"/>
              <a:gd name="connsiteY116" fmla="*/ 543 h 759"/>
              <a:gd name="connsiteX117" fmla="*/ 364 w 716"/>
              <a:gd name="connsiteY117" fmla="*/ 527 h 759"/>
              <a:gd name="connsiteX118" fmla="*/ 353 w 716"/>
              <a:gd name="connsiteY118" fmla="*/ 511 h 759"/>
              <a:gd name="connsiteX119" fmla="*/ 348 w 716"/>
              <a:gd name="connsiteY119" fmla="*/ 501 h 759"/>
              <a:gd name="connsiteX120" fmla="*/ 348 w 716"/>
              <a:gd name="connsiteY120" fmla="*/ 485 h 759"/>
              <a:gd name="connsiteX121" fmla="*/ 343 w 716"/>
              <a:gd name="connsiteY121" fmla="*/ 469 h 759"/>
              <a:gd name="connsiteX122" fmla="*/ 343 w 716"/>
              <a:gd name="connsiteY122" fmla="*/ 453 h 759"/>
              <a:gd name="connsiteX123" fmla="*/ 337 w 716"/>
              <a:gd name="connsiteY123" fmla="*/ 422 h 759"/>
              <a:gd name="connsiteX124" fmla="*/ 332 w 716"/>
              <a:gd name="connsiteY124" fmla="*/ 385 h 759"/>
              <a:gd name="connsiteX125" fmla="*/ 332 w 716"/>
              <a:gd name="connsiteY125" fmla="*/ 353 h 759"/>
              <a:gd name="connsiteX126" fmla="*/ 332 w 716"/>
              <a:gd name="connsiteY126" fmla="*/ 316 h 759"/>
              <a:gd name="connsiteX127" fmla="*/ 332 w 716"/>
              <a:gd name="connsiteY127" fmla="*/ 279 h 759"/>
              <a:gd name="connsiteX128" fmla="*/ 332 w 716"/>
              <a:gd name="connsiteY128" fmla="*/ 243 h 759"/>
              <a:gd name="connsiteX129" fmla="*/ 337 w 716"/>
              <a:gd name="connsiteY129" fmla="*/ 200 h 759"/>
              <a:gd name="connsiteX130" fmla="*/ 343 w 716"/>
              <a:gd name="connsiteY130" fmla="*/ 158 h 759"/>
              <a:gd name="connsiteX131" fmla="*/ 343 w 716"/>
              <a:gd name="connsiteY131" fmla="*/ 142 h 759"/>
              <a:gd name="connsiteX132" fmla="*/ 343 w 716"/>
              <a:gd name="connsiteY132" fmla="*/ 127 h 759"/>
              <a:gd name="connsiteX133" fmla="*/ 343 w 716"/>
              <a:gd name="connsiteY133" fmla="*/ 111 h 759"/>
              <a:gd name="connsiteX134" fmla="*/ 348 w 716"/>
              <a:gd name="connsiteY134" fmla="*/ 100 h 759"/>
              <a:gd name="connsiteX135" fmla="*/ 348 w 716"/>
              <a:gd name="connsiteY135" fmla="*/ 90 h 759"/>
              <a:gd name="connsiteX136" fmla="*/ 348 w 716"/>
              <a:gd name="connsiteY136" fmla="*/ 85 h 759"/>
              <a:gd name="connsiteX137" fmla="*/ 348 w 716"/>
              <a:gd name="connsiteY137" fmla="*/ 79 h 759"/>
              <a:gd name="connsiteX138" fmla="*/ 343 w 716"/>
              <a:gd name="connsiteY138" fmla="*/ 74 h 759"/>
              <a:gd name="connsiteX139" fmla="*/ 343 w 716"/>
              <a:gd name="connsiteY139" fmla="*/ 74 h 759"/>
              <a:gd name="connsiteX140" fmla="*/ 337 w 716"/>
              <a:gd name="connsiteY140" fmla="*/ 74 h 759"/>
              <a:gd name="connsiteX141" fmla="*/ 332 w 716"/>
              <a:gd name="connsiteY141" fmla="*/ 74 h 759"/>
              <a:gd name="connsiteX142" fmla="*/ 321 w 716"/>
              <a:gd name="connsiteY142" fmla="*/ 79 h 759"/>
              <a:gd name="connsiteX143" fmla="*/ 311 w 716"/>
              <a:gd name="connsiteY143" fmla="*/ 79 h 759"/>
              <a:gd name="connsiteX144" fmla="*/ 295 w 716"/>
              <a:gd name="connsiteY144" fmla="*/ 85 h 759"/>
              <a:gd name="connsiteX145" fmla="*/ 279 w 716"/>
              <a:gd name="connsiteY145" fmla="*/ 90 h 759"/>
              <a:gd name="connsiteX146" fmla="*/ 263 w 716"/>
              <a:gd name="connsiteY146" fmla="*/ 95 h 759"/>
              <a:gd name="connsiteX147" fmla="*/ 227 w 716"/>
              <a:gd name="connsiteY147" fmla="*/ 106 h 759"/>
              <a:gd name="connsiteX148" fmla="*/ 190 w 716"/>
              <a:gd name="connsiteY148" fmla="*/ 116 h 759"/>
              <a:gd name="connsiteX149" fmla="*/ 153 w 716"/>
              <a:gd name="connsiteY149" fmla="*/ 127 h 759"/>
              <a:gd name="connsiteX150" fmla="*/ 116 w 716"/>
              <a:gd name="connsiteY150" fmla="*/ 137 h 759"/>
              <a:gd name="connsiteX151" fmla="*/ 95 w 716"/>
              <a:gd name="connsiteY151" fmla="*/ 142 h 759"/>
              <a:gd name="connsiteX152" fmla="*/ 79 w 716"/>
              <a:gd name="connsiteY152" fmla="*/ 142 h 759"/>
              <a:gd name="connsiteX153" fmla="*/ 63 w 716"/>
              <a:gd name="connsiteY153" fmla="*/ 148 h 759"/>
              <a:gd name="connsiteX154" fmla="*/ 53 w 716"/>
              <a:gd name="connsiteY154" fmla="*/ 148 h 759"/>
              <a:gd name="connsiteX155" fmla="*/ 42 w 716"/>
              <a:gd name="connsiteY155" fmla="*/ 153 h 759"/>
              <a:gd name="connsiteX156" fmla="*/ 32 w 716"/>
              <a:gd name="connsiteY156" fmla="*/ 153 h 759"/>
              <a:gd name="connsiteX157" fmla="*/ 26 w 716"/>
              <a:gd name="connsiteY157" fmla="*/ 153 h 759"/>
              <a:gd name="connsiteX158" fmla="*/ 21 w 716"/>
              <a:gd name="connsiteY158" fmla="*/ 153 h 759"/>
              <a:gd name="connsiteX159" fmla="*/ 0 w 716"/>
              <a:gd name="connsiteY159" fmla="*/ 106 h 759"/>
              <a:gd name="connsiteX160" fmla="*/ 37 w 716"/>
              <a:gd name="connsiteY160" fmla="*/ 100 h 759"/>
              <a:gd name="connsiteX161" fmla="*/ 69 w 716"/>
              <a:gd name="connsiteY161" fmla="*/ 95 h 759"/>
              <a:gd name="connsiteX162" fmla="*/ 84 w 716"/>
              <a:gd name="connsiteY162" fmla="*/ 95 h 759"/>
              <a:gd name="connsiteX163" fmla="*/ 100 w 716"/>
              <a:gd name="connsiteY163" fmla="*/ 90 h 759"/>
              <a:gd name="connsiteX164" fmla="*/ 121 w 716"/>
              <a:gd name="connsiteY164" fmla="*/ 85 h 759"/>
              <a:gd name="connsiteX165" fmla="*/ 142 w 716"/>
              <a:gd name="connsiteY165" fmla="*/ 85 h 759"/>
              <a:gd name="connsiteX166" fmla="*/ 179 w 716"/>
              <a:gd name="connsiteY166" fmla="*/ 74 h 759"/>
              <a:gd name="connsiteX167" fmla="*/ 216 w 716"/>
              <a:gd name="connsiteY167" fmla="*/ 69 h 759"/>
              <a:gd name="connsiteX168" fmla="*/ 248 w 716"/>
              <a:gd name="connsiteY168" fmla="*/ 58 h 759"/>
              <a:gd name="connsiteX169" fmla="*/ 279 w 716"/>
              <a:gd name="connsiteY169" fmla="*/ 48 h 759"/>
              <a:gd name="connsiteX170" fmla="*/ 295 w 716"/>
              <a:gd name="connsiteY170" fmla="*/ 42 h 759"/>
              <a:gd name="connsiteX171" fmla="*/ 311 w 716"/>
              <a:gd name="connsiteY171" fmla="*/ 37 h 759"/>
              <a:gd name="connsiteX172" fmla="*/ 321 w 716"/>
              <a:gd name="connsiteY172" fmla="*/ 37 h 759"/>
              <a:gd name="connsiteX173" fmla="*/ 332 w 716"/>
              <a:gd name="connsiteY173" fmla="*/ 32 h 759"/>
              <a:gd name="connsiteX174" fmla="*/ 337 w 716"/>
              <a:gd name="connsiteY174" fmla="*/ 27 h 759"/>
              <a:gd name="connsiteX175" fmla="*/ 343 w 716"/>
              <a:gd name="connsiteY175" fmla="*/ 21 h 759"/>
              <a:gd name="connsiteX176" fmla="*/ 348 w 716"/>
              <a:gd name="connsiteY176" fmla="*/ 16 h 759"/>
              <a:gd name="connsiteX177" fmla="*/ 353 w 716"/>
              <a:gd name="connsiteY177" fmla="*/ 11 h 759"/>
              <a:gd name="connsiteX178" fmla="*/ 358 w 716"/>
              <a:gd name="connsiteY178" fmla="*/ 6 h 759"/>
              <a:gd name="connsiteX179" fmla="*/ 364 w 716"/>
              <a:gd name="connsiteY179" fmla="*/ 0 h 759"/>
              <a:gd name="connsiteX180" fmla="*/ 369 w 716"/>
              <a:gd name="connsiteY180" fmla="*/ 0 h 759"/>
              <a:gd name="connsiteX181" fmla="*/ 374 w 716"/>
              <a:gd name="connsiteY181" fmla="*/ 0 h 759"/>
              <a:gd name="connsiteX182" fmla="*/ 374 w 716"/>
              <a:gd name="connsiteY182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16 w 695"/>
              <a:gd name="connsiteY159" fmla="*/ 100 h 759"/>
              <a:gd name="connsiteX160" fmla="*/ 48 w 695"/>
              <a:gd name="connsiteY160" fmla="*/ 95 h 759"/>
              <a:gd name="connsiteX161" fmla="*/ 63 w 695"/>
              <a:gd name="connsiteY161" fmla="*/ 95 h 759"/>
              <a:gd name="connsiteX162" fmla="*/ 79 w 695"/>
              <a:gd name="connsiteY162" fmla="*/ 90 h 759"/>
              <a:gd name="connsiteX163" fmla="*/ 100 w 695"/>
              <a:gd name="connsiteY163" fmla="*/ 85 h 759"/>
              <a:gd name="connsiteX164" fmla="*/ 121 w 695"/>
              <a:gd name="connsiteY164" fmla="*/ 85 h 759"/>
              <a:gd name="connsiteX165" fmla="*/ 158 w 695"/>
              <a:gd name="connsiteY165" fmla="*/ 74 h 759"/>
              <a:gd name="connsiteX166" fmla="*/ 195 w 695"/>
              <a:gd name="connsiteY166" fmla="*/ 69 h 759"/>
              <a:gd name="connsiteX167" fmla="*/ 227 w 695"/>
              <a:gd name="connsiteY167" fmla="*/ 58 h 759"/>
              <a:gd name="connsiteX168" fmla="*/ 258 w 695"/>
              <a:gd name="connsiteY168" fmla="*/ 48 h 759"/>
              <a:gd name="connsiteX169" fmla="*/ 274 w 695"/>
              <a:gd name="connsiteY169" fmla="*/ 42 h 759"/>
              <a:gd name="connsiteX170" fmla="*/ 290 w 695"/>
              <a:gd name="connsiteY170" fmla="*/ 37 h 759"/>
              <a:gd name="connsiteX171" fmla="*/ 300 w 695"/>
              <a:gd name="connsiteY171" fmla="*/ 37 h 759"/>
              <a:gd name="connsiteX172" fmla="*/ 311 w 695"/>
              <a:gd name="connsiteY172" fmla="*/ 32 h 759"/>
              <a:gd name="connsiteX173" fmla="*/ 316 w 695"/>
              <a:gd name="connsiteY173" fmla="*/ 27 h 759"/>
              <a:gd name="connsiteX174" fmla="*/ 322 w 695"/>
              <a:gd name="connsiteY174" fmla="*/ 21 h 759"/>
              <a:gd name="connsiteX175" fmla="*/ 327 w 695"/>
              <a:gd name="connsiteY175" fmla="*/ 16 h 759"/>
              <a:gd name="connsiteX176" fmla="*/ 332 w 695"/>
              <a:gd name="connsiteY176" fmla="*/ 11 h 759"/>
              <a:gd name="connsiteX177" fmla="*/ 337 w 695"/>
              <a:gd name="connsiteY177" fmla="*/ 6 h 759"/>
              <a:gd name="connsiteX178" fmla="*/ 343 w 695"/>
              <a:gd name="connsiteY178" fmla="*/ 0 h 759"/>
              <a:gd name="connsiteX179" fmla="*/ 348 w 695"/>
              <a:gd name="connsiteY179" fmla="*/ 0 h 759"/>
              <a:gd name="connsiteX180" fmla="*/ 353 w 695"/>
              <a:gd name="connsiteY180" fmla="*/ 0 h 759"/>
              <a:gd name="connsiteX181" fmla="*/ 353 w 695"/>
              <a:gd name="connsiteY181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48 w 695"/>
              <a:gd name="connsiteY159" fmla="*/ 95 h 759"/>
              <a:gd name="connsiteX160" fmla="*/ 63 w 695"/>
              <a:gd name="connsiteY160" fmla="*/ 95 h 759"/>
              <a:gd name="connsiteX161" fmla="*/ 79 w 695"/>
              <a:gd name="connsiteY161" fmla="*/ 90 h 759"/>
              <a:gd name="connsiteX162" fmla="*/ 100 w 695"/>
              <a:gd name="connsiteY162" fmla="*/ 85 h 759"/>
              <a:gd name="connsiteX163" fmla="*/ 121 w 695"/>
              <a:gd name="connsiteY163" fmla="*/ 85 h 759"/>
              <a:gd name="connsiteX164" fmla="*/ 158 w 695"/>
              <a:gd name="connsiteY164" fmla="*/ 74 h 759"/>
              <a:gd name="connsiteX165" fmla="*/ 195 w 695"/>
              <a:gd name="connsiteY165" fmla="*/ 69 h 759"/>
              <a:gd name="connsiteX166" fmla="*/ 227 w 695"/>
              <a:gd name="connsiteY166" fmla="*/ 58 h 759"/>
              <a:gd name="connsiteX167" fmla="*/ 258 w 695"/>
              <a:gd name="connsiteY167" fmla="*/ 48 h 759"/>
              <a:gd name="connsiteX168" fmla="*/ 274 w 695"/>
              <a:gd name="connsiteY168" fmla="*/ 42 h 759"/>
              <a:gd name="connsiteX169" fmla="*/ 290 w 695"/>
              <a:gd name="connsiteY169" fmla="*/ 37 h 759"/>
              <a:gd name="connsiteX170" fmla="*/ 300 w 695"/>
              <a:gd name="connsiteY170" fmla="*/ 37 h 759"/>
              <a:gd name="connsiteX171" fmla="*/ 311 w 695"/>
              <a:gd name="connsiteY171" fmla="*/ 32 h 759"/>
              <a:gd name="connsiteX172" fmla="*/ 316 w 695"/>
              <a:gd name="connsiteY172" fmla="*/ 27 h 759"/>
              <a:gd name="connsiteX173" fmla="*/ 322 w 695"/>
              <a:gd name="connsiteY173" fmla="*/ 21 h 759"/>
              <a:gd name="connsiteX174" fmla="*/ 327 w 695"/>
              <a:gd name="connsiteY174" fmla="*/ 16 h 759"/>
              <a:gd name="connsiteX175" fmla="*/ 332 w 695"/>
              <a:gd name="connsiteY175" fmla="*/ 11 h 759"/>
              <a:gd name="connsiteX176" fmla="*/ 337 w 695"/>
              <a:gd name="connsiteY176" fmla="*/ 6 h 759"/>
              <a:gd name="connsiteX177" fmla="*/ 343 w 695"/>
              <a:gd name="connsiteY177" fmla="*/ 0 h 759"/>
              <a:gd name="connsiteX178" fmla="*/ 348 w 695"/>
              <a:gd name="connsiteY178" fmla="*/ 0 h 759"/>
              <a:gd name="connsiteX179" fmla="*/ 353 w 695"/>
              <a:gd name="connsiteY179" fmla="*/ 0 h 759"/>
              <a:gd name="connsiteX180" fmla="*/ 353 w 695"/>
              <a:gd name="connsiteY180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63 w 695"/>
              <a:gd name="connsiteY159" fmla="*/ 95 h 759"/>
              <a:gd name="connsiteX160" fmla="*/ 79 w 695"/>
              <a:gd name="connsiteY160" fmla="*/ 90 h 759"/>
              <a:gd name="connsiteX161" fmla="*/ 100 w 695"/>
              <a:gd name="connsiteY161" fmla="*/ 85 h 759"/>
              <a:gd name="connsiteX162" fmla="*/ 121 w 695"/>
              <a:gd name="connsiteY162" fmla="*/ 85 h 759"/>
              <a:gd name="connsiteX163" fmla="*/ 158 w 695"/>
              <a:gd name="connsiteY163" fmla="*/ 74 h 759"/>
              <a:gd name="connsiteX164" fmla="*/ 195 w 695"/>
              <a:gd name="connsiteY164" fmla="*/ 69 h 759"/>
              <a:gd name="connsiteX165" fmla="*/ 227 w 695"/>
              <a:gd name="connsiteY165" fmla="*/ 58 h 759"/>
              <a:gd name="connsiteX166" fmla="*/ 258 w 695"/>
              <a:gd name="connsiteY166" fmla="*/ 48 h 759"/>
              <a:gd name="connsiteX167" fmla="*/ 274 w 695"/>
              <a:gd name="connsiteY167" fmla="*/ 42 h 759"/>
              <a:gd name="connsiteX168" fmla="*/ 290 w 695"/>
              <a:gd name="connsiteY168" fmla="*/ 37 h 759"/>
              <a:gd name="connsiteX169" fmla="*/ 300 w 695"/>
              <a:gd name="connsiteY169" fmla="*/ 37 h 759"/>
              <a:gd name="connsiteX170" fmla="*/ 311 w 695"/>
              <a:gd name="connsiteY170" fmla="*/ 32 h 759"/>
              <a:gd name="connsiteX171" fmla="*/ 316 w 695"/>
              <a:gd name="connsiteY171" fmla="*/ 27 h 759"/>
              <a:gd name="connsiteX172" fmla="*/ 322 w 695"/>
              <a:gd name="connsiteY172" fmla="*/ 21 h 759"/>
              <a:gd name="connsiteX173" fmla="*/ 327 w 695"/>
              <a:gd name="connsiteY173" fmla="*/ 16 h 759"/>
              <a:gd name="connsiteX174" fmla="*/ 332 w 695"/>
              <a:gd name="connsiteY174" fmla="*/ 11 h 759"/>
              <a:gd name="connsiteX175" fmla="*/ 337 w 695"/>
              <a:gd name="connsiteY175" fmla="*/ 6 h 759"/>
              <a:gd name="connsiteX176" fmla="*/ 343 w 695"/>
              <a:gd name="connsiteY176" fmla="*/ 0 h 759"/>
              <a:gd name="connsiteX177" fmla="*/ 348 w 695"/>
              <a:gd name="connsiteY177" fmla="*/ 0 h 759"/>
              <a:gd name="connsiteX178" fmla="*/ 353 w 695"/>
              <a:gd name="connsiteY178" fmla="*/ 0 h 759"/>
              <a:gd name="connsiteX179" fmla="*/ 353 w 695"/>
              <a:gd name="connsiteY179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63 w 695"/>
              <a:gd name="connsiteY159" fmla="*/ 95 h 759"/>
              <a:gd name="connsiteX160" fmla="*/ 100 w 695"/>
              <a:gd name="connsiteY160" fmla="*/ 85 h 759"/>
              <a:gd name="connsiteX161" fmla="*/ 121 w 695"/>
              <a:gd name="connsiteY161" fmla="*/ 85 h 759"/>
              <a:gd name="connsiteX162" fmla="*/ 158 w 695"/>
              <a:gd name="connsiteY162" fmla="*/ 74 h 759"/>
              <a:gd name="connsiteX163" fmla="*/ 195 w 695"/>
              <a:gd name="connsiteY163" fmla="*/ 69 h 759"/>
              <a:gd name="connsiteX164" fmla="*/ 227 w 695"/>
              <a:gd name="connsiteY164" fmla="*/ 58 h 759"/>
              <a:gd name="connsiteX165" fmla="*/ 258 w 695"/>
              <a:gd name="connsiteY165" fmla="*/ 48 h 759"/>
              <a:gd name="connsiteX166" fmla="*/ 274 w 695"/>
              <a:gd name="connsiteY166" fmla="*/ 42 h 759"/>
              <a:gd name="connsiteX167" fmla="*/ 290 w 695"/>
              <a:gd name="connsiteY167" fmla="*/ 37 h 759"/>
              <a:gd name="connsiteX168" fmla="*/ 300 w 695"/>
              <a:gd name="connsiteY168" fmla="*/ 37 h 759"/>
              <a:gd name="connsiteX169" fmla="*/ 311 w 695"/>
              <a:gd name="connsiteY169" fmla="*/ 32 h 759"/>
              <a:gd name="connsiteX170" fmla="*/ 316 w 695"/>
              <a:gd name="connsiteY170" fmla="*/ 27 h 759"/>
              <a:gd name="connsiteX171" fmla="*/ 322 w 695"/>
              <a:gd name="connsiteY171" fmla="*/ 21 h 759"/>
              <a:gd name="connsiteX172" fmla="*/ 327 w 695"/>
              <a:gd name="connsiteY172" fmla="*/ 16 h 759"/>
              <a:gd name="connsiteX173" fmla="*/ 332 w 695"/>
              <a:gd name="connsiteY173" fmla="*/ 11 h 759"/>
              <a:gd name="connsiteX174" fmla="*/ 337 w 695"/>
              <a:gd name="connsiteY174" fmla="*/ 6 h 759"/>
              <a:gd name="connsiteX175" fmla="*/ 343 w 695"/>
              <a:gd name="connsiteY175" fmla="*/ 0 h 759"/>
              <a:gd name="connsiteX176" fmla="*/ 348 w 695"/>
              <a:gd name="connsiteY176" fmla="*/ 0 h 759"/>
              <a:gd name="connsiteX177" fmla="*/ 353 w 695"/>
              <a:gd name="connsiteY177" fmla="*/ 0 h 759"/>
              <a:gd name="connsiteX178" fmla="*/ 353 w 695"/>
              <a:gd name="connsiteY178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58 w 695"/>
              <a:gd name="connsiteY152" fmla="*/ 142 h 759"/>
              <a:gd name="connsiteX153" fmla="*/ 42 w 695"/>
              <a:gd name="connsiteY153" fmla="*/ 148 h 759"/>
              <a:gd name="connsiteX154" fmla="*/ 32 w 695"/>
              <a:gd name="connsiteY154" fmla="*/ 148 h 759"/>
              <a:gd name="connsiteX155" fmla="*/ 21 w 695"/>
              <a:gd name="connsiteY155" fmla="*/ 153 h 759"/>
              <a:gd name="connsiteX156" fmla="*/ 11 w 695"/>
              <a:gd name="connsiteY156" fmla="*/ 153 h 759"/>
              <a:gd name="connsiteX157" fmla="*/ 5 w 695"/>
              <a:gd name="connsiteY157" fmla="*/ 153 h 759"/>
              <a:gd name="connsiteX158" fmla="*/ 0 w 695"/>
              <a:gd name="connsiteY158" fmla="*/ 153 h 759"/>
              <a:gd name="connsiteX159" fmla="*/ 100 w 695"/>
              <a:gd name="connsiteY159" fmla="*/ 85 h 759"/>
              <a:gd name="connsiteX160" fmla="*/ 121 w 695"/>
              <a:gd name="connsiteY160" fmla="*/ 85 h 759"/>
              <a:gd name="connsiteX161" fmla="*/ 158 w 695"/>
              <a:gd name="connsiteY161" fmla="*/ 74 h 759"/>
              <a:gd name="connsiteX162" fmla="*/ 195 w 695"/>
              <a:gd name="connsiteY162" fmla="*/ 69 h 759"/>
              <a:gd name="connsiteX163" fmla="*/ 227 w 695"/>
              <a:gd name="connsiteY163" fmla="*/ 58 h 759"/>
              <a:gd name="connsiteX164" fmla="*/ 258 w 695"/>
              <a:gd name="connsiteY164" fmla="*/ 48 h 759"/>
              <a:gd name="connsiteX165" fmla="*/ 274 w 695"/>
              <a:gd name="connsiteY165" fmla="*/ 42 h 759"/>
              <a:gd name="connsiteX166" fmla="*/ 290 w 695"/>
              <a:gd name="connsiteY166" fmla="*/ 37 h 759"/>
              <a:gd name="connsiteX167" fmla="*/ 300 w 695"/>
              <a:gd name="connsiteY167" fmla="*/ 37 h 759"/>
              <a:gd name="connsiteX168" fmla="*/ 311 w 695"/>
              <a:gd name="connsiteY168" fmla="*/ 32 h 759"/>
              <a:gd name="connsiteX169" fmla="*/ 316 w 695"/>
              <a:gd name="connsiteY169" fmla="*/ 27 h 759"/>
              <a:gd name="connsiteX170" fmla="*/ 322 w 695"/>
              <a:gd name="connsiteY170" fmla="*/ 21 h 759"/>
              <a:gd name="connsiteX171" fmla="*/ 327 w 695"/>
              <a:gd name="connsiteY171" fmla="*/ 16 h 759"/>
              <a:gd name="connsiteX172" fmla="*/ 332 w 695"/>
              <a:gd name="connsiteY172" fmla="*/ 11 h 759"/>
              <a:gd name="connsiteX173" fmla="*/ 337 w 695"/>
              <a:gd name="connsiteY173" fmla="*/ 6 h 759"/>
              <a:gd name="connsiteX174" fmla="*/ 343 w 695"/>
              <a:gd name="connsiteY174" fmla="*/ 0 h 759"/>
              <a:gd name="connsiteX175" fmla="*/ 348 w 695"/>
              <a:gd name="connsiteY175" fmla="*/ 0 h 759"/>
              <a:gd name="connsiteX176" fmla="*/ 353 w 695"/>
              <a:gd name="connsiteY176" fmla="*/ 0 h 759"/>
              <a:gd name="connsiteX177" fmla="*/ 353 w 695"/>
              <a:gd name="connsiteY177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42 w 695"/>
              <a:gd name="connsiteY152" fmla="*/ 148 h 759"/>
              <a:gd name="connsiteX153" fmla="*/ 32 w 695"/>
              <a:gd name="connsiteY153" fmla="*/ 148 h 759"/>
              <a:gd name="connsiteX154" fmla="*/ 21 w 695"/>
              <a:gd name="connsiteY154" fmla="*/ 153 h 759"/>
              <a:gd name="connsiteX155" fmla="*/ 11 w 695"/>
              <a:gd name="connsiteY155" fmla="*/ 153 h 759"/>
              <a:gd name="connsiteX156" fmla="*/ 5 w 695"/>
              <a:gd name="connsiteY156" fmla="*/ 153 h 759"/>
              <a:gd name="connsiteX157" fmla="*/ 0 w 695"/>
              <a:gd name="connsiteY157" fmla="*/ 153 h 759"/>
              <a:gd name="connsiteX158" fmla="*/ 100 w 695"/>
              <a:gd name="connsiteY158" fmla="*/ 85 h 759"/>
              <a:gd name="connsiteX159" fmla="*/ 121 w 695"/>
              <a:gd name="connsiteY159" fmla="*/ 85 h 759"/>
              <a:gd name="connsiteX160" fmla="*/ 158 w 695"/>
              <a:gd name="connsiteY160" fmla="*/ 74 h 759"/>
              <a:gd name="connsiteX161" fmla="*/ 195 w 695"/>
              <a:gd name="connsiteY161" fmla="*/ 69 h 759"/>
              <a:gd name="connsiteX162" fmla="*/ 227 w 695"/>
              <a:gd name="connsiteY162" fmla="*/ 58 h 759"/>
              <a:gd name="connsiteX163" fmla="*/ 258 w 695"/>
              <a:gd name="connsiteY163" fmla="*/ 48 h 759"/>
              <a:gd name="connsiteX164" fmla="*/ 274 w 695"/>
              <a:gd name="connsiteY164" fmla="*/ 42 h 759"/>
              <a:gd name="connsiteX165" fmla="*/ 290 w 695"/>
              <a:gd name="connsiteY165" fmla="*/ 37 h 759"/>
              <a:gd name="connsiteX166" fmla="*/ 300 w 695"/>
              <a:gd name="connsiteY166" fmla="*/ 37 h 759"/>
              <a:gd name="connsiteX167" fmla="*/ 311 w 695"/>
              <a:gd name="connsiteY167" fmla="*/ 32 h 759"/>
              <a:gd name="connsiteX168" fmla="*/ 316 w 695"/>
              <a:gd name="connsiteY168" fmla="*/ 27 h 759"/>
              <a:gd name="connsiteX169" fmla="*/ 322 w 695"/>
              <a:gd name="connsiteY169" fmla="*/ 21 h 759"/>
              <a:gd name="connsiteX170" fmla="*/ 327 w 695"/>
              <a:gd name="connsiteY170" fmla="*/ 16 h 759"/>
              <a:gd name="connsiteX171" fmla="*/ 332 w 695"/>
              <a:gd name="connsiteY171" fmla="*/ 11 h 759"/>
              <a:gd name="connsiteX172" fmla="*/ 337 w 695"/>
              <a:gd name="connsiteY172" fmla="*/ 6 h 759"/>
              <a:gd name="connsiteX173" fmla="*/ 343 w 695"/>
              <a:gd name="connsiteY173" fmla="*/ 0 h 759"/>
              <a:gd name="connsiteX174" fmla="*/ 348 w 695"/>
              <a:gd name="connsiteY174" fmla="*/ 0 h 759"/>
              <a:gd name="connsiteX175" fmla="*/ 353 w 695"/>
              <a:gd name="connsiteY175" fmla="*/ 0 h 759"/>
              <a:gd name="connsiteX176" fmla="*/ 353 w 695"/>
              <a:gd name="connsiteY176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21 w 695"/>
              <a:gd name="connsiteY153" fmla="*/ 153 h 759"/>
              <a:gd name="connsiteX154" fmla="*/ 11 w 695"/>
              <a:gd name="connsiteY154" fmla="*/ 153 h 759"/>
              <a:gd name="connsiteX155" fmla="*/ 5 w 695"/>
              <a:gd name="connsiteY155" fmla="*/ 153 h 759"/>
              <a:gd name="connsiteX156" fmla="*/ 0 w 695"/>
              <a:gd name="connsiteY156" fmla="*/ 153 h 759"/>
              <a:gd name="connsiteX157" fmla="*/ 100 w 695"/>
              <a:gd name="connsiteY157" fmla="*/ 85 h 759"/>
              <a:gd name="connsiteX158" fmla="*/ 121 w 695"/>
              <a:gd name="connsiteY158" fmla="*/ 85 h 759"/>
              <a:gd name="connsiteX159" fmla="*/ 158 w 695"/>
              <a:gd name="connsiteY159" fmla="*/ 74 h 759"/>
              <a:gd name="connsiteX160" fmla="*/ 195 w 695"/>
              <a:gd name="connsiteY160" fmla="*/ 69 h 759"/>
              <a:gd name="connsiteX161" fmla="*/ 227 w 695"/>
              <a:gd name="connsiteY161" fmla="*/ 58 h 759"/>
              <a:gd name="connsiteX162" fmla="*/ 258 w 695"/>
              <a:gd name="connsiteY162" fmla="*/ 48 h 759"/>
              <a:gd name="connsiteX163" fmla="*/ 274 w 695"/>
              <a:gd name="connsiteY163" fmla="*/ 42 h 759"/>
              <a:gd name="connsiteX164" fmla="*/ 290 w 695"/>
              <a:gd name="connsiteY164" fmla="*/ 37 h 759"/>
              <a:gd name="connsiteX165" fmla="*/ 300 w 695"/>
              <a:gd name="connsiteY165" fmla="*/ 37 h 759"/>
              <a:gd name="connsiteX166" fmla="*/ 311 w 695"/>
              <a:gd name="connsiteY166" fmla="*/ 32 h 759"/>
              <a:gd name="connsiteX167" fmla="*/ 316 w 695"/>
              <a:gd name="connsiteY167" fmla="*/ 27 h 759"/>
              <a:gd name="connsiteX168" fmla="*/ 322 w 695"/>
              <a:gd name="connsiteY168" fmla="*/ 21 h 759"/>
              <a:gd name="connsiteX169" fmla="*/ 327 w 695"/>
              <a:gd name="connsiteY169" fmla="*/ 16 h 759"/>
              <a:gd name="connsiteX170" fmla="*/ 332 w 695"/>
              <a:gd name="connsiteY170" fmla="*/ 11 h 759"/>
              <a:gd name="connsiteX171" fmla="*/ 337 w 695"/>
              <a:gd name="connsiteY171" fmla="*/ 6 h 759"/>
              <a:gd name="connsiteX172" fmla="*/ 343 w 695"/>
              <a:gd name="connsiteY172" fmla="*/ 0 h 759"/>
              <a:gd name="connsiteX173" fmla="*/ 348 w 695"/>
              <a:gd name="connsiteY173" fmla="*/ 0 h 759"/>
              <a:gd name="connsiteX174" fmla="*/ 353 w 695"/>
              <a:gd name="connsiteY174" fmla="*/ 0 h 759"/>
              <a:gd name="connsiteX175" fmla="*/ 353 w 695"/>
              <a:gd name="connsiteY175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11 w 695"/>
              <a:gd name="connsiteY153" fmla="*/ 153 h 759"/>
              <a:gd name="connsiteX154" fmla="*/ 5 w 695"/>
              <a:gd name="connsiteY154" fmla="*/ 153 h 759"/>
              <a:gd name="connsiteX155" fmla="*/ 0 w 695"/>
              <a:gd name="connsiteY155" fmla="*/ 153 h 759"/>
              <a:gd name="connsiteX156" fmla="*/ 100 w 695"/>
              <a:gd name="connsiteY156" fmla="*/ 85 h 759"/>
              <a:gd name="connsiteX157" fmla="*/ 121 w 695"/>
              <a:gd name="connsiteY157" fmla="*/ 85 h 759"/>
              <a:gd name="connsiteX158" fmla="*/ 158 w 695"/>
              <a:gd name="connsiteY158" fmla="*/ 74 h 759"/>
              <a:gd name="connsiteX159" fmla="*/ 195 w 695"/>
              <a:gd name="connsiteY159" fmla="*/ 69 h 759"/>
              <a:gd name="connsiteX160" fmla="*/ 227 w 695"/>
              <a:gd name="connsiteY160" fmla="*/ 58 h 759"/>
              <a:gd name="connsiteX161" fmla="*/ 258 w 695"/>
              <a:gd name="connsiteY161" fmla="*/ 48 h 759"/>
              <a:gd name="connsiteX162" fmla="*/ 274 w 695"/>
              <a:gd name="connsiteY162" fmla="*/ 42 h 759"/>
              <a:gd name="connsiteX163" fmla="*/ 290 w 695"/>
              <a:gd name="connsiteY163" fmla="*/ 37 h 759"/>
              <a:gd name="connsiteX164" fmla="*/ 300 w 695"/>
              <a:gd name="connsiteY164" fmla="*/ 37 h 759"/>
              <a:gd name="connsiteX165" fmla="*/ 311 w 695"/>
              <a:gd name="connsiteY165" fmla="*/ 32 h 759"/>
              <a:gd name="connsiteX166" fmla="*/ 316 w 695"/>
              <a:gd name="connsiteY166" fmla="*/ 27 h 759"/>
              <a:gd name="connsiteX167" fmla="*/ 322 w 695"/>
              <a:gd name="connsiteY167" fmla="*/ 21 h 759"/>
              <a:gd name="connsiteX168" fmla="*/ 327 w 695"/>
              <a:gd name="connsiteY168" fmla="*/ 16 h 759"/>
              <a:gd name="connsiteX169" fmla="*/ 332 w 695"/>
              <a:gd name="connsiteY169" fmla="*/ 11 h 759"/>
              <a:gd name="connsiteX170" fmla="*/ 337 w 695"/>
              <a:gd name="connsiteY170" fmla="*/ 6 h 759"/>
              <a:gd name="connsiteX171" fmla="*/ 343 w 695"/>
              <a:gd name="connsiteY171" fmla="*/ 0 h 759"/>
              <a:gd name="connsiteX172" fmla="*/ 348 w 695"/>
              <a:gd name="connsiteY172" fmla="*/ 0 h 759"/>
              <a:gd name="connsiteX173" fmla="*/ 353 w 695"/>
              <a:gd name="connsiteY173" fmla="*/ 0 h 759"/>
              <a:gd name="connsiteX174" fmla="*/ 353 w 695"/>
              <a:gd name="connsiteY174" fmla="*/ 0 h 759"/>
              <a:gd name="connsiteX0" fmla="*/ 368 w 710"/>
              <a:gd name="connsiteY0" fmla="*/ 0 h 759"/>
              <a:gd name="connsiteX1" fmla="*/ 379 w 710"/>
              <a:gd name="connsiteY1" fmla="*/ 0 h 759"/>
              <a:gd name="connsiteX2" fmla="*/ 389 w 710"/>
              <a:gd name="connsiteY2" fmla="*/ 6 h 759"/>
              <a:gd name="connsiteX3" fmla="*/ 400 w 710"/>
              <a:gd name="connsiteY3" fmla="*/ 11 h 759"/>
              <a:gd name="connsiteX4" fmla="*/ 416 w 710"/>
              <a:gd name="connsiteY4" fmla="*/ 21 h 759"/>
              <a:gd name="connsiteX5" fmla="*/ 426 w 710"/>
              <a:gd name="connsiteY5" fmla="*/ 32 h 759"/>
              <a:gd name="connsiteX6" fmla="*/ 437 w 710"/>
              <a:gd name="connsiteY6" fmla="*/ 37 h 759"/>
              <a:gd name="connsiteX7" fmla="*/ 437 w 710"/>
              <a:gd name="connsiteY7" fmla="*/ 42 h 759"/>
              <a:gd name="connsiteX8" fmla="*/ 442 w 710"/>
              <a:gd name="connsiteY8" fmla="*/ 42 h 759"/>
              <a:gd name="connsiteX9" fmla="*/ 442 w 710"/>
              <a:gd name="connsiteY9" fmla="*/ 48 h 759"/>
              <a:gd name="connsiteX10" fmla="*/ 442 w 710"/>
              <a:gd name="connsiteY10" fmla="*/ 48 h 759"/>
              <a:gd name="connsiteX11" fmla="*/ 442 w 710"/>
              <a:gd name="connsiteY11" fmla="*/ 53 h 759"/>
              <a:gd name="connsiteX12" fmla="*/ 437 w 710"/>
              <a:gd name="connsiteY12" fmla="*/ 58 h 759"/>
              <a:gd name="connsiteX13" fmla="*/ 431 w 710"/>
              <a:gd name="connsiteY13" fmla="*/ 63 h 759"/>
              <a:gd name="connsiteX14" fmla="*/ 421 w 710"/>
              <a:gd name="connsiteY14" fmla="*/ 69 h 759"/>
              <a:gd name="connsiteX15" fmla="*/ 416 w 710"/>
              <a:gd name="connsiteY15" fmla="*/ 74 h 759"/>
              <a:gd name="connsiteX16" fmla="*/ 410 w 710"/>
              <a:gd name="connsiteY16" fmla="*/ 79 h 759"/>
              <a:gd name="connsiteX17" fmla="*/ 410 w 710"/>
              <a:gd name="connsiteY17" fmla="*/ 90 h 759"/>
              <a:gd name="connsiteX18" fmla="*/ 405 w 710"/>
              <a:gd name="connsiteY18" fmla="*/ 100 h 759"/>
              <a:gd name="connsiteX19" fmla="*/ 400 w 710"/>
              <a:gd name="connsiteY19" fmla="*/ 116 h 759"/>
              <a:gd name="connsiteX20" fmla="*/ 394 w 710"/>
              <a:gd name="connsiteY20" fmla="*/ 137 h 759"/>
              <a:gd name="connsiteX21" fmla="*/ 389 w 710"/>
              <a:gd name="connsiteY21" fmla="*/ 158 h 759"/>
              <a:gd name="connsiteX22" fmla="*/ 389 w 710"/>
              <a:gd name="connsiteY22" fmla="*/ 179 h 759"/>
              <a:gd name="connsiteX23" fmla="*/ 384 w 710"/>
              <a:gd name="connsiteY23" fmla="*/ 206 h 759"/>
              <a:gd name="connsiteX24" fmla="*/ 379 w 710"/>
              <a:gd name="connsiteY24" fmla="*/ 227 h 759"/>
              <a:gd name="connsiteX25" fmla="*/ 379 w 710"/>
              <a:gd name="connsiteY25" fmla="*/ 248 h 759"/>
              <a:gd name="connsiteX26" fmla="*/ 373 w 710"/>
              <a:gd name="connsiteY26" fmla="*/ 264 h 759"/>
              <a:gd name="connsiteX27" fmla="*/ 373 w 710"/>
              <a:gd name="connsiteY27" fmla="*/ 285 h 759"/>
              <a:gd name="connsiteX28" fmla="*/ 368 w 710"/>
              <a:gd name="connsiteY28" fmla="*/ 300 h 759"/>
              <a:gd name="connsiteX29" fmla="*/ 368 w 710"/>
              <a:gd name="connsiteY29" fmla="*/ 311 h 759"/>
              <a:gd name="connsiteX30" fmla="*/ 368 w 710"/>
              <a:gd name="connsiteY30" fmla="*/ 322 h 759"/>
              <a:gd name="connsiteX31" fmla="*/ 368 w 710"/>
              <a:gd name="connsiteY31" fmla="*/ 343 h 759"/>
              <a:gd name="connsiteX32" fmla="*/ 373 w 710"/>
              <a:gd name="connsiteY32" fmla="*/ 369 h 759"/>
              <a:gd name="connsiteX33" fmla="*/ 379 w 710"/>
              <a:gd name="connsiteY33" fmla="*/ 411 h 759"/>
              <a:gd name="connsiteX34" fmla="*/ 379 w 710"/>
              <a:gd name="connsiteY34" fmla="*/ 437 h 759"/>
              <a:gd name="connsiteX35" fmla="*/ 384 w 710"/>
              <a:gd name="connsiteY35" fmla="*/ 464 h 759"/>
              <a:gd name="connsiteX36" fmla="*/ 394 w 710"/>
              <a:gd name="connsiteY36" fmla="*/ 490 h 759"/>
              <a:gd name="connsiteX37" fmla="*/ 400 w 710"/>
              <a:gd name="connsiteY37" fmla="*/ 506 h 759"/>
              <a:gd name="connsiteX38" fmla="*/ 405 w 710"/>
              <a:gd name="connsiteY38" fmla="*/ 516 h 759"/>
              <a:gd name="connsiteX39" fmla="*/ 421 w 710"/>
              <a:gd name="connsiteY39" fmla="*/ 543 h 759"/>
              <a:gd name="connsiteX40" fmla="*/ 437 w 710"/>
              <a:gd name="connsiteY40" fmla="*/ 564 h 759"/>
              <a:gd name="connsiteX41" fmla="*/ 452 w 710"/>
              <a:gd name="connsiteY41" fmla="*/ 585 h 759"/>
              <a:gd name="connsiteX42" fmla="*/ 463 w 710"/>
              <a:gd name="connsiteY42" fmla="*/ 595 h 759"/>
              <a:gd name="connsiteX43" fmla="*/ 473 w 710"/>
              <a:gd name="connsiteY43" fmla="*/ 601 h 759"/>
              <a:gd name="connsiteX44" fmla="*/ 495 w 710"/>
              <a:gd name="connsiteY44" fmla="*/ 622 h 759"/>
              <a:gd name="connsiteX45" fmla="*/ 516 w 710"/>
              <a:gd name="connsiteY45" fmla="*/ 632 h 759"/>
              <a:gd name="connsiteX46" fmla="*/ 537 w 710"/>
              <a:gd name="connsiteY46" fmla="*/ 648 h 759"/>
              <a:gd name="connsiteX47" fmla="*/ 563 w 710"/>
              <a:gd name="connsiteY47" fmla="*/ 659 h 759"/>
              <a:gd name="connsiteX48" fmla="*/ 574 w 710"/>
              <a:gd name="connsiteY48" fmla="*/ 664 h 759"/>
              <a:gd name="connsiteX49" fmla="*/ 584 w 710"/>
              <a:gd name="connsiteY49" fmla="*/ 669 h 759"/>
              <a:gd name="connsiteX50" fmla="*/ 595 w 710"/>
              <a:gd name="connsiteY50" fmla="*/ 669 h 759"/>
              <a:gd name="connsiteX51" fmla="*/ 605 w 710"/>
              <a:gd name="connsiteY51" fmla="*/ 674 h 759"/>
              <a:gd name="connsiteX52" fmla="*/ 610 w 710"/>
              <a:gd name="connsiteY52" fmla="*/ 674 h 759"/>
              <a:gd name="connsiteX53" fmla="*/ 616 w 710"/>
              <a:gd name="connsiteY53" fmla="*/ 674 h 759"/>
              <a:gd name="connsiteX54" fmla="*/ 626 w 710"/>
              <a:gd name="connsiteY54" fmla="*/ 674 h 759"/>
              <a:gd name="connsiteX55" fmla="*/ 631 w 710"/>
              <a:gd name="connsiteY55" fmla="*/ 669 h 759"/>
              <a:gd name="connsiteX56" fmla="*/ 631 w 710"/>
              <a:gd name="connsiteY56" fmla="*/ 664 h 759"/>
              <a:gd name="connsiteX57" fmla="*/ 637 w 710"/>
              <a:gd name="connsiteY57" fmla="*/ 659 h 759"/>
              <a:gd name="connsiteX58" fmla="*/ 642 w 710"/>
              <a:gd name="connsiteY58" fmla="*/ 653 h 759"/>
              <a:gd name="connsiteX59" fmla="*/ 642 w 710"/>
              <a:gd name="connsiteY59" fmla="*/ 643 h 759"/>
              <a:gd name="connsiteX60" fmla="*/ 647 w 710"/>
              <a:gd name="connsiteY60" fmla="*/ 627 h 759"/>
              <a:gd name="connsiteX61" fmla="*/ 653 w 710"/>
              <a:gd name="connsiteY61" fmla="*/ 611 h 759"/>
              <a:gd name="connsiteX62" fmla="*/ 658 w 710"/>
              <a:gd name="connsiteY62" fmla="*/ 595 h 759"/>
              <a:gd name="connsiteX63" fmla="*/ 658 w 710"/>
              <a:gd name="connsiteY63" fmla="*/ 580 h 759"/>
              <a:gd name="connsiteX64" fmla="*/ 663 w 710"/>
              <a:gd name="connsiteY64" fmla="*/ 564 h 759"/>
              <a:gd name="connsiteX65" fmla="*/ 668 w 710"/>
              <a:gd name="connsiteY65" fmla="*/ 553 h 759"/>
              <a:gd name="connsiteX66" fmla="*/ 674 w 710"/>
              <a:gd name="connsiteY66" fmla="*/ 543 h 759"/>
              <a:gd name="connsiteX67" fmla="*/ 674 w 710"/>
              <a:gd name="connsiteY67" fmla="*/ 538 h 759"/>
              <a:gd name="connsiteX68" fmla="*/ 679 w 710"/>
              <a:gd name="connsiteY68" fmla="*/ 527 h 759"/>
              <a:gd name="connsiteX69" fmla="*/ 679 w 710"/>
              <a:gd name="connsiteY69" fmla="*/ 527 h 759"/>
              <a:gd name="connsiteX70" fmla="*/ 684 w 710"/>
              <a:gd name="connsiteY70" fmla="*/ 527 h 759"/>
              <a:gd name="connsiteX71" fmla="*/ 684 w 710"/>
              <a:gd name="connsiteY71" fmla="*/ 527 h 759"/>
              <a:gd name="connsiteX72" fmla="*/ 684 w 710"/>
              <a:gd name="connsiteY72" fmla="*/ 532 h 759"/>
              <a:gd name="connsiteX73" fmla="*/ 684 w 710"/>
              <a:gd name="connsiteY73" fmla="*/ 538 h 759"/>
              <a:gd name="connsiteX74" fmla="*/ 689 w 710"/>
              <a:gd name="connsiteY74" fmla="*/ 543 h 759"/>
              <a:gd name="connsiteX75" fmla="*/ 689 w 710"/>
              <a:gd name="connsiteY75" fmla="*/ 559 h 759"/>
              <a:gd name="connsiteX76" fmla="*/ 689 w 710"/>
              <a:gd name="connsiteY76" fmla="*/ 569 h 759"/>
              <a:gd name="connsiteX77" fmla="*/ 689 w 710"/>
              <a:gd name="connsiteY77" fmla="*/ 585 h 759"/>
              <a:gd name="connsiteX78" fmla="*/ 689 w 710"/>
              <a:gd name="connsiteY78" fmla="*/ 601 h 759"/>
              <a:gd name="connsiteX79" fmla="*/ 689 w 710"/>
              <a:gd name="connsiteY79" fmla="*/ 622 h 759"/>
              <a:gd name="connsiteX80" fmla="*/ 689 w 710"/>
              <a:gd name="connsiteY80" fmla="*/ 638 h 759"/>
              <a:gd name="connsiteX81" fmla="*/ 689 w 710"/>
              <a:gd name="connsiteY81" fmla="*/ 653 h 759"/>
              <a:gd name="connsiteX82" fmla="*/ 695 w 710"/>
              <a:gd name="connsiteY82" fmla="*/ 669 h 759"/>
              <a:gd name="connsiteX83" fmla="*/ 695 w 710"/>
              <a:gd name="connsiteY83" fmla="*/ 685 h 759"/>
              <a:gd name="connsiteX84" fmla="*/ 700 w 710"/>
              <a:gd name="connsiteY84" fmla="*/ 696 h 759"/>
              <a:gd name="connsiteX85" fmla="*/ 700 w 710"/>
              <a:gd name="connsiteY85" fmla="*/ 706 h 759"/>
              <a:gd name="connsiteX86" fmla="*/ 705 w 710"/>
              <a:gd name="connsiteY86" fmla="*/ 717 h 759"/>
              <a:gd name="connsiteX87" fmla="*/ 705 w 710"/>
              <a:gd name="connsiteY87" fmla="*/ 722 h 759"/>
              <a:gd name="connsiteX88" fmla="*/ 710 w 710"/>
              <a:gd name="connsiteY88" fmla="*/ 732 h 759"/>
              <a:gd name="connsiteX89" fmla="*/ 710 w 710"/>
              <a:gd name="connsiteY89" fmla="*/ 738 h 759"/>
              <a:gd name="connsiteX90" fmla="*/ 710 w 710"/>
              <a:gd name="connsiteY90" fmla="*/ 743 h 759"/>
              <a:gd name="connsiteX91" fmla="*/ 710 w 710"/>
              <a:gd name="connsiteY91" fmla="*/ 748 h 759"/>
              <a:gd name="connsiteX92" fmla="*/ 705 w 710"/>
              <a:gd name="connsiteY92" fmla="*/ 753 h 759"/>
              <a:gd name="connsiteX93" fmla="*/ 700 w 710"/>
              <a:gd name="connsiteY93" fmla="*/ 759 h 759"/>
              <a:gd name="connsiteX94" fmla="*/ 689 w 710"/>
              <a:gd name="connsiteY94" fmla="*/ 759 h 759"/>
              <a:gd name="connsiteX95" fmla="*/ 679 w 710"/>
              <a:gd name="connsiteY95" fmla="*/ 759 h 759"/>
              <a:gd name="connsiteX96" fmla="*/ 663 w 710"/>
              <a:gd name="connsiteY96" fmla="*/ 759 h 759"/>
              <a:gd name="connsiteX97" fmla="*/ 647 w 710"/>
              <a:gd name="connsiteY97" fmla="*/ 753 h 759"/>
              <a:gd name="connsiteX98" fmla="*/ 626 w 710"/>
              <a:gd name="connsiteY98" fmla="*/ 753 h 759"/>
              <a:gd name="connsiteX99" fmla="*/ 605 w 710"/>
              <a:gd name="connsiteY99" fmla="*/ 748 h 759"/>
              <a:gd name="connsiteX100" fmla="*/ 584 w 710"/>
              <a:gd name="connsiteY100" fmla="*/ 743 h 759"/>
              <a:gd name="connsiteX101" fmla="*/ 574 w 710"/>
              <a:gd name="connsiteY101" fmla="*/ 738 h 759"/>
              <a:gd name="connsiteX102" fmla="*/ 563 w 710"/>
              <a:gd name="connsiteY102" fmla="*/ 732 h 759"/>
              <a:gd name="connsiteX103" fmla="*/ 547 w 710"/>
              <a:gd name="connsiteY103" fmla="*/ 727 h 759"/>
              <a:gd name="connsiteX104" fmla="*/ 537 w 710"/>
              <a:gd name="connsiteY104" fmla="*/ 722 h 759"/>
              <a:gd name="connsiteX105" fmla="*/ 521 w 710"/>
              <a:gd name="connsiteY105" fmla="*/ 717 h 759"/>
              <a:gd name="connsiteX106" fmla="*/ 505 w 710"/>
              <a:gd name="connsiteY106" fmla="*/ 706 h 759"/>
              <a:gd name="connsiteX107" fmla="*/ 495 w 710"/>
              <a:gd name="connsiteY107" fmla="*/ 696 h 759"/>
              <a:gd name="connsiteX108" fmla="*/ 479 w 710"/>
              <a:gd name="connsiteY108" fmla="*/ 685 h 759"/>
              <a:gd name="connsiteX109" fmla="*/ 447 w 710"/>
              <a:gd name="connsiteY109" fmla="*/ 659 h 759"/>
              <a:gd name="connsiteX110" fmla="*/ 421 w 710"/>
              <a:gd name="connsiteY110" fmla="*/ 632 h 759"/>
              <a:gd name="connsiteX111" fmla="*/ 410 w 710"/>
              <a:gd name="connsiteY111" fmla="*/ 622 h 759"/>
              <a:gd name="connsiteX112" fmla="*/ 400 w 710"/>
              <a:gd name="connsiteY112" fmla="*/ 606 h 759"/>
              <a:gd name="connsiteX113" fmla="*/ 389 w 710"/>
              <a:gd name="connsiteY113" fmla="*/ 590 h 759"/>
              <a:gd name="connsiteX114" fmla="*/ 379 w 710"/>
              <a:gd name="connsiteY114" fmla="*/ 574 h 759"/>
              <a:gd name="connsiteX115" fmla="*/ 373 w 710"/>
              <a:gd name="connsiteY115" fmla="*/ 559 h 759"/>
              <a:gd name="connsiteX116" fmla="*/ 363 w 710"/>
              <a:gd name="connsiteY116" fmla="*/ 543 h 759"/>
              <a:gd name="connsiteX117" fmla="*/ 358 w 710"/>
              <a:gd name="connsiteY117" fmla="*/ 527 h 759"/>
              <a:gd name="connsiteX118" fmla="*/ 347 w 710"/>
              <a:gd name="connsiteY118" fmla="*/ 511 h 759"/>
              <a:gd name="connsiteX119" fmla="*/ 342 w 710"/>
              <a:gd name="connsiteY119" fmla="*/ 501 h 759"/>
              <a:gd name="connsiteX120" fmla="*/ 342 w 710"/>
              <a:gd name="connsiteY120" fmla="*/ 485 h 759"/>
              <a:gd name="connsiteX121" fmla="*/ 337 w 710"/>
              <a:gd name="connsiteY121" fmla="*/ 469 h 759"/>
              <a:gd name="connsiteX122" fmla="*/ 337 w 710"/>
              <a:gd name="connsiteY122" fmla="*/ 453 h 759"/>
              <a:gd name="connsiteX123" fmla="*/ 331 w 710"/>
              <a:gd name="connsiteY123" fmla="*/ 422 h 759"/>
              <a:gd name="connsiteX124" fmla="*/ 326 w 710"/>
              <a:gd name="connsiteY124" fmla="*/ 385 h 759"/>
              <a:gd name="connsiteX125" fmla="*/ 326 w 710"/>
              <a:gd name="connsiteY125" fmla="*/ 353 h 759"/>
              <a:gd name="connsiteX126" fmla="*/ 326 w 710"/>
              <a:gd name="connsiteY126" fmla="*/ 316 h 759"/>
              <a:gd name="connsiteX127" fmla="*/ 326 w 710"/>
              <a:gd name="connsiteY127" fmla="*/ 279 h 759"/>
              <a:gd name="connsiteX128" fmla="*/ 326 w 710"/>
              <a:gd name="connsiteY128" fmla="*/ 243 h 759"/>
              <a:gd name="connsiteX129" fmla="*/ 331 w 710"/>
              <a:gd name="connsiteY129" fmla="*/ 200 h 759"/>
              <a:gd name="connsiteX130" fmla="*/ 337 w 710"/>
              <a:gd name="connsiteY130" fmla="*/ 158 h 759"/>
              <a:gd name="connsiteX131" fmla="*/ 337 w 710"/>
              <a:gd name="connsiteY131" fmla="*/ 142 h 759"/>
              <a:gd name="connsiteX132" fmla="*/ 337 w 710"/>
              <a:gd name="connsiteY132" fmla="*/ 127 h 759"/>
              <a:gd name="connsiteX133" fmla="*/ 337 w 710"/>
              <a:gd name="connsiteY133" fmla="*/ 111 h 759"/>
              <a:gd name="connsiteX134" fmla="*/ 342 w 710"/>
              <a:gd name="connsiteY134" fmla="*/ 100 h 759"/>
              <a:gd name="connsiteX135" fmla="*/ 342 w 710"/>
              <a:gd name="connsiteY135" fmla="*/ 90 h 759"/>
              <a:gd name="connsiteX136" fmla="*/ 342 w 710"/>
              <a:gd name="connsiteY136" fmla="*/ 85 h 759"/>
              <a:gd name="connsiteX137" fmla="*/ 342 w 710"/>
              <a:gd name="connsiteY137" fmla="*/ 79 h 759"/>
              <a:gd name="connsiteX138" fmla="*/ 337 w 710"/>
              <a:gd name="connsiteY138" fmla="*/ 74 h 759"/>
              <a:gd name="connsiteX139" fmla="*/ 337 w 710"/>
              <a:gd name="connsiteY139" fmla="*/ 74 h 759"/>
              <a:gd name="connsiteX140" fmla="*/ 331 w 710"/>
              <a:gd name="connsiteY140" fmla="*/ 74 h 759"/>
              <a:gd name="connsiteX141" fmla="*/ 326 w 710"/>
              <a:gd name="connsiteY141" fmla="*/ 74 h 759"/>
              <a:gd name="connsiteX142" fmla="*/ 315 w 710"/>
              <a:gd name="connsiteY142" fmla="*/ 79 h 759"/>
              <a:gd name="connsiteX143" fmla="*/ 305 w 710"/>
              <a:gd name="connsiteY143" fmla="*/ 79 h 759"/>
              <a:gd name="connsiteX144" fmla="*/ 289 w 710"/>
              <a:gd name="connsiteY144" fmla="*/ 85 h 759"/>
              <a:gd name="connsiteX145" fmla="*/ 273 w 710"/>
              <a:gd name="connsiteY145" fmla="*/ 90 h 759"/>
              <a:gd name="connsiteX146" fmla="*/ 257 w 710"/>
              <a:gd name="connsiteY146" fmla="*/ 95 h 759"/>
              <a:gd name="connsiteX147" fmla="*/ 221 w 710"/>
              <a:gd name="connsiteY147" fmla="*/ 106 h 759"/>
              <a:gd name="connsiteX148" fmla="*/ 184 w 710"/>
              <a:gd name="connsiteY148" fmla="*/ 116 h 759"/>
              <a:gd name="connsiteX149" fmla="*/ 147 w 710"/>
              <a:gd name="connsiteY149" fmla="*/ 127 h 759"/>
              <a:gd name="connsiteX150" fmla="*/ 110 w 710"/>
              <a:gd name="connsiteY150" fmla="*/ 137 h 759"/>
              <a:gd name="connsiteX151" fmla="*/ 89 w 710"/>
              <a:gd name="connsiteY151" fmla="*/ 142 h 759"/>
              <a:gd name="connsiteX152" fmla="*/ 47 w 710"/>
              <a:gd name="connsiteY152" fmla="*/ 148 h 759"/>
              <a:gd name="connsiteX153" fmla="*/ 26 w 710"/>
              <a:gd name="connsiteY153" fmla="*/ 153 h 759"/>
              <a:gd name="connsiteX154" fmla="*/ 15 w 710"/>
              <a:gd name="connsiteY154" fmla="*/ 153 h 759"/>
              <a:gd name="connsiteX155" fmla="*/ 115 w 710"/>
              <a:gd name="connsiteY155" fmla="*/ 85 h 759"/>
              <a:gd name="connsiteX156" fmla="*/ 136 w 710"/>
              <a:gd name="connsiteY156" fmla="*/ 85 h 759"/>
              <a:gd name="connsiteX157" fmla="*/ 173 w 710"/>
              <a:gd name="connsiteY157" fmla="*/ 74 h 759"/>
              <a:gd name="connsiteX158" fmla="*/ 210 w 710"/>
              <a:gd name="connsiteY158" fmla="*/ 69 h 759"/>
              <a:gd name="connsiteX159" fmla="*/ 242 w 710"/>
              <a:gd name="connsiteY159" fmla="*/ 58 h 759"/>
              <a:gd name="connsiteX160" fmla="*/ 273 w 710"/>
              <a:gd name="connsiteY160" fmla="*/ 48 h 759"/>
              <a:gd name="connsiteX161" fmla="*/ 289 w 710"/>
              <a:gd name="connsiteY161" fmla="*/ 42 h 759"/>
              <a:gd name="connsiteX162" fmla="*/ 305 w 710"/>
              <a:gd name="connsiteY162" fmla="*/ 37 h 759"/>
              <a:gd name="connsiteX163" fmla="*/ 315 w 710"/>
              <a:gd name="connsiteY163" fmla="*/ 37 h 759"/>
              <a:gd name="connsiteX164" fmla="*/ 326 w 710"/>
              <a:gd name="connsiteY164" fmla="*/ 32 h 759"/>
              <a:gd name="connsiteX165" fmla="*/ 331 w 710"/>
              <a:gd name="connsiteY165" fmla="*/ 27 h 759"/>
              <a:gd name="connsiteX166" fmla="*/ 337 w 710"/>
              <a:gd name="connsiteY166" fmla="*/ 21 h 759"/>
              <a:gd name="connsiteX167" fmla="*/ 342 w 710"/>
              <a:gd name="connsiteY167" fmla="*/ 16 h 759"/>
              <a:gd name="connsiteX168" fmla="*/ 347 w 710"/>
              <a:gd name="connsiteY168" fmla="*/ 11 h 759"/>
              <a:gd name="connsiteX169" fmla="*/ 352 w 710"/>
              <a:gd name="connsiteY169" fmla="*/ 6 h 759"/>
              <a:gd name="connsiteX170" fmla="*/ 358 w 710"/>
              <a:gd name="connsiteY170" fmla="*/ 0 h 759"/>
              <a:gd name="connsiteX171" fmla="*/ 363 w 710"/>
              <a:gd name="connsiteY171" fmla="*/ 0 h 759"/>
              <a:gd name="connsiteX172" fmla="*/ 368 w 710"/>
              <a:gd name="connsiteY172" fmla="*/ 0 h 759"/>
              <a:gd name="connsiteX173" fmla="*/ 368 w 710"/>
              <a:gd name="connsiteY173" fmla="*/ 0 h 759"/>
              <a:gd name="connsiteX0" fmla="*/ 353 w 695"/>
              <a:gd name="connsiteY0" fmla="*/ 0 h 759"/>
              <a:gd name="connsiteX1" fmla="*/ 364 w 695"/>
              <a:gd name="connsiteY1" fmla="*/ 0 h 759"/>
              <a:gd name="connsiteX2" fmla="*/ 374 w 695"/>
              <a:gd name="connsiteY2" fmla="*/ 6 h 759"/>
              <a:gd name="connsiteX3" fmla="*/ 385 w 695"/>
              <a:gd name="connsiteY3" fmla="*/ 11 h 759"/>
              <a:gd name="connsiteX4" fmla="*/ 401 w 695"/>
              <a:gd name="connsiteY4" fmla="*/ 21 h 759"/>
              <a:gd name="connsiteX5" fmla="*/ 411 w 695"/>
              <a:gd name="connsiteY5" fmla="*/ 32 h 759"/>
              <a:gd name="connsiteX6" fmla="*/ 422 w 695"/>
              <a:gd name="connsiteY6" fmla="*/ 37 h 759"/>
              <a:gd name="connsiteX7" fmla="*/ 422 w 695"/>
              <a:gd name="connsiteY7" fmla="*/ 42 h 759"/>
              <a:gd name="connsiteX8" fmla="*/ 427 w 695"/>
              <a:gd name="connsiteY8" fmla="*/ 42 h 759"/>
              <a:gd name="connsiteX9" fmla="*/ 427 w 695"/>
              <a:gd name="connsiteY9" fmla="*/ 48 h 759"/>
              <a:gd name="connsiteX10" fmla="*/ 427 w 695"/>
              <a:gd name="connsiteY10" fmla="*/ 48 h 759"/>
              <a:gd name="connsiteX11" fmla="*/ 427 w 695"/>
              <a:gd name="connsiteY11" fmla="*/ 53 h 759"/>
              <a:gd name="connsiteX12" fmla="*/ 422 w 695"/>
              <a:gd name="connsiteY12" fmla="*/ 58 h 759"/>
              <a:gd name="connsiteX13" fmla="*/ 416 w 695"/>
              <a:gd name="connsiteY13" fmla="*/ 63 h 759"/>
              <a:gd name="connsiteX14" fmla="*/ 406 w 695"/>
              <a:gd name="connsiteY14" fmla="*/ 69 h 759"/>
              <a:gd name="connsiteX15" fmla="*/ 401 w 695"/>
              <a:gd name="connsiteY15" fmla="*/ 74 h 759"/>
              <a:gd name="connsiteX16" fmla="*/ 395 w 695"/>
              <a:gd name="connsiteY16" fmla="*/ 79 h 759"/>
              <a:gd name="connsiteX17" fmla="*/ 395 w 695"/>
              <a:gd name="connsiteY17" fmla="*/ 90 h 759"/>
              <a:gd name="connsiteX18" fmla="*/ 390 w 695"/>
              <a:gd name="connsiteY18" fmla="*/ 100 h 759"/>
              <a:gd name="connsiteX19" fmla="*/ 385 w 695"/>
              <a:gd name="connsiteY19" fmla="*/ 116 h 759"/>
              <a:gd name="connsiteX20" fmla="*/ 379 w 695"/>
              <a:gd name="connsiteY20" fmla="*/ 137 h 759"/>
              <a:gd name="connsiteX21" fmla="*/ 374 w 695"/>
              <a:gd name="connsiteY21" fmla="*/ 158 h 759"/>
              <a:gd name="connsiteX22" fmla="*/ 374 w 695"/>
              <a:gd name="connsiteY22" fmla="*/ 179 h 759"/>
              <a:gd name="connsiteX23" fmla="*/ 369 w 695"/>
              <a:gd name="connsiteY23" fmla="*/ 206 h 759"/>
              <a:gd name="connsiteX24" fmla="*/ 364 w 695"/>
              <a:gd name="connsiteY24" fmla="*/ 227 h 759"/>
              <a:gd name="connsiteX25" fmla="*/ 364 w 695"/>
              <a:gd name="connsiteY25" fmla="*/ 248 h 759"/>
              <a:gd name="connsiteX26" fmla="*/ 358 w 695"/>
              <a:gd name="connsiteY26" fmla="*/ 264 h 759"/>
              <a:gd name="connsiteX27" fmla="*/ 358 w 695"/>
              <a:gd name="connsiteY27" fmla="*/ 285 h 759"/>
              <a:gd name="connsiteX28" fmla="*/ 353 w 695"/>
              <a:gd name="connsiteY28" fmla="*/ 300 h 759"/>
              <a:gd name="connsiteX29" fmla="*/ 353 w 695"/>
              <a:gd name="connsiteY29" fmla="*/ 311 h 759"/>
              <a:gd name="connsiteX30" fmla="*/ 353 w 695"/>
              <a:gd name="connsiteY30" fmla="*/ 322 h 759"/>
              <a:gd name="connsiteX31" fmla="*/ 353 w 695"/>
              <a:gd name="connsiteY31" fmla="*/ 343 h 759"/>
              <a:gd name="connsiteX32" fmla="*/ 358 w 695"/>
              <a:gd name="connsiteY32" fmla="*/ 369 h 759"/>
              <a:gd name="connsiteX33" fmla="*/ 364 w 695"/>
              <a:gd name="connsiteY33" fmla="*/ 411 h 759"/>
              <a:gd name="connsiteX34" fmla="*/ 364 w 695"/>
              <a:gd name="connsiteY34" fmla="*/ 437 h 759"/>
              <a:gd name="connsiteX35" fmla="*/ 369 w 695"/>
              <a:gd name="connsiteY35" fmla="*/ 464 h 759"/>
              <a:gd name="connsiteX36" fmla="*/ 379 w 695"/>
              <a:gd name="connsiteY36" fmla="*/ 490 h 759"/>
              <a:gd name="connsiteX37" fmla="*/ 385 w 695"/>
              <a:gd name="connsiteY37" fmla="*/ 506 h 759"/>
              <a:gd name="connsiteX38" fmla="*/ 390 w 695"/>
              <a:gd name="connsiteY38" fmla="*/ 516 h 759"/>
              <a:gd name="connsiteX39" fmla="*/ 406 w 695"/>
              <a:gd name="connsiteY39" fmla="*/ 543 h 759"/>
              <a:gd name="connsiteX40" fmla="*/ 422 w 695"/>
              <a:gd name="connsiteY40" fmla="*/ 564 h 759"/>
              <a:gd name="connsiteX41" fmla="*/ 437 w 695"/>
              <a:gd name="connsiteY41" fmla="*/ 585 h 759"/>
              <a:gd name="connsiteX42" fmla="*/ 448 w 695"/>
              <a:gd name="connsiteY42" fmla="*/ 595 h 759"/>
              <a:gd name="connsiteX43" fmla="*/ 458 w 695"/>
              <a:gd name="connsiteY43" fmla="*/ 601 h 759"/>
              <a:gd name="connsiteX44" fmla="*/ 480 w 695"/>
              <a:gd name="connsiteY44" fmla="*/ 622 h 759"/>
              <a:gd name="connsiteX45" fmla="*/ 501 w 695"/>
              <a:gd name="connsiteY45" fmla="*/ 632 h 759"/>
              <a:gd name="connsiteX46" fmla="*/ 522 w 695"/>
              <a:gd name="connsiteY46" fmla="*/ 648 h 759"/>
              <a:gd name="connsiteX47" fmla="*/ 548 w 695"/>
              <a:gd name="connsiteY47" fmla="*/ 659 h 759"/>
              <a:gd name="connsiteX48" fmla="*/ 559 w 695"/>
              <a:gd name="connsiteY48" fmla="*/ 664 h 759"/>
              <a:gd name="connsiteX49" fmla="*/ 569 w 695"/>
              <a:gd name="connsiteY49" fmla="*/ 669 h 759"/>
              <a:gd name="connsiteX50" fmla="*/ 580 w 695"/>
              <a:gd name="connsiteY50" fmla="*/ 669 h 759"/>
              <a:gd name="connsiteX51" fmla="*/ 590 w 695"/>
              <a:gd name="connsiteY51" fmla="*/ 674 h 759"/>
              <a:gd name="connsiteX52" fmla="*/ 595 w 695"/>
              <a:gd name="connsiteY52" fmla="*/ 674 h 759"/>
              <a:gd name="connsiteX53" fmla="*/ 601 w 695"/>
              <a:gd name="connsiteY53" fmla="*/ 674 h 759"/>
              <a:gd name="connsiteX54" fmla="*/ 611 w 695"/>
              <a:gd name="connsiteY54" fmla="*/ 674 h 759"/>
              <a:gd name="connsiteX55" fmla="*/ 616 w 695"/>
              <a:gd name="connsiteY55" fmla="*/ 669 h 759"/>
              <a:gd name="connsiteX56" fmla="*/ 616 w 695"/>
              <a:gd name="connsiteY56" fmla="*/ 664 h 759"/>
              <a:gd name="connsiteX57" fmla="*/ 622 w 695"/>
              <a:gd name="connsiteY57" fmla="*/ 659 h 759"/>
              <a:gd name="connsiteX58" fmla="*/ 627 w 695"/>
              <a:gd name="connsiteY58" fmla="*/ 653 h 759"/>
              <a:gd name="connsiteX59" fmla="*/ 627 w 695"/>
              <a:gd name="connsiteY59" fmla="*/ 643 h 759"/>
              <a:gd name="connsiteX60" fmla="*/ 632 w 695"/>
              <a:gd name="connsiteY60" fmla="*/ 627 h 759"/>
              <a:gd name="connsiteX61" fmla="*/ 638 w 695"/>
              <a:gd name="connsiteY61" fmla="*/ 611 h 759"/>
              <a:gd name="connsiteX62" fmla="*/ 643 w 695"/>
              <a:gd name="connsiteY62" fmla="*/ 595 h 759"/>
              <a:gd name="connsiteX63" fmla="*/ 643 w 695"/>
              <a:gd name="connsiteY63" fmla="*/ 580 h 759"/>
              <a:gd name="connsiteX64" fmla="*/ 648 w 695"/>
              <a:gd name="connsiteY64" fmla="*/ 564 h 759"/>
              <a:gd name="connsiteX65" fmla="*/ 653 w 695"/>
              <a:gd name="connsiteY65" fmla="*/ 553 h 759"/>
              <a:gd name="connsiteX66" fmla="*/ 659 w 695"/>
              <a:gd name="connsiteY66" fmla="*/ 543 h 759"/>
              <a:gd name="connsiteX67" fmla="*/ 659 w 695"/>
              <a:gd name="connsiteY67" fmla="*/ 538 h 759"/>
              <a:gd name="connsiteX68" fmla="*/ 664 w 695"/>
              <a:gd name="connsiteY68" fmla="*/ 527 h 759"/>
              <a:gd name="connsiteX69" fmla="*/ 664 w 695"/>
              <a:gd name="connsiteY69" fmla="*/ 527 h 759"/>
              <a:gd name="connsiteX70" fmla="*/ 669 w 695"/>
              <a:gd name="connsiteY70" fmla="*/ 527 h 759"/>
              <a:gd name="connsiteX71" fmla="*/ 669 w 695"/>
              <a:gd name="connsiteY71" fmla="*/ 527 h 759"/>
              <a:gd name="connsiteX72" fmla="*/ 669 w 695"/>
              <a:gd name="connsiteY72" fmla="*/ 532 h 759"/>
              <a:gd name="connsiteX73" fmla="*/ 669 w 695"/>
              <a:gd name="connsiteY73" fmla="*/ 538 h 759"/>
              <a:gd name="connsiteX74" fmla="*/ 674 w 695"/>
              <a:gd name="connsiteY74" fmla="*/ 543 h 759"/>
              <a:gd name="connsiteX75" fmla="*/ 674 w 695"/>
              <a:gd name="connsiteY75" fmla="*/ 559 h 759"/>
              <a:gd name="connsiteX76" fmla="*/ 674 w 695"/>
              <a:gd name="connsiteY76" fmla="*/ 569 h 759"/>
              <a:gd name="connsiteX77" fmla="*/ 674 w 695"/>
              <a:gd name="connsiteY77" fmla="*/ 585 h 759"/>
              <a:gd name="connsiteX78" fmla="*/ 674 w 695"/>
              <a:gd name="connsiteY78" fmla="*/ 601 h 759"/>
              <a:gd name="connsiteX79" fmla="*/ 674 w 695"/>
              <a:gd name="connsiteY79" fmla="*/ 622 h 759"/>
              <a:gd name="connsiteX80" fmla="*/ 674 w 695"/>
              <a:gd name="connsiteY80" fmla="*/ 638 h 759"/>
              <a:gd name="connsiteX81" fmla="*/ 674 w 695"/>
              <a:gd name="connsiteY81" fmla="*/ 653 h 759"/>
              <a:gd name="connsiteX82" fmla="*/ 680 w 695"/>
              <a:gd name="connsiteY82" fmla="*/ 669 h 759"/>
              <a:gd name="connsiteX83" fmla="*/ 680 w 695"/>
              <a:gd name="connsiteY83" fmla="*/ 685 h 759"/>
              <a:gd name="connsiteX84" fmla="*/ 685 w 695"/>
              <a:gd name="connsiteY84" fmla="*/ 696 h 759"/>
              <a:gd name="connsiteX85" fmla="*/ 685 w 695"/>
              <a:gd name="connsiteY85" fmla="*/ 706 h 759"/>
              <a:gd name="connsiteX86" fmla="*/ 690 w 695"/>
              <a:gd name="connsiteY86" fmla="*/ 717 h 759"/>
              <a:gd name="connsiteX87" fmla="*/ 690 w 695"/>
              <a:gd name="connsiteY87" fmla="*/ 722 h 759"/>
              <a:gd name="connsiteX88" fmla="*/ 695 w 695"/>
              <a:gd name="connsiteY88" fmla="*/ 732 h 759"/>
              <a:gd name="connsiteX89" fmla="*/ 695 w 695"/>
              <a:gd name="connsiteY89" fmla="*/ 738 h 759"/>
              <a:gd name="connsiteX90" fmla="*/ 695 w 695"/>
              <a:gd name="connsiteY90" fmla="*/ 743 h 759"/>
              <a:gd name="connsiteX91" fmla="*/ 695 w 695"/>
              <a:gd name="connsiteY91" fmla="*/ 748 h 759"/>
              <a:gd name="connsiteX92" fmla="*/ 690 w 695"/>
              <a:gd name="connsiteY92" fmla="*/ 753 h 759"/>
              <a:gd name="connsiteX93" fmla="*/ 685 w 695"/>
              <a:gd name="connsiteY93" fmla="*/ 759 h 759"/>
              <a:gd name="connsiteX94" fmla="*/ 674 w 695"/>
              <a:gd name="connsiteY94" fmla="*/ 759 h 759"/>
              <a:gd name="connsiteX95" fmla="*/ 664 w 695"/>
              <a:gd name="connsiteY95" fmla="*/ 759 h 759"/>
              <a:gd name="connsiteX96" fmla="*/ 648 w 695"/>
              <a:gd name="connsiteY96" fmla="*/ 759 h 759"/>
              <a:gd name="connsiteX97" fmla="*/ 632 w 695"/>
              <a:gd name="connsiteY97" fmla="*/ 753 h 759"/>
              <a:gd name="connsiteX98" fmla="*/ 611 w 695"/>
              <a:gd name="connsiteY98" fmla="*/ 753 h 759"/>
              <a:gd name="connsiteX99" fmla="*/ 590 w 695"/>
              <a:gd name="connsiteY99" fmla="*/ 748 h 759"/>
              <a:gd name="connsiteX100" fmla="*/ 569 w 695"/>
              <a:gd name="connsiteY100" fmla="*/ 743 h 759"/>
              <a:gd name="connsiteX101" fmla="*/ 559 w 695"/>
              <a:gd name="connsiteY101" fmla="*/ 738 h 759"/>
              <a:gd name="connsiteX102" fmla="*/ 548 w 695"/>
              <a:gd name="connsiteY102" fmla="*/ 732 h 759"/>
              <a:gd name="connsiteX103" fmla="*/ 532 w 695"/>
              <a:gd name="connsiteY103" fmla="*/ 727 h 759"/>
              <a:gd name="connsiteX104" fmla="*/ 522 w 695"/>
              <a:gd name="connsiteY104" fmla="*/ 722 h 759"/>
              <a:gd name="connsiteX105" fmla="*/ 506 w 695"/>
              <a:gd name="connsiteY105" fmla="*/ 717 h 759"/>
              <a:gd name="connsiteX106" fmla="*/ 490 w 695"/>
              <a:gd name="connsiteY106" fmla="*/ 706 h 759"/>
              <a:gd name="connsiteX107" fmla="*/ 480 w 695"/>
              <a:gd name="connsiteY107" fmla="*/ 696 h 759"/>
              <a:gd name="connsiteX108" fmla="*/ 464 w 695"/>
              <a:gd name="connsiteY108" fmla="*/ 685 h 759"/>
              <a:gd name="connsiteX109" fmla="*/ 432 w 695"/>
              <a:gd name="connsiteY109" fmla="*/ 659 h 759"/>
              <a:gd name="connsiteX110" fmla="*/ 406 w 695"/>
              <a:gd name="connsiteY110" fmla="*/ 632 h 759"/>
              <a:gd name="connsiteX111" fmla="*/ 395 w 695"/>
              <a:gd name="connsiteY111" fmla="*/ 622 h 759"/>
              <a:gd name="connsiteX112" fmla="*/ 385 w 695"/>
              <a:gd name="connsiteY112" fmla="*/ 606 h 759"/>
              <a:gd name="connsiteX113" fmla="*/ 374 w 695"/>
              <a:gd name="connsiteY113" fmla="*/ 590 h 759"/>
              <a:gd name="connsiteX114" fmla="*/ 364 w 695"/>
              <a:gd name="connsiteY114" fmla="*/ 574 h 759"/>
              <a:gd name="connsiteX115" fmla="*/ 358 w 695"/>
              <a:gd name="connsiteY115" fmla="*/ 559 h 759"/>
              <a:gd name="connsiteX116" fmla="*/ 348 w 695"/>
              <a:gd name="connsiteY116" fmla="*/ 543 h 759"/>
              <a:gd name="connsiteX117" fmla="*/ 343 w 695"/>
              <a:gd name="connsiteY117" fmla="*/ 527 h 759"/>
              <a:gd name="connsiteX118" fmla="*/ 332 w 695"/>
              <a:gd name="connsiteY118" fmla="*/ 511 h 759"/>
              <a:gd name="connsiteX119" fmla="*/ 327 w 695"/>
              <a:gd name="connsiteY119" fmla="*/ 501 h 759"/>
              <a:gd name="connsiteX120" fmla="*/ 327 w 695"/>
              <a:gd name="connsiteY120" fmla="*/ 485 h 759"/>
              <a:gd name="connsiteX121" fmla="*/ 322 w 695"/>
              <a:gd name="connsiteY121" fmla="*/ 469 h 759"/>
              <a:gd name="connsiteX122" fmla="*/ 322 w 695"/>
              <a:gd name="connsiteY122" fmla="*/ 453 h 759"/>
              <a:gd name="connsiteX123" fmla="*/ 316 w 695"/>
              <a:gd name="connsiteY123" fmla="*/ 422 h 759"/>
              <a:gd name="connsiteX124" fmla="*/ 311 w 695"/>
              <a:gd name="connsiteY124" fmla="*/ 385 h 759"/>
              <a:gd name="connsiteX125" fmla="*/ 311 w 695"/>
              <a:gd name="connsiteY125" fmla="*/ 353 h 759"/>
              <a:gd name="connsiteX126" fmla="*/ 311 w 695"/>
              <a:gd name="connsiteY126" fmla="*/ 316 h 759"/>
              <a:gd name="connsiteX127" fmla="*/ 311 w 695"/>
              <a:gd name="connsiteY127" fmla="*/ 279 h 759"/>
              <a:gd name="connsiteX128" fmla="*/ 311 w 695"/>
              <a:gd name="connsiteY128" fmla="*/ 243 h 759"/>
              <a:gd name="connsiteX129" fmla="*/ 316 w 695"/>
              <a:gd name="connsiteY129" fmla="*/ 200 h 759"/>
              <a:gd name="connsiteX130" fmla="*/ 322 w 695"/>
              <a:gd name="connsiteY130" fmla="*/ 158 h 759"/>
              <a:gd name="connsiteX131" fmla="*/ 322 w 695"/>
              <a:gd name="connsiteY131" fmla="*/ 142 h 759"/>
              <a:gd name="connsiteX132" fmla="*/ 322 w 695"/>
              <a:gd name="connsiteY132" fmla="*/ 127 h 759"/>
              <a:gd name="connsiteX133" fmla="*/ 322 w 695"/>
              <a:gd name="connsiteY133" fmla="*/ 111 h 759"/>
              <a:gd name="connsiteX134" fmla="*/ 327 w 695"/>
              <a:gd name="connsiteY134" fmla="*/ 100 h 759"/>
              <a:gd name="connsiteX135" fmla="*/ 327 w 695"/>
              <a:gd name="connsiteY135" fmla="*/ 90 h 759"/>
              <a:gd name="connsiteX136" fmla="*/ 327 w 695"/>
              <a:gd name="connsiteY136" fmla="*/ 85 h 759"/>
              <a:gd name="connsiteX137" fmla="*/ 327 w 695"/>
              <a:gd name="connsiteY137" fmla="*/ 79 h 759"/>
              <a:gd name="connsiteX138" fmla="*/ 322 w 695"/>
              <a:gd name="connsiteY138" fmla="*/ 74 h 759"/>
              <a:gd name="connsiteX139" fmla="*/ 322 w 695"/>
              <a:gd name="connsiteY139" fmla="*/ 74 h 759"/>
              <a:gd name="connsiteX140" fmla="*/ 316 w 695"/>
              <a:gd name="connsiteY140" fmla="*/ 74 h 759"/>
              <a:gd name="connsiteX141" fmla="*/ 311 w 695"/>
              <a:gd name="connsiteY141" fmla="*/ 74 h 759"/>
              <a:gd name="connsiteX142" fmla="*/ 300 w 695"/>
              <a:gd name="connsiteY142" fmla="*/ 79 h 759"/>
              <a:gd name="connsiteX143" fmla="*/ 290 w 695"/>
              <a:gd name="connsiteY143" fmla="*/ 79 h 759"/>
              <a:gd name="connsiteX144" fmla="*/ 274 w 695"/>
              <a:gd name="connsiteY144" fmla="*/ 85 h 759"/>
              <a:gd name="connsiteX145" fmla="*/ 258 w 695"/>
              <a:gd name="connsiteY145" fmla="*/ 90 h 759"/>
              <a:gd name="connsiteX146" fmla="*/ 242 w 695"/>
              <a:gd name="connsiteY146" fmla="*/ 95 h 759"/>
              <a:gd name="connsiteX147" fmla="*/ 206 w 695"/>
              <a:gd name="connsiteY147" fmla="*/ 106 h 759"/>
              <a:gd name="connsiteX148" fmla="*/ 169 w 695"/>
              <a:gd name="connsiteY148" fmla="*/ 116 h 759"/>
              <a:gd name="connsiteX149" fmla="*/ 132 w 695"/>
              <a:gd name="connsiteY149" fmla="*/ 127 h 759"/>
              <a:gd name="connsiteX150" fmla="*/ 95 w 695"/>
              <a:gd name="connsiteY150" fmla="*/ 137 h 759"/>
              <a:gd name="connsiteX151" fmla="*/ 74 w 695"/>
              <a:gd name="connsiteY151" fmla="*/ 142 h 759"/>
              <a:gd name="connsiteX152" fmla="*/ 32 w 695"/>
              <a:gd name="connsiteY152" fmla="*/ 148 h 759"/>
              <a:gd name="connsiteX153" fmla="*/ 11 w 695"/>
              <a:gd name="connsiteY153" fmla="*/ 153 h 759"/>
              <a:gd name="connsiteX154" fmla="*/ 100 w 695"/>
              <a:gd name="connsiteY154" fmla="*/ 85 h 759"/>
              <a:gd name="connsiteX155" fmla="*/ 121 w 695"/>
              <a:gd name="connsiteY155" fmla="*/ 85 h 759"/>
              <a:gd name="connsiteX156" fmla="*/ 158 w 695"/>
              <a:gd name="connsiteY156" fmla="*/ 74 h 759"/>
              <a:gd name="connsiteX157" fmla="*/ 195 w 695"/>
              <a:gd name="connsiteY157" fmla="*/ 69 h 759"/>
              <a:gd name="connsiteX158" fmla="*/ 227 w 695"/>
              <a:gd name="connsiteY158" fmla="*/ 58 h 759"/>
              <a:gd name="connsiteX159" fmla="*/ 258 w 695"/>
              <a:gd name="connsiteY159" fmla="*/ 48 h 759"/>
              <a:gd name="connsiteX160" fmla="*/ 274 w 695"/>
              <a:gd name="connsiteY160" fmla="*/ 42 h 759"/>
              <a:gd name="connsiteX161" fmla="*/ 290 w 695"/>
              <a:gd name="connsiteY161" fmla="*/ 37 h 759"/>
              <a:gd name="connsiteX162" fmla="*/ 300 w 695"/>
              <a:gd name="connsiteY162" fmla="*/ 37 h 759"/>
              <a:gd name="connsiteX163" fmla="*/ 311 w 695"/>
              <a:gd name="connsiteY163" fmla="*/ 32 h 759"/>
              <a:gd name="connsiteX164" fmla="*/ 316 w 695"/>
              <a:gd name="connsiteY164" fmla="*/ 27 h 759"/>
              <a:gd name="connsiteX165" fmla="*/ 322 w 695"/>
              <a:gd name="connsiteY165" fmla="*/ 21 h 759"/>
              <a:gd name="connsiteX166" fmla="*/ 327 w 695"/>
              <a:gd name="connsiteY166" fmla="*/ 16 h 759"/>
              <a:gd name="connsiteX167" fmla="*/ 332 w 695"/>
              <a:gd name="connsiteY167" fmla="*/ 11 h 759"/>
              <a:gd name="connsiteX168" fmla="*/ 337 w 695"/>
              <a:gd name="connsiteY168" fmla="*/ 6 h 759"/>
              <a:gd name="connsiteX169" fmla="*/ 343 w 695"/>
              <a:gd name="connsiteY169" fmla="*/ 0 h 759"/>
              <a:gd name="connsiteX170" fmla="*/ 348 w 695"/>
              <a:gd name="connsiteY170" fmla="*/ 0 h 759"/>
              <a:gd name="connsiteX171" fmla="*/ 353 w 695"/>
              <a:gd name="connsiteY171" fmla="*/ 0 h 759"/>
              <a:gd name="connsiteX172" fmla="*/ 353 w 695"/>
              <a:gd name="connsiteY172" fmla="*/ 0 h 759"/>
              <a:gd name="connsiteX0" fmla="*/ 321 w 663"/>
              <a:gd name="connsiteY0" fmla="*/ 0 h 759"/>
              <a:gd name="connsiteX1" fmla="*/ 332 w 663"/>
              <a:gd name="connsiteY1" fmla="*/ 0 h 759"/>
              <a:gd name="connsiteX2" fmla="*/ 342 w 663"/>
              <a:gd name="connsiteY2" fmla="*/ 6 h 759"/>
              <a:gd name="connsiteX3" fmla="*/ 353 w 663"/>
              <a:gd name="connsiteY3" fmla="*/ 11 h 759"/>
              <a:gd name="connsiteX4" fmla="*/ 369 w 663"/>
              <a:gd name="connsiteY4" fmla="*/ 21 h 759"/>
              <a:gd name="connsiteX5" fmla="*/ 379 w 663"/>
              <a:gd name="connsiteY5" fmla="*/ 32 h 759"/>
              <a:gd name="connsiteX6" fmla="*/ 390 w 663"/>
              <a:gd name="connsiteY6" fmla="*/ 37 h 759"/>
              <a:gd name="connsiteX7" fmla="*/ 390 w 663"/>
              <a:gd name="connsiteY7" fmla="*/ 42 h 759"/>
              <a:gd name="connsiteX8" fmla="*/ 395 w 663"/>
              <a:gd name="connsiteY8" fmla="*/ 42 h 759"/>
              <a:gd name="connsiteX9" fmla="*/ 395 w 663"/>
              <a:gd name="connsiteY9" fmla="*/ 48 h 759"/>
              <a:gd name="connsiteX10" fmla="*/ 395 w 663"/>
              <a:gd name="connsiteY10" fmla="*/ 48 h 759"/>
              <a:gd name="connsiteX11" fmla="*/ 395 w 663"/>
              <a:gd name="connsiteY11" fmla="*/ 53 h 759"/>
              <a:gd name="connsiteX12" fmla="*/ 390 w 663"/>
              <a:gd name="connsiteY12" fmla="*/ 58 h 759"/>
              <a:gd name="connsiteX13" fmla="*/ 384 w 663"/>
              <a:gd name="connsiteY13" fmla="*/ 63 h 759"/>
              <a:gd name="connsiteX14" fmla="*/ 374 w 663"/>
              <a:gd name="connsiteY14" fmla="*/ 69 h 759"/>
              <a:gd name="connsiteX15" fmla="*/ 369 w 663"/>
              <a:gd name="connsiteY15" fmla="*/ 74 h 759"/>
              <a:gd name="connsiteX16" fmla="*/ 363 w 663"/>
              <a:gd name="connsiteY16" fmla="*/ 79 h 759"/>
              <a:gd name="connsiteX17" fmla="*/ 363 w 663"/>
              <a:gd name="connsiteY17" fmla="*/ 90 h 759"/>
              <a:gd name="connsiteX18" fmla="*/ 358 w 663"/>
              <a:gd name="connsiteY18" fmla="*/ 100 h 759"/>
              <a:gd name="connsiteX19" fmla="*/ 353 w 663"/>
              <a:gd name="connsiteY19" fmla="*/ 116 h 759"/>
              <a:gd name="connsiteX20" fmla="*/ 347 w 663"/>
              <a:gd name="connsiteY20" fmla="*/ 137 h 759"/>
              <a:gd name="connsiteX21" fmla="*/ 342 w 663"/>
              <a:gd name="connsiteY21" fmla="*/ 158 h 759"/>
              <a:gd name="connsiteX22" fmla="*/ 342 w 663"/>
              <a:gd name="connsiteY22" fmla="*/ 179 h 759"/>
              <a:gd name="connsiteX23" fmla="*/ 337 w 663"/>
              <a:gd name="connsiteY23" fmla="*/ 206 h 759"/>
              <a:gd name="connsiteX24" fmla="*/ 332 w 663"/>
              <a:gd name="connsiteY24" fmla="*/ 227 h 759"/>
              <a:gd name="connsiteX25" fmla="*/ 332 w 663"/>
              <a:gd name="connsiteY25" fmla="*/ 248 h 759"/>
              <a:gd name="connsiteX26" fmla="*/ 326 w 663"/>
              <a:gd name="connsiteY26" fmla="*/ 264 h 759"/>
              <a:gd name="connsiteX27" fmla="*/ 326 w 663"/>
              <a:gd name="connsiteY27" fmla="*/ 285 h 759"/>
              <a:gd name="connsiteX28" fmla="*/ 321 w 663"/>
              <a:gd name="connsiteY28" fmla="*/ 300 h 759"/>
              <a:gd name="connsiteX29" fmla="*/ 321 w 663"/>
              <a:gd name="connsiteY29" fmla="*/ 311 h 759"/>
              <a:gd name="connsiteX30" fmla="*/ 321 w 663"/>
              <a:gd name="connsiteY30" fmla="*/ 322 h 759"/>
              <a:gd name="connsiteX31" fmla="*/ 321 w 663"/>
              <a:gd name="connsiteY31" fmla="*/ 343 h 759"/>
              <a:gd name="connsiteX32" fmla="*/ 326 w 663"/>
              <a:gd name="connsiteY32" fmla="*/ 369 h 759"/>
              <a:gd name="connsiteX33" fmla="*/ 332 w 663"/>
              <a:gd name="connsiteY33" fmla="*/ 411 h 759"/>
              <a:gd name="connsiteX34" fmla="*/ 332 w 663"/>
              <a:gd name="connsiteY34" fmla="*/ 437 h 759"/>
              <a:gd name="connsiteX35" fmla="*/ 337 w 663"/>
              <a:gd name="connsiteY35" fmla="*/ 464 h 759"/>
              <a:gd name="connsiteX36" fmla="*/ 347 w 663"/>
              <a:gd name="connsiteY36" fmla="*/ 490 h 759"/>
              <a:gd name="connsiteX37" fmla="*/ 353 w 663"/>
              <a:gd name="connsiteY37" fmla="*/ 506 h 759"/>
              <a:gd name="connsiteX38" fmla="*/ 358 w 663"/>
              <a:gd name="connsiteY38" fmla="*/ 516 h 759"/>
              <a:gd name="connsiteX39" fmla="*/ 374 w 663"/>
              <a:gd name="connsiteY39" fmla="*/ 543 h 759"/>
              <a:gd name="connsiteX40" fmla="*/ 390 w 663"/>
              <a:gd name="connsiteY40" fmla="*/ 564 h 759"/>
              <a:gd name="connsiteX41" fmla="*/ 405 w 663"/>
              <a:gd name="connsiteY41" fmla="*/ 585 h 759"/>
              <a:gd name="connsiteX42" fmla="*/ 416 w 663"/>
              <a:gd name="connsiteY42" fmla="*/ 595 h 759"/>
              <a:gd name="connsiteX43" fmla="*/ 426 w 663"/>
              <a:gd name="connsiteY43" fmla="*/ 601 h 759"/>
              <a:gd name="connsiteX44" fmla="*/ 448 w 663"/>
              <a:gd name="connsiteY44" fmla="*/ 622 h 759"/>
              <a:gd name="connsiteX45" fmla="*/ 469 w 663"/>
              <a:gd name="connsiteY45" fmla="*/ 632 h 759"/>
              <a:gd name="connsiteX46" fmla="*/ 490 w 663"/>
              <a:gd name="connsiteY46" fmla="*/ 648 h 759"/>
              <a:gd name="connsiteX47" fmla="*/ 516 w 663"/>
              <a:gd name="connsiteY47" fmla="*/ 659 h 759"/>
              <a:gd name="connsiteX48" fmla="*/ 527 w 663"/>
              <a:gd name="connsiteY48" fmla="*/ 664 h 759"/>
              <a:gd name="connsiteX49" fmla="*/ 537 w 663"/>
              <a:gd name="connsiteY49" fmla="*/ 669 h 759"/>
              <a:gd name="connsiteX50" fmla="*/ 548 w 663"/>
              <a:gd name="connsiteY50" fmla="*/ 669 h 759"/>
              <a:gd name="connsiteX51" fmla="*/ 558 w 663"/>
              <a:gd name="connsiteY51" fmla="*/ 674 h 759"/>
              <a:gd name="connsiteX52" fmla="*/ 563 w 663"/>
              <a:gd name="connsiteY52" fmla="*/ 674 h 759"/>
              <a:gd name="connsiteX53" fmla="*/ 569 w 663"/>
              <a:gd name="connsiteY53" fmla="*/ 674 h 759"/>
              <a:gd name="connsiteX54" fmla="*/ 579 w 663"/>
              <a:gd name="connsiteY54" fmla="*/ 674 h 759"/>
              <a:gd name="connsiteX55" fmla="*/ 584 w 663"/>
              <a:gd name="connsiteY55" fmla="*/ 669 h 759"/>
              <a:gd name="connsiteX56" fmla="*/ 584 w 663"/>
              <a:gd name="connsiteY56" fmla="*/ 664 h 759"/>
              <a:gd name="connsiteX57" fmla="*/ 590 w 663"/>
              <a:gd name="connsiteY57" fmla="*/ 659 h 759"/>
              <a:gd name="connsiteX58" fmla="*/ 595 w 663"/>
              <a:gd name="connsiteY58" fmla="*/ 653 h 759"/>
              <a:gd name="connsiteX59" fmla="*/ 595 w 663"/>
              <a:gd name="connsiteY59" fmla="*/ 643 h 759"/>
              <a:gd name="connsiteX60" fmla="*/ 600 w 663"/>
              <a:gd name="connsiteY60" fmla="*/ 627 h 759"/>
              <a:gd name="connsiteX61" fmla="*/ 606 w 663"/>
              <a:gd name="connsiteY61" fmla="*/ 611 h 759"/>
              <a:gd name="connsiteX62" fmla="*/ 611 w 663"/>
              <a:gd name="connsiteY62" fmla="*/ 595 h 759"/>
              <a:gd name="connsiteX63" fmla="*/ 611 w 663"/>
              <a:gd name="connsiteY63" fmla="*/ 580 h 759"/>
              <a:gd name="connsiteX64" fmla="*/ 616 w 663"/>
              <a:gd name="connsiteY64" fmla="*/ 564 h 759"/>
              <a:gd name="connsiteX65" fmla="*/ 621 w 663"/>
              <a:gd name="connsiteY65" fmla="*/ 553 h 759"/>
              <a:gd name="connsiteX66" fmla="*/ 627 w 663"/>
              <a:gd name="connsiteY66" fmla="*/ 543 h 759"/>
              <a:gd name="connsiteX67" fmla="*/ 627 w 663"/>
              <a:gd name="connsiteY67" fmla="*/ 538 h 759"/>
              <a:gd name="connsiteX68" fmla="*/ 632 w 663"/>
              <a:gd name="connsiteY68" fmla="*/ 527 h 759"/>
              <a:gd name="connsiteX69" fmla="*/ 632 w 663"/>
              <a:gd name="connsiteY69" fmla="*/ 527 h 759"/>
              <a:gd name="connsiteX70" fmla="*/ 637 w 663"/>
              <a:gd name="connsiteY70" fmla="*/ 527 h 759"/>
              <a:gd name="connsiteX71" fmla="*/ 637 w 663"/>
              <a:gd name="connsiteY71" fmla="*/ 527 h 759"/>
              <a:gd name="connsiteX72" fmla="*/ 637 w 663"/>
              <a:gd name="connsiteY72" fmla="*/ 532 h 759"/>
              <a:gd name="connsiteX73" fmla="*/ 637 w 663"/>
              <a:gd name="connsiteY73" fmla="*/ 538 h 759"/>
              <a:gd name="connsiteX74" fmla="*/ 642 w 663"/>
              <a:gd name="connsiteY74" fmla="*/ 543 h 759"/>
              <a:gd name="connsiteX75" fmla="*/ 642 w 663"/>
              <a:gd name="connsiteY75" fmla="*/ 559 h 759"/>
              <a:gd name="connsiteX76" fmla="*/ 642 w 663"/>
              <a:gd name="connsiteY76" fmla="*/ 569 h 759"/>
              <a:gd name="connsiteX77" fmla="*/ 642 w 663"/>
              <a:gd name="connsiteY77" fmla="*/ 585 h 759"/>
              <a:gd name="connsiteX78" fmla="*/ 642 w 663"/>
              <a:gd name="connsiteY78" fmla="*/ 601 h 759"/>
              <a:gd name="connsiteX79" fmla="*/ 642 w 663"/>
              <a:gd name="connsiteY79" fmla="*/ 622 h 759"/>
              <a:gd name="connsiteX80" fmla="*/ 642 w 663"/>
              <a:gd name="connsiteY80" fmla="*/ 638 h 759"/>
              <a:gd name="connsiteX81" fmla="*/ 642 w 663"/>
              <a:gd name="connsiteY81" fmla="*/ 653 h 759"/>
              <a:gd name="connsiteX82" fmla="*/ 648 w 663"/>
              <a:gd name="connsiteY82" fmla="*/ 669 h 759"/>
              <a:gd name="connsiteX83" fmla="*/ 648 w 663"/>
              <a:gd name="connsiteY83" fmla="*/ 685 h 759"/>
              <a:gd name="connsiteX84" fmla="*/ 653 w 663"/>
              <a:gd name="connsiteY84" fmla="*/ 696 h 759"/>
              <a:gd name="connsiteX85" fmla="*/ 653 w 663"/>
              <a:gd name="connsiteY85" fmla="*/ 706 h 759"/>
              <a:gd name="connsiteX86" fmla="*/ 658 w 663"/>
              <a:gd name="connsiteY86" fmla="*/ 717 h 759"/>
              <a:gd name="connsiteX87" fmla="*/ 658 w 663"/>
              <a:gd name="connsiteY87" fmla="*/ 722 h 759"/>
              <a:gd name="connsiteX88" fmla="*/ 663 w 663"/>
              <a:gd name="connsiteY88" fmla="*/ 732 h 759"/>
              <a:gd name="connsiteX89" fmla="*/ 663 w 663"/>
              <a:gd name="connsiteY89" fmla="*/ 738 h 759"/>
              <a:gd name="connsiteX90" fmla="*/ 663 w 663"/>
              <a:gd name="connsiteY90" fmla="*/ 743 h 759"/>
              <a:gd name="connsiteX91" fmla="*/ 663 w 663"/>
              <a:gd name="connsiteY91" fmla="*/ 748 h 759"/>
              <a:gd name="connsiteX92" fmla="*/ 658 w 663"/>
              <a:gd name="connsiteY92" fmla="*/ 753 h 759"/>
              <a:gd name="connsiteX93" fmla="*/ 653 w 663"/>
              <a:gd name="connsiteY93" fmla="*/ 759 h 759"/>
              <a:gd name="connsiteX94" fmla="*/ 642 w 663"/>
              <a:gd name="connsiteY94" fmla="*/ 759 h 759"/>
              <a:gd name="connsiteX95" fmla="*/ 632 w 663"/>
              <a:gd name="connsiteY95" fmla="*/ 759 h 759"/>
              <a:gd name="connsiteX96" fmla="*/ 616 w 663"/>
              <a:gd name="connsiteY96" fmla="*/ 759 h 759"/>
              <a:gd name="connsiteX97" fmla="*/ 600 w 663"/>
              <a:gd name="connsiteY97" fmla="*/ 753 h 759"/>
              <a:gd name="connsiteX98" fmla="*/ 579 w 663"/>
              <a:gd name="connsiteY98" fmla="*/ 753 h 759"/>
              <a:gd name="connsiteX99" fmla="*/ 558 w 663"/>
              <a:gd name="connsiteY99" fmla="*/ 748 h 759"/>
              <a:gd name="connsiteX100" fmla="*/ 537 w 663"/>
              <a:gd name="connsiteY100" fmla="*/ 743 h 759"/>
              <a:gd name="connsiteX101" fmla="*/ 527 w 663"/>
              <a:gd name="connsiteY101" fmla="*/ 738 h 759"/>
              <a:gd name="connsiteX102" fmla="*/ 516 w 663"/>
              <a:gd name="connsiteY102" fmla="*/ 732 h 759"/>
              <a:gd name="connsiteX103" fmla="*/ 500 w 663"/>
              <a:gd name="connsiteY103" fmla="*/ 727 h 759"/>
              <a:gd name="connsiteX104" fmla="*/ 490 w 663"/>
              <a:gd name="connsiteY104" fmla="*/ 722 h 759"/>
              <a:gd name="connsiteX105" fmla="*/ 474 w 663"/>
              <a:gd name="connsiteY105" fmla="*/ 717 h 759"/>
              <a:gd name="connsiteX106" fmla="*/ 458 w 663"/>
              <a:gd name="connsiteY106" fmla="*/ 706 h 759"/>
              <a:gd name="connsiteX107" fmla="*/ 448 w 663"/>
              <a:gd name="connsiteY107" fmla="*/ 696 h 759"/>
              <a:gd name="connsiteX108" fmla="*/ 432 w 663"/>
              <a:gd name="connsiteY108" fmla="*/ 685 h 759"/>
              <a:gd name="connsiteX109" fmla="*/ 400 w 663"/>
              <a:gd name="connsiteY109" fmla="*/ 659 h 759"/>
              <a:gd name="connsiteX110" fmla="*/ 374 w 663"/>
              <a:gd name="connsiteY110" fmla="*/ 632 h 759"/>
              <a:gd name="connsiteX111" fmla="*/ 363 w 663"/>
              <a:gd name="connsiteY111" fmla="*/ 622 h 759"/>
              <a:gd name="connsiteX112" fmla="*/ 353 w 663"/>
              <a:gd name="connsiteY112" fmla="*/ 606 h 759"/>
              <a:gd name="connsiteX113" fmla="*/ 342 w 663"/>
              <a:gd name="connsiteY113" fmla="*/ 590 h 759"/>
              <a:gd name="connsiteX114" fmla="*/ 332 w 663"/>
              <a:gd name="connsiteY114" fmla="*/ 574 h 759"/>
              <a:gd name="connsiteX115" fmla="*/ 326 w 663"/>
              <a:gd name="connsiteY115" fmla="*/ 559 h 759"/>
              <a:gd name="connsiteX116" fmla="*/ 316 w 663"/>
              <a:gd name="connsiteY116" fmla="*/ 543 h 759"/>
              <a:gd name="connsiteX117" fmla="*/ 311 w 663"/>
              <a:gd name="connsiteY117" fmla="*/ 527 h 759"/>
              <a:gd name="connsiteX118" fmla="*/ 300 w 663"/>
              <a:gd name="connsiteY118" fmla="*/ 511 h 759"/>
              <a:gd name="connsiteX119" fmla="*/ 295 w 663"/>
              <a:gd name="connsiteY119" fmla="*/ 501 h 759"/>
              <a:gd name="connsiteX120" fmla="*/ 295 w 663"/>
              <a:gd name="connsiteY120" fmla="*/ 485 h 759"/>
              <a:gd name="connsiteX121" fmla="*/ 290 w 663"/>
              <a:gd name="connsiteY121" fmla="*/ 469 h 759"/>
              <a:gd name="connsiteX122" fmla="*/ 290 w 663"/>
              <a:gd name="connsiteY122" fmla="*/ 453 h 759"/>
              <a:gd name="connsiteX123" fmla="*/ 284 w 663"/>
              <a:gd name="connsiteY123" fmla="*/ 422 h 759"/>
              <a:gd name="connsiteX124" fmla="*/ 279 w 663"/>
              <a:gd name="connsiteY124" fmla="*/ 385 h 759"/>
              <a:gd name="connsiteX125" fmla="*/ 279 w 663"/>
              <a:gd name="connsiteY125" fmla="*/ 353 h 759"/>
              <a:gd name="connsiteX126" fmla="*/ 279 w 663"/>
              <a:gd name="connsiteY126" fmla="*/ 316 h 759"/>
              <a:gd name="connsiteX127" fmla="*/ 279 w 663"/>
              <a:gd name="connsiteY127" fmla="*/ 279 h 759"/>
              <a:gd name="connsiteX128" fmla="*/ 279 w 663"/>
              <a:gd name="connsiteY128" fmla="*/ 243 h 759"/>
              <a:gd name="connsiteX129" fmla="*/ 284 w 663"/>
              <a:gd name="connsiteY129" fmla="*/ 200 h 759"/>
              <a:gd name="connsiteX130" fmla="*/ 290 w 663"/>
              <a:gd name="connsiteY130" fmla="*/ 158 h 759"/>
              <a:gd name="connsiteX131" fmla="*/ 290 w 663"/>
              <a:gd name="connsiteY131" fmla="*/ 142 h 759"/>
              <a:gd name="connsiteX132" fmla="*/ 290 w 663"/>
              <a:gd name="connsiteY132" fmla="*/ 127 h 759"/>
              <a:gd name="connsiteX133" fmla="*/ 290 w 663"/>
              <a:gd name="connsiteY133" fmla="*/ 111 h 759"/>
              <a:gd name="connsiteX134" fmla="*/ 295 w 663"/>
              <a:gd name="connsiteY134" fmla="*/ 100 h 759"/>
              <a:gd name="connsiteX135" fmla="*/ 295 w 663"/>
              <a:gd name="connsiteY135" fmla="*/ 90 h 759"/>
              <a:gd name="connsiteX136" fmla="*/ 295 w 663"/>
              <a:gd name="connsiteY136" fmla="*/ 85 h 759"/>
              <a:gd name="connsiteX137" fmla="*/ 295 w 663"/>
              <a:gd name="connsiteY137" fmla="*/ 79 h 759"/>
              <a:gd name="connsiteX138" fmla="*/ 290 w 663"/>
              <a:gd name="connsiteY138" fmla="*/ 74 h 759"/>
              <a:gd name="connsiteX139" fmla="*/ 290 w 663"/>
              <a:gd name="connsiteY139" fmla="*/ 74 h 759"/>
              <a:gd name="connsiteX140" fmla="*/ 284 w 663"/>
              <a:gd name="connsiteY140" fmla="*/ 74 h 759"/>
              <a:gd name="connsiteX141" fmla="*/ 279 w 663"/>
              <a:gd name="connsiteY141" fmla="*/ 74 h 759"/>
              <a:gd name="connsiteX142" fmla="*/ 268 w 663"/>
              <a:gd name="connsiteY142" fmla="*/ 79 h 759"/>
              <a:gd name="connsiteX143" fmla="*/ 258 w 663"/>
              <a:gd name="connsiteY143" fmla="*/ 79 h 759"/>
              <a:gd name="connsiteX144" fmla="*/ 242 w 663"/>
              <a:gd name="connsiteY144" fmla="*/ 85 h 759"/>
              <a:gd name="connsiteX145" fmla="*/ 226 w 663"/>
              <a:gd name="connsiteY145" fmla="*/ 90 h 759"/>
              <a:gd name="connsiteX146" fmla="*/ 210 w 663"/>
              <a:gd name="connsiteY146" fmla="*/ 95 h 759"/>
              <a:gd name="connsiteX147" fmla="*/ 174 w 663"/>
              <a:gd name="connsiteY147" fmla="*/ 106 h 759"/>
              <a:gd name="connsiteX148" fmla="*/ 137 w 663"/>
              <a:gd name="connsiteY148" fmla="*/ 116 h 759"/>
              <a:gd name="connsiteX149" fmla="*/ 100 w 663"/>
              <a:gd name="connsiteY149" fmla="*/ 127 h 759"/>
              <a:gd name="connsiteX150" fmla="*/ 63 w 663"/>
              <a:gd name="connsiteY150" fmla="*/ 137 h 759"/>
              <a:gd name="connsiteX151" fmla="*/ 42 w 663"/>
              <a:gd name="connsiteY151" fmla="*/ 142 h 759"/>
              <a:gd name="connsiteX152" fmla="*/ 0 w 663"/>
              <a:gd name="connsiteY152" fmla="*/ 148 h 759"/>
              <a:gd name="connsiteX153" fmla="*/ 68 w 663"/>
              <a:gd name="connsiteY153" fmla="*/ 85 h 759"/>
              <a:gd name="connsiteX154" fmla="*/ 89 w 663"/>
              <a:gd name="connsiteY154" fmla="*/ 85 h 759"/>
              <a:gd name="connsiteX155" fmla="*/ 126 w 663"/>
              <a:gd name="connsiteY155" fmla="*/ 74 h 759"/>
              <a:gd name="connsiteX156" fmla="*/ 163 w 663"/>
              <a:gd name="connsiteY156" fmla="*/ 69 h 759"/>
              <a:gd name="connsiteX157" fmla="*/ 195 w 663"/>
              <a:gd name="connsiteY157" fmla="*/ 58 h 759"/>
              <a:gd name="connsiteX158" fmla="*/ 226 w 663"/>
              <a:gd name="connsiteY158" fmla="*/ 48 h 759"/>
              <a:gd name="connsiteX159" fmla="*/ 242 w 663"/>
              <a:gd name="connsiteY159" fmla="*/ 42 h 759"/>
              <a:gd name="connsiteX160" fmla="*/ 258 w 663"/>
              <a:gd name="connsiteY160" fmla="*/ 37 h 759"/>
              <a:gd name="connsiteX161" fmla="*/ 268 w 663"/>
              <a:gd name="connsiteY161" fmla="*/ 37 h 759"/>
              <a:gd name="connsiteX162" fmla="*/ 279 w 663"/>
              <a:gd name="connsiteY162" fmla="*/ 32 h 759"/>
              <a:gd name="connsiteX163" fmla="*/ 284 w 663"/>
              <a:gd name="connsiteY163" fmla="*/ 27 h 759"/>
              <a:gd name="connsiteX164" fmla="*/ 290 w 663"/>
              <a:gd name="connsiteY164" fmla="*/ 21 h 759"/>
              <a:gd name="connsiteX165" fmla="*/ 295 w 663"/>
              <a:gd name="connsiteY165" fmla="*/ 16 h 759"/>
              <a:gd name="connsiteX166" fmla="*/ 300 w 663"/>
              <a:gd name="connsiteY166" fmla="*/ 11 h 759"/>
              <a:gd name="connsiteX167" fmla="*/ 305 w 663"/>
              <a:gd name="connsiteY167" fmla="*/ 6 h 759"/>
              <a:gd name="connsiteX168" fmla="*/ 311 w 663"/>
              <a:gd name="connsiteY168" fmla="*/ 0 h 759"/>
              <a:gd name="connsiteX169" fmla="*/ 316 w 663"/>
              <a:gd name="connsiteY169" fmla="*/ 0 h 759"/>
              <a:gd name="connsiteX170" fmla="*/ 321 w 663"/>
              <a:gd name="connsiteY170" fmla="*/ 0 h 759"/>
              <a:gd name="connsiteX171" fmla="*/ 321 w 663"/>
              <a:gd name="connsiteY171" fmla="*/ 0 h 759"/>
              <a:gd name="connsiteX0" fmla="*/ 279 w 621"/>
              <a:gd name="connsiteY0" fmla="*/ 0 h 759"/>
              <a:gd name="connsiteX1" fmla="*/ 290 w 621"/>
              <a:gd name="connsiteY1" fmla="*/ 0 h 759"/>
              <a:gd name="connsiteX2" fmla="*/ 300 w 621"/>
              <a:gd name="connsiteY2" fmla="*/ 6 h 759"/>
              <a:gd name="connsiteX3" fmla="*/ 311 w 621"/>
              <a:gd name="connsiteY3" fmla="*/ 11 h 759"/>
              <a:gd name="connsiteX4" fmla="*/ 327 w 621"/>
              <a:gd name="connsiteY4" fmla="*/ 21 h 759"/>
              <a:gd name="connsiteX5" fmla="*/ 337 w 621"/>
              <a:gd name="connsiteY5" fmla="*/ 32 h 759"/>
              <a:gd name="connsiteX6" fmla="*/ 348 w 621"/>
              <a:gd name="connsiteY6" fmla="*/ 37 h 759"/>
              <a:gd name="connsiteX7" fmla="*/ 348 w 621"/>
              <a:gd name="connsiteY7" fmla="*/ 42 h 759"/>
              <a:gd name="connsiteX8" fmla="*/ 353 w 621"/>
              <a:gd name="connsiteY8" fmla="*/ 42 h 759"/>
              <a:gd name="connsiteX9" fmla="*/ 353 w 621"/>
              <a:gd name="connsiteY9" fmla="*/ 48 h 759"/>
              <a:gd name="connsiteX10" fmla="*/ 353 w 621"/>
              <a:gd name="connsiteY10" fmla="*/ 48 h 759"/>
              <a:gd name="connsiteX11" fmla="*/ 353 w 621"/>
              <a:gd name="connsiteY11" fmla="*/ 53 h 759"/>
              <a:gd name="connsiteX12" fmla="*/ 348 w 621"/>
              <a:gd name="connsiteY12" fmla="*/ 58 h 759"/>
              <a:gd name="connsiteX13" fmla="*/ 342 w 621"/>
              <a:gd name="connsiteY13" fmla="*/ 63 h 759"/>
              <a:gd name="connsiteX14" fmla="*/ 332 w 621"/>
              <a:gd name="connsiteY14" fmla="*/ 69 h 759"/>
              <a:gd name="connsiteX15" fmla="*/ 327 w 621"/>
              <a:gd name="connsiteY15" fmla="*/ 74 h 759"/>
              <a:gd name="connsiteX16" fmla="*/ 321 w 621"/>
              <a:gd name="connsiteY16" fmla="*/ 79 h 759"/>
              <a:gd name="connsiteX17" fmla="*/ 321 w 621"/>
              <a:gd name="connsiteY17" fmla="*/ 90 h 759"/>
              <a:gd name="connsiteX18" fmla="*/ 316 w 621"/>
              <a:gd name="connsiteY18" fmla="*/ 100 h 759"/>
              <a:gd name="connsiteX19" fmla="*/ 311 w 621"/>
              <a:gd name="connsiteY19" fmla="*/ 116 h 759"/>
              <a:gd name="connsiteX20" fmla="*/ 305 w 621"/>
              <a:gd name="connsiteY20" fmla="*/ 137 h 759"/>
              <a:gd name="connsiteX21" fmla="*/ 300 w 621"/>
              <a:gd name="connsiteY21" fmla="*/ 158 h 759"/>
              <a:gd name="connsiteX22" fmla="*/ 300 w 621"/>
              <a:gd name="connsiteY22" fmla="*/ 179 h 759"/>
              <a:gd name="connsiteX23" fmla="*/ 295 w 621"/>
              <a:gd name="connsiteY23" fmla="*/ 206 h 759"/>
              <a:gd name="connsiteX24" fmla="*/ 290 w 621"/>
              <a:gd name="connsiteY24" fmla="*/ 227 h 759"/>
              <a:gd name="connsiteX25" fmla="*/ 290 w 621"/>
              <a:gd name="connsiteY25" fmla="*/ 248 h 759"/>
              <a:gd name="connsiteX26" fmla="*/ 284 w 621"/>
              <a:gd name="connsiteY26" fmla="*/ 264 h 759"/>
              <a:gd name="connsiteX27" fmla="*/ 284 w 621"/>
              <a:gd name="connsiteY27" fmla="*/ 285 h 759"/>
              <a:gd name="connsiteX28" fmla="*/ 279 w 621"/>
              <a:gd name="connsiteY28" fmla="*/ 300 h 759"/>
              <a:gd name="connsiteX29" fmla="*/ 279 w 621"/>
              <a:gd name="connsiteY29" fmla="*/ 311 h 759"/>
              <a:gd name="connsiteX30" fmla="*/ 279 w 621"/>
              <a:gd name="connsiteY30" fmla="*/ 322 h 759"/>
              <a:gd name="connsiteX31" fmla="*/ 279 w 621"/>
              <a:gd name="connsiteY31" fmla="*/ 343 h 759"/>
              <a:gd name="connsiteX32" fmla="*/ 284 w 621"/>
              <a:gd name="connsiteY32" fmla="*/ 369 h 759"/>
              <a:gd name="connsiteX33" fmla="*/ 290 w 621"/>
              <a:gd name="connsiteY33" fmla="*/ 411 h 759"/>
              <a:gd name="connsiteX34" fmla="*/ 290 w 621"/>
              <a:gd name="connsiteY34" fmla="*/ 437 h 759"/>
              <a:gd name="connsiteX35" fmla="*/ 295 w 621"/>
              <a:gd name="connsiteY35" fmla="*/ 464 h 759"/>
              <a:gd name="connsiteX36" fmla="*/ 305 w 621"/>
              <a:gd name="connsiteY36" fmla="*/ 490 h 759"/>
              <a:gd name="connsiteX37" fmla="*/ 311 w 621"/>
              <a:gd name="connsiteY37" fmla="*/ 506 h 759"/>
              <a:gd name="connsiteX38" fmla="*/ 316 w 621"/>
              <a:gd name="connsiteY38" fmla="*/ 516 h 759"/>
              <a:gd name="connsiteX39" fmla="*/ 332 w 621"/>
              <a:gd name="connsiteY39" fmla="*/ 543 h 759"/>
              <a:gd name="connsiteX40" fmla="*/ 348 w 621"/>
              <a:gd name="connsiteY40" fmla="*/ 564 h 759"/>
              <a:gd name="connsiteX41" fmla="*/ 363 w 621"/>
              <a:gd name="connsiteY41" fmla="*/ 585 h 759"/>
              <a:gd name="connsiteX42" fmla="*/ 374 w 621"/>
              <a:gd name="connsiteY42" fmla="*/ 595 h 759"/>
              <a:gd name="connsiteX43" fmla="*/ 384 w 621"/>
              <a:gd name="connsiteY43" fmla="*/ 601 h 759"/>
              <a:gd name="connsiteX44" fmla="*/ 406 w 621"/>
              <a:gd name="connsiteY44" fmla="*/ 622 h 759"/>
              <a:gd name="connsiteX45" fmla="*/ 427 w 621"/>
              <a:gd name="connsiteY45" fmla="*/ 632 h 759"/>
              <a:gd name="connsiteX46" fmla="*/ 448 w 621"/>
              <a:gd name="connsiteY46" fmla="*/ 648 h 759"/>
              <a:gd name="connsiteX47" fmla="*/ 474 w 621"/>
              <a:gd name="connsiteY47" fmla="*/ 659 h 759"/>
              <a:gd name="connsiteX48" fmla="*/ 485 w 621"/>
              <a:gd name="connsiteY48" fmla="*/ 664 h 759"/>
              <a:gd name="connsiteX49" fmla="*/ 495 w 621"/>
              <a:gd name="connsiteY49" fmla="*/ 669 h 759"/>
              <a:gd name="connsiteX50" fmla="*/ 506 w 621"/>
              <a:gd name="connsiteY50" fmla="*/ 669 h 759"/>
              <a:gd name="connsiteX51" fmla="*/ 516 w 621"/>
              <a:gd name="connsiteY51" fmla="*/ 674 h 759"/>
              <a:gd name="connsiteX52" fmla="*/ 521 w 621"/>
              <a:gd name="connsiteY52" fmla="*/ 674 h 759"/>
              <a:gd name="connsiteX53" fmla="*/ 527 w 621"/>
              <a:gd name="connsiteY53" fmla="*/ 674 h 759"/>
              <a:gd name="connsiteX54" fmla="*/ 537 w 621"/>
              <a:gd name="connsiteY54" fmla="*/ 674 h 759"/>
              <a:gd name="connsiteX55" fmla="*/ 542 w 621"/>
              <a:gd name="connsiteY55" fmla="*/ 669 h 759"/>
              <a:gd name="connsiteX56" fmla="*/ 542 w 621"/>
              <a:gd name="connsiteY56" fmla="*/ 664 h 759"/>
              <a:gd name="connsiteX57" fmla="*/ 548 w 621"/>
              <a:gd name="connsiteY57" fmla="*/ 659 h 759"/>
              <a:gd name="connsiteX58" fmla="*/ 553 w 621"/>
              <a:gd name="connsiteY58" fmla="*/ 653 h 759"/>
              <a:gd name="connsiteX59" fmla="*/ 553 w 621"/>
              <a:gd name="connsiteY59" fmla="*/ 643 h 759"/>
              <a:gd name="connsiteX60" fmla="*/ 558 w 621"/>
              <a:gd name="connsiteY60" fmla="*/ 627 h 759"/>
              <a:gd name="connsiteX61" fmla="*/ 564 w 621"/>
              <a:gd name="connsiteY61" fmla="*/ 611 h 759"/>
              <a:gd name="connsiteX62" fmla="*/ 569 w 621"/>
              <a:gd name="connsiteY62" fmla="*/ 595 h 759"/>
              <a:gd name="connsiteX63" fmla="*/ 569 w 621"/>
              <a:gd name="connsiteY63" fmla="*/ 580 h 759"/>
              <a:gd name="connsiteX64" fmla="*/ 574 w 621"/>
              <a:gd name="connsiteY64" fmla="*/ 564 h 759"/>
              <a:gd name="connsiteX65" fmla="*/ 579 w 621"/>
              <a:gd name="connsiteY65" fmla="*/ 553 h 759"/>
              <a:gd name="connsiteX66" fmla="*/ 585 w 621"/>
              <a:gd name="connsiteY66" fmla="*/ 543 h 759"/>
              <a:gd name="connsiteX67" fmla="*/ 585 w 621"/>
              <a:gd name="connsiteY67" fmla="*/ 538 h 759"/>
              <a:gd name="connsiteX68" fmla="*/ 590 w 621"/>
              <a:gd name="connsiteY68" fmla="*/ 527 h 759"/>
              <a:gd name="connsiteX69" fmla="*/ 590 w 621"/>
              <a:gd name="connsiteY69" fmla="*/ 527 h 759"/>
              <a:gd name="connsiteX70" fmla="*/ 595 w 621"/>
              <a:gd name="connsiteY70" fmla="*/ 527 h 759"/>
              <a:gd name="connsiteX71" fmla="*/ 595 w 621"/>
              <a:gd name="connsiteY71" fmla="*/ 527 h 759"/>
              <a:gd name="connsiteX72" fmla="*/ 595 w 621"/>
              <a:gd name="connsiteY72" fmla="*/ 532 h 759"/>
              <a:gd name="connsiteX73" fmla="*/ 595 w 621"/>
              <a:gd name="connsiteY73" fmla="*/ 538 h 759"/>
              <a:gd name="connsiteX74" fmla="*/ 600 w 621"/>
              <a:gd name="connsiteY74" fmla="*/ 543 h 759"/>
              <a:gd name="connsiteX75" fmla="*/ 600 w 621"/>
              <a:gd name="connsiteY75" fmla="*/ 559 h 759"/>
              <a:gd name="connsiteX76" fmla="*/ 600 w 621"/>
              <a:gd name="connsiteY76" fmla="*/ 569 h 759"/>
              <a:gd name="connsiteX77" fmla="*/ 600 w 621"/>
              <a:gd name="connsiteY77" fmla="*/ 585 h 759"/>
              <a:gd name="connsiteX78" fmla="*/ 600 w 621"/>
              <a:gd name="connsiteY78" fmla="*/ 601 h 759"/>
              <a:gd name="connsiteX79" fmla="*/ 600 w 621"/>
              <a:gd name="connsiteY79" fmla="*/ 622 h 759"/>
              <a:gd name="connsiteX80" fmla="*/ 600 w 621"/>
              <a:gd name="connsiteY80" fmla="*/ 638 h 759"/>
              <a:gd name="connsiteX81" fmla="*/ 600 w 621"/>
              <a:gd name="connsiteY81" fmla="*/ 653 h 759"/>
              <a:gd name="connsiteX82" fmla="*/ 606 w 621"/>
              <a:gd name="connsiteY82" fmla="*/ 669 h 759"/>
              <a:gd name="connsiteX83" fmla="*/ 606 w 621"/>
              <a:gd name="connsiteY83" fmla="*/ 685 h 759"/>
              <a:gd name="connsiteX84" fmla="*/ 611 w 621"/>
              <a:gd name="connsiteY84" fmla="*/ 696 h 759"/>
              <a:gd name="connsiteX85" fmla="*/ 611 w 621"/>
              <a:gd name="connsiteY85" fmla="*/ 706 h 759"/>
              <a:gd name="connsiteX86" fmla="*/ 616 w 621"/>
              <a:gd name="connsiteY86" fmla="*/ 717 h 759"/>
              <a:gd name="connsiteX87" fmla="*/ 616 w 621"/>
              <a:gd name="connsiteY87" fmla="*/ 722 h 759"/>
              <a:gd name="connsiteX88" fmla="*/ 621 w 621"/>
              <a:gd name="connsiteY88" fmla="*/ 732 h 759"/>
              <a:gd name="connsiteX89" fmla="*/ 621 w 621"/>
              <a:gd name="connsiteY89" fmla="*/ 738 h 759"/>
              <a:gd name="connsiteX90" fmla="*/ 621 w 621"/>
              <a:gd name="connsiteY90" fmla="*/ 743 h 759"/>
              <a:gd name="connsiteX91" fmla="*/ 621 w 621"/>
              <a:gd name="connsiteY91" fmla="*/ 748 h 759"/>
              <a:gd name="connsiteX92" fmla="*/ 616 w 621"/>
              <a:gd name="connsiteY92" fmla="*/ 753 h 759"/>
              <a:gd name="connsiteX93" fmla="*/ 611 w 621"/>
              <a:gd name="connsiteY93" fmla="*/ 759 h 759"/>
              <a:gd name="connsiteX94" fmla="*/ 600 w 621"/>
              <a:gd name="connsiteY94" fmla="*/ 759 h 759"/>
              <a:gd name="connsiteX95" fmla="*/ 590 w 621"/>
              <a:gd name="connsiteY95" fmla="*/ 759 h 759"/>
              <a:gd name="connsiteX96" fmla="*/ 574 w 621"/>
              <a:gd name="connsiteY96" fmla="*/ 759 h 759"/>
              <a:gd name="connsiteX97" fmla="*/ 558 w 621"/>
              <a:gd name="connsiteY97" fmla="*/ 753 h 759"/>
              <a:gd name="connsiteX98" fmla="*/ 537 w 621"/>
              <a:gd name="connsiteY98" fmla="*/ 753 h 759"/>
              <a:gd name="connsiteX99" fmla="*/ 516 w 621"/>
              <a:gd name="connsiteY99" fmla="*/ 748 h 759"/>
              <a:gd name="connsiteX100" fmla="*/ 495 w 621"/>
              <a:gd name="connsiteY100" fmla="*/ 743 h 759"/>
              <a:gd name="connsiteX101" fmla="*/ 485 w 621"/>
              <a:gd name="connsiteY101" fmla="*/ 738 h 759"/>
              <a:gd name="connsiteX102" fmla="*/ 474 w 621"/>
              <a:gd name="connsiteY102" fmla="*/ 732 h 759"/>
              <a:gd name="connsiteX103" fmla="*/ 458 w 621"/>
              <a:gd name="connsiteY103" fmla="*/ 727 h 759"/>
              <a:gd name="connsiteX104" fmla="*/ 448 w 621"/>
              <a:gd name="connsiteY104" fmla="*/ 722 h 759"/>
              <a:gd name="connsiteX105" fmla="*/ 432 w 621"/>
              <a:gd name="connsiteY105" fmla="*/ 717 h 759"/>
              <a:gd name="connsiteX106" fmla="*/ 416 w 621"/>
              <a:gd name="connsiteY106" fmla="*/ 706 h 759"/>
              <a:gd name="connsiteX107" fmla="*/ 406 w 621"/>
              <a:gd name="connsiteY107" fmla="*/ 696 h 759"/>
              <a:gd name="connsiteX108" fmla="*/ 390 w 621"/>
              <a:gd name="connsiteY108" fmla="*/ 685 h 759"/>
              <a:gd name="connsiteX109" fmla="*/ 358 w 621"/>
              <a:gd name="connsiteY109" fmla="*/ 659 h 759"/>
              <a:gd name="connsiteX110" fmla="*/ 332 w 621"/>
              <a:gd name="connsiteY110" fmla="*/ 632 h 759"/>
              <a:gd name="connsiteX111" fmla="*/ 321 w 621"/>
              <a:gd name="connsiteY111" fmla="*/ 622 h 759"/>
              <a:gd name="connsiteX112" fmla="*/ 311 w 621"/>
              <a:gd name="connsiteY112" fmla="*/ 606 h 759"/>
              <a:gd name="connsiteX113" fmla="*/ 300 w 621"/>
              <a:gd name="connsiteY113" fmla="*/ 590 h 759"/>
              <a:gd name="connsiteX114" fmla="*/ 290 w 621"/>
              <a:gd name="connsiteY114" fmla="*/ 574 h 759"/>
              <a:gd name="connsiteX115" fmla="*/ 284 w 621"/>
              <a:gd name="connsiteY115" fmla="*/ 559 h 759"/>
              <a:gd name="connsiteX116" fmla="*/ 274 w 621"/>
              <a:gd name="connsiteY116" fmla="*/ 543 h 759"/>
              <a:gd name="connsiteX117" fmla="*/ 269 w 621"/>
              <a:gd name="connsiteY117" fmla="*/ 527 h 759"/>
              <a:gd name="connsiteX118" fmla="*/ 258 w 621"/>
              <a:gd name="connsiteY118" fmla="*/ 511 h 759"/>
              <a:gd name="connsiteX119" fmla="*/ 253 w 621"/>
              <a:gd name="connsiteY119" fmla="*/ 501 h 759"/>
              <a:gd name="connsiteX120" fmla="*/ 253 w 621"/>
              <a:gd name="connsiteY120" fmla="*/ 485 h 759"/>
              <a:gd name="connsiteX121" fmla="*/ 248 w 621"/>
              <a:gd name="connsiteY121" fmla="*/ 469 h 759"/>
              <a:gd name="connsiteX122" fmla="*/ 248 w 621"/>
              <a:gd name="connsiteY122" fmla="*/ 453 h 759"/>
              <a:gd name="connsiteX123" fmla="*/ 242 w 621"/>
              <a:gd name="connsiteY123" fmla="*/ 422 h 759"/>
              <a:gd name="connsiteX124" fmla="*/ 237 w 621"/>
              <a:gd name="connsiteY124" fmla="*/ 385 h 759"/>
              <a:gd name="connsiteX125" fmla="*/ 237 w 621"/>
              <a:gd name="connsiteY125" fmla="*/ 353 h 759"/>
              <a:gd name="connsiteX126" fmla="*/ 237 w 621"/>
              <a:gd name="connsiteY126" fmla="*/ 316 h 759"/>
              <a:gd name="connsiteX127" fmla="*/ 237 w 621"/>
              <a:gd name="connsiteY127" fmla="*/ 279 h 759"/>
              <a:gd name="connsiteX128" fmla="*/ 237 w 621"/>
              <a:gd name="connsiteY128" fmla="*/ 243 h 759"/>
              <a:gd name="connsiteX129" fmla="*/ 242 w 621"/>
              <a:gd name="connsiteY129" fmla="*/ 200 h 759"/>
              <a:gd name="connsiteX130" fmla="*/ 248 w 621"/>
              <a:gd name="connsiteY130" fmla="*/ 158 h 759"/>
              <a:gd name="connsiteX131" fmla="*/ 248 w 621"/>
              <a:gd name="connsiteY131" fmla="*/ 142 h 759"/>
              <a:gd name="connsiteX132" fmla="*/ 248 w 621"/>
              <a:gd name="connsiteY132" fmla="*/ 127 h 759"/>
              <a:gd name="connsiteX133" fmla="*/ 248 w 621"/>
              <a:gd name="connsiteY133" fmla="*/ 111 h 759"/>
              <a:gd name="connsiteX134" fmla="*/ 253 w 621"/>
              <a:gd name="connsiteY134" fmla="*/ 100 h 759"/>
              <a:gd name="connsiteX135" fmla="*/ 253 w 621"/>
              <a:gd name="connsiteY135" fmla="*/ 90 h 759"/>
              <a:gd name="connsiteX136" fmla="*/ 253 w 621"/>
              <a:gd name="connsiteY136" fmla="*/ 85 h 759"/>
              <a:gd name="connsiteX137" fmla="*/ 253 w 621"/>
              <a:gd name="connsiteY137" fmla="*/ 79 h 759"/>
              <a:gd name="connsiteX138" fmla="*/ 248 w 621"/>
              <a:gd name="connsiteY138" fmla="*/ 74 h 759"/>
              <a:gd name="connsiteX139" fmla="*/ 248 w 621"/>
              <a:gd name="connsiteY139" fmla="*/ 74 h 759"/>
              <a:gd name="connsiteX140" fmla="*/ 242 w 621"/>
              <a:gd name="connsiteY140" fmla="*/ 74 h 759"/>
              <a:gd name="connsiteX141" fmla="*/ 237 w 621"/>
              <a:gd name="connsiteY141" fmla="*/ 74 h 759"/>
              <a:gd name="connsiteX142" fmla="*/ 226 w 621"/>
              <a:gd name="connsiteY142" fmla="*/ 79 h 759"/>
              <a:gd name="connsiteX143" fmla="*/ 216 w 621"/>
              <a:gd name="connsiteY143" fmla="*/ 79 h 759"/>
              <a:gd name="connsiteX144" fmla="*/ 200 w 621"/>
              <a:gd name="connsiteY144" fmla="*/ 85 h 759"/>
              <a:gd name="connsiteX145" fmla="*/ 184 w 621"/>
              <a:gd name="connsiteY145" fmla="*/ 90 h 759"/>
              <a:gd name="connsiteX146" fmla="*/ 168 w 621"/>
              <a:gd name="connsiteY146" fmla="*/ 95 h 759"/>
              <a:gd name="connsiteX147" fmla="*/ 132 w 621"/>
              <a:gd name="connsiteY147" fmla="*/ 106 h 759"/>
              <a:gd name="connsiteX148" fmla="*/ 95 w 621"/>
              <a:gd name="connsiteY148" fmla="*/ 116 h 759"/>
              <a:gd name="connsiteX149" fmla="*/ 58 w 621"/>
              <a:gd name="connsiteY149" fmla="*/ 127 h 759"/>
              <a:gd name="connsiteX150" fmla="*/ 21 w 621"/>
              <a:gd name="connsiteY150" fmla="*/ 137 h 759"/>
              <a:gd name="connsiteX151" fmla="*/ 0 w 621"/>
              <a:gd name="connsiteY151" fmla="*/ 142 h 759"/>
              <a:gd name="connsiteX152" fmla="*/ 26 w 621"/>
              <a:gd name="connsiteY152" fmla="*/ 85 h 759"/>
              <a:gd name="connsiteX153" fmla="*/ 47 w 621"/>
              <a:gd name="connsiteY153" fmla="*/ 85 h 759"/>
              <a:gd name="connsiteX154" fmla="*/ 84 w 621"/>
              <a:gd name="connsiteY154" fmla="*/ 74 h 759"/>
              <a:gd name="connsiteX155" fmla="*/ 121 w 621"/>
              <a:gd name="connsiteY155" fmla="*/ 69 h 759"/>
              <a:gd name="connsiteX156" fmla="*/ 153 w 621"/>
              <a:gd name="connsiteY156" fmla="*/ 58 h 759"/>
              <a:gd name="connsiteX157" fmla="*/ 184 w 621"/>
              <a:gd name="connsiteY157" fmla="*/ 48 h 759"/>
              <a:gd name="connsiteX158" fmla="*/ 200 w 621"/>
              <a:gd name="connsiteY158" fmla="*/ 42 h 759"/>
              <a:gd name="connsiteX159" fmla="*/ 216 w 621"/>
              <a:gd name="connsiteY159" fmla="*/ 37 h 759"/>
              <a:gd name="connsiteX160" fmla="*/ 226 w 621"/>
              <a:gd name="connsiteY160" fmla="*/ 37 h 759"/>
              <a:gd name="connsiteX161" fmla="*/ 237 w 621"/>
              <a:gd name="connsiteY161" fmla="*/ 32 h 759"/>
              <a:gd name="connsiteX162" fmla="*/ 242 w 621"/>
              <a:gd name="connsiteY162" fmla="*/ 27 h 759"/>
              <a:gd name="connsiteX163" fmla="*/ 248 w 621"/>
              <a:gd name="connsiteY163" fmla="*/ 21 h 759"/>
              <a:gd name="connsiteX164" fmla="*/ 253 w 621"/>
              <a:gd name="connsiteY164" fmla="*/ 16 h 759"/>
              <a:gd name="connsiteX165" fmla="*/ 258 w 621"/>
              <a:gd name="connsiteY165" fmla="*/ 11 h 759"/>
              <a:gd name="connsiteX166" fmla="*/ 263 w 621"/>
              <a:gd name="connsiteY166" fmla="*/ 6 h 759"/>
              <a:gd name="connsiteX167" fmla="*/ 269 w 621"/>
              <a:gd name="connsiteY167" fmla="*/ 0 h 759"/>
              <a:gd name="connsiteX168" fmla="*/ 274 w 621"/>
              <a:gd name="connsiteY168" fmla="*/ 0 h 759"/>
              <a:gd name="connsiteX169" fmla="*/ 279 w 621"/>
              <a:gd name="connsiteY169" fmla="*/ 0 h 759"/>
              <a:gd name="connsiteX170" fmla="*/ 279 w 621"/>
              <a:gd name="connsiteY170" fmla="*/ 0 h 759"/>
              <a:gd name="connsiteX0" fmla="*/ 263 w 605"/>
              <a:gd name="connsiteY0" fmla="*/ 0 h 759"/>
              <a:gd name="connsiteX1" fmla="*/ 274 w 605"/>
              <a:gd name="connsiteY1" fmla="*/ 0 h 759"/>
              <a:gd name="connsiteX2" fmla="*/ 284 w 605"/>
              <a:gd name="connsiteY2" fmla="*/ 6 h 759"/>
              <a:gd name="connsiteX3" fmla="*/ 295 w 605"/>
              <a:gd name="connsiteY3" fmla="*/ 11 h 759"/>
              <a:gd name="connsiteX4" fmla="*/ 311 w 605"/>
              <a:gd name="connsiteY4" fmla="*/ 21 h 759"/>
              <a:gd name="connsiteX5" fmla="*/ 321 w 605"/>
              <a:gd name="connsiteY5" fmla="*/ 32 h 759"/>
              <a:gd name="connsiteX6" fmla="*/ 332 w 605"/>
              <a:gd name="connsiteY6" fmla="*/ 37 h 759"/>
              <a:gd name="connsiteX7" fmla="*/ 332 w 605"/>
              <a:gd name="connsiteY7" fmla="*/ 42 h 759"/>
              <a:gd name="connsiteX8" fmla="*/ 337 w 605"/>
              <a:gd name="connsiteY8" fmla="*/ 42 h 759"/>
              <a:gd name="connsiteX9" fmla="*/ 337 w 605"/>
              <a:gd name="connsiteY9" fmla="*/ 48 h 759"/>
              <a:gd name="connsiteX10" fmla="*/ 337 w 605"/>
              <a:gd name="connsiteY10" fmla="*/ 48 h 759"/>
              <a:gd name="connsiteX11" fmla="*/ 337 w 605"/>
              <a:gd name="connsiteY11" fmla="*/ 53 h 759"/>
              <a:gd name="connsiteX12" fmla="*/ 332 w 605"/>
              <a:gd name="connsiteY12" fmla="*/ 58 h 759"/>
              <a:gd name="connsiteX13" fmla="*/ 326 w 605"/>
              <a:gd name="connsiteY13" fmla="*/ 63 h 759"/>
              <a:gd name="connsiteX14" fmla="*/ 316 w 605"/>
              <a:gd name="connsiteY14" fmla="*/ 69 h 759"/>
              <a:gd name="connsiteX15" fmla="*/ 311 w 605"/>
              <a:gd name="connsiteY15" fmla="*/ 74 h 759"/>
              <a:gd name="connsiteX16" fmla="*/ 305 w 605"/>
              <a:gd name="connsiteY16" fmla="*/ 79 h 759"/>
              <a:gd name="connsiteX17" fmla="*/ 305 w 605"/>
              <a:gd name="connsiteY17" fmla="*/ 90 h 759"/>
              <a:gd name="connsiteX18" fmla="*/ 300 w 605"/>
              <a:gd name="connsiteY18" fmla="*/ 100 h 759"/>
              <a:gd name="connsiteX19" fmla="*/ 295 w 605"/>
              <a:gd name="connsiteY19" fmla="*/ 116 h 759"/>
              <a:gd name="connsiteX20" fmla="*/ 289 w 605"/>
              <a:gd name="connsiteY20" fmla="*/ 137 h 759"/>
              <a:gd name="connsiteX21" fmla="*/ 284 w 605"/>
              <a:gd name="connsiteY21" fmla="*/ 158 h 759"/>
              <a:gd name="connsiteX22" fmla="*/ 284 w 605"/>
              <a:gd name="connsiteY22" fmla="*/ 179 h 759"/>
              <a:gd name="connsiteX23" fmla="*/ 279 w 605"/>
              <a:gd name="connsiteY23" fmla="*/ 206 h 759"/>
              <a:gd name="connsiteX24" fmla="*/ 274 w 605"/>
              <a:gd name="connsiteY24" fmla="*/ 227 h 759"/>
              <a:gd name="connsiteX25" fmla="*/ 274 w 605"/>
              <a:gd name="connsiteY25" fmla="*/ 248 h 759"/>
              <a:gd name="connsiteX26" fmla="*/ 268 w 605"/>
              <a:gd name="connsiteY26" fmla="*/ 264 h 759"/>
              <a:gd name="connsiteX27" fmla="*/ 268 w 605"/>
              <a:gd name="connsiteY27" fmla="*/ 285 h 759"/>
              <a:gd name="connsiteX28" fmla="*/ 263 w 605"/>
              <a:gd name="connsiteY28" fmla="*/ 300 h 759"/>
              <a:gd name="connsiteX29" fmla="*/ 263 w 605"/>
              <a:gd name="connsiteY29" fmla="*/ 311 h 759"/>
              <a:gd name="connsiteX30" fmla="*/ 263 w 605"/>
              <a:gd name="connsiteY30" fmla="*/ 322 h 759"/>
              <a:gd name="connsiteX31" fmla="*/ 263 w 605"/>
              <a:gd name="connsiteY31" fmla="*/ 343 h 759"/>
              <a:gd name="connsiteX32" fmla="*/ 268 w 605"/>
              <a:gd name="connsiteY32" fmla="*/ 369 h 759"/>
              <a:gd name="connsiteX33" fmla="*/ 274 w 605"/>
              <a:gd name="connsiteY33" fmla="*/ 411 h 759"/>
              <a:gd name="connsiteX34" fmla="*/ 274 w 605"/>
              <a:gd name="connsiteY34" fmla="*/ 437 h 759"/>
              <a:gd name="connsiteX35" fmla="*/ 279 w 605"/>
              <a:gd name="connsiteY35" fmla="*/ 464 h 759"/>
              <a:gd name="connsiteX36" fmla="*/ 289 w 605"/>
              <a:gd name="connsiteY36" fmla="*/ 490 h 759"/>
              <a:gd name="connsiteX37" fmla="*/ 295 w 605"/>
              <a:gd name="connsiteY37" fmla="*/ 506 h 759"/>
              <a:gd name="connsiteX38" fmla="*/ 300 w 605"/>
              <a:gd name="connsiteY38" fmla="*/ 516 h 759"/>
              <a:gd name="connsiteX39" fmla="*/ 316 w 605"/>
              <a:gd name="connsiteY39" fmla="*/ 543 h 759"/>
              <a:gd name="connsiteX40" fmla="*/ 332 w 605"/>
              <a:gd name="connsiteY40" fmla="*/ 564 h 759"/>
              <a:gd name="connsiteX41" fmla="*/ 347 w 605"/>
              <a:gd name="connsiteY41" fmla="*/ 585 h 759"/>
              <a:gd name="connsiteX42" fmla="*/ 358 w 605"/>
              <a:gd name="connsiteY42" fmla="*/ 595 h 759"/>
              <a:gd name="connsiteX43" fmla="*/ 368 w 605"/>
              <a:gd name="connsiteY43" fmla="*/ 601 h 759"/>
              <a:gd name="connsiteX44" fmla="*/ 390 w 605"/>
              <a:gd name="connsiteY44" fmla="*/ 622 h 759"/>
              <a:gd name="connsiteX45" fmla="*/ 411 w 605"/>
              <a:gd name="connsiteY45" fmla="*/ 632 h 759"/>
              <a:gd name="connsiteX46" fmla="*/ 432 w 605"/>
              <a:gd name="connsiteY46" fmla="*/ 648 h 759"/>
              <a:gd name="connsiteX47" fmla="*/ 458 w 605"/>
              <a:gd name="connsiteY47" fmla="*/ 659 h 759"/>
              <a:gd name="connsiteX48" fmla="*/ 469 w 605"/>
              <a:gd name="connsiteY48" fmla="*/ 664 h 759"/>
              <a:gd name="connsiteX49" fmla="*/ 479 w 605"/>
              <a:gd name="connsiteY49" fmla="*/ 669 h 759"/>
              <a:gd name="connsiteX50" fmla="*/ 490 w 605"/>
              <a:gd name="connsiteY50" fmla="*/ 669 h 759"/>
              <a:gd name="connsiteX51" fmla="*/ 500 w 605"/>
              <a:gd name="connsiteY51" fmla="*/ 674 h 759"/>
              <a:gd name="connsiteX52" fmla="*/ 505 w 605"/>
              <a:gd name="connsiteY52" fmla="*/ 674 h 759"/>
              <a:gd name="connsiteX53" fmla="*/ 511 w 605"/>
              <a:gd name="connsiteY53" fmla="*/ 674 h 759"/>
              <a:gd name="connsiteX54" fmla="*/ 521 w 605"/>
              <a:gd name="connsiteY54" fmla="*/ 674 h 759"/>
              <a:gd name="connsiteX55" fmla="*/ 526 w 605"/>
              <a:gd name="connsiteY55" fmla="*/ 669 h 759"/>
              <a:gd name="connsiteX56" fmla="*/ 526 w 605"/>
              <a:gd name="connsiteY56" fmla="*/ 664 h 759"/>
              <a:gd name="connsiteX57" fmla="*/ 532 w 605"/>
              <a:gd name="connsiteY57" fmla="*/ 659 h 759"/>
              <a:gd name="connsiteX58" fmla="*/ 537 w 605"/>
              <a:gd name="connsiteY58" fmla="*/ 653 h 759"/>
              <a:gd name="connsiteX59" fmla="*/ 537 w 605"/>
              <a:gd name="connsiteY59" fmla="*/ 643 h 759"/>
              <a:gd name="connsiteX60" fmla="*/ 542 w 605"/>
              <a:gd name="connsiteY60" fmla="*/ 627 h 759"/>
              <a:gd name="connsiteX61" fmla="*/ 548 w 605"/>
              <a:gd name="connsiteY61" fmla="*/ 611 h 759"/>
              <a:gd name="connsiteX62" fmla="*/ 553 w 605"/>
              <a:gd name="connsiteY62" fmla="*/ 595 h 759"/>
              <a:gd name="connsiteX63" fmla="*/ 553 w 605"/>
              <a:gd name="connsiteY63" fmla="*/ 580 h 759"/>
              <a:gd name="connsiteX64" fmla="*/ 558 w 605"/>
              <a:gd name="connsiteY64" fmla="*/ 564 h 759"/>
              <a:gd name="connsiteX65" fmla="*/ 563 w 605"/>
              <a:gd name="connsiteY65" fmla="*/ 553 h 759"/>
              <a:gd name="connsiteX66" fmla="*/ 569 w 605"/>
              <a:gd name="connsiteY66" fmla="*/ 543 h 759"/>
              <a:gd name="connsiteX67" fmla="*/ 569 w 605"/>
              <a:gd name="connsiteY67" fmla="*/ 538 h 759"/>
              <a:gd name="connsiteX68" fmla="*/ 574 w 605"/>
              <a:gd name="connsiteY68" fmla="*/ 527 h 759"/>
              <a:gd name="connsiteX69" fmla="*/ 574 w 605"/>
              <a:gd name="connsiteY69" fmla="*/ 527 h 759"/>
              <a:gd name="connsiteX70" fmla="*/ 579 w 605"/>
              <a:gd name="connsiteY70" fmla="*/ 527 h 759"/>
              <a:gd name="connsiteX71" fmla="*/ 579 w 605"/>
              <a:gd name="connsiteY71" fmla="*/ 527 h 759"/>
              <a:gd name="connsiteX72" fmla="*/ 579 w 605"/>
              <a:gd name="connsiteY72" fmla="*/ 532 h 759"/>
              <a:gd name="connsiteX73" fmla="*/ 579 w 605"/>
              <a:gd name="connsiteY73" fmla="*/ 538 h 759"/>
              <a:gd name="connsiteX74" fmla="*/ 584 w 605"/>
              <a:gd name="connsiteY74" fmla="*/ 543 h 759"/>
              <a:gd name="connsiteX75" fmla="*/ 584 w 605"/>
              <a:gd name="connsiteY75" fmla="*/ 559 h 759"/>
              <a:gd name="connsiteX76" fmla="*/ 584 w 605"/>
              <a:gd name="connsiteY76" fmla="*/ 569 h 759"/>
              <a:gd name="connsiteX77" fmla="*/ 584 w 605"/>
              <a:gd name="connsiteY77" fmla="*/ 585 h 759"/>
              <a:gd name="connsiteX78" fmla="*/ 584 w 605"/>
              <a:gd name="connsiteY78" fmla="*/ 601 h 759"/>
              <a:gd name="connsiteX79" fmla="*/ 584 w 605"/>
              <a:gd name="connsiteY79" fmla="*/ 622 h 759"/>
              <a:gd name="connsiteX80" fmla="*/ 584 w 605"/>
              <a:gd name="connsiteY80" fmla="*/ 638 h 759"/>
              <a:gd name="connsiteX81" fmla="*/ 584 w 605"/>
              <a:gd name="connsiteY81" fmla="*/ 653 h 759"/>
              <a:gd name="connsiteX82" fmla="*/ 590 w 605"/>
              <a:gd name="connsiteY82" fmla="*/ 669 h 759"/>
              <a:gd name="connsiteX83" fmla="*/ 590 w 605"/>
              <a:gd name="connsiteY83" fmla="*/ 685 h 759"/>
              <a:gd name="connsiteX84" fmla="*/ 595 w 605"/>
              <a:gd name="connsiteY84" fmla="*/ 696 h 759"/>
              <a:gd name="connsiteX85" fmla="*/ 595 w 605"/>
              <a:gd name="connsiteY85" fmla="*/ 706 h 759"/>
              <a:gd name="connsiteX86" fmla="*/ 600 w 605"/>
              <a:gd name="connsiteY86" fmla="*/ 717 h 759"/>
              <a:gd name="connsiteX87" fmla="*/ 600 w 605"/>
              <a:gd name="connsiteY87" fmla="*/ 722 h 759"/>
              <a:gd name="connsiteX88" fmla="*/ 605 w 605"/>
              <a:gd name="connsiteY88" fmla="*/ 732 h 759"/>
              <a:gd name="connsiteX89" fmla="*/ 605 w 605"/>
              <a:gd name="connsiteY89" fmla="*/ 738 h 759"/>
              <a:gd name="connsiteX90" fmla="*/ 605 w 605"/>
              <a:gd name="connsiteY90" fmla="*/ 743 h 759"/>
              <a:gd name="connsiteX91" fmla="*/ 605 w 605"/>
              <a:gd name="connsiteY91" fmla="*/ 748 h 759"/>
              <a:gd name="connsiteX92" fmla="*/ 600 w 605"/>
              <a:gd name="connsiteY92" fmla="*/ 753 h 759"/>
              <a:gd name="connsiteX93" fmla="*/ 595 w 605"/>
              <a:gd name="connsiteY93" fmla="*/ 759 h 759"/>
              <a:gd name="connsiteX94" fmla="*/ 584 w 605"/>
              <a:gd name="connsiteY94" fmla="*/ 759 h 759"/>
              <a:gd name="connsiteX95" fmla="*/ 574 w 605"/>
              <a:gd name="connsiteY95" fmla="*/ 759 h 759"/>
              <a:gd name="connsiteX96" fmla="*/ 558 w 605"/>
              <a:gd name="connsiteY96" fmla="*/ 759 h 759"/>
              <a:gd name="connsiteX97" fmla="*/ 542 w 605"/>
              <a:gd name="connsiteY97" fmla="*/ 753 h 759"/>
              <a:gd name="connsiteX98" fmla="*/ 521 w 605"/>
              <a:gd name="connsiteY98" fmla="*/ 753 h 759"/>
              <a:gd name="connsiteX99" fmla="*/ 500 w 605"/>
              <a:gd name="connsiteY99" fmla="*/ 748 h 759"/>
              <a:gd name="connsiteX100" fmla="*/ 479 w 605"/>
              <a:gd name="connsiteY100" fmla="*/ 743 h 759"/>
              <a:gd name="connsiteX101" fmla="*/ 469 w 605"/>
              <a:gd name="connsiteY101" fmla="*/ 738 h 759"/>
              <a:gd name="connsiteX102" fmla="*/ 458 w 605"/>
              <a:gd name="connsiteY102" fmla="*/ 732 h 759"/>
              <a:gd name="connsiteX103" fmla="*/ 442 w 605"/>
              <a:gd name="connsiteY103" fmla="*/ 727 h 759"/>
              <a:gd name="connsiteX104" fmla="*/ 432 w 605"/>
              <a:gd name="connsiteY104" fmla="*/ 722 h 759"/>
              <a:gd name="connsiteX105" fmla="*/ 416 w 605"/>
              <a:gd name="connsiteY105" fmla="*/ 717 h 759"/>
              <a:gd name="connsiteX106" fmla="*/ 400 w 605"/>
              <a:gd name="connsiteY106" fmla="*/ 706 h 759"/>
              <a:gd name="connsiteX107" fmla="*/ 390 w 605"/>
              <a:gd name="connsiteY107" fmla="*/ 696 h 759"/>
              <a:gd name="connsiteX108" fmla="*/ 374 w 605"/>
              <a:gd name="connsiteY108" fmla="*/ 685 h 759"/>
              <a:gd name="connsiteX109" fmla="*/ 342 w 605"/>
              <a:gd name="connsiteY109" fmla="*/ 659 h 759"/>
              <a:gd name="connsiteX110" fmla="*/ 316 w 605"/>
              <a:gd name="connsiteY110" fmla="*/ 632 h 759"/>
              <a:gd name="connsiteX111" fmla="*/ 305 w 605"/>
              <a:gd name="connsiteY111" fmla="*/ 622 h 759"/>
              <a:gd name="connsiteX112" fmla="*/ 295 w 605"/>
              <a:gd name="connsiteY112" fmla="*/ 606 h 759"/>
              <a:gd name="connsiteX113" fmla="*/ 284 w 605"/>
              <a:gd name="connsiteY113" fmla="*/ 590 h 759"/>
              <a:gd name="connsiteX114" fmla="*/ 274 w 605"/>
              <a:gd name="connsiteY114" fmla="*/ 574 h 759"/>
              <a:gd name="connsiteX115" fmla="*/ 268 w 605"/>
              <a:gd name="connsiteY115" fmla="*/ 559 h 759"/>
              <a:gd name="connsiteX116" fmla="*/ 258 w 605"/>
              <a:gd name="connsiteY116" fmla="*/ 543 h 759"/>
              <a:gd name="connsiteX117" fmla="*/ 253 w 605"/>
              <a:gd name="connsiteY117" fmla="*/ 527 h 759"/>
              <a:gd name="connsiteX118" fmla="*/ 242 w 605"/>
              <a:gd name="connsiteY118" fmla="*/ 511 h 759"/>
              <a:gd name="connsiteX119" fmla="*/ 237 w 605"/>
              <a:gd name="connsiteY119" fmla="*/ 501 h 759"/>
              <a:gd name="connsiteX120" fmla="*/ 237 w 605"/>
              <a:gd name="connsiteY120" fmla="*/ 485 h 759"/>
              <a:gd name="connsiteX121" fmla="*/ 232 w 605"/>
              <a:gd name="connsiteY121" fmla="*/ 469 h 759"/>
              <a:gd name="connsiteX122" fmla="*/ 232 w 605"/>
              <a:gd name="connsiteY122" fmla="*/ 453 h 759"/>
              <a:gd name="connsiteX123" fmla="*/ 226 w 605"/>
              <a:gd name="connsiteY123" fmla="*/ 422 h 759"/>
              <a:gd name="connsiteX124" fmla="*/ 221 w 605"/>
              <a:gd name="connsiteY124" fmla="*/ 385 h 759"/>
              <a:gd name="connsiteX125" fmla="*/ 221 w 605"/>
              <a:gd name="connsiteY125" fmla="*/ 353 h 759"/>
              <a:gd name="connsiteX126" fmla="*/ 221 w 605"/>
              <a:gd name="connsiteY126" fmla="*/ 316 h 759"/>
              <a:gd name="connsiteX127" fmla="*/ 221 w 605"/>
              <a:gd name="connsiteY127" fmla="*/ 279 h 759"/>
              <a:gd name="connsiteX128" fmla="*/ 221 w 605"/>
              <a:gd name="connsiteY128" fmla="*/ 243 h 759"/>
              <a:gd name="connsiteX129" fmla="*/ 226 w 605"/>
              <a:gd name="connsiteY129" fmla="*/ 200 h 759"/>
              <a:gd name="connsiteX130" fmla="*/ 232 w 605"/>
              <a:gd name="connsiteY130" fmla="*/ 158 h 759"/>
              <a:gd name="connsiteX131" fmla="*/ 232 w 605"/>
              <a:gd name="connsiteY131" fmla="*/ 142 h 759"/>
              <a:gd name="connsiteX132" fmla="*/ 232 w 605"/>
              <a:gd name="connsiteY132" fmla="*/ 127 h 759"/>
              <a:gd name="connsiteX133" fmla="*/ 232 w 605"/>
              <a:gd name="connsiteY133" fmla="*/ 111 h 759"/>
              <a:gd name="connsiteX134" fmla="*/ 237 w 605"/>
              <a:gd name="connsiteY134" fmla="*/ 100 h 759"/>
              <a:gd name="connsiteX135" fmla="*/ 237 w 605"/>
              <a:gd name="connsiteY135" fmla="*/ 90 h 759"/>
              <a:gd name="connsiteX136" fmla="*/ 237 w 605"/>
              <a:gd name="connsiteY136" fmla="*/ 85 h 759"/>
              <a:gd name="connsiteX137" fmla="*/ 237 w 605"/>
              <a:gd name="connsiteY137" fmla="*/ 79 h 759"/>
              <a:gd name="connsiteX138" fmla="*/ 232 w 605"/>
              <a:gd name="connsiteY138" fmla="*/ 74 h 759"/>
              <a:gd name="connsiteX139" fmla="*/ 232 w 605"/>
              <a:gd name="connsiteY139" fmla="*/ 74 h 759"/>
              <a:gd name="connsiteX140" fmla="*/ 226 w 605"/>
              <a:gd name="connsiteY140" fmla="*/ 74 h 759"/>
              <a:gd name="connsiteX141" fmla="*/ 221 w 605"/>
              <a:gd name="connsiteY141" fmla="*/ 74 h 759"/>
              <a:gd name="connsiteX142" fmla="*/ 210 w 605"/>
              <a:gd name="connsiteY142" fmla="*/ 79 h 759"/>
              <a:gd name="connsiteX143" fmla="*/ 200 w 605"/>
              <a:gd name="connsiteY143" fmla="*/ 79 h 759"/>
              <a:gd name="connsiteX144" fmla="*/ 184 w 605"/>
              <a:gd name="connsiteY144" fmla="*/ 85 h 759"/>
              <a:gd name="connsiteX145" fmla="*/ 168 w 605"/>
              <a:gd name="connsiteY145" fmla="*/ 90 h 759"/>
              <a:gd name="connsiteX146" fmla="*/ 152 w 605"/>
              <a:gd name="connsiteY146" fmla="*/ 95 h 759"/>
              <a:gd name="connsiteX147" fmla="*/ 116 w 605"/>
              <a:gd name="connsiteY147" fmla="*/ 106 h 759"/>
              <a:gd name="connsiteX148" fmla="*/ 79 w 605"/>
              <a:gd name="connsiteY148" fmla="*/ 116 h 759"/>
              <a:gd name="connsiteX149" fmla="*/ 42 w 605"/>
              <a:gd name="connsiteY149" fmla="*/ 127 h 759"/>
              <a:gd name="connsiteX150" fmla="*/ 5 w 605"/>
              <a:gd name="connsiteY150" fmla="*/ 137 h 759"/>
              <a:gd name="connsiteX151" fmla="*/ 10 w 605"/>
              <a:gd name="connsiteY151" fmla="*/ 85 h 759"/>
              <a:gd name="connsiteX152" fmla="*/ 31 w 605"/>
              <a:gd name="connsiteY152" fmla="*/ 85 h 759"/>
              <a:gd name="connsiteX153" fmla="*/ 68 w 605"/>
              <a:gd name="connsiteY153" fmla="*/ 74 h 759"/>
              <a:gd name="connsiteX154" fmla="*/ 105 w 605"/>
              <a:gd name="connsiteY154" fmla="*/ 69 h 759"/>
              <a:gd name="connsiteX155" fmla="*/ 137 w 605"/>
              <a:gd name="connsiteY155" fmla="*/ 58 h 759"/>
              <a:gd name="connsiteX156" fmla="*/ 168 w 605"/>
              <a:gd name="connsiteY156" fmla="*/ 48 h 759"/>
              <a:gd name="connsiteX157" fmla="*/ 184 w 605"/>
              <a:gd name="connsiteY157" fmla="*/ 42 h 759"/>
              <a:gd name="connsiteX158" fmla="*/ 200 w 605"/>
              <a:gd name="connsiteY158" fmla="*/ 37 h 759"/>
              <a:gd name="connsiteX159" fmla="*/ 210 w 605"/>
              <a:gd name="connsiteY159" fmla="*/ 37 h 759"/>
              <a:gd name="connsiteX160" fmla="*/ 221 w 605"/>
              <a:gd name="connsiteY160" fmla="*/ 32 h 759"/>
              <a:gd name="connsiteX161" fmla="*/ 226 w 605"/>
              <a:gd name="connsiteY161" fmla="*/ 27 h 759"/>
              <a:gd name="connsiteX162" fmla="*/ 232 w 605"/>
              <a:gd name="connsiteY162" fmla="*/ 21 h 759"/>
              <a:gd name="connsiteX163" fmla="*/ 237 w 605"/>
              <a:gd name="connsiteY163" fmla="*/ 16 h 759"/>
              <a:gd name="connsiteX164" fmla="*/ 242 w 605"/>
              <a:gd name="connsiteY164" fmla="*/ 11 h 759"/>
              <a:gd name="connsiteX165" fmla="*/ 247 w 605"/>
              <a:gd name="connsiteY165" fmla="*/ 6 h 759"/>
              <a:gd name="connsiteX166" fmla="*/ 253 w 605"/>
              <a:gd name="connsiteY166" fmla="*/ 0 h 759"/>
              <a:gd name="connsiteX167" fmla="*/ 258 w 605"/>
              <a:gd name="connsiteY167" fmla="*/ 0 h 759"/>
              <a:gd name="connsiteX168" fmla="*/ 263 w 605"/>
              <a:gd name="connsiteY168" fmla="*/ 0 h 759"/>
              <a:gd name="connsiteX169" fmla="*/ 263 w 605"/>
              <a:gd name="connsiteY169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32 w 595"/>
              <a:gd name="connsiteY149" fmla="*/ 127 h 759"/>
              <a:gd name="connsiteX150" fmla="*/ 0 w 595"/>
              <a:gd name="connsiteY150" fmla="*/ 85 h 759"/>
              <a:gd name="connsiteX151" fmla="*/ 21 w 595"/>
              <a:gd name="connsiteY151" fmla="*/ 85 h 759"/>
              <a:gd name="connsiteX152" fmla="*/ 58 w 595"/>
              <a:gd name="connsiteY152" fmla="*/ 74 h 759"/>
              <a:gd name="connsiteX153" fmla="*/ 95 w 595"/>
              <a:gd name="connsiteY153" fmla="*/ 69 h 759"/>
              <a:gd name="connsiteX154" fmla="*/ 127 w 595"/>
              <a:gd name="connsiteY154" fmla="*/ 58 h 759"/>
              <a:gd name="connsiteX155" fmla="*/ 158 w 595"/>
              <a:gd name="connsiteY155" fmla="*/ 48 h 759"/>
              <a:gd name="connsiteX156" fmla="*/ 174 w 595"/>
              <a:gd name="connsiteY156" fmla="*/ 42 h 759"/>
              <a:gd name="connsiteX157" fmla="*/ 190 w 595"/>
              <a:gd name="connsiteY157" fmla="*/ 37 h 759"/>
              <a:gd name="connsiteX158" fmla="*/ 200 w 595"/>
              <a:gd name="connsiteY158" fmla="*/ 37 h 759"/>
              <a:gd name="connsiteX159" fmla="*/ 211 w 595"/>
              <a:gd name="connsiteY159" fmla="*/ 32 h 759"/>
              <a:gd name="connsiteX160" fmla="*/ 216 w 595"/>
              <a:gd name="connsiteY160" fmla="*/ 27 h 759"/>
              <a:gd name="connsiteX161" fmla="*/ 222 w 595"/>
              <a:gd name="connsiteY161" fmla="*/ 21 h 759"/>
              <a:gd name="connsiteX162" fmla="*/ 227 w 595"/>
              <a:gd name="connsiteY162" fmla="*/ 16 h 759"/>
              <a:gd name="connsiteX163" fmla="*/ 232 w 595"/>
              <a:gd name="connsiteY163" fmla="*/ 11 h 759"/>
              <a:gd name="connsiteX164" fmla="*/ 237 w 595"/>
              <a:gd name="connsiteY164" fmla="*/ 6 h 759"/>
              <a:gd name="connsiteX165" fmla="*/ 243 w 595"/>
              <a:gd name="connsiteY165" fmla="*/ 0 h 759"/>
              <a:gd name="connsiteX166" fmla="*/ 248 w 595"/>
              <a:gd name="connsiteY166" fmla="*/ 0 h 759"/>
              <a:gd name="connsiteX167" fmla="*/ 253 w 595"/>
              <a:gd name="connsiteY167" fmla="*/ 0 h 759"/>
              <a:gd name="connsiteX168" fmla="*/ 253 w 595"/>
              <a:gd name="connsiteY168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0 w 595"/>
              <a:gd name="connsiteY149" fmla="*/ 85 h 759"/>
              <a:gd name="connsiteX150" fmla="*/ 21 w 595"/>
              <a:gd name="connsiteY150" fmla="*/ 85 h 759"/>
              <a:gd name="connsiteX151" fmla="*/ 58 w 595"/>
              <a:gd name="connsiteY151" fmla="*/ 74 h 759"/>
              <a:gd name="connsiteX152" fmla="*/ 95 w 595"/>
              <a:gd name="connsiteY152" fmla="*/ 69 h 759"/>
              <a:gd name="connsiteX153" fmla="*/ 127 w 595"/>
              <a:gd name="connsiteY153" fmla="*/ 58 h 759"/>
              <a:gd name="connsiteX154" fmla="*/ 158 w 595"/>
              <a:gd name="connsiteY154" fmla="*/ 48 h 759"/>
              <a:gd name="connsiteX155" fmla="*/ 174 w 595"/>
              <a:gd name="connsiteY155" fmla="*/ 42 h 759"/>
              <a:gd name="connsiteX156" fmla="*/ 190 w 595"/>
              <a:gd name="connsiteY156" fmla="*/ 37 h 759"/>
              <a:gd name="connsiteX157" fmla="*/ 200 w 595"/>
              <a:gd name="connsiteY157" fmla="*/ 37 h 759"/>
              <a:gd name="connsiteX158" fmla="*/ 211 w 595"/>
              <a:gd name="connsiteY158" fmla="*/ 32 h 759"/>
              <a:gd name="connsiteX159" fmla="*/ 216 w 595"/>
              <a:gd name="connsiteY159" fmla="*/ 27 h 759"/>
              <a:gd name="connsiteX160" fmla="*/ 222 w 595"/>
              <a:gd name="connsiteY160" fmla="*/ 21 h 759"/>
              <a:gd name="connsiteX161" fmla="*/ 227 w 595"/>
              <a:gd name="connsiteY161" fmla="*/ 16 h 759"/>
              <a:gd name="connsiteX162" fmla="*/ 232 w 595"/>
              <a:gd name="connsiteY162" fmla="*/ 11 h 759"/>
              <a:gd name="connsiteX163" fmla="*/ 237 w 595"/>
              <a:gd name="connsiteY163" fmla="*/ 6 h 759"/>
              <a:gd name="connsiteX164" fmla="*/ 243 w 595"/>
              <a:gd name="connsiteY164" fmla="*/ 0 h 759"/>
              <a:gd name="connsiteX165" fmla="*/ 248 w 595"/>
              <a:gd name="connsiteY165" fmla="*/ 0 h 759"/>
              <a:gd name="connsiteX166" fmla="*/ 253 w 595"/>
              <a:gd name="connsiteY166" fmla="*/ 0 h 759"/>
              <a:gd name="connsiteX167" fmla="*/ 253 w 595"/>
              <a:gd name="connsiteY167" fmla="*/ 0 h 759"/>
              <a:gd name="connsiteX0" fmla="*/ 253 w 595"/>
              <a:gd name="connsiteY0" fmla="*/ 0 h 759"/>
              <a:gd name="connsiteX1" fmla="*/ 264 w 595"/>
              <a:gd name="connsiteY1" fmla="*/ 0 h 759"/>
              <a:gd name="connsiteX2" fmla="*/ 274 w 595"/>
              <a:gd name="connsiteY2" fmla="*/ 6 h 759"/>
              <a:gd name="connsiteX3" fmla="*/ 285 w 595"/>
              <a:gd name="connsiteY3" fmla="*/ 11 h 759"/>
              <a:gd name="connsiteX4" fmla="*/ 301 w 595"/>
              <a:gd name="connsiteY4" fmla="*/ 21 h 759"/>
              <a:gd name="connsiteX5" fmla="*/ 311 w 595"/>
              <a:gd name="connsiteY5" fmla="*/ 32 h 759"/>
              <a:gd name="connsiteX6" fmla="*/ 322 w 595"/>
              <a:gd name="connsiteY6" fmla="*/ 37 h 759"/>
              <a:gd name="connsiteX7" fmla="*/ 322 w 595"/>
              <a:gd name="connsiteY7" fmla="*/ 42 h 759"/>
              <a:gd name="connsiteX8" fmla="*/ 327 w 595"/>
              <a:gd name="connsiteY8" fmla="*/ 42 h 759"/>
              <a:gd name="connsiteX9" fmla="*/ 327 w 595"/>
              <a:gd name="connsiteY9" fmla="*/ 48 h 759"/>
              <a:gd name="connsiteX10" fmla="*/ 327 w 595"/>
              <a:gd name="connsiteY10" fmla="*/ 48 h 759"/>
              <a:gd name="connsiteX11" fmla="*/ 327 w 595"/>
              <a:gd name="connsiteY11" fmla="*/ 53 h 759"/>
              <a:gd name="connsiteX12" fmla="*/ 322 w 595"/>
              <a:gd name="connsiteY12" fmla="*/ 58 h 759"/>
              <a:gd name="connsiteX13" fmla="*/ 316 w 595"/>
              <a:gd name="connsiteY13" fmla="*/ 63 h 759"/>
              <a:gd name="connsiteX14" fmla="*/ 306 w 595"/>
              <a:gd name="connsiteY14" fmla="*/ 69 h 759"/>
              <a:gd name="connsiteX15" fmla="*/ 301 w 595"/>
              <a:gd name="connsiteY15" fmla="*/ 74 h 759"/>
              <a:gd name="connsiteX16" fmla="*/ 295 w 595"/>
              <a:gd name="connsiteY16" fmla="*/ 79 h 759"/>
              <a:gd name="connsiteX17" fmla="*/ 295 w 595"/>
              <a:gd name="connsiteY17" fmla="*/ 90 h 759"/>
              <a:gd name="connsiteX18" fmla="*/ 290 w 595"/>
              <a:gd name="connsiteY18" fmla="*/ 100 h 759"/>
              <a:gd name="connsiteX19" fmla="*/ 285 w 595"/>
              <a:gd name="connsiteY19" fmla="*/ 116 h 759"/>
              <a:gd name="connsiteX20" fmla="*/ 279 w 595"/>
              <a:gd name="connsiteY20" fmla="*/ 137 h 759"/>
              <a:gd name="connsiteX21" fmla="*/ 274 w 595"/>
              <a:gd name="connsiteY21" fmla="*/ 158 h 759"/>
              <a:gd name="connsiteX22" fmla="*/ 274 w 595"/>
              <a:gd name="connsiteY22" fmla="*/ 179 h 759"/>
              <a:gd name="connsiteX23" fmla="*/ 269 w 595"/>
              <a:gd name="connsiteY23" fmla="*/ 206 h 759"/>
              <a:gd name="connsiteX24" fmla="*/ 264 w 595"/>
              <a:gd name="connsiteY24" fmla="*/ 227 h 759"/>
              <a:gd name="connsiteX25" fmla="*/ 264 w 595"/>
              <a:gd name="connsiteY25" fmla="*/ 248 h 759"/>
              <a:gd name="connsiteX26" fmla="*/ 258 w 595"/>
              <a:gd name="connsiteY26" fmla="*/ 264 h 759"/>
              <a:gd name="connsiteX27" fmla="*/ 258 w 595"/>
              <a:gd name="connsiteY27" fmla="*/ 285 h 759"/>
              <a:gd name="connsiteX28" fmla="*/ 253 w 595"/>
              <a:gd name="connsiteY28" fmla="*/ 300 h 759"/>
              <a:gd name="connsiteX29" fmla="*/ 253 w 595"/>
              <a:gd name="connsiteY29" fmla="*/ 311 h 759"/>
              <a:gd name="connsiteX30" fmla="*/ 253 w 595"/>
              <a:gd name="connsiteY30" fmla="*/ 322 h 759"/>
              <a:gd name="connsiteX31" fmla="*/ 253 w 595"/>
              <a:gd name="connsiteY31" fmla="*/ 343 h 759"/>
              <a:gd name="connsiteX32" fmla="*/ 258 w 595"/>
              <a:gd name="connsiteY32" fmla="*/ 369 h 759"/>
              <a:gd name="connsiteX33" fmla="*/ 264 w 595"/>
              <a:gd name="connsiteY33" fmla="*/ 411 h 759"/>
              <a:gd name="connsiteX34" fmla="*/ 264 w 595"/>
              <a:gd name="connsiteY34" fmla="*/ 437 h 759"/>
              <a:gd name="connsiteX35" fmla="*/ 269 w 595"/>
              <a:gd name="connsiteY35" fmla="*/ 464 h 759"/>
              <a:gd name="connsiteX36" fmla="*/ 279 w 595"/>
              <a:gd name="connsiteY36" fmla="*/ 490 h 759"/>
              <a:gd name="connsiteX37" fmla="*/ 285 w 595"/>
              <a:gd name="connsiteY37" fmla="*/ 506 h 759"/>
              <a:gd name="connsiteX38" fmla="*/ 290 w 595"/>
              <a:gd name="connsiteY38" fmla="*/ 516 h 759"/>
              <a:gd name="connsiteX39" fmla="*/ 306 w 595"/>
              <a:gd name="connsiteY39" fmla="*/ 543 h 759"/>
              <a:gd name="connsiteX40" fmla="*/ 322 w 595"/>
              <a:gd name="connsiteY40" fmla="*/ 564 h 759"/>
              <a:gd name="connsiteX41" fmla="*/ 337 w 595"/>
              <a:gd name="connsiteY41" fmla="*/ 585 h 759"/>
              <a:gd name="connsiteX42" fmla="*/ 348 w 595"/>
              <a:gd name="connsiteY42" fmla="*/ 595 h 759"/>
              <a:gd name="connsiteX43" fmla="*/ 358 w 595"/>
              <a:gd name="connsiteY43" fmla="*/ 601 h 759"/>
              <a:gd name="connsiteX44" fmla="*/ 380 w 595"/>
              <a:gd name="connsiteY44" fmla="*/ 622 h 759"/>
              <a:gd name="connsiteX45" fmla="*/ 401 w 595"/>
              <a:gd name="connsiteY45" fmla="*/ 632 h 759"/>
              <a:gd name="connsiteX46" fmla="*/ 422 w 595"/>
              <a:gd name="connsiteY46" fmla="*/ 648 h 759"/>
              <a:gd name="connsiteX47" fmla="*/ 448 w 595"/>
              <a:gd name="connsiteY47" fmla="*/ 659 h 759"/>
              <a:gd name="connsiteX48" fmla="*/ 459 w 595"/>
              <a:gd name="connsiteY48" fmla="*/ 664 h 759"/>
              <a:gd name="connsiteX49" fmla="*/ 469 w 595"/>
              <a:gd name="connsiteY49" fmla="*/ 669 h 759"/>
              <a:gd name="connsiteX50" fmla="*/ 480 w 595"/>
              <a:gd name="connsiteY50" fmla="*/ 669 h 759"/>
              <a:gd name="connsiteX51" fmla="*/ 490 w 595"/>
              <a:gd name="connsiteY51" fmla="*/ 674 h 759"/>
              <a:gd name="connsiteX52" fmla="*/ 495 w 595"/>
              <a:gd name="connsiteY52" fmla="*/ 674 h 759"/>
              <a:gd name="connsiteX53" fmla="*/ 501 w 595"/>
              <a:gd name="connsiteY53" fmla="*/ 674 h 759"/>
              <a:gd name="connsiteX54" fmla="*/ 511 w 595"/>
              <a:gd name="connsiteY54" fmla="*/ 674 h 759"/>
              <a:gd name="connsiteX55" fmla="*/ 516 w 595"/>
              <a:gd name="connsiteY55" fmla="*/ 669 h 759"/>
              <a:gd name="connsiteX56" fmla="*/ 516 w 595"/>
              <a:gd name="connsiteY56" fmla="*/ 664 h 759"/>
              <a:gd name="connsiteX57" fmla="*/ 522 w 595"/>
              <a:gd name="connsiteY57" fmla="*/ 659 h 759"/>
              <a:gd name="connsiteX58" fmla="*/ 527 w 595"/>
              <a:gd name="connsiteY58" fmla="*/ 653 h 759"/>
              <a:gd name="connsiteX59" fmla="*/ 527 w 595"/>
              <a:gd name="connsiteY59" fmla="*/ 643 h 759"/>
              <a:gd name="connsiteX60" fmla="*/ 532 w 595"/>
              <a:gd name="connsiteY60" fmla="*/ 627 h 759"/>
              <a:gd name="connsiteX61" fmla="*/ 538 w 595"/>
              <a:gd name="connsiteY61" fmla="*/ 611 h 759"/>
              <a:gd name="connsiteX62" fmla="*/ 543 w 595"/>
              <a:gd name="connsiteY62" fmla="*/ 595 h 759"/>
              <a:gd name="connsiteX63" fmla="*/ 543 w 595"/>
              <a:gd name="connsiteY63" fmla="*/ 580 h 759"/>
              <a:gd name="connsiteX64" fmla="*/ 548 w 595"/>
              <a:gd name="connsiteY64" fmla="*/ 564 h 759"/>
              <a:gd name="connsiteX65" fmla="*/ 553 w 595"/>
              <a:gd name="connsiteY65" fmla="*/ 553 h 759"/>
              <a:gd name="connsiteX66" fmla="*/ 559 w 595"/>
              <a:gd name="connsiteY66" fmla="*/ 543 h 759"/>
              <a:gd name="connsiteX67" fmla="*/ 559 w 595"/>
              <a:gd name="connsiteY67" fmla="*/ 538 h 759"/>
              <a:gd name="connsiteX68" fmla="*/ 564 w 595"/>
              <a:gd name="connsiteY68" fmla="*/ 527 h 759"/>
              <a:gd name="connsiteX69" fmla="*/ 564 w 595"/>
              <a:gd name="connsiteY69" fmla="*/ 527 h 759"/>
              <a:gd name="connsiteX70" fmla="*/ 569 w 595"/>
              <a:gd name="connsiteY70" fmla="*/ 527 h 759"/>
              <a:gd name="connsiteX71" fmla="*/ 569 w 595"/>
              <a:gd name="connsiteY71" fmla="*/ 527 h 759"/>
              <a:gd name="connsiteX72" fmla="*/ 569 w 595"/>
              <a:gd name="connsiteY72" fmla="*/ 532 h 759"/>
              <a:gd name="connsiteX73" fmla="*/ 569 w 595"/>
              <a:gd name="connsiteY73" fmla="*/ 538 h 759"/>
              <a:gd name="connsiteX74" fmla="*/ 574 w 595"/>
              <a:gd name="connsiteY74" fmla="*/ 543 h 759"/>
              <a:gd name="connsiteX75" fmla="*/ 574 w 595"/>
              <a:gd name="connsiteY75" fmla="*/ 559 h 759"/>
              <a:gd name="connsiteX76" fmla="*/ 574 w 595"/>
              <a:gd name="connsiteY76" fmla="*/ 569 h 759"/>
              <a:gd name="connsiteX77" fmla="*/ 574 w 595"/>
              <a:gd name="connsiteY77" fmla="*/ 585 h 759"/>
              <a:gd name="connsiteX78" fmla="*/ 574 w 595"/>
              <a:gd name="connsiteY78" fmla="*/ 601 h 759"/>
              <a:gd name="connsiteX79" fmla="*/ 574 w 595"/>
              <a:gd name="connsiteY79" fmla="*/ 622 h 759"/>
              <a:gd name="connsiteX80" fmla="*/ 574 w 595"/>
              <a:gd name="connsiteY80" fmla="*/ 638 h 759"/>
              <a:gd name="connsiteX81" fmla="*/ 574 w 595"/>
              <a:gd name="connsiteY81" fmla="*/ 653 h 759"/>
              <a:gd name="connsiteX82" fmla="*/ 580 w 595"/>
              <a:gd name="connsiteY82" fmla="*/ 669 h 759"/>
              <a:gd name="connsiteX83" fmla="*/ 580 w 595"/>
              <a:gd name="connsiteY83" fmla="*/ 685 h 759"/>
              <a:gd name="connsiteX84" fmla="*/ 585 w 595"/>
              <a:gd name="connsiteY84" fmla="*/ 696 h 759"/>
              <a:gd name="connsiteX85" fmla="*/ 585 w 595"/>
              <a:gd name="connsiteY85" fmla="*/ 706 h 759"/>
              <a:gd name="connsiteX86" fmla="*/ 590 w 595"/>
              <a:gd name="connsiteY86" fmla="*/ 717 h 759"/>
              <a:gd name="connsiteX87" fmla="*/ 590 w 595"/>
              <a:gd name="connsiteY87" fmla="*/ 722 h 759"/>
              <a:gd name="connsiteX88" fmla="*/ 595 w 595"/>
              <a:gd name="connsiteY88" fmla="*/ 732 h 759"/>
              <a:gd name="connsiteX89" fmla="*/ 595 w 595"/>
              <a:gd name="connsiteY89" fmla="*/ 738 h 759"/>
              <a:gd name="connsiteX90" fmla="*/ 595 w 595"/>
              <a:gd name="connsiteY90" fmla="*/ 743 h 759"/>
              <a:gd name="connsiteX91" fmla="*/ 595 w 595"/>
              <a:gd name="connsiteY91" fmla="*/ 748 h 759"/>
              <a:gd name="connsiteX92" fmla="*/ 590 w 595"/>
              <a:gd name="connsiteY92" fmla="*/ 753 h 759"/>
              <a:gd name="connsiteX93" fmla="*/ 585 w 595"/>
              <a:gd name="connsiteY93" fmla="*/ 759 h 759"/>
              <a:gd name="connsiteX94" fmla="*/ 574 w 595"/>
              <a:gd name="connsiteY94" fmla="*/ 759 h 759"/>
              <a:gd name="connsiteX95" fmla="*/ 564 w 595"/>
              <a:gd name="connsiteY95" fmla="*/ 759 h 759"/>
              <a:gd name="connsiteX96" fmla="*/ 548 w 595"/>
              <a:gd name="connsiteY96" fmla="*/ 759 h 759"/>
              <a:gd name="connsiteX97" fmla="*/ 532 w 595"/>
              <a:gd name="connsiteY97" fmla="*/ 753 h 759"/>
              <a:gd name="connsiteX98" fmla="*/ 511 w 595"/>
              <a:gd name="connsiteY98" fmla="*/ 753 h 759"/>
              <a:gd name="connsiteX99" fmla="*/ 490 w 595"/>
              <a:gd name="connsiteY99" fmla="*/ 748 h 759"/>
              <a:gd name="connsiteX100" fmla="*/ 469 w 595"/>
              <a:gd name="connsiteY100" fmla="*/ 743 h 759"/>
              <a:gd name="connsiteX101" fmla="*/ 459 w 595"/>
              <a:gd name="connsiteY101" fmla="*/ 738 h 759"/>
              <a:gd name="connsiteX102" fmla="*/ 448 w 595"/>
              <a:gd name="connsiteY102" fmla="*/ 732 h 759"/>
              <a:gd name="connsiteX103" fmla="*/ 432 w 595"/>
              <a:gd name="connsiteY103" fmla="*/ 727 h 759"/>
              <a:gd name="connsiteX104" fmla="*/ 422 w 595"/>
              <a:gd name="connsiteY104" fmla="*/ 722 h 759"/>
              <a:gd name="connsiteX105" fmla="*/ 406 w 595"/>
              <a:gd name="connsiteY105" fmla="*/ 717 h 759"/>
              <a:gd name="connsiteX106" fmla="*/ 390 w 595"/>
              <a:gd name="connsiteY106" fmla="*/ 706 h 759"/>
              <a:gd name="connsiteX107" fmla="*/ 380 w 595"/>
              <a:gd name="connsiteY107" fmla="*/ 696 h 759"/>
              <a:gd name="connsiteX108" fmla="*/ 364 w 595"/>
              <a:gd name="connsiteY108" fmla="*/ 685 h 759"/>
              <a:gd name="connsiteX109" fmla="*/ 332 w 595"/>
              <a:gd name="connsiteY109" fmla="*/ 659 h 759"/>
              <a:gd name="connsiteX110" fmla="*/ 306 w 595"/>
              <a:gd name="connsiteY110" fmla="*/ 632 h 759"/>
              <a:gd name="connsiteX111" fmla="*/ 295 w 595"/>
              <a:gd name="connsiteY111" fmla="*/ 622 h 759"/>
              <a:gd name="connsiteX112" fmla="*/ 285 w 595"/>
              <a:gd name="connsiteY112" fmla="*/ 606 h 759"/>
              <a:gd name="connsiteX113" fmla="*/ 274 w 595"/>
              <a:gd name="connsiteY113" fmla="*/ 590 h 759"/>
              <a:gd name="connsiteX114" fmla="*/ 264 w 595"/>
              <a:gd name="connsiteY114" fmla="*/ 574 h 759"/>
              <a:gd name="connsiteX115" fmla="*/ 258 w 595"/>
              <a:gd name="connsiteY115" fmla="*/ 559 h 759"/>
              <a:gd name="connsiteX116" fmla="*/ 248 w 595"/>
              <a:gd name="connsiteY116" fmla="*/ 543 h 759"/>
              <a:gd name="connsiteX117" fmla="*/ 243 w 595"/>
              <a:gd name="connsiteY117" fmla="*/ 527 h 759"/>
              <a:gd name="connsiteX118" fmla="*/ 232 w 595"/>
              <a:gd name="connsiteY118" fmla="*/ 511 h 759"/>
              <a:gd name="connsiteX119" fmla="*/ 227 w 595"/>
              <a:gd name="connsiteY119" fmla="*/ 501 h 759"/>
              <a:gd name="connsiteX120" fmla="*/ 227 w 595"/>
              <a:gd name="connsiteY120" fmla="*/ 485 h 759"/>
              <a:gd name="connsiteX121" fmla="*/ 222 w 595"/>
              <a:gd name="connsiteY121" fmla="*/ 469 h 759"/>
              <a:gd name="connsiteX122" fmla="*/ 222 w 595"/>
              <a:gd name="connsiteY122" fmla="*/ 453 h 759"/>
              <a:gd name="connsiteX123" fmla="*/ 216 w 595"/>
              <a:gd name="connsiteY123" fmla="*/ 422 h 759"/>
              <a:gd name="connsiteX124" fmla="*/ 211 w 595"/>
              <a:gd name="connsiteY124" fmla="*/ 385 h 759"/>
              <a:gd name="connsiteX125" fmla="*/ 211 w 595"/>
              <a:gd name="connsiteY125" fmla="*/ 353 h 759"/>
              <a:gd name="connsiteX126" fmla="*/ 211 w 595"/>
              <a:gd name="connsiteY126" fmla="*/ 316 h 759"/>
              <a:gd name="connsiteX127" fmla="*/ 211 w 595"/>
              <a:gd name="connsiteY127" fmla="*/ 279 h 759"/>
              <a:gd name="connsiteX128" fmla="*/ 211 w 595"/>
              <a:gd name="connsiteY128" fmla="*/ 243 h 759"/>
              <a:gd name="connsiteX129" fmla="*/ 216 w 595"/>
              <a:gd name="connsiteY129" fmla="*/ 200 h 759"/>
              <a:gd name="connsiteX130" fmla="*/ 222 w 595"/>
              <a:gd name="connsiteY130" fmla="*/ 158 h 759"/>
              <a:gd name="connsiteX131" fmla="*/ 222 w 595"/>
              <a:gd name="connsiteY131" fmla="*/ 142 h 759"/>
              <a:gd name="connsiteX132" fmla="*/ 222 w 595"/>
              <a:gd name="connsiteY132" fmla="*/ 127 h 759"/>
              <a:gd name="connsiteX133" fmla="*/ 222 w 595"/>
              <a:gd name="connsiteY133" fmla="*/ 111 h 759"/>
              <a:gd name="connsiteX134" fmla="*/ 227 w 595"/>
              <a:gd name="connsiteY134" fmla="*/ 100 h 759"/>
              <a:gd name="connsiteX135" fmla="*/ 227 w 595"/>
              <a:gd name="connsiteY135" fmla="*/ 90 h 759"/>
              <a:gd name="connsiteX136" fmla="*/ 227 w 595"/>
              <a:gd name="connsiteY136" fmla="*/ 85 h 759"/>
              <a:gd name="connsiteX137" fmla="*/ 227 w 595"/>
              <a:gd name="connsiteY137" fmla="*/ 79 h 759"/>
              <a:gd name="connsiteX138" fmla="*/ 222 w 595"/>
              <a:gd name="connsiteY138" fmla="*/ 74 h 759"/>
              <a:gd name="connsiteX139" fmla="*/ 222 w 595"/>
              <a:gd name="connsiteY139" fmla="*/ 74 h 759"/>
              <a:gd name="connsiteX140" fmla="*/ 216 w 595"/>
              <a:gd name="connsiteY140" fmla="*/ 74 h 759"/>
              <a:gd name="connsiteX141" fmla="*/ 211 w 595"/>
              <a:gd name="connsiteY141" fmla="*/ 74 h 759"/>
              <a:gd name="connsiteX142" fmla="*/ 200 w 595"/>
              <a:gd name="connsiteY142" fmla="*/ 79 h 759"/>
              <a:gd name="connsiteX143" fmla="*/ 190 w 595"/>
              <a:gd name="connsiteY143" fmla="*/ 79 h 759"/>
              <a:gd name="connsiteX144" fmla="*/ 174 w 595"/>
              <a:gd name="connsiteY144" fmla="*/ 85 h 759"/>
              <a:gd name="connsiteX145" fmla="*/ 158 w 595"/>
              <a:gd name="connsiteY145" fmla="*/ 90 h 759"/>
              <a:gd name="connsiteX146" fmla="*/ 142 w 595"/>
              <a:gd name="connsiteY146" fmla="*/ 95 h 759"/>
              <a:gd name="connsiteX147" fmla="*/ 106 w 595"/>
              <a:gd name="connsiteY147" fmla="*/ 106 h 759"/>
              <a:gd name="connsiteX148" fmla="*/ 69 w 595"/>
              <a:gd name="connsiteY148" fmla="*/ 116 h 759"/>
              <a:gd name="connsiteX149" fmla="*/ 0 w 595"/>
              <a:gd name="connsiteY149" fmla="*/ 85 h 759"/>
              <a:gd name="connsiteX150" fmla="*/ 58 w 595"/>
              <a:gd name="connsiteY150" fmla="*/ 74 h 759"/>
              <a:gd name="connsiteX151" fmla="*/ 95 w 595"/>
              <a:gd name="connsiteY151" fmla="*/ 69 h 759"/>
              <a:gd name="connsiteX152" fmla="*/ 127 w 595"/>
              <a:gd name="connsiteY152" fmla="*/ 58 h 759"/>
              <a:gd name="connsiteX153" fmla="*/ 158 w 595"/>
              <a:gd name="connsiteY153" fmla="*/ 48 h 759"/>
              <a:gd name="connsiteX154" fmla="*/ 174 w 595"/>
              <a:gd name="connsiteY154" fmla="*/ 42 h 759"/>
              <a:gd name="connsiteX155" fmla="*/ 190 w 595"/>
              <a:gd name="connsiteY155" fmla="*/ 37 h 759"/>
              <a:gd name="connsiteX156" fmla="*/ 200 w 595"/>
              <a:gd name="connsiteY156" fmla="*/ 37 h 759"/>
              <a:gd name="connsiteX157" fmla="*/ 211 w 595"/>
              <a:gd name="connsiteY157" fmla="*/ 32 h 759"/>
              <a:gd name="connsiteX158" fmla="*/ 216 w 595"/>
              <a:gd name="connsiteY158" fmla="*/ 27 h 759"/>
              <a:gd name="connsiteX159" fmla="*/ 222 w 595"/>
              <a:gd name="connsiteY159" fmla="*/ 21 h 759"/>
              <a:gd name="connsiteX160" fmla="*/ 227 w 595"/>
              <a:gd name="connsiteY160" fmla="*/ 16 h 759"/>
              <a:gd name="connsiteX161" fmla="*/ 232 w 595"/>
              <a:gd name="connsiteY161" fmla="*/ 11 h 759"/>
              <a:gd name="connsiteX162" fmla="*/ 237 w 595"/>
              <a:gd name="connsiteY162" fmla="*/ 6 h 759"/>
              <a:gd name="connsiteX163" fmla="*/ 243 w 595"/>
              <a:gd name="connsiteY163" fmla="*/ 0 h 759"/>
              <a:gd name="connsiteX164" fmla="*/ 248 w 595"/>
              <a:gd name="connsiteY164" fmla="*/ 0 h 759"/>
              <a:gd name="connsiteX165" fmla="*/ 253 w 595"/>
              <a:gd name="connsiteY165" fmla="*/ 0 h 759"/>
              <a:gd name="connsiteX166" fmla="*/ 253 w 595"/>
              <a:gd name="connsiteY166" fmla="*/ 0 h 759"/>
              <a:gd name="connsiteX0" fmla="*/ 199 w 541"/>
              <a:gd name="connsiteY0" fmla="*/ 0 h 759"/>
              <a:gd name="connsiteX1" fmla="*/ 210 w 541"/>
              <a:gd name="connsiteY1" fmla="*/ 0 h 759"/>
              <a:gd name="connsiteX2" fmla="*/ 220 w 541"/>
              <a:gd name="connsiteY2" fmla="*/ 6 h 759"/>
              <a:gd name="connsiteX3" fmla="*/ 231 w 541"/>
              <a:gd name="connsiteY3" fmla="*/ 11 h 759"/>
              <a:gd name="connsiteX4" fmla="*/ 247 w 541"/>
              <a:gd name="connsiteY4" fmla="*/ 21 h 759"/>
              <a:gd name="connsiteX5" fmla="*/ 257 w 541"/>
              <a:gd name="connsiteY5" fmla="*/ 32 h 759"/>
              <a:gd name="connsiteX6" fmla="*/ 268 w 541"/>
              <a:gd name="connsiteY6" fmla="*/ 37 h 759"/>
              <a:gd name="connsiteX7" fmla="*/ 268 w 541"/>
              <a:gd name="connsiteY7" fmla="*/ 42 h 759"/>
              <a:gd name="connsiteX8" fmla="*/ 273 w 541"/>
              <a:gd name="connsiteY8" fmla="*/ 42 h 759"/>
              <a:gd name="connsiteX9" fmla="*/ 273 w 541"/>
              <a:gd name="connsiteY9" fmla="*/ 48 h 759"/>
              <a:gd name="connsiteX10" fmla="*/ 273 w 541"/>
              <a:gd name="connsiteY10" fmla="*/ 48 h 759"/>
              <a:gd name="connsiteX11" fmla="*/ 273 w 541"/>
              <a:gd name="connsiteY11" fmla="*/ 53 h 759"/>
              <a:gd name="connsiteX12" fmla="*/ 268 w 541"/>
              <a:gd name="connsiteY12" fmla="*/ 58 h 759"/>
              <a:gd name="connsiteX13" fmla="*/ 262 w 541"/>
              <a:gd name="connsiteY13" fmla="*/ 63 h 759"/>
              <a:gd name="connsiteX14" fmla="*/ 252 w 541"/>
              <a:gd name="connsiteY14" fmla="*/ 69 h 759"/>
              <a:gd name="connsiteX15" fmla="*/ 247 w 541"/>
              <a:gd name="connsiteY15" fmla="*/ 74 h 759"/>
              <a:gd name="connsiteX16" fmla="*/ 241 w 541"/>
              <a:gd name="connsiteY16" fmla="*/ 79 h 759"/>
              <a:gd name="connsiteX17" fmla="*/ 241 w 541"/>
              <a:gd name="connsiteY17" fmla="*/ 90 h 759"/>
              <a:gd name="connsiteX18" fmla="*/ 236 w 541"/>
              <a:gd name="connsiteY18" fmla="*/ 100 h 759"/>
              <a:gd name="connsiteX19" fmla="*/ 231 w 541"/>
              <a:gd name="connsiteY19" fmla="*/ 116 h 759"/>
              <a:gd name="connsiteX20" fmla="*/ 225 w 541"/>
              <a:gd name="connsiteY20" fmla="*/ 137 h 759"/>
              <a:gd name="connsiteX21" fmla="*/ 220 w 541"/>
              <a:gd name="connsiteY21" fmla="*/ 158 h 759"/>
              <a:gd name="connsiteX22" fmla="*/ 220 w 541"/>
              <a:gd name="connsiteY22" fmla="*/ 179 h 759"/>
              <a:gd name="connsiteX23" fmla="*/ 215 w 541"/>
              <a:gd name="connsiteY23" fmla="*/ 206 h 759"/>
              <a:gd name="connsiteX24" fmla="*/ 210 w 541"/>
              <a:gd name="connsiteY24" fmla="*/ 227 h 759"/>
              <a:gd name="connsiteX25" fmla="*/ 210 w 541"/>
              <a:gd name="connsiteY25" fmla="*/ 248 h 759"/>
              <a:gd name="connsiteX26" fmla="*/ 204 w 541"/>
              <a:gd name="connsiteY26" fmla="*/ 264 h 759"/>
              <a:gd name="connsiteX27" fmla="*/ 204 w 541"/>
              <a:gd name="connsiteY27" fmla="*/ 285 h 759"/>
              <a:gd name="connsiteX28" fmla="*/ 199 w 541"/>
              <a:gd name="connsiteY28" fmla="*/ 300 h 759"/>
              <a:gd name="connsiteX29" fmla="*/ 199 w 541"/>
              <a:gd name="connsiteY29" fmla="*/ 311 h 759"/>
              <a:gd name="connsiteX30" fmla="*/ 199 w 541"/>
              <a:gd name="connsiteY30" fmla="*/ 322 h 759"/>
              <a:gd name="connsiteX31" fmla="*/ 199 w 541"/>
              <a:gd name="connsiteY31" fmla="*/ 343 h 759"/>
              <a:gd name="connsiteX32" fmla="*/ 204 w 541"/>
              <a:gd name="connsiteY32" fmla="*/ 369 h 759"/>
              <a:gd name="connsiteX33" fmla="*/ 210 w 541"/>
              <a:gd name="connsiteY33" fmla="*/ 411 h 759"/>
              <a:gd name="connsiteX34" fmla="*/ 210 w 541"/>
              <a:gd name="connsiteY34" fmla="*/ 437 h 759"/>
              <a:gd name="connsiteX35" fmla="*/ 215 w 541"/>
              <a:gd name="connsiteY35" fmla="*/ 464 h 759"/>
              <a:gd name="connsiteX36" fmla="*/ 225 w 541"/>
              <a:gd name="connsiteY36" fmla="*/ 490 h 759"/>
              <a:gd name="connsiteX37" fmla="*/ 231 w 541"/>
              <a:gd name="connsiteY37" fmla="*/ 506 h 759"/>
              <a:gd name="connsiteX38" fmla="*/ 236 w 541"/>
              <a:gd name="connsiteY38" fmla="*/ 516 h 759"/>
              <a:gd name="connsiteX39" fmla="*/ 252 w 541"/>
              <a:gd name="connsiteY39" fmla="*/ 543 h 759"/>
              <a:gd name="connsiteX40" fmla="*/ 268 w 541"/>
              <a:gd name="connsiteY40" fmla="*/ 564 h 759"/>
              <a:gd name="connsiteX41" fmla="*/ 283 w 541"/>
              <a:gd name="connsiteY41" fmla="*/ 585 h 759"/>
              <a:gd name="connsiteX42" fmla="*/ 294 w 541"/>
              <a:gd name="connsiteY42" fmla="*/ 595 h 759"/>
              <a:gd name="connsiteX43" fmla="*/ 304 w 541"/>
              <a:gd name="connsiteY43" fmla="*/ 601 h 759"/>
              <a:gd name="connsiteX44" fmla="*/ 326 w 541"/>
              <a:gd name="connsiteY44" fmla="*/ 622 h 759"/>
              <a:gd name="connsiteX45" fmla="*/ 347 w 541"/>
              <a:gd name="connsiteY45" fmla="*/ 632 h 759"/>
              <a:gd name="connsiteX46" fmla="*/ 368 w 541"/>
              <a:gd name="connsiteY46" fmla="*/ 648 h 759"/>
              <a:gd name="connsiteX47" fmla="*/ 394 w 541"/>
              <a:gd name="connsiteY47" fmla="*/ 659 h 759"/>
              <a:gd name="connsiteX48" fmla="*/ 405 w 541"/>
              <a:gd name="connsiteY48" fmla="*/ 664 h 759"/>
              <a:gd name="connsiteX49" fmla="*/ 415 w 541"/>
              <a:gd name="connsiteY49" fmla="*/ 669 h 759"/>
              <a:gd name="connsiteX50" fmla="*/ 426 w 541"/>
              <a:gd name="connsiteY50" fmla="*/ 669 h 759"/>
              <a:gd name="connsiteX51" fmla="*/ 436 w 541"/>
              <a:gd name="connsiteY51" fmla="*/ 674 h 759"/>
              <a:gd name="connsiteX52" fmla="*/ 441 w 541"/>
              <a:gd name="connsiteY52" fmla="*/ 674 h 759"/>
              <a:gd name="connsiteX53" fmla="*/ 447 w 541"/>
              <a:gd name="connsiteY53" fmla="*/ 674 h 759"/>
              <a:gd name="connsiteX54" fmla="*/ 457 w 541"/>
              <a:gd name="connsiteY54" fmla="*/ 674 h 759"/>
              <a:gd name="connsiteX55" fmla="*/ 462 w 541"/>
              <a:gd name="connsiteY55" fmla="*/ 669 h 759"/>
              <a:gd name="connsiteX56" fmla="*/ 462 w 541"/>
              <a:gd name="connsiteY56" fmla="*/ 664 h 759"/>
              <a:gd name="connsiteX57" fmla="*/ 468 w 541"/>
              <a:gd name="connsiteY57" fmla="*/ 659 h 759"/>
              <a:gd name="connsiteX58" fmla="*/ 473 w 541"/>
              <a:gd name="connsiteY58" fmla="*/ 653 h 759"/>
              <a:gd name="connsiteX59" fmla="*/ 473 w 541"/>
              <a:gd name="connsiteY59" fmla="*/ 643 h 759"/>
              <a:gd name="connsiteX60" fmla="*/ 478 w 541"/>
              <a:gd name="connsiteY60" fmla="*/ 627 h 759"/>
              <a:gd name="connsiteX61" fmla="*/ 484 w 541"/>
              <a:gd name="connsiteY61" fmla="*/ 611 h 759"/>
              <a:gd name="connsiteX62" fmla="*/ 489 w 541"/>
              <a:gd name="connsiteY62" fmla="*/ 595 h 759"/>
              <a:gd name="connsiteX63" fmla="*/ 489 w 541"/>
              <a:gd name="connsiteY63" fmla="*/ 580 h 759"/>
              <a:gd name="connsiteX64" fmla="*/ 494 w 541"/>
              <a:gd name="connsiteY64" fmla="*/ 564 h 759"/>
              <a:gd name="connsiteX65" fmla="*/ 499 w 541"/>
              <a:gd name="connsiteY65" fmla="*/ 553 h 759"/>
              <a:gd name="connsiteX66" fmla="*/ 505 w 541"/>
              <a:gd name="connsiteY66" fmla="*/ 543 h 759"/>
              <a:gd name="connsiteX67" fmla="*/ 505 w 541"/>
              <a:gd name="connsiteY67" fmla="*/ 538 h 759"/>
              <a:gd name="connsiteX68" fmla="*/ 510 w 541"/>
              <a:gd name="connsiteY68" fmla="*/ 527 h 759"/>
              <a:gd name="connsiteX69" fmla="*/ 510 w 541"/>
              <a:gd name="connsiteY69" fmla="*/ 527 h 759"/>
              <a:gd name="connsiteX70" fmla="*/ 515 w 541"/>
              <a:gd name="connsiteY70" fmla="*/ 527 h 759"/>
              <a:gd name="connsiteX71" fmla="*/ 515 w 541"/>
              <a:gd name="connsiteY71" fmla="*/ 527 h 759"/>
              <a:gd name="connsiteX72" fmla="*/ 515 w 541"/>
              <a:gd name="connsiteY72" fmla="*/ 532 h 759"/>
              <a:gd name="connsiteX73" fmla="*/ 515 w 541"/>
              <a:gd name="connsiteY73" fmla="*/ 538 h 759"/>
              <a:gd name="connsiteX74" fmla="*/ 520 w 541"/>
              <a:gd name="connsiteY74" fmla="*/ 543 h 759"/>
              <a:gd name="connsiteX75" fmla="*/ 520 w 541"/>
              <a:gd name="connsiteY75" fmla="*/ 559 h 759"/>
              <a:gd name="connsiteX76" fmla="*/ 520 w 541"/>
              <a:gd name="connsiteY76" fmla="*/ 569 h 759"/>
              <a:gd name="connsiteX77" fmla="*/ 520 w 541"/>
              <a:gd name="connsiteY77" fmla="*/ 585 h 759"/>
              <a:gd name="connsiteX78" fmla="*/ 520 w 541"/>
              <a:gd name="connsiteY78" fmla="*/ 601 h 759"/>
              <a:gd name="connsiteX79" fmla="*/ 520 w 541"/>
              <a:gd name="connsiteY79" fmla="*/ 622 h 759"/>
              <a:gd name="connsiteX80" fmla="*/ 520 w 541"/>
              <a:gd name="connsiteY80" fmla="*/ 638 h 759"/>
              <a:gd name="connsiteX81" fmla="*/ 520 w 541"/>
              <a:gd name="connsiteY81" fmla="*/ 653 h 759"/>
              <a:gd name="connsiteX82" fmla="*/ 526 w 541"/>
              <a:gd name="connsiteY82" fmla="*/ 669 h 759"/>
              <a:gd name="connsiteX83" fmla="*/ 526 w 541"/>
              <a:gd name="connsiteY83" fmla="*/ 685 h 759"/>
              <a:gd name="connsiteX84" fmla="*/ 531 w 541"/>
              <a:gd name="connsiteY84" fmla="*/ 696 h 759"/>
              <a:gd name="connsiteX85" fmla="*/ 531 w 541"/>
              <a:gd name="connsiteY85" fmla="*/ 706 h 759"/>
              <a:gd name="connsiteX86" fmla="*/ 536 w 541"/>
              <a:gd name="connsiteY86" fmla="*/ 717 h 759"/>
              <a:gd name="connsiteX87" fmla="*/ 536 w 541"/>
              <a:gd name="connsiteY87" fmla="*/ 722 h 759"/>
              <a:gd name="connsiteX88" fmla="*/ 541 w 541"/>
              <a:gd name="connsiteY88" fmla="*/ 732 h 759"/>
              <a:gd name="connsiteX89" fmla="*/ 541 w 541"/>
              <a:gd name="connsiteY89" fmla="*/ 738 h 759"/>
              <a:gd name="connsiteX90" fmla="*/ 541 w 541"/>
              <a:gd name="connsiteY90" fmla="*/ 743 h 759"/>
              <a:gd name="connsiteX91" fmla="*/ 541 w 541"/>
              <a:gd name="connsiteY91" fmla="*/ 748 h 759"/>
              <a:gd name="connsiteX92" fmla="*/ 536 w 541"/>
              <a:gd name="connsiteY92" fmla="*/ 753 h 759"/>
              <a:gd name="connsiteX93" fmla="*/ 531 w 541"/>
              <a:gd name="connsiteY93" fmla="*/ 759 h 759"/>
              <a:gd name="connsiteX94" fmla="*/ 520 w 541"/>
              <a:gd name="connsiteY94" fmla="*/ 759 h 759"/>
              <a:gd name="connsiteX95" fmla="*/ 510 w 541"/>
              <a:gd name="connsiteY95" fmla="*/ 759 h 759"/>
              <a:gd name="connsiteX96" fmla="*/ 494 w 541"/>
              <a:gd name="connsiteY96" fmla="*/ 759 h 759"/>
              <a:gd name="connsiteX97" fmla="*/ 478 w 541"/>
              <a:gd name="connsiteY97" fmla="*/ 753 h 759"/>
              <a:gd name="connsiteX98" fmla="*/ 457 w 541"/>
              <a:gd name="connsiteY98" fmla="*/ 753 h 759"/>
              <a:gd name="connsiteX99" fmla="*/ 436 w 541"/>
              <a:gd name="connsiteY99" fmla="*/ 748 h 759"/>
              <a:gd name="connsiteX100" fmla="*/ 415 w 541"/>
              <a:gd name="connsiteY100" fmla="*/ 743 h 759"/>
              <a:gd name="connsiteX101" fmla="*/ 405 w 541"/>
              <a:gd name="connsiteY101" fmla="*/ 738 h 759"/>
              <a:gd name="connsiteX102" fmla="*/ 394 w 541"/>
              <a:gd name="connsiteY102" fmla="*/ 732 h 759"/>
              <a:gd name="connsiteX103" fmla="*/ 378 w 541"/>
              <a:gd name="connsiteY103" fmla="*/ 727 h 759"/>
              <a:gd name="connsiteX104" fmla="*/ 368 w 541"/>
              <a:gd name="connsiteY104" fmla="*/ 722 h 759"/>
              <a:gd name="connsiteX105" fmla="*/ 352 w 541"/>
              <a:gd name="connsiteY105" fmla="*/ 717 h 759"/>
              <a:gd name="connsiteX106" fmla="*/ 336 w 541"/>
              <a:gd name="connsiteY106" fmla="*/ 706 h 759"/>
              <a:gd name="connsiteX107" fmla="*/ 326 w 541"/>
              <a:gd name="connsiteY107" fmla="*/ 696 h 759"/>
              <a:gd name="connsiteX108" fmla="*/ 310 w 541"/>
              <a:gd name="connsiteY108" fmla="*/ 685 h 759"/>
              <a:gd name="connsiteX109" fmla="*/ 278 w 541"/>
              <a:gd name="connsiteY109" fmla="*/ 659 h 759"/>
              <a:gd name="connsiteX110" fmla="*/ 252 w 541"/>
              <a:gd name="connsiteY110" fmla="*/ 632 h 759"/>
              <a:gd name="connsiteX111" fmla="*/ 241 w 541"/>
              <a:gd name="connsiteY111" fmla="*/ 622 h 759"/>
              <a:gd name="connsiteX112" fmla="*/ 231 w 541"/>
              <a:gd name="connsiteY112" fmla="*/ 606 h 759"/>
              <a:gd name="connsiteX113" fmla="*/ 220 w 541"/>
              <a:gd name="connsiteY113" fmla="*/ 590 h 759"/>
              <a:gd name="connsiteX114" fmla="*/ 210 w 541"/>
              <a:gd name="connsiteY114" fmla="*/ 574 h 759"/>
              <a:gd name="connsiteX115" fmla="*/ 204 w 541"/>
              <a:gd name="connsiteY115" fmla="*/ 559 h 759"/>
              <a:gd name="connsiteX116" fmla="*/ 194 w 541"/>
              <a:gd name="connsiteY116" fmla="*/ 543 h 759"/>
              <a:gd name="connsiteX117" fmla="*/ 189 w 541"/>
              <a:gd name="connsiteY117" fmla="*/ 527 h 759"/>
              <a:gd name="connsiteX118" fmla="*/ 178 w 541"/>
              <a:gd name="connsiteY118" fmla="*/ 511 h 759"/>
              <a:gd name="connsiteX119" fmla="*/ 173 w 541"/>
              <a:gd name="connsiteY119" fmla="*/ 501 h 759"/>
              <a:gd name="connsiteX120" fmla="*/ 173 w 541"/>
              <a:gd name="connsiteY120" fmla="*/ 485 h 759"/>
              <a:gd name="connsiteX121" fmla="*/ 168 w 541"/>
              <a:gd name="connsiteY121" fmla="*/ 469 h 759"/>
              <a:gd name="connsiteX122" fmla="*/ 168 w 541"/>
              <a:gd name="connsiteY122" fmla="*/ 453 h 759"/>
              <a:gd name="connsiteX123" fmla="*/ 162 w 541"/>
              <a:gd name="connsiteY123" fmla="*/ 422 h 759"/>
              <a:gd name="connsiteX124" fmla="*/ 157 w 541"/>
              <a:gd name="connsiteY124" fmla="*/ 385 h 759"/>
              <a:gd name="connsiteX125" fmla="*/ 157 w 541"/>
              <a:gd name="connsiteY125" fmla="*/ 353 h 759"/>
              <a:gd name="connsiteX126" fmla="*/ 157 w 541"/>
              <a:gd name="connsiteY126" fmla="*/ 316 h 759"/>
              <a:gd name="connsiteX127" fmla="*/ 157 w 541"/>
              <a:gd name="connsiteY127" fmla="*/ 279 h 759"/>
              <a:gd name="connsiteX128" fmla="*/ 157 w 541"/>
              <a:gd name="connsiteY128" fmla="*/ 243 h 759"/>
              <a:gd name="connsiteX129" fmla="*/ 162 w 541"/>
              <a:gd name="connsiteY129" fmla="*/ 200 h 759"/>
              <a:gd name="connsiteX130" fmla="*/ 168 w 541"/>
              <a:gd name="connsiteY130" fmla="*/ 158 h 759"/>
              <a:gd name="connsiteX131" fmla="*/ 168 w 541"/>
              <a:gd name="connsiteY131" fmla="*/ 142 h 759"/>
              <a:gd name="connsiteX132" fmla="*/ 168 w 541"/>
              <a:gd name="connsiteY132" fmla="*/ 127 h 759"/>
              <a:gd name="connsiteX133" fmla="*/ 168 w 541"/>
              <a:gd name="connsiteY133" fmla="*/ 111 h 759"/>
              <a:gd name="connsiteX134" fmla="*/ 173 w 541"/>
              <a:gd name="connsiteY134" fmla="*/ 100 h 759"/>
              <a:gd name="connsiteX135" fmla="*/ 173 w 541"/>
              <a:gd name="connsiteY135" fmla="*/ 90 h 759"/>
              <a:gd name="connsiteX136" fmla="*/ 173 w 541"/>
              <a:gd name="connsiteY136" fmla="*/ 85 h 759"/>
              <a:gd name="connsiteX137" fmla="*/ 173 w 541"/>
              <a:gd name="connsiteY137" fmla="*/ 79 h 759"/>
              <a:gd name="connsiteX138" fmla="*/ 168 w 541"/>
              <a:gd name="connsiteY138" fmla="*/ 74 h 759"/>
              <a:gd name="connsiteX139" fmla="*/ 168 w 541"/>
              <a:gd name="connsiteY139" fmla="*/ 74 h 759"/>
              <a:gd name="connsiteX140" fmla="*/ 162 w 541"/>
              <a:gd name="connsiteY140" fmla="*/ 74 h 759"/>
              <a:gd name="connsiteX141" fmla="*/ 157 w 541"/>
              <a:gd name="connsiteY141" fmla="*/ 74 h 759"/>
              <a:gd name="connsiteX142" fmla="*/ 146 w 541"/>
              <a:gd name="connsiteY142" fmla="*/ 79 h 759"/>
              <a:gd name="connsiteX143" fmla="*/ 136 w 541"/>
              <a:gd name="connsiteY143" fmla="*/ 79 h 759"/>
              <a:gd name="connsiteX144" fmla="*/ 120 w 541"/>
              <a:gd name="connsiteY144" fmla="*/ 85 h 759"/>
              <a:gd name="connsiteX145" fmla="*/ 104 w 541"/>
              <a:gd name="connsiteY145" fmla="*/ 90 h 759"/>
              <a:gd name="connsiteX146" fmla="*/ 88 w 541"/>
              <a:gd name="connsiteY146" fmla="*/ 95 h 759"/>
              <a:gd name="connsiteX147" fmla="*/ 52 w 541"/>
              <a:gd name="connsiteY147" fmla="*/ 106 h 759"/>
              <a:gd name="connsiteX148" fmla="*/ 15 w 541"/>
              <a:gd name="connsiteY148" fmla="*/ 116 h 759"/>
              <a:gd name="connsiteX149" fmla="*/ 4 w 541"/>
              <a:gd name="connsiteY149" fmla="*/ 74 h 759"/>
              <a:gd name="connsiteX150" fmla="*/ 41 w 541"/>
              <a:gd name="connsiteY150" fmla="*/ 69 h 759"/>
              <a:gd name="connsiteX151" fmla="*/ 73 w 541"/>
              <a:gd name="connsiteY151" fmla="*/ 58 h 759"/>
              <a:gd name="connsiteX152" fmla="*/ 104 w 541"/>
              <a:gd name="connsiteY152" fmla="*/ 48 h 759"/>
              <a:gd name="connsiteX153" fmla="*/ 120 w 541"/>
              <a:gd name="connsiteY153" fmla="*/ 42 h 759"/>
              <a:gd name="connsiteX154" fmla="*/ 136 w 541"/>
              <a:gd name="connsiteY154" fmla="*/ 37 h 759"/>
              <a:gd name="connsiteX155" fmla="*/ 146 w 541"/>
              <a:gd name="connsiteY155" fmla="*/ 37 h 759"/>
              <a:gd name="connsiteX156" fmla="*/ 157 w 541"/>
              <a:gd name="connsiteY156" fmla="*/ 32 h 759"/>
              <a:gd name="connsiteX157" fmla="*/ 162 w 541"/>
              <a:gd name="connsiteY157" fmla="*/ 27 h 759"/>
              <a:gd name="connsiteX158" fmla="*/ 168 w 541"/>
              <a:gd name="connsiteY158" fmla="*/ 21 h 759"/>
              <a:gd name="connsiteX159" fmla="*/ 173 w 541"/>
              <a:gd name="connsiteY159" fmla="*/ 16 h 759"/>
              <a:gd name="connsiteX160" fmla="*/ 178 w 541"/>
              <a:gd name="connsiteY160" fmla="*/ 11 h 759"/>
              <a:gd name="connsiteX161" fmla="*/ 183 w 541"/>
              <a:gd name="connsiteY161" fmla="*/ 6 h 759"/>
              <a:gd name="connsiteX162" fmla="*/ 189 w 541"/>
              <a:gd name="connsiteY162" fmla="*/ 0 h 759"/>
              <a:gd name="connsiteX163" fmla="*/ 194 w 541"/>
              <a:gd name="connsiteY163" fmla="*/ 0 h 759"/>
              <a:gd name="connsiteX164" fmla="*/ 199 w 541"/>
              <a:gd name="connsiteY164" fmla="*/ 0 h 759"/>
              <a:gd name="connsiteX165" fmla="*/ 199 w 541"/>
              <a:gd name="connsiteY165" fmla="*/ 0 h 759"/>
              <a:gd name="connsiteX0" fmla="*/ 195 w 537"/>
              <a:gd name="connsiteY0" fmla="*/ 0 h 759"/>
              <a:gd name="connsiteX1" fmla="*/ 206 w 537"/>
              <a:gd name="connsiteY1" fmla="*/ 0 h 759"/>
              <a:gd name="connsiteX2" fmla="*/ 216 w 537"/>
              <a:gd name="connsiteY2" fmla="*/ 6 h 759"/>
              <a:gd name="connsiteX3" fmla="*/ 227 w 537"/>
              <a:gd name="connsiteY3" fmla="*/ 11 h 759"/>
              <a:gd name="connsiteX4" fmla="*/ 243 w 537"/>
              <a:gd name="connsiteY4" fmla="*/ 21 h 759"/>
              <a:gd name="connsiteX5" fmla="*/ 253 w 537"/>
              <a:gd name="connsiteY5" fmla="*/ 32 h 759"/>
              <a:gd name="connsiteX6" fmla="*/ 264 w 537"/>
              <a:gd name="connsiteY6" fmla="*/ 37 h 759"/>
              <a:gd name="connsiteX7" fmla="*/ 264 w 537"/>
              <a:gd name="connsiteY7" fmla="*/ 42 h 759"/>
              <a:gd name="connsiteX8" fmla="*/ 269 w 537"/>
              <a:gd name="connsiteY8" fmla="*/ 42 h 759"/>
              <a:gd name="connsiteX9" fmla="*/ 269 w 537"/>
              <a:gd name="connsiteY9" fmla="*/ 48 h 759"/>
              <a:gd name="connsiteX10" fmla="*/ 269 w 537"/>
              <a:gd name="connsiteY10" fmla="*/ 48 h 759"/>
              <a:gd name="connsiteX11" fmla="*/ 269 w 537"/>
              <a:gd name="connsiteY11" fmla="*/ 53 h 759"/>
              <a:gd name="connsiteX12" fmla="*/ 264 w 537"/>
              <a:gd name="connsiteY12" fmla="*/ 58 h 759"/>
              <a:gd name="connsiteX13" fmla="*/ 258 w 537"/>
              <a:gd name="connsiteY13" fmla="*/ 63 h 759"/>
              <a:gd name="connsiteX14" fmla="*/ 248 w 537"/>
              <a:gd name="connsiteY14" fmla="*/ 69 h 759"/>
              <a:gd name="connsiteX15" fmla="*/ 243 w 537"/>
              <a:gd name="connsiteY15" fmla="*/ 74 h 759"/>
              <a:gd name="connsiteX16" fmla="*/ 237 w 537"/>
              <a:gd name="connsiteY16" fmla="*/ 79 h 759"/>
              <a:gd name="connsiteX17" fmla="*/ 237 w 537"/>
              <a:gd name="connsiteY17" fmla="*/ 90 h 759"/>
              <a:gd name="connsiteX18" fmla="*/ 232 w 537"/>
              <a:gd name="connsiteY18" fmla="*/ 100 h 759"/>
              <a:gd name="connsiteX19" fmla="*/ 227 w 537"/>
              <a:gd name="connsiteY19" fmla="*/ 116 h 759"/>
              <a:gd name="connsiteX20" fmla="*/ 221 w 537"/>
              <a:gd name="connsiteY20" fmla="*/ 137 h 759"/>
              <a:gd name="connsiteX21" fmla="*/ 216 w 537"/>
              <a:gd name="connsiteY21" fmla="*/ 158 h 759"/>
              <a:gd name="connsiteX22" fmla="*/ 216 w 537"/>
              <a:gd name="connsiteY22" fmla="*/ 179 h 759"/>
              <a:gd name="connsiteX23" fmla="*/ 211 w 537"/>
              <a:gd name="connsiteY23" fmla="*/ 206 h 759"/>
              <a:gd name="connsiteX24" fmla="*/ 206 w 537"/>
              <a:gd name="connsiteY24" fmla="*/ 227 h 759"/>
              <a:gd name="connsiteX25" fmla="*/ 206 w 537"/>
              <a:gd name="connsiteY25" fmla="*/ 248 h 759"/>
              <a:gd name="connsiteX26" fmla="*/ 200 w 537"/>
              <a:gd name="connsiteY26" fmla="*/ 264 h 759"/>
              <a:gd name="connsiteX27" fmla="*/ 200 w 537"/>
              <a:gd name="connsiteY27" fmla="*/ 285 h 759"/>
              <a:gd name="connsiteX28" fmla="*/ 195 w 537"/>
              <a:gd name="connsiteY28" fmla="*/ 300 h 759"/>
              <a:gd name="connsiteX29" fmla="*/ 195 w 537"/>
              <a:gd name="connsiteY29" fmla="*/ 311 h 759"/>
              <a:gd name="connsiteX30" fmla="*/ 195 w 537"/>
              <a:gd name="connsiteY30" fmla="*/ 322 h 759"/>
              <a:gd name="connsiteX31" fmla="*/ 195 w 537"/>
              <a:gd name="connsiteY31" fmla="*/ 343 h 759"/>
              <a:gd name="connsiteX32" fmla="*/ 200 w 537"/>
              <a:gd name="connsiteY32" fmla="*/ 369 h 759"/>
              <a:gd name="connsiteX33" fmla="*/ 206 w 537"/>
              <a:gd name="connsiteY33" fmla="*/ 411 h 759"/>
              <a:gd name="connsiteX34" fmla="*/ 206 w 537"/>
              <a:gd name="connsiteY34" fmla="*/ 437 h 759"/>
              <a:gd name="connsiteX35" fmla="*/ 211 w 537"/>
              <a:gd name="connsiteY35" fmla="*/ 464 h 759"/>
              <a:gd name="connsiteX36" fmla="*/ 221 w 537"/>
              <a:gd name="connsiteY36" fmla="*/ 490 h 759"/>
              <a:gd name="connsiteX37" fmla="*/ 227 w 537"/>
              <a:gd name="connsiteY37" fmla="*/ 506 h 759"/>
              <a:gd name="connsiteX38" fmla="*/ 232 w 537"/>
              <a:gd name="connsiteY38" fmla="*/ 516 h 759"/>
              <a:gd name="connsiteX39" fmla="*/ 248 w 537"/>
              <a:gd name="connsiteY39" fmla="*/ 543 h 759"/>
              <a:gd name="connsiteX40" fmla="*/ 264 w 537"/>
              <a:gd name="connsiteY40" fmla="*/ 564 h 759"/>
              <a:gd name="connsiteX41" fmla="*/ 279 w 537"/>
              <a:gd name="connsiteY41" fmla="*/ 585 h 759"/>
              <a:gd name="connsiteX42" fmla="*/ 290 w 537"/>
              <a:gd name="connsiteY42" fmla="*/ 595 h 759"/>
              <a:gd name="connsiteX43" fmla="*/ 300 w 537"/>
              <a:gd name="connsiteY43" fmla="*/ 601 h 759"/>
              <a:gd name="connsiteX44" fmla="*/ 322 w 537"/>
              <a:gd name="connsiteY44" fmla="*/ 622 h 759"/>
              <a:gd name="connsiteX45" fmla="*/ 343 w 537"/>
              <a:gd name="connsiteY45" fmla="*/ 632 h 759"/>
              <a:gd name="connsiteX46" fmla="*/ 364 w 537"/>
              <a:gd name="connsiteY46" fmla="*/ 648 h 759"/>
              <a:gd name="connsiteX47" fmla="*/ 390 w 537"/>
              <a:gd name="connsiteY47" fmla="*/ 659 h 759"/>
              <a:gd name="connsiteX48" fmla="*/ 401 w 537"/>
              <a:gd name="connsiteY48" fmla="*/ 664 h 759"/>
              <a:gd name="connsiteX49" fmla="*/ 411 w 537"/>
              <a:gd name="connsiteY49" fmla="*/ 669 h 759"/>
              <a:gd name="connsiteX50" fmla="*/ 422 w 537"/>
              <a:gd name="connsiteY50" fmla="*/ 669 h 759"/>
              <a:gd name="connsiteX51" fmla="*/ 432 w 537"/>
              <a:gd name="connsiteY51" fmla="*/ 674 h 759"/>
              <a:gd name="connsiteX52" fmla="*/ 437 w 537"/>
              <a:gd name="connsiteY52" fmla="*/ 674 h 759"/>
              <a:gd name="connsiteX53" fmla="*/ 443 w 537"/>
              <a:gd name="connsiteY53" fmla="*/ 674 h 759"/>
              <a:gd name="connsiteX54" fmla="*/ 453 w 537"/>
              <a:gd name="connsiteY54" fmla="*/ 674 h 759"/>
              <a:gd name="connsiteX55" fmla="*/ 458 w 537"/>
              <a:gd name="connsiteY55" fmla="*/ 669 h 759"/>
              <a:gd name="connsiteX56" fmla="*/ 458 w 537"/>
              <a:gd name="connsiteY56" fmla="*/ 664 h 759"/>
              <a:gd name="connsiteX57" fmla="*/ 464 w 537"/>
              <a:gd name="connsiteY57" fmla="*/ 659 h 759"/>
              <a:gd name="connsiteX58" fmla="*/ 469 w 537"/>
              <a:gd name="connsiteY58" fmla="*/ 653 h 759"/>
              <a:gd name="connsiteX59" fmla="*/ 469 w 537"/>
              <a:gd name="connsiteY59" fmla="*/ 643 h 759"/>
              <a:gd name="connsiteX60" fmla="*/ 474 w 537"/>
              <a:gd name="connsiteY60" fmla="*/ 627 h 759"/>
              <a:gd name="connsiteX61" fmla="*/ 480 w 537"/>
              <a:gd name="connsiteY61" fmla="*/ 611 h 759"/>
              <a:gd name="connsiteX62" fmla="*/ 485 w 537"/>
              <a:gd name="connsiteY62" fmla="*/ 595 h 759"/>
              <a:gd name="connsiteX63" fmla="*/ 485 w 537"/>
              <a:gd name="connsiteY63" fmla="*/ 580 h 759"/>
              <a:gd name="connsiteX64" fmla="*/ 490 w 537"/>
              <a:gd name="connsiteY64" fmla="*/ 564 h 759"/>
              <a:gd name="connsiteX65" fmla="*/ 495 w 537"/>
              <a:gd name="connsiteY65" fmla="*/ 553 h 759"/>
              <a:gd name="connsiteX66" fmla="*/ 501 w 537"/>
              <a:gd name="connsiteY66" fmla="*/ 543 h 759"/>
              <a:gd name="connsiteX67" fmla="*/ 501 w 537"/>
              <a:gd name="connsiteY67" fmla="*/ 538 h 759"/>
              <a:gd name="connsiteX68" fmla="*/ 506 w 537"/>
              <a:gd name="connsiteY68" fmla="*/ 527 h 759"/>
              <a:gd name="connsiteX69" fmla="*/ 506 w 537"/>
              <a:gd name="connsiteY69" fmla="*/ 527 h 759"/>
              <a:gd name="connsiteX70" fmla="*/ 511 w 537"/>
              <a:gd name="connsiteY70" fmla="*/ 527 h 759"/>
              <a:gd name="connsiteX71" fmla="*/ 511 w 537"/>
              <a:gd name="connsiteY71" fmla="*/ 527 h 759"/>
              <a:gd name="connsiteX72" fmla="*/ 511 w 537"/>
              <a:gd name="connsiteY72" fmla="*/ 532 h 759"/>
              <a:gd name="connsiteX73" fmla="*/ 511 w 537"/>
              <a:gd name="connsiteY73" fmla="*/ 538 h 759"/>
              <a:gd name="connsiteX74" fmla="*/ 516 w 537"/>
              <a:gd name="connsiteY74" fmla="*/ 543 h 759"/>
              <a:gd name="connsiteX75" fmla="*/ 516 w 537"/>
              <a:gd name="connsiteY75" fmla="*/ 559 h 759"/>
              <a:gd name="connsiteX76" fmla="*/ 516 w 537"/>
              <a:gd name="connsiteY76" fmla="*/ 569 h 759"/>
              <a:gd name="connsiteX77" fmla="*/ 516 w 537"/>
              <a:gd name="connsiteY77" fmla="*/ 585 h 759"/>
              <a:gd name="connsiteX78" fmla="*/ 516 w 537"/>
              <a:gd name="connsiteY78" fmla="*/ 601 h 759"/>
              <a:gd name="connsiteX79" fmla="*/ 516 w 537"/>
              <a:gd name="connsiteY79" fmla="*/ 622 h 759"/>
              <a:gd name="connsiteX80" fmla="*/ 516 w 537"/>
              <a:gd name="connsiteY80" fmla="*/ 638 h 759"/>
              <a:gd name="connsiteX81" fmla="*/ 516 w 537"/>
              <a:gd name="connsiteY81" fmla="*/ 653 h 759"/>
              <a:gd name="connsiteX82" fmla="*/ 522 w 537"/>
              <a:gd name="connsiteY82" fmla="*/ 669 h 759"/>
              <a:gd name="connsiteX83" fmla="*/ 522 w 537"/>
              <a:gd name="connsiteY83" fmla="*/ 685 h 759"/>
              <a:gd name="connsiteX84" fmla="*/ 527 w 537"/>
              <a:gd name="connsiteY84" fmla="*/ 696 h 759"/>
              <a:gd name="connsiteX85" fmla="*/ 527 w 537"/>
              <a:gd name="connsiteY85" fmla="*/ 706 h 759"/>
              <a:gd name="connsiteX86" fmla="*/ 532 w 537"/>
              <a:gd name="connsiteY86" fmla="*/ 717 h 759"/>
              <a:gd name="connsiteX87" fmla="*/ 532 w 537"/>
              <a:gd name="connsiteY87" fmla="*/ 722 h 759"/>
              <a:gd name="connsiteX88" fmla="*/ 537 w 537"/>
              <a:gd name="connsiteY88" fmla="*/ 732 h 759"/>
              <a:gd name="connsiteX89" fmla="*/ 537 w 537"/>
              <a:gd name="connsiteY89" fmla="*/ 738 h 759"/>
              <a:gd name="connsiteX90" fmla="*/ 537 w 537"/>
              <a:gd name="connsiteY90" fmla="*/ 743 h 759"/>
              <a:gd name="connsiteX91" fmla="*/ 537 w 537"/>
              <a:gd name="connsiteY91" fmla="*/ 748 h 759"/>
              <a:gd name="connsiteX92" fmla="*/ 532 w 537"/>
              <a:gd name="connsiteY92" fmla="*/ 753 h 759"/>
              <a:gd name="connsiteX93" fmla="*/ 527 w 537"/>
              <a:gd name="connsiteY93" fmla="*/ 759 h 759"/>
              <a:gd name="connsiteX94" fmla="*/ 516 w 537"/>
              <a:gd name="connsiteY94" fmla="*/ 759 h 759"/>
              <a:gd name="connsiteX95" fmla="*/ 506 w 537"/>
              <a:gd name="connsiteY95" fmla="*/ 759 h 759"/>
              <a:gd name="connsiteX96" fmla="*/ 490 w 537"/>
              <a:gd name="connsiteY96" fmla="*/ 759 h 759"/>
              <a:gd name="connsiteX97" fmla="*/ 474 w 537"/>
              <a:gd name="connsiteY97" fmla="*/ 753 h 759"/>
              <a:gd name="connsiteX98" fmla="*/ 453 w 537"/>
              <a:gd name="connsiteY98" fmla="*/ 753 h 759"/>
              <a:gd name="connsiteX99" fmla="*/ 432 w 537"/>
              <a:gd name="connsiteY99" fmla="*/ 748 h 759"/>
              <a:gd name="connsiteX100" fmla="*/ 411 w 537"/>
              <a:gd name="connsiteY100" fmla="*/ 743 h 759"/>
              <a:gd name="connsiteX101" fmla="*/ 401 w 537"/>
              <a:gd name="connsiteY101" fmla="*/ 738 h 759"/>
              <a:gd name="connsiteX102" fmla="*/ 390 w 537"/>
              <a:gd name="connsiteY102" fmla="*/ 732 h 759"/>
              <a:gd name="connsiteX103" fmla="*/ 374 w 537"/>
              <a:gd name="connsiteY103" fmla="*/ 727 h 759"/>
              <a:gd name="connsiteX104" fmla="*/ 364 w 537"/>
              <a:gd name="connsiteY104" fmla="*/ 722 h 759"/>
              <a:gd name="connsiteX105" fmla="*/ 348 w 537"/>
              <a:gd name="connsiteY105" fmla="*/ 717 h 759"/>
              <a:gd name="connsiteX106" fmla="*/ 332 w 537"/>
              <a:gd name="connsiteY106" fmla="*/ 706 h 759"/>
              <a:gd name="connsiteX107" fmla="*/ 322 w 537"/>
              <a:gd name="connsiteY107" fmla="*/ 696 h 759"/>
              <a:gd name="connsiteX108" fmla="*/ 306 w 537"/>
              <a:gd name="connsiteY108" fmla="*/ 685 h 759"/>
              <a:gd name="connsiteX109" fmla="*/ 274 w 537"/>
              <a:gd name="connsiteY109" fmla="*/ 659 h 759"/>
              <a:gd name="connsiteX110" fmla="*/ 248 w 537"/>
              <a:gd name="connsiteY110" fmla="*/ 632 h 759"/>
              <a:gd name="connsiteX111" fmla="*/ 237 w 537"/>
              <a:gd name="connsiteY111" fmla="*/ 622 h 759"/>
              <a:gd name="connsiteX112" fmla="*/ 227 w 537"/>
              <a:gd name="connsiteY112" fmla="*/ 606 h 759"/>
              <a:gd name="connsiteX113" fmla="*/ 216 w 537"/>
              <a:gd name="connsiteY113" fmla="*/ 590 h 759"/>
              <a:gd name="connsiteX114" fmla="*/ 206 w 537"/>
              <a:gd name="connsiteY114" fmla="*/ 574 h 759"/>
              <a:gd name="connsiteX115" fmla="*/ 200 w 537"/>
              <a:gd name="connsiteY115" fmla="*/ 559 h 759"/>
              <a:gd name="connsiteX116" fmla="*/ 190 w 537"/>
              <a:gd name="connsiteY116" fmla="*/ 543 h 759"/>
              <a:gd name="connsiteX117" fmla="*/ 185 w 537"/>
              <a:gd name="connsiteY117" fmla="*/ 527 h 759"/>
              <a:gd name="connsiteX118" fmla="*/ 174 w 537"/>
              <a:gd name="connsiteY118" fmla="*/ 511 h 759"/>
              <a:gd name="connsiteX119" fmla="*/ 169 w 537"/>
              <a:gd name="connsiteY119" fmla="*/ 501 h 759"/>
              <a:gd name="connsiteX120" fmla="*/ 169 w 537"/>
              <a:gd name="connsiteY120" fmla="*/ 485 h 759"/>
              <a:gd name="connsiteX121" fmla="*/ 164 w 537"/>
              <a:gd name="connsiteY121" fmla="*/ 469 h 759"/>
              <a:gd name="connsiteX122" fmla="*/ 164 w 537"/>
              <a:gd name="connsiteY122" fmla="*/ 453 h 759"/>
              <a:gd name="connsiteX123" fmla="*/ 158 w 537"/>
              <a:gd name="connsiteY123" fmla="*/ 422 h 759"/>
              <a:gd name="connsiteX124" fmla="*/ 153 w 537"/>
              <a:gd name="connsiteY124" fmla="*/ 385 h 759"/>
              <a:gd name="connsiteX125" fmla="*/ 153 w 537"/>
              <a:gd name="connsiteY125" fmla="*/ 353 h 759"/>
              <a:gd name="connsiteX126" fmla="*/ 153 w 537"/>
              <a:gd name="connsiteY126" fmla="*/ 316 h 759"/>
              <a:gd name="connsiteX127" fmla="*/ 153 w 537"/>
              <a:gd name="connsiteY127" fmla="*/ 279 h 759"/>
              <a:gd name="connsiteX128" fmla="*/ 153 w 537"/>
              <a:gd name="connsiteY128" fmla="*/ 243 h 759"/>
              <a:gd name="connsiteX129" fmla="*/ 158 w 537"/>
              <a:gd name="connsiteY129" fmla="*/ 200 h 759"/>
              <a:gd name="connsiteX130" fmla="*/ 164 w 537"/>
              <a:gd name="connsiteY130" fmla="*/ 158 h 759"/>
              <a:gd name="connsiteX131" fmla="*/ 164 w 537"/>
              <a:gd name="connsiteY131" fmla="*/ 142 h 759"/>
              <a:gd name="connsiteX132" fmla="*/ 164 w 537"/>
              <a:gd name="connsiteY132" fmla="*/ 127 h 759"/>
              <a:gd name="connsiteX133" fmla="*/ 164 w 537"/>
              <a:gd name="connsiteY133" fmla="*/ 111 h 759"/>
              <a:gd name="connsiteX134" fmla="*/ 169 w 537"/>
              <a:gd name="connsiteY134" fmla="*/ 100 h 759"/>
              <a:gd name="connsiteX135" fmla="*/ 169 w 537"/>
              <a:gd name="connsiteY135" fmla="*/ 90 h 759"/>
              <a:gd name="connsiteX136" fmla="*/ 169 w 537"/>
              <a:gd name="connsiteY136" fmla="*/ 85 h 759"/>
              <a:gd name="connsiteX137" fmla="*/ 169 w 537"/>
              <a:gd name="connsiteY137" fmla="*/ 79 h 759"/>
              <a:gd name="connsiteX138" fmla="*/ 164 w 537"/>
              <a:gd name="connsiteY138" fmla="*/ 74 h 759"/>
              <a:gd name="connsiteX139" fmla="*/ 164 w 537"/>
              <a:gd name="connsiteY139" fmla="*/ 74 h 759"/>
              <a:gd name="connsiteX140" fmla="*/ 158 w 537"/>
              <a:gd name="connsiteY140" fmla="*/ 74 h 759"/>
              <a:gd name="connsiteX141" fmla="*/ 153 w 537"/>
              <a:gd name="connsiteY141" fmla="*/ 74 h 759"/>
              <a:gd name="connsiteX142" fmla="*/ 142 w 537"/>
              <a:gd name="connsiteY142" fmla="*/ 79 h 759"/>
              <a:gd name="connsiteX143" fmla="*/ 132 w 537"/>
              <a:gd name="connsiteY143" fmla="*/ 79 h 759"/>
              <a:gd name="connsiteX144" fmla="*/ 116 w 537"/>
              <a:gd name="connsiteY144" fmla="*/ 85 h 759"/>
              <a:gd name="connsiteX145" fmla="*/ 100 w 537"/>
              <a:gd name="connsiteY145" fmla="*/ 90 h 759"/>
              <a:gd name="connsiteX146" fmla="*/ 84 w 537"/>
              <a:gd name="connsiteY146" fmla="*/ 95 h 759"/>
              <a:gd name="connsiteX147" fmla="*/ 48 w 537"/>
              <a:gd name="connsiteY147" fmla="*/ 106 h 759"/>
              <a:gd name="connsiteX148" fmla="*/ 0 w 537"/>
              <a:gd name="connsiteY148" fmla="*/ 74 h 759"/>
              <a:gd name="connsiteX149" fmla="*/ 37 w 537"/>
              <a:gd name="connsiteY149" fmla="*/ 69 h 759"/>
              <a:gd name="connsiteX150" fmla="*/ 69 w 537"/>
              <a:gd name="connsiteY150" fmla="*/ 58 h 759"/>
              <a:gd name="connsiteX151" fmla="*/ 100 w 537"/>
              <a:gd name="connsiteY151" fmla="*/ 48 h 759"/>
              <a:gd name="connsiteX152" fmla="*/ 116 w 537"/>
              <a:gd name="connsiteY152" fmla="*/ 42 h 759"/>
              <a:gd name="connsiteX153" fmla="*/ 132 w 537"/>
              <a:gd name="connsiteY153" fmla="*/ 37 h 759"/>
              <a:gd name="connsiteX154" fmla="*/ 142 w 537"/>
              <a:gd name="connsiteY154" fmla="*/ 37 h 759"/>
              <a:gd name="connsiteX155" fmla="*/ 153 w 537"/>
              <a:gd name="connsiteY155" fmla="*/ 32 h 759"/>
              <a:gd name="connsiteX156" fmla="*/ 158 w 537"/>
              <a:gd name="connsiteY156" fmla="*/ 27 h 759"/>
              <a:gd name="connsiteX157" fmla="*/ 164 w 537"/>
              <a:gd name="connsiteY157" fmla="*/ 21 h 759"/>
              <a:gd name="connsiteX158" fmla="*/ 169 w 537"/>
              <a:gd name="connsiteY158" fmla="*/ 16 h 759"/>
              <a:gd name="connsiteX159" fmla="*/ 174 w 537"/>
              <a:gd name="connsiteY159" fmla="*/ 11 h 759"/>
              <a:gd name="connsiteX160" fmla="*/ 179 w 537"/>
              <a:gd name="connsiteY160" fmla="*/ 6 h 759"/>
              <a:gd name="connsiteX161" fmla="*/ 185 w 537"/>
              <a:gd name="connsiteY161" fmla="*/ 0 h 759"/>
              <a:gd name="connsiteX162" fmla="*/ 190 w 537"/>
              <a:gd name="connsiteY162" fmla="*/ 0 h 759"/>
              <a:gd name="connsiteX163" fmla="*/ 195 w 537"/>
              <a:gd name="connsiteY163" fmla="*/ 0 h 759"/>
              <a:gd name="connsiteX164" fmla="*/ 195 w 537"/>
              <a:gd name="connsiteY164" fmla="*/ 0 h 759"/>
              <a:gd name="connsiteX0" fmla="*/ 161 w 503"/>
              <a:gd name="connsiteY0" fmla="*/ 0 h 759"/>
              <a:gd name="connsiteX1" fmla="*/ 172 w 503"/>
              <a:gd name="connsiteY1" fmla="*/ 0 h 759"/>
              <a:gd name="connsiteX2" fmla="*/ 182 w 503"/>
              <a:gd name="connsiteY2" fmla="*/ 6 h 759"/>
              <a:gd name="connsiteX3" fmla="*/ 193 w 503"/>
              <a:gd name="connsiteY3" fmla="*/ 11 h 759"/>
              <a:gd name="connsiteX4" fmla="*/ 209 w 503"/>
              <a:gd name="connsiteY4" fmla="*/ 21 h 759"/>
              <a:gd name="connsiteX5" fmla="*/ 219 w 503"/>
              <a:gd name="connsiteY5" fmla="*/ 32 h 759"/>
              <a:gd name="connsiteX6" fmla="*/ 230 w 503"/>
              <a:gd name="connsiteY6" fmla="*/ 37 h 759"/>
              <a:gd name="connsiteX7" fmla="*/ 230 w 503"/>
              <a:gd name="connsiteY7" fmla="*/ 42 h 759"/>
              <a:gd name="connsiteX8" fmla="*/ 235 w 503"/>
              <a:gd name="connsiteY8" fmla="*/ 42 h 759"/>
              <a:gd name="connsiteX9" fmla="*/ 235 w 503"/>
              <a:gd name="connsiteY9" fmla="*/ 48 h 759"/>
              <a:gd name="connsiteX10" fmla="*/ 235 w 503"/>
              <a:gd name="connsiteY10" fmla="*/ 48 h 759"/>
              <a:gd name="connsiteX11" fmla="*/ 235 w 503"/>
              <a:gd name="connsiteY11" fmla="*/ 53 h 759"/>
              <a:gd name="connsiteX12" fmla="*/ 230 w 503"/>
              <a:gd name="connsiteY12" fmla="*/ 58 h 759"/>
              <a:gd name="connsiteX13" fmla="*/ 224 w 503"/>
              <a:gd name="connsiteY13" fmla="*/ 63 h 759"/>
              <a:gd name="connsiteX14" fmla="*/ 214 w 503"/>
              <a:gd name="connsiteY14" fmla="*/ 69 h 759"/>
              <a:gd name="connsiteX15" fmla="*/ 209 w 503"/>
              <a:gd name="connsiteY15" fmla="*/ 74 h 759"/>
              <a:gd name="connsiteX16" fmla="*/ 203 w 503"/>
              <a:gd name="connsiteY16" fmla="*/ 79 h 759"/>
              <a:gd name="connsiteX17" fmla="*/ 203 w 503"/>
              <a:gd name="connsiteY17" fmla="*/ 90 h 759"/>
              <a:gd name="connsiteX18" fmla="*/ 198 w 503"/>
              <a:gd name="connsiteY18" fmla="*/ 100 h 759"/>
              <a:gd name="connsiteX19" fmla="*/ 193 w 503"/>
              <a:gd name="connsiteY19" fmla="*/ 116 h 759"/>
              <a:gd name="connsiteX20" fmla="*/ 187 w 503"/>
              <a:gd name="connsiteY20" fmla="*/ 137 h 759"/>
              <a:gd name="connsiteX21" fmla="*/ 182 w 503"/>
              <a:gd name="connsiteY21" fmla="*/ 158 h 759"/>
              <a:gd name="connsiteX22" fmla="*/ 182 w 503"/>
              <a:gd name="connsiteY22" fmla="*/ 179 h 759"/>
              <a:gd name="connsiteX23" fmla="*/ 177 w 503"/>
              <a:gd name="connsiteY23" fmla="*/ 206 h 759"/>
              <a:gd name="connsiteX24" fmla="*/ 172 w 503"/>
              <a:gd name="connsiteY24" fmla="*/ 227 h 759"/>
              <a:gd name="connsiteX25" fmla="*/ 172 w 503"/>
              <a:gd name="connsiteY25" fmla="*/ 248 h 759"/>
              <a:gd name="connsiteX26" fmla="*/ 166 w 503"/>
              <a:gd name="connsiteY26" fmla="*/ 264 h 759"/>
              <a:gd name="connsiteX27" fmla="*/ 166 w 503"/>
              <a:gd name="connsiteY27" fmla="*/ 285 h 759"/>
              <a:gd name="connsiteX28" fmla="*/ 161 w 503"/>
              <a:gd name="connsiteY28" fmla="*/ 300 h 759"/>
              <a:gd name="connsiteX29" fmla="*/ 161 w 503"/>
              <a:gd name="connsiteY29" fmla="*/ 311 h 759"/>
              <a:gd name="connsiteX30" fmla="*/ 161 w 503"/>
              <a:gd name="connsiteY30" fmla="*/ 322 h 759"/>
              <a:gd name="connsiteX31" fmla="*/ 161 w 503"/>
              <a:gd name="connsiteY31" fmla="*/ 343 h 759"/>
              <a:gd name="connsiteX32" fmla="*/ 166 w 503"/>
              <a:gd name="connsiteY32" fmla="*/ 369 h 759"/>
              <a:gd name="connsiteX33" fmla="*/ 172 w 503"/>
              <a:gd name="connsiteY33" fmla="*/ 411 h 759"/>
              <a:gd name="connsiteX34" fmla="*/ 172 w 503"/>
              <a:gd name="connsiteY34" fmla="*/ 437 h 759"/>
              <a:gd name="connsiteX35" fmla="*/ 177 w 503"/>
              <a:gd name="connsiteY35" fmla="*/ 464 h 759"/>
              <a:gd name="connsiteX36" fmla="*/ 187 w 503"/>
              <a:gd name="connsiteY36" fmla="*/ 490 h 759"/>
              <a:gd name="connsiteX37" fmla="*/ 193 w 503"/>
              <a:gd name="connsiteY37" fmla="*/ 506 h 759"/>
              <a:gd name="connsiteX38" fmla="*/ 198 w 503"/>
              <a:gd name="connsiteY38" fmla="*/ 516 h 759"/>
              <a:gd name="connsiteX39" fmla="*/ 214 w 503"/>
              <a:gd name="connsiteY39" fmla="*/ 543 h 759"/>
              <a:gd name="connsiteX40" fmla="*/ 230 w 503"/>
              <a:gd name="connsiteY40" fmla="*/ 564 h 759"/>
              <a:gd name="connsiteX41" fmla="*/ 245 w 503"/>
              <a:gd name="connsiteY41" fmla="*/ 585 h 759"/>
              <a:gd name="connsiteX42" fmla="*/ 256 w 503"/>
              <a:gd name="connsiteY42" fmla="*/ 595 h 759"/>
              <a:gd name="connsiteX43" fmla="*/ 266 w 503"/>
              <a:gd name="connsiteY43" fmla="*/ 601 h 759"/>
              <a:gd name="connsiteX44" fmla="*/ 288 w 503"/>
              <a:gd name="connsiteY44" fmla="*/ 622 h 759"/>
              <a:gd name="connsiteX45" fmla="*/ 309 w 503"/>
              <a:gd name="connsiteY45" fmla="*/ 632 h 759"/>
              <a:gd name="connsiteX46" fmla="*/ 330 w 503"/>
              <a:gd name="connsiteY46" fmla="*/ 648 h 759"/>
              <a:gd name="connsiteX47" fmla="*/ 356 w 503"/>
              <a:gd name="connsiteY47" fmla="*/ 659 h 759"/>
              <a:gd name="connsiteX48" fmla="*/ 367 w 503"/>
              <a:gd name="connsiteY48" fmla="*/ 664 h 759"/>
              <a:gd name="connsiteX49" fmla="*/ 377 w 503"/>
              <a:gd name="connsiteY49" fmla="*/ 669 h 759"/>
              <a:gd name="connsiteX50" fmla="*/ 388 w 503"/>
              <a:gd name="connsiteY50" fmla="*/ 669 h 759"/>
              <a:gd name="connsiteX51" fmla="*/ 398 w 503"/>
              <a:gd name="connsiteY51" fmla="*/ 674 h 759"/>
              <a:gd name="connsiteX52" fmla="*/ 403 w 503"/>
              <a:gd name="connsiteY52" fmla="*/ 674 h 759"/>
              <a:gd name="connsiteX53" fmla="*/ 409 w 503"/>
              <a:gd name="connsiteY53" fmla="*/ 674 h 759"/>
              <a:gd name="connsiteX54" fmla="*/ 419 w 503"/>
              <a:gd name="connsiteY54" fmla="*/ 674 h 759"/>
              <a:gd name="connsiteX55" fmla="*/ 424 w 503"/>
              <a:gd name="connsiteY55" fmla="*/ 669 h 759"/>
              <a:gd name="connsiteX56" fmla="*/ 424 w 503"/>
              <a:gd name="connsiteY56" fmla="*/ 664 h 759"/>
              <a:gd name="connsiteX57" fmla="*/ 430 w 503"/>
              <a:gd name="connsiteY57" fmla="*/ 659 h 759"/>
              <a:gd name="connsiteX58" fmla="*/ 435 w 503"/>
              <a:gd name="connsiteY58" fmla="*/ 653 h 759"/>
              <a:gd name="connsiteX59" fmla="*/ 435 w 503"/>
              <a:gd name="connsiteY59" fmla="*/ 643 h 759"/>
              <a:gd name="connsiteX60" fmla="*/ 440 w 503"/>
              <a:gd name="connsiteY60" fmla="*/ 627 h 759"/>
              <a:gd name="connsiteX61" fmla="*/ 446 w 503"/>
              <a:gd name="connsiteY61" fmla="*/ 611 h 759"/>
              <a:gd name="connsiteX62" fmla="*/ 451 w 503"/>
              <a:gd name="connsiteY62" fmla="*/ 595 h 759"/>
              <a:gd name="connsiteX63" fmla="*/ 451 w 503"/>
              <a:gd name="connsiteY63" fmla="*/ 580 h 759"/>
              <a:gd name="connsiteX64" fmla="*/ 456 w 503"/>
              <a:gd name="connsiteY64" fmla="*/ 564 h 759"/>
              <a:gd name="connsiteX65" fmla="*/ 461 w 503"/>
              <a:gd name="connsiteY65" fmla="*/ 553 h 759"/>
              <a:gd name="connsiteX66" fmla="*/ 467 w 503"/>
              <a:gd name="connsiteY66" fmla="*/ 543 h 759"/>
              <a:gd name="connsiteX67" fmla="*/ 467 w 503"/>
              <a:gd name="connsiteY67" fmla="*/ 538 h 759"/>
              <a:gd name="connsiteX68" fmla="*/ 472 w 503"/>
              <a:gd name="connsiteY68" fmla="*/ 527 h 759"/>
              <a:gd name="connsiteX69" fmla="*/ 472 w 503"/>
              <a:gd name="connsiteY69" fmla="*/ 527 h 759"/>
              <a:gd name="connsiteX70" fmla="*/ 477 w 503"/>
              <a:gd name="connsiteY70" fmla="*/ 527 h 759"/>
              <a:gd name="connsiteX71" fmla="*/ 477 w 503"/>
              <a:gd name="connsiteY71" fmla="*/ 527 h 759"/>
              <a:gd name="connsiteX72" fmla="*/ 477 w 503"/>
              <a:gd name="connsiteY72" fmla="*/ 532 h 759"/>
              <a:gd name="connsiteX73" fmla="*/ 477 w 503"/>
              <a:gd name="connsiteY73" fmla="*/ 538 h 759"/>
              <a:gd name="connsiteX74" fmla="*/ 482 w 503"/>
              <a:gd name="connsiteY74" fmla="*/ 543 h 759"/>
              <a:gd name="connsiteX75" fmla="*/ 482 w 503"/>
              <a:gd name="connsiteY75" fmla="*/ 559 h 759"/>
              <a:gd name="connsiteX76" fmla="*/ 482 w 503"/>
              <a:gd name="connsiteY76" fmla="*/ 569 h 759"/>
              <a:gd name="connsiteX77" fmla="*/ 482 w 503"/>
              <a:gd name="connsiteY77" fmla="*/ 585 h 759"/>
              <a:gd name="connsiteX78" fmla="*/ 482 w 503"/>
              <a:gd name="connsiteY78" fmla="*/ 601 h 759"/>
              <a:gd name="connsiteX79" fmla="*/ 482 w 503"/>
              <a:gd name="connsiteY79" fmla="*/ 622 h 759"/>
              <a:gd name="connsiteX80" fmla="*/ 482 w 503"/>
              <a:gd name="connsiteY80" fmla="*/ 638 h 759"/>
              <a:gd name="connsiteX81" fmla="*/ 482 w 503"/>
              <a:gd name="connsiteY81" fmla="*/ 653 h 759"/>
              <a:gd name="connsiteX82" fmla="*/ 488 w 503"/>
              <a:gd name="connsiteY82" fmla="*/ 669 h 759"/>
              <a:gd name="connsiteX83" fmla="*/ 488 w 503"/>
              <a:gd name="connsiteY83" fmla="*/ 685 h 759"/>
              <a:gd name="connsiteX84" fmla="*/ 493 w 503"/>
              <a:gd name="connsiteY84" fmla="*/ 696 h 759"/>
              <a:gd name="connsiteX85" fmla="*/ 493 w 503"/>
              <a:gd name="connsiteY85" fmla="*/ 706 h 759"/>
              <a:gd name="connsiteX86" fmla="*/ 498 w 503"/>
              <a:gd name="connsiteY86" fmla="*/ 717 h 759"/>
              <a:gd name="connsiteX87" fmla="*/ 498 w 503"/>
              <a:gd name="connsiteY87" fmla="*/ 722 h 759"/>
              <a:gd name="connsiteX88" fmla="*/ 503 w 503"/>
              <a:gd name="connsiteY88" fmla="*/ 732 h 759"/>
              <a:gd name="connsiteX89" fmla="*/ 503 w 503"/>
              <a:gd name="connsiteY89" fmla="*/ 738 h 759"/>
              <a:gd name="connsiteX90" fmla="*/ 503 w 503"/>
              <a:gd name="connsiteY90" fmla="*/ 743 h 759"/>
              <a:gd name="connsiteX91" fmla="*/ 503 w 503"/>
              <a:gd name="connsiteY91" fmla="*/ 748 h 759"/>
              <a:gd name="connsiteX92" fmla="*/ 498 w 503"/>
              <a:gd name="connsiteY92" fmla="*/ 753 h 759"/>
              <a:gd name="connsiteX93" fmla="*/ 493 w 503"/>
              <a:gd name="connsiteY93" fmla="*/ 759 h 759"/>
              <a:gd name="connsiteX94" fmla="*/ 482 w 503"/>
              <a:gd name="connsiteY94" fmla="*/ 759 h 759"/>
              <a:gd name="connsiteX95" fmla="*/ 472 w 503"/>
              <a:gd name="connsiteY95" fmla="*/ 759 h 759"/>
              <a:gd name="connsiteX96" fmla="*/ 456 w 503"/>
              <a:gd name="connsiteY96" fmla="*/ 759 h 759"/>
              <a:gd name="connsiteX97" fmla="*/ 440 w 503"/>
              <a:gd name="connsiteY97" fmla="*/ 753 h 759"/>
              <a:gd name="connsiteX98" fmla="*/ 419 w 503"/>
              <a:gd name="connsiteY98" fmla="*/ 753 h 759"/>
              <a:gd name="connsiteX99" fmla="*/ 398 w 503"/>
              <a:gd name="connsiteY99" fmla="*/ 748 h 759"/>
              <a:gd name="connsiteX100" fmla="*/ 377 w 503"/>
              <a:gd name="connsiteY100" fmla="*/ 743 h 759"/>
              <a:gd name="connsiteX101" fmla="*/ 367 w 503"/>
              <a:gd name="connsiteY101" fmla="*/ 738 h 759"/>
              <a:gd name="connsiteX102" fmla="*/ 356 w 503"/>
              <a:gd name="connsiteY102" fmla="*/ 732 h 759"/>
              <a:gd name="connsiteX103" fmla="*/ 340 w 503"/>
              <a:gd name="connsiteY103" fmla="*/ 727 h 759"/>
              <a:gd name="connsiteX104" fmla="*/ 330 w 503"/>
              <a:gd name="connsiteY104" fmla="*/ 722 h 759"/>
              <a:gd name="connsiteX105" fmla="*/ 314 w 503"/>
              <a:gd name="connsiteY105" fmla="*/ 717 h 759"/>
              <a:gd name="connsiteX106" fmla="*/ 298 w 503"/>
              <a:gd name="connsiteY106" fmla="*/ 706 h 759"/>
              <a:gd name="connsiteX107" fmla="*/ 288 w 503"/>
              <a:gd name="connsiteY107" fmla="*/ 696 h 759"/>
              <a:gd name="connsiteX108" fmla="*/ 272 w 503"/>
              <a:gd name="connsiteY108" fmla="*/ 685 h 759"/>
              <a:gd name="connsiteX109" fmla="*/ 240 w 503"/>
              <a:gd name="connsiteY109" fmla="*/ 659 h 759"/>
              <a:gd name="connsiteX110" fmla="*/ 214 w 503"/>
              <a:gd name="connsiteY110" fmla="*/ 632 h 759"/>
              <a:gd name="connsiteX111" fmla="*/ 203 w 503"/>
              <a:gd name="connsiteY111" fmla="*/ 622 h 759"/>
              <a:gd name="connsiteX112" fmla="*/ 193 w 503"/>
              <a:gd name="connsiteY112" fmla="*/ 606 h 759"/>
              <a:gd name="connsiteX113" fmla="*/ 182 w 503"/>
              <a:gd name="connsiteY113" fmla="*/ 590 h 759"/>
              <a:gd name="connsiteX114" fmla="*/ 172 w 503"/>
              <a:gd name="connsiteY114" fmla="*/ 574 h 759"/>
              <a:gd name="connsiteX115" fmla="*/ 166 w 503"/>
              <a:gd name="connsiteY115" fmla="*/ 559 h 759"/>
              <a:gd name="connsiteX116" fmla="*/ 156 w 503"/>
              <a:gd name="connsiteY116" fmla="*/ 543 h 759"/>
              <a:gd name="connsiteX117" fmla="*/ 151 w 503"/>
              <a:gd name="connsiteY117" fmla="*/ 527 h 759"/>
              <a:gd name="connsiteX118" fmla="*/ 140 w 503"/>
              <a:gd name="connsiteY118" fmla="*/ 511 h 759"/>
              <a:gd name="connsiteX119" fmla="*/ 135 w 503"/>
              <a:gd name="connsiteY119" fmla="*/ 501 h 759"/>
              <a:gd name="connsiteX120" fmla="*/ 135 w 503"/>
              <a:gd name="connsiteY120" fmla="*/ 485 h 759"/>
              <a:gd name="connsiteX121" fmla="*/ 130 w 503"/>
              <a:gd name="connsiteY121" fmla="*/ 469 h 759"/>
              <a:gd name="connsiteX122" fmla="*/ 130 w 503"/>
              <a:gd name="connsiteY122" fmla="*/ 453 h 759"/>
              <a:gd name="connsiteX123" fmla="*/ 124 w 503"/>
              <a:gd name="connsiteY123" fmla="*/ 422 h 759"/>
              <a:gd name="connsiteX124" fmla="*/ 119 w 503"/>
              <a:gd name="connsiteY124" fmla="*/ 385 h 759"/>
              <a:gd name="connsiteX125" fmla="*/ 119 w 503"/>
              <a:gd name="connsiteY125" fmla="*/ 353 h 759"/>
              <a:gd name="connsiteX126" fmla="*/ 119 w 503"/>
              <a:gd name="connsiteY126" fmla="*/ 316 h 759"/>
              <a:gd name="connsiteX127" fmla="*/ 119 w 503"/>
              <a:gd name="connsiteY127" fmla="*/ 279 h 759"/>
              <a:gd name="connsiteX128" fmla="*/ 119 w 503"/>
              <a:gd name="connsiteY128" fmla="*/ 243 h 759"/>
              <a:gd name="connsiteX129" fmla="*/ 124 w 503"/>
              <a:gd name="connsiteY129" fmla="*/ 200 h 759"/>
              <a:gd name="connsiteX130" fmla="*/ 130 w 503"/>
              <a:gd name="connsiteY130" fmla="*/ 158 h 759"/>
              <a:gd name="connsiteX131" fmla="*/ 130 w 503"/>
              <a:gd name="connsiteY131" fmla="*/ 142 h 759"/>
              <a:gd name="connsiteX132" fmla="*/ 130 w 503"/>
              <a:gd name="connsiteY132" fmla="*/ 127 h 759"/>
              <a:gd name="connsiteX133" fmla="*/ 130 w 503"/>
              <a:gd name="connsiteY133" fmla="*/ 111 h 759"/>
              <a:gd name="connsiteX134" fmla="*/ 135 w 503"/>
              <a:gd name="connsiteY134" fmla="*/ 100 h 759"/>
              <a:gd name="connsiteX135" fmla="*/ 135 w 503"/>
              <a:gd name="connsiteY135" fmla="*/ 90 h 759"/>
              <a:gd name="connsiteX136" fmla="*/ 135 w 503"/>
              <a:gd name="connsiteY136" fmla="*/ 85 h 759"/>
              <a:gd name="connsiteX137" fmla="*/ 135 w 503"/>
              <a:gd name="connsiteY137" fmla="*/ 79 h 759"/>
              <a:gd name="connsiteX138" fmla="*/ 130 w 503"/>
              <a:gd name="connsiteY138" fmla="*/ 74 h 759"/>
              <a:gd name="connsiteX139" fmla="*/ 130 w 503"/>
              <a:gd name="connsiteY139" fmla="*/ 74 h 759"/>
              <a:gd name="connsiteX140" fmla="*/ 124 w 503"/>
              <a:gd name="connsiteY140" fmla="*/ 74 h 759"/>
              <a:gd name="connsiteX141" fmla="*/ 119 w 503"/>
              <a:gd name="connsiteY141" fmla="*/ 74 h 759"/>
              <a:gd name="connsiteX142" fmla="*/ 108 w 503"/>
              <a:gd name="connsiteY142" fmla="*/ 79 h 759"/>
              <a:gd name="connsiteX143" fmla="*/ 98 w 503"/>
              <a:gd name="connsiteY143" fmla="*/ 79 h 759"/>
              <a:gd name="connsiteX144" fmla="*/ 82 w 503"/>
              <a:gd name="connsiteY144" fmla="*/ 85 h 759"/>
              <a:gd name="connsiteX145" fmla="*/ 66 w 503"/>
              <a:gd name="connsiteY145" fmla="*/ 90 h 759"/>
              <a:gd name="connsiteX146" fmla="*/ 50 w 503"/>
              <a:gd name="connsiteY146" fmla="*/ 95 h 759"/>
              <a:gd name="connsiteX147" fmla="*/ 14 w 503"/>
              <a:gd name="connsiteY147" fmla="*/ 106 h 759"/>
              <a:gd name="connsiteX148" fmla="*/ 3 w 503"/>
              <a:gd name="connsiteY148" fmla="*/ 69 h 759"/>
              <a:gd name="connsiteX149" fmla="*/ 35 w 503"/>
              <a:gd name="connsiteY149" fmla="*/ 58 h 759"/>
              <a:gd name="connsiteX150" fmla="*/ 66 w 503"/>
              <a:gd name="connsiteY150" fmla="*/ 48 h 759"/>
              <a:gd name="connsiteX151" fmla="*/ 82 w 503"/>
              <a:gd name="connsiteY151" fmla="*/ 42 h 759"/>
              <a:gd name="connsiteX152" fmla="*/ 98 w 503"/>
              <a:gd name="connsiteY152" fmla="*/ 37 h 759"/>
              <a:gd name="connsiteX153" fmla="*/ 108 w 503"/>
              <a:gd name="connsiteY153" fmla="*/ 37 h 759"/>
              <a:gd name="connsiteX154" fmla="*/ 119 w 503"/>
              <a:gd name="connsiteY154" fmla="*/ 32 h 759"/>
              <a:gd name="connsiteX155" fmla="*/ 124 w 503"/>
              <a:gd name="connsiteY155" fmla="*/ 27 h 759"/>
              <a:gd name="connsiteX156" fmla="*/ 130 w 503"/>
              <a:gd name="connsiteY156" fmla="*/ 21 h 759"/>
              <a:gd name="connsiteX157" fmla="*/ 135 w 503"/>
              <a:gd name="connsiteY157" fmla="*/ 16 h 759"/>
              <a:gd name="connsiteX158" fmla="*/ 140 w 503"/>
              <a:gd name="connsiteY158" fmla="*/ 11 h 759"/>
              <a:gd name="connsiteX159" fmla="*/ 145 w 503"/>
              <a:gd name="connsiteY159" fmla="*/ 6 h 759"/>
              <a:gd name="connsiteX160" fmla="*/ 151 w 503"/>
              <a:gd name="connsiteY160" fmla="*/ 0 h 759"/>
              <a:gd name="connsiteX161" fmla="*/ 156 w 503"/>
              <a:gd name="connsiteY161" fmla="*/ 0 h 759"/>
              <a:gd name="connsiteX162" fmla="*/ 161 w 503"/>
              <a:gd name="connsiteY162" fmla="*/ 0 h 759"/>
              <a:gd name="connsiteX163" fmla="*/ 161 w 503"/>
              <a:gd name="connsiteY163" fmla="*/ 0 h 759"/>
              <a:gd name="connsiteX0" fmla="*/ 149 w 491"/>
              <a:gd name="connsiteY0" fmla="*/ 0 h 759"/>
              <a:gd name="connsiteX1" fmla="*/ 160 w 491"/>
              <a:gd name="connsiteY1" fmla="*/ 0 h 759"/>
              <a:gd name="connsiteX2" fmla="*/ 170 w 491"/>
              <a:gd name="connsiteY2" fmla="*/ 6 h 759"/>
              <a:gd name="connsiteX3" fmla="*/ 181 w 491"/>
              <a:gd name="connsiteY3" fmla="*/ 11 h 759"/>
              <a:gd name="connsiteX4" fmla="*/ 197 w 491"/>
              <a:gd name="connsiteY4" fmla="*/ 21 h 759"/>
              <a:gd name="connsiteX5" fmla="*/ 207 w 491"/>
              <a:gd name="connsiteY5" fmla="*/ 32 h 759"/>
              <a:gd name="connsiteX6" fmla="*/ 218 w 491"/>
              <a:gd name="connsiteY6" fmla="*/ 37 h 759"/>
              <a:gd name="connsiteX7" fmla="*/ 218 w 491"/>
              <a:gd name="connsiteY7" fmla="*/ 42 h 759"/>
              <a:gd name="connsiteX8" fmla="*/ 223 w 491"/>
              <a:gd name="connsiteY8" fmla="*/ 42 h 759"/>
              <a:gd name="connsiteX9" fmla="*/ 223 w 491"/>
              <a:gd name="connsiteY9" fmla="*/ 48 h 759"/>
              <a:gd name="connsiteX10" fmla="*/ 223 w 491"/>
              <a:gd name="connsiteY10" fmla="*/ 48 h 759"/>
              <a:gd name="connsiteX11" fmla="*/ 223 w 491"/>
              <a:gd name="connsiteY11" fmla="*/ 53 h 759"/>
              <a:gd name="connsiteX12" fmla="*/ 218 w 491"/>
              <a:gd name="connsiteY12" fmla="*/ 58 h 759"/>
              <a:gd name="connsiteX13" fmla="*/ 212 w 491"/>
              <a:gd name="connsiteY13" fmla="*/ 63 h 759"/>
              <a:gd name="connsiteX14" fmla="*/ 202 w 491"/>
              <a:gd name="connsiteY14" fmla="*/ 69 h 759"/>
              <a:gd name="connsiteX15" fmla="*/ 197 w 491"/>
              <a:gd name="connsiteY15" fmla="*/ 74 h 759"/>
              <a:gd name="connsiteX16" fmla="*/ 191 w 491"/>
              <a:gd name="connsiteY16" fmla="*/ 79 h 759"/>
              <a:gd name="connsiteX17" fmla="*/ 191 w 491"/>
              <a:gd name="connsiteY17" fmla="*/ 90 h 759"/>
              <a:gd name="connsiteX18" fmla="*/ 186 w 491"/>
              <a:gd name="connsiteY18" fmla="*/ 100 h 759"/>
              <a:gd name="connsiteX19" fmla="*/ 181 w 491"/>
              <a:gd name="connsiteY19" fmla="*/ 116 h 759"/>
              <a:gd name="connsiteX20" fmla="*/ 175 w 491"/>
              <a:gd name="connsiteY20" fmla="*/ 137 h 759"/>
              <a:gd name="connsiteX21" fmla="*/ 170 w 491"/>
              <a:gd name="connsiteY21" fmla="*/ 158 h 759"/>
              <a:gd name="connsiteX22" fmla="*/ 170 w 491"/>
              <a:gd name="connsiteY22" fmla="*/ 179 h 759"/>
              <a:gd name="connsiteX23" fmla="*/ 165 w 491"/>
              <a:gd name="connsiteY23" fmla="*/ 206 h 759"/>
              <a:gd name="connsiteX24" fmla="*/ 160 w 491"/>
              <a:gd name="connsiteY24" fmla="*/ 227 h 759"/>
              <a:gd name="connsiteX25" fmla="*/ 160 w 491"/>
              <a:gd name="connsiteY25" fmla="*/ 248 h 759"/>
              <a:gd name="connsiteX26" fmla="*/ 154 w 491"/>
              <a:gd name="connsiteY26" fmla="*/ 264 h 759"/>
              <a:gd name="connsiteX27" fmla="*/ 154 w 491"/>
              <a:gd name="connsiteY27" fmla="*/ 285 h 759"/>
              <a:gd name="connsiteX28" fmla="*/ 149 w 491"/>
              <a:gd name="connsiteY28" fmla="*/ 300 h 759"/>
              <a:gd name="connsiteX29" fmla="*/ 149 w 491"/>
              <a:gd name="connsiteY29" fmla="*/ 311 h 759"/>
              <a:gd name="connsiteX30" fmla="*/ 149 w 491"/>
              <a:gd name="connsiteY30" fmla="*/ 322 h 759"/>
              <a:gd name="connsiteX31" fmla="*/ 149 w 491"/>
              <a:gd name="connsiteY31" fmla="*/ 343 h 759"/>
              <a:gd name="connsiteX32" fmla="*/ 154 w 491"/>
              <a:gd name="connsiteY32" fmla="*/ 369 h 759"/>
              <a:gd name="connsiteX33" fmla="*/ 160 w 491"/>
              <a:gd name="connsiteY33" fmla="*/ 411 h 759"/>
              <a:gd name="connsiteX34" fmla="*/ 160 w 491"/>
              <a:gd name="connsiteY34" fmla="*/ 437 h 759"/>
              <a:gd name="connsiteX35" fmla="*/ 165 w 491"/>
              <a:gd name="connsiteY35" fmla="*/ 464 h 759"/>
              <a:gd name="connsiteX36" fmla="*/ 175 w 491"/>
              <a:gd name="connsiteY36" fmla="*/ 490 h 759"/>
              <a:gd name="connsiteX37" fmla="*/ 181 w 491"/>
              <a:gd name="connsiteY37" fmla="*/ 506 h 759"/>
              <a:gd name="connsiteX38" fmla="*/ 186 w 491"/>
              <a:gd name="connsiteY38" fmla="*/ 516 h 759"/>
              <a:gd name="connsiteX39" fmla="*/ 202 w 491"/>
              <a:gd name="connsiteY39" fmla="*/ 543 h 759"/>
              <a:gd name="connsiteX40" fmla="*/ 218 w 491"/>
              <a:gd name="connsiteY40" fmla="*/ 564 h 759"/>
              <a:gd name="connsiteX41" fmla="*/ 233 w 491"/>
              <a:gd name="connsiteY41" fmla="*/ 585 h 759"/>
              <a:gd name="connsiteX42" fmla="*/ 244 w 491"/>
              <a:gd name="connsiteY42" fmla="*/ 595 h 759"/>
              <a:gd name="connsiteX43" fmla="*/ 254 w 491"/>
              <a:gd name="connsiteY43" fmla="*/ 601 h 759"/>
              <a:gd name="connsiteX44" fmla="*/ 276 w 491"/>
              <a:gd name="connsiteY44" fmla="*/ 622 h 759"/>
              <a:gd name="connsiteX45" fmla="*/ 297 w 491"/>
              <a:gd name="connsiteY45" fmla="*/ 632 h 759"/>
              <a:gd name="connsiteX46" fmla="*/ 318 w 491"/>
              <a:gd name="connsiteY46" fmla="*/ 648 h 759"/>
              <a:gd name="connsiteX47" fmla="*/ 344 w 491"/>
              <a:gd name="connsiteY47" fmla="*/ 659 h 759"/>
              <a:gd name="connsiteX48" fmla="*/ 355 w 491"/>
              <a:gd name="connsiteY48" fmla="*/ 664 h 759"/>
              <a:gd name="connsiteX49" fmla="*/ 365 w 491"/>
              <a:gd name="connsiteY49" fmla="*/ 669 h 759"/>
              <a:gd name="connsiteX50" fmla="*/ 376 w 491"/>
              <a:gd name="connsiteY50" fmla="*/ 669 h 759"/>
              <a:gd name="connsiteX51" fmla="*/ 386 w 491"/>
              <a:gd name="connsiteY51" fmla="*/ 674 h 759"/>
              <a:gd name="connsiteX52" fmla="*/ 391 w 491"/>
              <a:gd name="connsiteY52" fmla="*/ 674 h 759"/>
              <a:gd name="connsiteX53" fmla="*/ 397 w 491"/>
              <a:gd name="connsiteY53" fmla="*/ 674 h 759"/>
              <a:gd name="connsiteX54" fmla="*/ 407 w 491"/>
              <a:gd name="connsiteY54" fmla="*/ 674 h 759"/>
              <a:gd name="connsiteX55" fmla="*/ 412 w 491"/>
              <a:gd name="connsiteY55" fmla="*/ 669 h 759"/>
              <a:gd name="connsiteX56" fmla="*/ 412 w 491"/>
              <a:gd name="connsiteY56" fmla="*/ 664 h 759"/>
              <a:gd name="connsiteX57" fmla="*/ 418 w 491"/>
              <a:gd name="connsiteY57" fmla="*/ 659 h 759"/>
              <a:gd name="connsiteX58" fmla="*/ 423 w 491"/>
              <a:gd name="connsiteY58" fmla="*/ 653 h 759"/>
              <a:gd name="connsiteX59" fmla="*/ 423 w 491"/>
              <a:gd name="connsiteY59" fmla="*/ 643 h 759"/>
              <a:gd name="connsiteX60" fmla="*/ 428 w 491"/>
              <a:gd name="connsiteY60" fmla="*/ 627 h 759"/>
              <a:gd name="connsiteX61" fmla="*/ 434 w 491"/>
              <a:gd name="connsiteY61" fmla="*/ 611 h 759"/>
              <a:gd name="connsiteX62" fmla="*/ 439 w 491"/>
              <a:gd name="connsiteY62" fmla="*/ 595 h 759"/>
              <a:gd name="connsiteX63" fmla="*/ 439 w 491"/>
              <a:gd name="connsiteY63" fmla="*/ 580 h 759"/>
              <a:gd name="connsiteX64" fmla="*/ 444 w 491"/>
              <a:gd name="connsiteY64" fmla="*/ 564 h 759"/>
              <a:gd name="connsiteX65" fmla="*/ 449 w 491"/>
              <a:gd name="connsiteY65" fmla="*/ 553 h 759"/>
              <a:gd name="connsiteX66" fmla="*/ 455 w 491"/>
              <a:gd name="connsiteY66" fmla="*/ 543 h 759"/>
              <a:gd name="connsiteX67" fmla="*/ 455 w 491"/>
              <a:gd name="connsiteY67" fmla="*/ 538 h 759"/>
              <a:gd name="connsiteX68" fmla="*/ 460 w 491"/>
              <a:gd name="connsiteY68" fmla="*/ 527 h 759"/>
              <a:gd name="connsiteX69" fmla="*/ 460 w 491"/>
              <a:gd name="connsiteY69" fmla="*/ 527 h 759"/>
              <a:gd name="connsiteX70" fmla="*/ 465 w 491"/>
              <a:gd name="connsiteY70" fmla="*/ 527 h 759"/>
              <a:gd name="connsiteX71" fmla="*/ 465 w 491"/>
              <a:gd name="connsiteY71" fmla="*/ 527 h 759"/>
              <a:gd name="connsiteX72" fmla="*/ 465 w 491"/>
              <a:gd name="connsiteY72" fmla="*/ 532 h 759"/>
              <a:gd name="connsiteX73" fmla="*/ 465 w 491"/>
              <a:gd name="connsiteY73" fmla="*/ 538 h 759"/>
              <a:gd name="connsiteX74" fmla="*/ 470 w 491"/>
              <a:gd name="connsiteY74" fmla="*/ 543 h 759"/>
              <a:gd name="connsiteX75" fmla="*/ 470 w 491"/>
              <a:gd name="connsiteY75" fmla="*/ 559 h 759"/>
              <a:gd name="connsiteX76" fmla="*/ 470 w 491"/>
              <a:gd name="connsiteY76" fmla="*/ 569 h 759"/>
              <a:gd name="connsiteX77" fmla="*/ 470 w 491"/>
              <a:gd name="connsiteY77" fmla="*/ 585 h 759"/>
              <a:gd name="connsiteX78" fmla="*/ 470 w 491"/>
              <a:gd name="connsiteY78" fmla="*/ 601 h 759"/>
              <a:gd name="connsiteX79" fmla="*/ 470 w 491"/>
              <a:gd name="connsiteY79" fmla="*/ 622 h 759"/>
              <a:gd name="connsiteX80" fmla="*/ 470 w 491"/>
              <a:gd name="connsiteY80" fmla="*/ 638 h 759"/>
              <a:gd name="connsiteX81" fmla="*/ 470 w 491"/>
              <a:gd name="connsiteY81" fmla="*/ 653 h 759"/>
              <a:gd name="connsiteX82" fmla="*/ 476 w 491"/>
              <a:gd name="connsiteY82" fmla="*/ 669 h 759"/>
              <a:gd name="connsiteX83" fmla="*/ 476 w 491"/>
              <a:gd name="connsiteY83" fmla="*/ 685 h 759"/>
              <a:gd name="connsiteX84" fmla="*/ 481 w 491"/>
              <a:gd name="connsiteY84" fmla="*/ 696 h 759"/>
              <a:gd name="connsiteX85" fmla="*/ 481 w 491"/>
              <a:gd name="connsiteY85" fmla="*/ 706 h 759"/>
              <a:gd name="connsiteX86" fmla="*/ 486 w 491"/>
              <a:gd name="connsiteY86" fmla="*/ 717 h 759"/>
              <a:gd name="connsiteX87" fmla="*/ 486 w 491"/>
              <a:gd name="connsiteY87" fmla="*/ 722 h 759"/>
              <a:gd name="connsiteX88" fmla="*/ 491 w 491"/>
              <a:gd name="connsiteY88" fmla="*/ 732 h 759"/>
              <a:gd name="connsiteX89" fmla="*/ 491 w 491"/>
              <a:gd name="connsiteY89" fmla="*/ 738 h 759"/>
              <a:gd name="connsiteX90" fmla="*/ 491 w 491"/>
              <a:gd name="connsiteY90" fmla="*/ 743 h 759"/>
              <a:gd name="connsiteX91" fmla="*/ 491 w 491"/>
              <a:gd name="connsiteY91" fmla="*/ 748 h 759"/>
              <a:gd name="connsiteX92" fmla="*/ 486 w 491"/>
              <a:gd name="connsiteY92" fmla="*/ 753 h 759"/>
              <a:gd name="connsiteX93" fmla="*/ 481 w 491"/>
              <a:gd name="connsiteY93" fmla="*/ 759 h 759"/>
              <a:gd name="connsiteX94" fmla="*/ 470 w 491"/>
              <a:gd name="connsiteY94" fmla="*/ 759 h 759"/>
              <a:gd name="connsiteX95" fmla="*/ 460 w 491"/>
              <a:gd name="connsiteY95" fmla="*/ 759 h 759"/>
              <a:gd name="connsiteX96" fmla="*/ 444 w 491"/>
              <a:gd name="connsiteY96" fmla="*/ 759 h 759"/>
              <a:gd name="connsiteX97" fmla="*/ 428 w 491"/>
              <a:gd name="connsiteY97" fmla="*/ 753 h 759"/>
              <a:gd name="connsiteX98" fmla="*/ 407 w 491"/>
              <a:gd name="connsiteY98" fmla="*/ 753 h 759"/>
              <a:gd name="connsiteX99" fmla="*/ 386 w 491"/>
              <a:gd name="connsiteY99" fmla="*/ 748 h 759"/>
              <a:gd name="connsiteX100" fmla="*/ 365 w 491"/>
              <a:gd name="connsiteY100" fmla="*/ 743 h 759"/>
              <a:gd name="connsiteX101" fmla="*/ 355 w 491"/>
              <a:gd name="connsiteY101" fmla="*/ 738 h 759"/>
              <a:gd name="connsiteX102" fmla="*/ 344 w 491"/>
              <a:gd name="connsiteY102" fmla="*/ 732 h 759"/>
              <a:gd name="connsiteX103" fmla="*/ 328 w 491"/>
              <a:gd name="connsiteY103" fmla="*/ 727 h 759"/>
              <a:gd name="connsiteX104" fmla="*/ 318 w 491"/>
              <a:gd name="connsiteY104" fmla="*/ 722 h 759"/>
              <a:gd name="connsiteX105" fmla="*/ 302 w 491"/>
              <a:gd name="connsiteY105" fmla="*/ 717 h 759"/>
              <a:gd name="connsiteX106" fmla="*/ 286 w 491"/>
              <a:gd name="connsiteY106" fmla="*/ 706 h 759"/>
              <a:gd name="connsiteX107" fmla="*/ 276 w 491"/>
              <a:gd name="connsiteY107" fmla="*/ 696 h 759"/>
              <a:gd name="connsiteX108" fmla="*/ 260 w 491"/>
              <a:gd name="connsiteY108" fmla="*/ 685 h 759"/>
              <a:gd name="connsiteX109" fmla="*/ 228 w 491"/>
              <a:gd name="connsiteY109" fmla="*/ 659 h 759"/>
              <a:gd name="connsiteX110" fmla="*/ 202 w 491"/>
              <a:gd name="connsiteY110" fmla="*/ 632 h 759"/>
              <a:gd name="connsiteX111" fmla="*/ 191 w 491"/>
              <a:gd name="connsiteY111" fmla="*/ 622 h 759"/>
              <a:gd name="connsiteX112" fmla="*/ 181 w 491"/>
              <a:gd name="connsiteY112" fmla="*/ 606 h 759"/>
              <a:gd name="connsiteX113" fmla="*/ 170 w 491"/>
              <a:gd name="connsiteY113" fmla="*/ 590 h 759"/>
              <a:gd name="connsiteX114" fmla="*/ 160 w 491"/>
              <a:gd name="connsiteY114" fmla="*/ 574 h 759"/>
              <a:gd name="connsiteX115" fmla="*/ 154 w 491"/>
              <a:gd name="connsiteY115" fmla="*/ 559 h 759"/>
              <a:gd name="connsiteX116" fmla="*/ 144 w 491"/>
              <a:gd name="connsiteY116" fmla="*/ 543 h 759"/>
              <a:gd name="connsiteX117" fmla="*/ 139 w 491"/>
              <a:gd name="connsiteY117" fmla="*/ 527 h 759"/>
              <a:gd name="connsiteX118" fmla="*/ 128 w 491"/>
              <a:gd name="connsiteY118" fmla="*/ 511 h 759"/>
              <a:gd name="connsiteX119" fmla="*/ 123 w 491"/>
              <a:gd name="connsiteY119" fmla="*/ 501 h 759"/>
              <a:gd name="connsiteX120" fmla="*/ 123 w 491"/>
              <a:gd name="connsiteY120" fmla="*/ 485 h 759"/>
              <a:gd name="connsiteX121" fmla="*/ 118 w 491"/>
              <a:gd name="connsiteY121" fmla="*/ 469 h 759"/>
              <a:gd name="connsiteX122" fmla="*/ 118 w 491"/>
              <a:gd name="connsiteY122" fmla="*/ 453 h 759"/>
              <a:gd name="connsiteX123" fmla="*/ 112 w 491"/>
              <a:gd name="connsiteY123" fmla="*/ 422 h 759"/>
              <a:gd name="connsiteX124" fmla="*/ 107 w 491"/>
              <a:gd name="connsiteY124" fmla="*/ 385 h 759"/>
              <a:gd name="connsiteX125" fmla="*/ 107 w 491"/>
              <a:gd name="connsiteY125" fmla="*/ 353 h 759"/>
              <a:gd name="connsiteX126" fmla="*/ 107 w 491"/>
              <a:gd name="connsiteY126" fmla="*/ 316 h 759"/>
              <a:gd name="connsiteX127" fmla="*/ 107 w 491"/>
              <a:gd name="connsiteY127" fmla="*/ 279 h 759"/>
              <a:gd name="connsiteX128" fmla="*/ 107 w 491"/>
              <a:gd name="connsiteY128" fmla="*/ 243 h 759"/>
              <a:gd name="connsiteX129" fmla="*/ 112 w 491"/>
              <a:gd name="connsiteY129" fmla="*/ 200 h 759"/>
              <a:gd name="connsiteX130" fmla="*/ 118 w 491"/>
              <a:gd name="connsiteY130" fmla="*/ 158 h 759"/>
              <a:gd name="connsiteX131" fmla="*/ 118 w 491"/>
              <a:gd name="connsiteY131" fmla="*/ 142 h 759"/>
              <a:gd name="connsiteX132" fmla="*/ 118 w 491"/>
              <a:gd name="connsiteY132" fmla="*/ 127 h 759"/>
              <a:gd name="connsiteX133" fmla="*/ 118 w 491"/>
              <a:gd name="connsiteY133" fmla="*/ 111 h 759"/>
              <a:gd name="connsiteX134" fmla="*/ 123 w 491"/>
              <a:gd name="connsiteY134" fmla="*/ 100 h 759"/>
              <a:gd name="connsiteX135" fmla="*/ 123 w 491"/>
              <a:gd name="connsiteY135" fmla="*/ 90 h 759"/>
              <a:gd name="connsiteX136" fmla="*/ 123 w 491"/>
              <a:gd name="connsiteY136" fmla="*/ 85 h 759"/>
              <a:gd name="connsiteX137" fmla="*/ 123 w 491"/>
              <a:gd name="connsiteY137" fmla="*/ 79 h 759"/>
              <a:gd name="connsiteX138" fmla="*/ 118 w 491"/>
              <a:gd name="connsiteY138" fmla="*/ 74 h 759"/>
              <a:gd name="connsiteX139" fmla="*/ 118 w 491"/>
              <a:gd name="connsiteY139" fmla="*/ 74 h 759"/>
              <a:gd name="connsiteX140" fmla="*/ 112 w 491"/>
              <a:gd name="connsiteY140" fmla="*/ 74 h 759"/>
              <a:gd name="connsiteX141" fmla="*/ 107 w 491"/>
              <a:gd name="connsiteY141" fmla="*/ 74 h 759"/>
              <a:gd name="connsiteX142" fmla="*/ 96 w 491"/>
              <a:gd name="connsiteY142" fmla="*/ 79 h 759"/>
              <a:gd name="connsiteX143" fmla="*/ 86 w 491"/>
              <a:gd name="connsiteY143" fmla="*/ 79 h 759"/>
              <a:gd name="connsiteX144" fmla="*/ 70 w 491"/>
              <a:gd name="connsiteY144" fmla="*/ 85 h 759"/>
              <a:gd name="connsiteX145" fmla="*/ 54 w 491"/>
              <a:gd name="connsiteY145" fmla="*/ 90 h 759"/>
              <a:gd name="connsiteX146" fmla="*/ 38 w 491"/>
              <a:gd name="connsiteY146" fmla="*/ 95 h 759"/>
              <a:gd name="connsiteX147" fmla="*/ 2 w 491"/>
              <a:gd name="connsiteY147" fmla="*/ 106 h 759"/>
              <a:gd name="connsiteX148" fmla="*/ 23 w 491"/>
              <a:gd name="connsiteY148" fmla="*/ 58 h 759"/>
              <a:gd name="connsiteX149" fmla="*/ 54 w 491"/>
              <a:gd name="connsiteY149" fmla="*/ 48 h 759"/>
              <a:gd name="connsiteX150" fmla="*/ 70 w 491"/>
              <a:gd name="connsiteY150" fmla="*/ 42 h 759"/>
              <a:gd name="connsiteX151" fmla="*/ 86 w 491"/>
              <a:gd name="connsiteY151" fmla="*/ 37 h 759"/>
              <a:gd name="connsiteX152" fmla="*/ 96 w 491"/>
              <a:gd name="connsiteY152" fmla="*/ 37 h 759"/>
              <a:gd name="connsiteX153" fmla="*/ 107 w 491"/>
              <a:gd name="connsiteY153" fmla="*/ 32 h 759"/>
              <a:gd name="connsiteX154" fmla="*/ 112 w 491"/>
              <a:gd name="connsiteY154" fmla="*/ 27 h 759"/>
              <a:gd name="connsiteX155" fmla="*/ 118 w 491"/>
              <a:gd name="connsiteY155" fmla="*/ 21 h 759"/>
              <a:gd name="connsiteX156" fmla="*/ 123 w 491"/>
              <a:gd name="connsiteY156" fmla="*/ 16 h 759"/>
              <a:gd name="connsiteX157" fmla="*/ 128 w 491"/>
              <a:gd name="connsiteY157" fmla="*/ 11 h 759"/>
              <a:gd name="connsiteX158" fmla="*/ 133 w 491"/>
              <a:gd name="connsiteY158" fmla="*/ 6 h 759"/>
              <a:gd name="connsiteX159" fmla="*/ 139 w 491"/>
              <a:gd name="connsiteY159" fmla="*/ 0 h 759"/>
              <a:gd name="connsiteX160" fmla="*/ 144 w 491"/>
              <a:gd name="connsiteY160" fmla="*/ 0 h 759"/>
              <a:gd name="connsiteX161" fmla="*/ 149 w 491"/>
              <a:gd name="connsiteY161" fmla="*/ 0 h 759"/>
              <a:gd name="connsiteX162" fmla="*/ 149 w 491"/>
              <a:gd name="connsiteY162" fmla="*/ 0 h 759"/>
              <a:gd name="connsiteX0" fmla="*/ 129 w 471"/>
              <a:gd name="connsiteY0" fmla="*/ 0 h 759"/>
              <a:gd name="connsiteX1" fmla="*/ 140 w 471"/>
              <a:gd name="connsiteY1" fmla="*/ 0 h 759"/>
              <a:gd name="connsiteX2" fmla="*/ 150 w 471"/>
              <a:gd name="connsiteY2" fmla="*/ 6 h 759"/>
              <a:gd name="connsiteX3" fmla="*/ 161 w 471"/>
              <a:gd name="connsiteY3" fmla="*/ 11 h 759"/>
              <a:gd name="connsiteX4" fmla="*/ 177 w 471"/>
              <a:gd name="connsiteY4" fmla="*/ 21 h 759"/>
              <a:gd name="connsiteX5" fmla="*/ 187 w 471"/>
              <a:gd name="connsiteY5" fmla="*/ 32 h 759"/>
              <a:gd name="connsiteX6" fmla="*/ 198 w 471"/>
              <a:gd name="connsiteY6" fmla="*/ 37 h 759"/>
              <a:gd name="connsiteX7" fmla="*/ 198 w 471"/>
              <a:gd name="connsiteY7" fmla="*/ 42 h 759"/>
              <a:gd name="connsiteX8" fmla="*/ 203 w 471"/>
              <a:gd name="connsiteY8" fmla="*/ 42 h 759"/>
              <a:gd name="connsiteX9" fmla="*/ 203 w 471"/>
              <a:gd name="connsiteY9" fmla="*/ 48 h 759"/>
              <a:gd name="connsiteX10" fmla="*/ 203 w 471"/>
              <a:gd name="connsiteY10" fmla="*/ 48 h 759"/>
              <a:gd name="connsiteX11" fmla="*/ 203 w 471"/>
              <a:gd name="connsiteY11" fmla="*/ 53 h 759"/>
              <a:gd name="connsiteX12" fmla="*/ 198 w 471"/>
              <a:gd name="connsiteY12" fmla="*/ 58 h 759"/>
              <a:gd name="connsiteX13" fmla="*/ 192 w 471"/>
              <a:gd name="connsiteY13" fmla="*/ 63 h 759"/>
              <a:gd name="connsiteX14" fmla="*/ 182 w 471"/>
              <a:gd name="connsiteY14" fmla="*/ 69 h 759"/>
              <a:gd name="connsiteX15" fmla="*/ 177 w 471"/>
              <a:gd name="connsiteY15" fmla="*/ 74 h 759"/>
              <a:gd name="connsiteX16" fmla="*/ 171 w 471"/>
              <a:gd name="connsiteY16" fmla="*/ 79 h 759"/>
              <a:gd name="connsiteX17" fmla="*/ 171 w 471"/>
              <a:gd name="connsiteY17" fmla="*/ 90 h 759"/>
              <a:gd name="connsiteX18" fmla="*/ 166 w 471"/>
              <a:gd name="connsiteY18" fmla="*/ 100 h 759"/>
              <a:gd name="connsiteX19" fmla="*/ 161 w 471"/>
              <a:gd name="connsiteY19" fmla="*/ 116 h 759"/>
              <a:gd name="connsiteX20" fmla="*/ 155 w 471"/>
              <a:gd name="connsiteY20" fmla="*/ 137 h 759"/>
              <a:gd name="connsiteX21" fmla="*/ 150 w 471"/>
              <a:gd name="connsiteY21" fmla="*/ 158 h 759"/>
              <a:gd name="connsiteX22" fmla="*/ 150 w 471"/>
              <a:gd name="connsiteY22" fmla="*/ 179 h 759"/>
              <a:gd name="connsiteX23" fmla="*/ 145 w 471"/>
              <a:gd name="connsiteY23" fmla="*/ 206 h 759"/>
              <a:gd name="connsiteX24" fmla="*/ 140 w 471"/>
              <a:gd name="connsiteY24" fmla="*/ 227 h 759"/>
              <a:gd name="connsiteX25" fmla="*/ 140 w 471"/>
              <a:gd name="connsiteY25" fmla="*/ 248 h 759"/>
              <a:gd name="connsiteX26" fmla="*/ 134 w 471"/>
              <a:gd name="connsiteY26" fmla="*/ 264 h 759"/>
              <a:gd name="connsiteX27" fmla="*/ 134 w 471"/>
              <a:gd name="connsiteY27" fmla="*/ 285 h 759"/>
              <a:gd name="connsiteX28" fmla="*/ 129 w 471"/>
              <a:gd name="connsiteY28" fmla="*/ 300 h 759"/>
              <a:gd name="connsiteX29" fmla="*/ 129 w 471"/>
              <a:gd name="connsiteY29" fmla="*/ 311 h 759"/>
              <a:gd name="connsiteX30" fmla="*/ 129 w 471"/>
              <a:gd name="connsiteY30" fmla="*/ 322 h 759"/>
              <a:gd name="connsiteX31" fmla="*/ 129 w 471"/>
              <a:gd name="connsiteY31" fmla="*/ 343 h 759"/>
              <a:gd name="connsiteX32" fmla="*/ 134 w 471"/>
              <a:gd name="connsiteY32" fmla="*/ 369 h 759"/>
              <a:gd name="connsiteX33" fmla="*/ 140 w 471"/>
              <a:gd name="connsiteY33" fmla="*/ 411 h 759"/>
              <a:gd name="connsiteX34" fmla="*/ 140 w 471"/>
              <a:gd name="connsiteY34" fmla="*/ 437 h 759"/>
              <a:gd name="connsiteX35" fmla="*/ 145 w 471"/>
              <a:gd name="connsiteY35" fmla="*/ 464 h 759"/>
              <a:gd name="connsiteX36" fmla="*/ 155 w 471"/>
              <a:gd name="connsiteY36" fmla="*/ 490 h 759"/>
              <a:gd name="connsiteX37" fmla="*/ 161 w 471"/>
              <a:gd name="connsiteY37" fmla="*/ 506 h 759"/>
              <a:gd name="connsiteX38" fmla="*/ 166 w 471"/>
              <a:gd name="connsiteY38" fmla="*/ 516 h 759"/>
              <a:gd name="connsiteX39" fmla="*/ 182 w 471"/>
              <a:gd name="connsiteY39" fmla="*/ 543 h 759"/>
              <a:gd name="connsiteX40" fmla="*/ 198 w 471"/>
              <a:gd name="connsiteY40" fmla="*/ 564 h 759"/>
              <a:gd name="connsiteX41" fmla="*/ 213 w 471"/>
              <a:gd name="connsiteY41" fmla="*/ 585 h 759"/>
              <a:gd name="connsiteX42" fmla="*/ 224 w 471"/>
              <a:gd name="connsiteY42" fmla="*/ 595 h 759"/>
              <a:gd name="connsiteX43" fmla="*/ 234 w 471"/>
              <a:gd name="connsiteY43" fmla="*/ 601 h 759"/>
              <a:gd name="connsiteX44" fmla="*/ 256 w 471"/>
              <a:gd name="connsiteY44" fmla="*/ 622 h 759"/>
              <a:gd name="connsiteX45" fmla="*/ 277 w 471"/>
              <a:gd name="connsiteY45" fmla="*/ 632 h 759"/>
              <a:gd name="connsiteX46" fmla="*/ 298 w 471"/>
              <a:gd name="connsiteY46" fmla="*/ 648 h 759"/>
              <a:gd name="connsiteX47" fmla="*/ 324 w 471"/>
              <a:gd name="connsiteY47" fmla="*/ 659 h 759"/>
              <a:gd name="connsiteX48" fmla="*/ 335 w 471"/>
              <a:gd name="connsiteY48" fmla="*/ 664 h 759"/>
              <a:gd name="connsiteX49" fmla="*/ 345 w 471"/>
              <a:gd name="connsiteY49" fmla="*/ 669 h 759"/>
              <a:gd name="connsiteX50" fmla="*/ 356 w 471"/>
              <a:gd name="connsiteY50" fmla="*/ 669 h 759"/>
              <a:gd name="connsiteX51" fmla="*/ 366 w 471"/>
              <a:gd name="connsiteY51" fmla="*/ 674 h 759"/>
              <a:gd name="connsiteX52" fmla="*/ 371 w 471"/>
              <a:gd name="connsiteY52" fmla="*/ 674 h 759"/>
              <a:gd name="connsiteX53" fmla="*/ 377 w 471"/>
              <a:gd name="connsiteY53" fmla="*/ 674 h 759"/>
              <a:gd name="connsiteX54" fmla="*/ 387 w 471"/>
              <a:gd name="connsiteY54" fmla="*/ 674 h 759"/>
              <a:gd name="connsiteX55" fmla="*/ 392 w 471"/>
              <a:gd name="connsiteY55" fmla="*/ 669 h 759"/>
              <a:gd name="connsiteX56" fmla="*/ 392 w 471"/>
              <a:gd name="connsiteY56" fmla="*/ 664 h 759"/>
              <a:gd name="connsiteX57" fmla="*/ 398 w 471"/>
              <a:gd name="connsiteY57" fmla="*/ 659 h 759"/>
              <a:gd name="connsiteX58" fmla="*/ 403 w 471"/>
              <a:gd name="connsiteY58" fmla="*/ 653 h 759"/>
              <a:gd name="connsiteX59" fmla="*/ 403 w 471"/>
              <a:gd name="connsiteY59" fmla="*/ 643 h 759"/>
              <a:gd name="connsiteX60" fmla="*/ 408 w 471"/>
              <a:gd name="connsiteY60" fmla="*/ 627 h 759"/>
              <a:gd name="connsiteX61" fmla="*/ 414 w 471"/>
              <a:gd name="connsiteY61" fmla="*/ 611 h 759"/>
              <a:gd name="connsiteX62" fmla="*/ 419 w 471"/>
              <a:gd name="connsiteY62" fmla="*/ 595 h 759"/>
              <a:gd name="connsiteX63" fmla="*/ 419 w 471"/>
              <a:gd name="connsiteY63" fmla="*/ 580 h 759"/>
              <a:gd name="connsiteX64" fmla="*/ 424 w 471"/>
              <a:gd name="connsiteY64" fmla="*/ 564 h 759"/>
              <a:gd name="connsiteX65" fmla="*/ 429 w 471"/>
              <a:gd name="connsiteY65" fmla="*/ 553 h 759"/>
              <a:gd name="connsiteX66" fmla="*/ 435 w 471"/>
              <a:gd name="connsiteY66" fmla="*/ 543 h 759"/>
              <a:gd name="connsiteX67" fmla="*/ 435 w 471"/>
              <a:gd name="connsiteY67" fmla="*/ 538 h 759"/>
              <a:gd name="connsiteX68" fmla="*/ 440 w 471"/>
              <a:gd name="connsiteY68" fmla="*/ 527 h 759"/>
              <a:gd name="connsiteX69" fmla="*/ 440 w 471"/>
              <a:gd name="connsiteY69" fmla="*/ 527 h 759"/>
              <a:gd name="connsiteX70" fmla="*/ 445 w 471"/>
              <a:gd name="connsiteY70" fmla="*/ 527 h 759"/>
              <a:gd name="connsiteX71" fmla="*/ 445 w 471"/>
              <a:gd name="connsiteY71" fmla="*/ 527 h 759"/>
              <a:gd name="connsiteX72" fmla="*/ 445 w 471"/>
              <a:gd name="connsiteY72" fmla="*/ 532 h 759"/>
              <a:gd name="connsiteX73" fmla="*/ 445 w 471"/>
              <a:gd name="connsiteY73" fmla="*/ 538 h 759"/>
              <a:gd name="connsiteX74" fmla="*/ 450 w 471"/>
              <a:gd name="connsiteY74" fmla="*/ 543 h 759"/>
              <a:gd name="connsiteX75" fmla="*/ 450 w 471"/>
              <a:gd name="connsiteY75" fmla="*/ 559 h 759"/>
              <a:gd name="connsiteX76" fmla="*/ 450 w 471"/>
              <a:gd name="connsiteY76" fmla="*/ 569 h 759"/>
              <a:gd name="connsiteX77" fmla="*/ 450 w 471"/>
              <a:gd name="connsiteY77" fmla="*/ 585 h 759"/>
              <a:gd name="connsiteX78" fmla="*/ 450 w 471"/>
              <a:gd name="connsiteY78" fmla="*/ 601 h 759"/>
              <a:gd name="connsiteX79" fmla="*/ 450 w 471"/>
              <a:gd name="connsiteY79" fmla="*/ 622 h 759"/>
              <a:gd name="connsiteX80" fmla="*/ 450 w 471"/>
              <a:gd name="connsiteY80" fmla="*/ 638 h 759"/>
              <a:gd name="connsiteX81" fmla="*/ 450 w 471"/>
              <a:gd name="connsiteY81" fmla="*/ 653 h 759"/>
              <a:gd name="connsiteX82" fmla="*/ 456 w 471"/>
              <a:gd name="connsiteY82" fmla="*/ 669 h 759"/>
              <a:gd name="connsiteX83" fmla="*/ 456 w 471"/>
              <a:gd name="connsiteY83" fmla="*/ 685 h 759"/>
              <a:gd name="connsiteX84" fmla="*/ 461 w 471"/>
              <a:gd name="connsiteY84" fmla="*/ 696 h 759"/>
              <a:gd name="connsiteX85" fmla="*/ 461 w 471"/>
              <a:gd name="connsiteY85" fmla="*/ 706 h 759"/>
              <a:gd name="connsiteX86" fmla="*/ 466 w 471"/>
              <a:gd name="connsiteY86" fmla="*/ 717 h 759"/>
              <a:gd name="connsiteX87" fmla="*/ 466 w 471"/>
              <a:gd name="connsiteY87" fmla="*/ 722 h 759"/>
              <a:gd name="connsiteX88" fmla="*/ 471 w 471"/>
              <a:gd name="connsiteY88" fmla="*/ 732 h 759"/>
              <a:gd name="connsiteX89" fmla="*/ 471 w 471"/>
              <a:gd name="connsiteY89" fmla="*/ 738 h 759"/>
              <a:gd name="connsiteX90" fmla="*/ 471 w 471"/>
              <a:gd name="connsiteY90" fmla="*/ 743 h 759"/>
              <a:gd name="connsiteX91" fmla="*/ 471 w 471"/>
              <a:gd name="connsiteY91" fmla="*/ 748 h 759"/>
              <a:gd name="connsiteX92" fmla="*/ 466 w 471"/>
              <a:gd name="connsiteY92" fmla="*/ 753 h 759"/>
              <a:gd name="connsiteX93" fmla="*/ 461 w 471"/>
              <a:gd name="connsiteY93" fmla="*/ 759 h 759"/>
              <a:gd name="connsiteX94" fmla="*/ 450 w 471"/>
              <a:gd name="connsiteY94" fmla="*/ 759 h 759"/>
              <a:gd name="connsiteX95" fmla="*/ 440 w 471"/>
              <a:gd name="connsiteY95" fmla="*/ 759 h 759"/>
              <a:gd name="connsiteX96" fmla="*/ 424 w 471"/>
              <a:gd name="connsiteY96" fmla="*/ 759 h 759"/>
              <a:gd name="connsiteX97" fmla="*/ 408 w 471"/>
              <a:gd name="connsiteY97" fmla="*/ 753 h 759"/>
              <a:gd name="connsiteX98" fmla="*/ 387 w 471"/>
              <a:gd name="connsiteY98" fmla="*/ 753 h 759"/>
              <a:gd name="connsiteX99" fmla="*/ 366 w 471"/>
              <a:gd name="connsiteY99" fmla="*/ 748 h 759"/>
              <a:gd name="connsiteX100" fmla="*/ 345 w 471"/>
              <a:gd name="connsiteY100" fmla="*/ 743 h 759"/>
              <a:gd name="connsiteX101" fmla="*/ 335 w 471"/>
              <a:gd name="connsiteY101" fmla="*/ 738 h 759"/>
              <a:gd name="connsiteX102" fmla="*/ 324 w 471"/>
              <a:gd name="connsiteY102" fmla="*/ 732 h 759"/>
              <a:gd name="connsiteX103" fmla="*/ 308 w 471"/>
              <a:gd name="connsiteY103" fmla="*/ 727 h 759"/>
              <a:gd name="connsiteX104" fmla="*/ 298 w 471"/>
              <a:gd name="connsiteY104" fmla="*/ 722 h 759"/>
              <a:gd name="connsiteX105" fmla="*/ 282 w 471"/>
              <a:gd name="connsiteY105" fmla="*/ 717 h 759"/>
              <a:gd name="connsiteX106" fmla="*/ 266 w 471"/>
              <a:gd name="connsiteY106" fmla="*/ 706 h 759"/>
              <a:gd name="connsiteX107" fmla="*/ 256 w 471"/>
              <a:gd name="connsiteY107" fmla="*/ 696 h 759"/>
              <a:gd name="connsiteX108" fmla="*/ 240 w 471"/>
              <a:gd name="connsiteY108" fmla="*/ 685 h 759"/>
              <a:gd name="connsiteX109" fmla="*/ 208 w 471"/>
              <a:gd name="connsiteY109" fmla="*/ 659 h 759"/>
              <a:gd name="connsiteX110" fmla="*/ 182 w 471"/>
              <a:gd name="connsiteY110" fmla="*/ 632 h 759"/>
              <a:gd name="connsiteX111" fmla="*/ 171 w 471"/>
              <a:gd name="connsiteY111" fmla="*/ 622 h 759"/>
              <a:gd name="connsiteX112" fmla="*/ 161 w 471"/>
              <a:gd name="connsiteY112" fmla="*/ 606 h 759"/>
              <a:gd name="connsiteX113" fmla="*/ 150 w 471"/>
              <a:gd name="connsiteY113" fmla="*/ 590 h 759"/>
              <a:gd name="connsiteX114" fmla="*/ 140 w 471"/>
              <a:gd name="connsiteY114" fmla="*/ 574 h 759"/>
              <a:gd name="connsiteX115" fmla="*/ 134 w 471"/>
              <a:gd name="connsiteY115" fmla="*/ 559 h 759"/>
              <a:gd name="connsiteX116" fmla="*/ 124 w 471"/>
              <a:gd name="connsiteY116" fmla="*/ 543 h 759"/>
              <a:gd name="connsiteX117" fmla="*/ 119 w 471"/>
              <a:gd name="connsiteY117" fmla="*/ 527 h 759"/>
              <a:gd name="connsiteX118" fmla="*/ 108 w 471"/>
              <a:gd name="connsiteY118" fmla="*/ 511 h 759"/>
              <a:gd name="connsiteX119" fmla="*/ 103 w 471"/>
              <a:gd name="connsiteY119" fmla="*/ 501 h 759"/>
              <a:gd name="connsiteX120" fmla="*/ 103 w 471"/>
              <a:gd name="connsiteY120" fmla="*/ 485 h 759"/>
              <a:gd name="connsiteX121" fmla="*/ 98 w 471"/>
              <a:gd name="connsiteY121" fmla="*/ 469 h 759"/>
              <a:gd name="connsiteX122" fmla="*/ 98 w 471"/>
              <a:gd name="connsiteY122" fmla="*/ 453 h 759"/>
              <a:gd name="connsiteX123" fmla="*/ 92 w 471"/>
              <a:gd name="connsiteY123" fmla="*/ 422 h 759"/>
              <a:gd name="connsiteX124" fmla="*/ 87 w 471"/>
              <a:gd name="connsiteY124" fmla="*/ 385 h 759"/>
              <a:gd name="connsiteX125" fmla="*/ 87 w 471"/>
              <a:gd name="connsiteY125" fmla="*/ 353 h 759"/>
              <a:gd name="connsiteX126" fmla="*/ 87 w 471"/>
              <a:gd name="connsiteY126" fmla="*/ 316 h 759"/>
              <a:gd name="connsiteX127" fmla="*/ 87 w 471"/>
              <a:gd name="connsiteY127" fmla="*/ 279 h 759"/>
              <a:gd name="connsiteX128" fmla="*/ 87 w 471"/>
              <a:gd name="connsiteY128" fmla="*/ 243 h 759"/>
              <a:gd name="connsiteX129" fmla="*/ 92 w 471"/>
              <a:gd name="connsiteY129" fmla="*/ 200 h 759"/>
              <a:gd name="connsiteX130" fmla="*/ 98 w 471"/>
              <a:gd name="connsiteY130" fmla="*/ 158 h 759"/>
              <a:gd name="connsiteX131" fmla="*/ 98 w 471"/>
              <a:gd name="connsiteY131" fmla="*/ 142 h 759"/>
              <a:gd name="connsiteX132" fmla="*/ 98 w 471"/>
              <a:gd name="connsiteY132" fmla="*/ 127 h 759"/>
              <a:gd name="connsiteX133" fmla="*/ 98 w 471"/>
              <a:gd name="connsiteY133" fmla="*/ 111 h 759"/>
              <a:gd name="connsiteX134" fmla="*/ 103 w 471"/>
              <a:gd name="connsiteY134" fmla="*/ 100 h 759"/>
              <a:gd name="connsiteX135" fmla="*/ 103 w 471"/>
              <a:gd name="connsiteY135" fmla="*/ 90 h 759"/>
              <a:gd name="connsiteX136" fmla="*/ 103 w 471"/>
              <a:gd name="connsiteY136" fmla="*/ 85 h 759"/>
              <a:gd name="connsiteX137" fmla="*/ 103 w 471"/>
              <a:gd name="connsiteY137" fmla="*/ 79 h 759"/>
              <a:gd name="connsiteX138" fmla="*/ 98 w 471"/>
              <a:gd name="connsiteY138" fmla="*/ 74 h 759"/>
              <a:gd name="connsiteX139" fmla="*/ 98 w 471"/>
              <a:gd name="connsiteY139" fmla="*/ 74 h 759"/>
              <a:gd name="connsiteX140" fmla="*/ 92 w 471"/>
              <a:gd name="connsiteY140" fmla="*/ 74 h 759"/>
              <a:gd name="connsiteX141" fmla="*/ 87 w 471"/>
              <a:gd name="connsiteY141" fmla="*/ 74 h 759"/>
              <a:gd name="connsiteX142" fmla="*/ 76 w 471"/>
              <a:gd name="connsiteY142" fmla="*/ 79 h 759"/>
              <a:gd name="connsiteX143" fmla="*/ 66 w 471"/>
              <a:gd name="connsiteY143" fmla="*/ 79 h 759"/>
              <a:gd name="connsiteX144" fmla="*/ 50 w 471"/>
              <a:gd name="connsiteY144" fmla="*/ 85 h 759"/>
              <a:gd name="connsiteX145" fmla="*/ 34 w 471"/>
              <a:gd name="connsiteY145" fmla="*/ 90 h 759"/>
              <a:gd name="connsiteX146" fmla="*/ 18 w 471"/>
              <a:gd name="connsiteY146" fmla="*/ 95 h 759"/>
              <a:gd name="connsiteX147" fmla="*/ 3 w 471"/>
              <a:gd name="connsiteY147" fmla="*/ 58 h 759"/>
              <a:gd name="connsiteX148" fmla="*/ 34 w 471"/>
              <a:gd name="connsiteY148" fmla="*/ 48 h 759"/>
              <a:gd name="connsiteX149" fmla="*/ 50 w 471"/>
              <a:gd name="connsiteY149" fmla="*/ 42 h 759"/>
              <a:gd name="connsiteX150" fmla="*/ 66 w 471"/>
              <a:gd name="connsiteY150" fmla="*/ 37 h 759"/>
              <a:gd name="connsiteX151" fmla="*/ 76 w 471"/>
              <a:gd name="connsiteY151" fmla="*/ 37 h 759"/>
              <a:gd name="connsiteX152" fmla="*/ 87 w 471"/>
              <a:gd name="connsiteY152" fmla="*/ 32 h 759"/>
              <a:gd name="connsiteX153" fmla="*/ 92 w 471"/>
              <a:gd name="connsiteY153" fmla="*/ 27 h 759"/>
              <a:gd name="connsiteX154" fmla="*/ 98 w 471"/>
              <a:gd name="connsiteY154" fmla="*/ 21 h 759"/>
              <a:gd name="connsiteX155" fmla="*/ 103 w 471"/>
              <a:gd name="connsiteY155" fmla="*/ 16 h 759"/>
              <a:gd name="connsiteX156" fmla="*/ 108 w 471"/>
              <a:gd name="connsiteY156" fmla="*/ 11 h 759"/>
              <a:gd name="connsiteX157" fmla="*/ 113 w 471"/>
              <a:gd name="connsiteY157" fmla="*/ 6 h 759"/>
              <a:gd name="connsiteX158" fmla="*/ 119 w 471"/>
              <a:gd name="connsiteY158" fmla="*/ 0 h 759"/>
              <a:gd name="connsiteX159" fmla="*/ 124 w 471"/>
              <a:gd name="connsiteY159" fmla="*/ 0 h 759"/>
              <a:gd name="connsiteX160" fmla="*/ 129 w 471"/>
              <a:gd name="connsiteY160" fmla="*/ 0 h 759"/>
              <a:gd name="connsiteX161" fmla="*/ 129 w 471"/>
              <a:gd name="connsiteY161" fmla="*/ 0 h 759"/>
              <a:gd name="connsiteX0" fmla="*/ 126 w 468"/>
              <a:gd name="connsiteY0" fmla="*/ 0 h 759"/>
              <a:gd name="connsiteX1" fmla="*/ 137 w 468"/>
              <a:gd name="connsiteY1" fmla="*/ 0 h 759"/>
              <a:gd name="connsiteX2" fmla="*/ 147 w 468"/>
              <a:gd name="connsiteY2" fmla="*/ 6 h 759"/>
              <a:gd name="connsiteX3" fmla="*/ 158 w 468"/>
              <a:gd name="connsiteY3" fmla="*/ 11 h 759"/>
              <a:gd name="connsiteX4" fmla="*/ 174 w 468"/>
              <a:gd name="connsiteY4" fmla="*/ 21 h 759"/>
              <a:gd name="connsiteX5" fmla="*/ 184 w 468"/>
              <a:gd name="connsiteY5" fmla="*/ 32 h 759"/>
              <a:gd name="connsiteX6" fmla="*/ 195 w 468"/>
              <a:gd name="connsiteY6" fmla="*/ 37 h 759"/>
              <a:gd name="connsiteX7" fmla="*/ 195 w 468"/>
              <a:gd name="connsiteY7" fmla="*/ 42 h 759"/>
              <a:gd name="connsiteX8" fmla="*/ 200 w 468"/>
              <a:gd name="connsiteY8" fmla="*/ 42 h 759"/>
              <a:gd name="connsiteX9" fmla="*/ 200 w 468"/>
              <a:gd name="connsiteY9" fmla="*/ 48 h 759"/>
              <a:gd name="connsiteX10" fmla="*/ 200 w 468"/>
              <a:gd name="connsiteY10" fmla="*/ 48 h 759"/>
              <a:gd name="connsiteX11" fmla="*/ 200 w 468"/>
              <a:gd name="connsiteY11" fmla="*/ 53 h 759"/>
              <a:gd name="connsiteX12" fmla="*/ 195 w 468"/>
              <a:gd name="connsiteY12" fmla="*/ 58 h 759"/>
              <a:gd name="connsiteX13" fmla="*/ 189 w 468"/>
              <a:gd name="connsiteY13" fmla="*/ 63 h 759"/>
              <a:gd name="connsiteX14" fmla="*/ 179 w 468"/>
              <a:gd name="connsiteY14" fmla="*/ 69 h 759"/>
              <a:gd name="connsiteX15" fmla="*/ 174 w 468"/>
              <a:gd name="connsiteY15" fmla="*/ 74 h 759"/>
              <a:gd name="connsiteX16" fmla="*/ 168 w 468"/>
              <a:gd name="connsiteY16" fmla="*/ 79 h 759"/>
              <a:gd name="connsiteX17" fmla="*/ 168 w 468"/>
              <a:gd name="connsiteY17" fmla="*/ 90 h 759"/>
              <a:gd name="connsiteX18" fmla="*/ 163 w 468"/>
              <a:gd name="connsiteY18" fmla="*/ 100 h 759"/>
              <a:gd name="connsiteX19" fmla="*/ 158 w 468"/>
              <a:gd name="connsiteY19" fmla="*/ 116 h 759"/>
              <a:gd name="connsiteX20" fmla="*/ 152 w 468"/>
              <a:gd name="connsiteY20" fmla="*/ 137 h 759"/>
              <a:gd name="connsiteX21" fmla="*/ 147 w 468"/>
              <a:gd name="connsiteY21" fmla="*/ 158 h 759"/>
              <a:gd name="connsiteX22" fmla="*/ 147 w 468"/>
              <a:gd name="connsiteY22" fmla="*/ 179 h 759"/>
              <a:gd name="connsiteX23" fmla="*/ 142 w 468"/>
              <a:gd name="connsiteY23" fmla="*/ 206 h 759"/>
              <a:gd name="connsiteX24" fmla="*/ 137 w 468"/>
              <a:gd name="connsiteY24" fmla="*/ 227 h 759"/>
              <a:gd name="connsiteX25" fmla="*/ 137 w 468"/>
              <a:gd name="connsiteY25" fmla="*/ 248 h 759"/>
              <a:gd name="connsiteX26" fmla="*/ 131 w 468"/>
              <a:gd name="connsiteY26" fmla="*/ 264 h 759"/>
              <a:gd name="connsiteX27" fmla="*/ 131 w 468"/>
              <a:gd name="connsiteY27" fmla="*/ 285 h 759"/>
              <a:gd name="connsiteX28" fmla="*/ 126 w 468"/>
              <a:gd name="connsiteY28" fmla="*/ 300 h 759"/>
              <a:gd name="connsiteX29" fmla="*/ 126 w 468"/>
              <a:gd name="connsiteY29" fmla="*/ 311 h 759"/>
              <a:gd name="connsiteX30" fmla="*/ 126 w 468"/>
              <a:gd name="connsiteY30" fmla="*/ 322 h 759"/>
              <a:gd name="connsiteX31" fmla="*/ 126 w 468"/>
              <a:gd name="connsiteY31" fmla="*/ 343 h 759"/>
              <a:gd name="connsiteX32" fmla="*/ 131 w 468"/>
              <a:gd name="connsiteY32" fmla="*/ 369 h 759"/>
              <a:gd name="connsiteX33" fmla="*/ 137 w 468"/>
              <a:gd name="connsiteY33" fmla="*/ 411 h 759"/>
              <a:gd name="connsiteX34" fmla="*/ 137 w 468"/>
              <a:gd name="connsiteY34" fmla="*/ 437 h 759"/>
              <a:gd name="connsiteX35" fmla="*/ 142 w 468"/>
              <a:gd name="connsiteY35" fmla="*/ 464 h 759"/>
              <a:gd name="connsiteX36" fmla="*/ 152 w 468"/>
              <a:gd name="connsiteY36" fmla="*/ 490 h 759"/>
              <a:gd name="connsiteX37" fmla="*/ 158 w 468"/>
              <a:gd name="connsiteY37" fmla="*/ 506 h 759"/>
              <a:gd name="connsiteX38" fmla="*/ 163 w 468"/>
              <a:gd name="connsiteY38" fmla="*/ 516 h 759"/>
              <a:gd name="connsiteX39" fmla="*/ 179 w 468"/>
              <a:gd name="connsiteY39" fmla="*/ 543 h 759"/>
              <a:gd name="connsiteX40" fmla="*/ 195 w 468"/>
              <a:gd name="connsiteY40" fmla="*/ 564 h 759"/>
              <a:gd name="connsiteX41" fmla="*/ 210 w 468"/>
              <a:gd name="connsiteY41" fmla="*/ 585 h 759"/>
              <a:gd name="connsiteX42" fmla="*/ 221 w 468"/>
              <a:gd name="connsiteY42" fmla="*/ 595 h 759"/>
              <a:gd name="connsiteX43" fmla="*/ 231 w 468"/>
              <a:gd name="connsiteY43" fmla="*/ 601 h 759"/>
              <a:gd name="connsiteX44" fmla="*/ 253 w 468"/>
              <a:gd name="connsiteY44" fmla="*/ 622 h 759"/>
              <a:gd name="connsiteX45" fmla="*/ 274 w 468"/>
              <a:gd name="connsiteY45" fmla="*/ 632 h 759"/>
              <a:gd name="connsiteX46" fmla="*/ 295 w 468"/>
              <a:gd name="connsiteY46" fmla="*/ 648 h 759"/>
              <a:gd name="connsiteX47" fmla="*/ 321 w 468"/>
              <a:gd name="connsiteY47" fmla="*/ 659 h 759"/>
              <a:gd name="connsiteX48" fmla="*/ 332 w 468"/>
              <a:gd name="connsiteY48" fmla="*/ 664 h 759"/>
              <a:gd name="connsiteX49" fmla="*/ 342 w 468"/>
              <a:gd name="connsiteY49" fmla="*/ 669 h 759"/>
              <a:gd name="connsiteX50" fmla="*/ 353 w 468"/>
              <a:gd name="connsiteY50" fmla="*/ 669 h 759"/>
              <a:gd name="connsiteX51" fmla="*/ 363 w 468"/>
              <a:gd name="connsiteY51" fmla="*/ 674 h 759"/>
              <a:gd name="connsiteX52" fmla="*/ 368 w 468"/>
              <a:gd name="connsiteY52" fmla="*/ 674 h 759"/>
              <a:gd name="connsiteX53" fmla="*/ 374 w 468"/>
              <a:gd name="connsiteY53" fmla="*/ 674 h 759"/>
              <a:gd name="connsiteX54" fmla="*/ 384 w 468"/>
              <a:gd name="connsiteY54" fmla="*/ 674 h 759"/>
              <a:gd name="connsiteX55" fmla="*/ 389 w 468"/>
              <a:gd name="connsiteY55" fmla="*/ 669 h 759"/>
              <a:gd name="connsiteX56" fmla="*/ 389 w 468"/>
              <a:gd name="connsiteY56" fmla="*/ 664 h 759"/>
              <a:gd name="connsiteX57" fmla="*/ 395 w 468"/>
              <a:gd name="connsiteY57" fmla="*/ 659 h 759"/>
              <a:gd name="connsiteX58" fmla="*/ 400 w 468"/>
              <a:gd name="connsiteY58" fmla="*/ 653 h 759"/>
              <a:gd name="connsiteX59" fmla="*/ 400 w 468"/>
              <a:gd name="connsiteY59" fmla="*/ 643 h 759"/>
              <a:gd name="connsiteX60" fmla="*/ 405 w 468"/>
              <a:gd name="connsiteY60" fmla="*/ 627 h 759"/>
              <a:gd name="connsiteX61" fmla="*/ 411 w 468"/>
              <a:gd name="connsiteY61" fmla="*/ 611 h 759"/>
              <a:gd name="connsiteX62" fmla="*/ 416 w 468"/>
              <a:gd name="connsiteY62" fmla="*/ 595 h 759"/>
              <a:gd name="connsiteX63" fmla="*/ 416 w 468"/>
              <a:gd name="connsiteY63" fmla="*/ 580 h 759"/>
              <a:gd name="connsiteX64" fmla="*/ 421 w 468"/>
              <a:gd name="connsiteY64" fmla="*/ 564 h 759"/>
              <a:gd name="connsiteX65" fmla="*/ 426 w 468"/>
              <a:gd name="connsiteY65" fmla="*/ 553 h 759"/>
              <a:gd name="connsiteX66" fmla="*/ 432 w 468"/>
              <a:gd name="connsiteY66" fmla="*/ 543 h 759"/>
              <a:gd name="connsiteX67" fmla="*/ 432 w 468"/>
              <a:gd name="connsiteY67" fmla="*/ 538 h 759"/>
              <a:gd name="connsiteX68" fmla="*/ 437 w 468"/>
              <a:gd name="connsiteY68" fmla="*/ 527 h 759"/>
              <a:gd name="connsiteX69" fmla="*/ 437 w 468"/>
              <a:gd name="connsiteY69" fmla="*/ 527 h 759"/>
              <a:gd name="connsiteX70" fmla="*/ 442 w 468"/>
              <a:gd name="connsiteY70" fmla="*/ 527 h 759"/>
              <a:gd name="connsiteX71" fmla="*/ 442 w 468"/>
              <a:gd name="connsiteY71" fmla="*/ 527 h 759"/>
              <a:gd name="connsiteX72" fmla="*/ 442 w 468"/>
              <a:gd name="connsiteY72" fmla="*/ 532 h 759"/>
              <a:gd name="connsiteX73" fmla="*/ 442 w 468"/>
              <a:gd name="connsiteY73" fmla="*/ 538 h 759"/>
              <a:gd name="connsiteX74" fmla="*/ 447 w 468"/>
              <a:gd name="connsiteY74" fmla="*/ 543 h 759"/>
              <a:gd name="connsiteX75" fmla="*/ 447 w 468"/>
              <a:gd name="connsiteY75" fmla="*/ 559 h 759"/>
              <a:gd name="connsiteX76" fmla="*/ 447 w 468"/>
              <a:gd name="connsiteY76" fmla="*/ 569 h 759"/>
              <a:gd name="connsiteX77" fmla="*/ 447 w 468"/>
              <a:gd name="connsiteY77" fmla="*/ 585 h 759"/>
              <a:gd name="connsiteX78" fmla="*/ 447 w 468"/>
              <a:gd name="connsiteY78" fmla="*/ 601 h 759"/>
              <a:gd name="connsiteX79" fmla="*/ 447 w 468"/>
              <a:gd name="connsiteY79" fmla="*/ 622 h 759"/>
              <a:gd name="connsiteX80" fmla="*/ 447 w 468"/>
              <a:gd name="connsiteY80" fmla="*/ 638 h 759"/>
              <a:gd name="connsiteX81" fmla="*/ 447 w 468"/>
              <a:gd name="connsiteY81" fmla="*/ 653 h 759"/>
              <a:gd name="connsiteX82" fmla="*/ 453 w 468"/>
              <a:gd name="connsiteY82" fmla="*/ 669 h 759"/>
              <a:gd name="connsiteX83" fmla="*/ 453 w 468"/>
              <a:gd name="connsiteY83" fmla="*/ 685 h 759"/>
              <a:gd name="connsiteX84" fmla="*/ 458 w 468"/>
              <a:gd name="connsiteY84" fmla="*/ 696 h 759"/>
              <a:gd name="connsiteX85" fmla="*/ 458 w 468"/>
              <a:gd name="connsiteY85" fmla="*/ 706 h 759"/>
              <a:gd name="connsiteX86" fmla="*/ 463 w 468"/>
              <a:gd name="connsiteY86" fmla="*/ 717 h 759"/>
              <a:gd name="connsiteX87" fmla="*/ 463 w 468"/>
              <a:gd name="connsiteY87" fmla="*/ 722 h 759"/>
              <a:gd name="connsiteX88" fmla="*/ 468 w 468"/>
              <a:gd name="connsiteY88" fmla="*/ 732 h 759"/>
              <a:gd name="connsiteX89" fmla="*/ 468 w 468"/>
              <a:gd name="connsiteY89" fmla="*/ 738 h 759"/>
              <a:gd name="connsiteX90" fmla="*/ 468 w 468"/>
              <a:gd name="connsiteY90" fmla="*/ 743 h 759"/>
              <a:gd name="connsiteX91" fmla="*/ 468 w 468"/>
              <a:gd name="connsiteY91" fmla="*/ 748 h 759"/>
              <a:gd name="connsiteX92" fmla="*/ 463 w 468"/>
              <a:gd name="connsiteY92" fmla="*/ 753 h 759"/>
              <a:gd name="connsiteX93" fmla="*/ 458 w 468"/>
              <a:gd name="connsiteY93" fmla="*/ 759 h 759"/>
              <a:gd name="connsiteX94" fmla="*/ 447 w 468"/>
              <a:gd name="connsiteY94" fmla="*/ 759 h 759"/>
              <a:gd name="connsiteX95" fmla="*/ 437 w 468"/>
              <a:gd name="connsiteY95" fmla="*/ 759 h 759"/>
              <a:gd name="connsiteX96" fmla="*/ 421 w 468"/>
              <a:gd name="connsiteY96" fmla="*/ 759 h 759"/>
              <a:gd name="connsiteX97" fmla="*/ 405 w 468"/>
              <a:gd name="connsiteY97" fmla="*/ 753 h 759"/>
              <a:gd name="connsiteX98" fmla="*/ 384 w 468"/>
              <a:gd name="connsiteY98" fmla="*/ 753 h 759"/>
              <a:gd name="connsiteX99" fmla="*/ 363 w 468"/>
              <a:gd name="connsiteY99" fmla="*/ 748 h 759"/>
              <a:gd name="connsiteX100" fmla="*/ 342 w 468"/>
              <a:gd name="connsiteY100" fmla="*/ 743 h 759"/>
              <a:gd name="connsiteX101" fmla="*/ 332 w 468"/>
              <a:gd name="connsiteY101" fmla="*/ 738 h 759"/>
              <a:gd name="connsiteX102" fmla="*/ 321 w 468"/>
              <a:gd name="connsiteY102" fmla="*/ 732 h 759"/>
              <a:gd name="connsiteX103" fmla="*/ 305 w 468"/>
              <a:gd name="connsiteY103" fmla="*/ 727 h 759"/>
              <a:gd name="connsiteX104" fmla="*/ 295 w 468"/>
              <a:gd name="connsiteY104" fmla="*/ 722 h 759"/>
              <a:gd name="connsiteX105" fmla="*/ 279 w 468"/>
              <a:gd name="connsiteY105" fmla="*/ 717 h 759"/>
              <a:gd name="connsiteX106" fmla="*/ 263 w 468"/>
              <a:gd name="connsiteY106" fmla="*/ 706 h 759"/>
              <a:gd name="connsiteX107" fmla="*/ 253 w 468"/>
              <a:gd name="connsiteY107" fmla="*/ 696 h 759"/>
              <a:gd name="connsiteX108" fmla="*/ 237 w 468"/>
              <a:gd name="connsiteY108" fmla="*/ 685 h 759"/>
              <a:gd name="connsiteX109" fmla="*/ 205 w 468"/>
              <a:gd name="connsiteY109" fmla="*/ 659 h 759"/>
              <a:gd name="connsiteX110" fmla="*/ 179 w 468"/>
              <a:gd name="connsiteY110" fmla="*/ 632 h 759"/>
              <a:gd name="connsiteX111" fmla="*/ 168 w 468"/>
              <a:gd name="connsiteY111" fmla="*/ 622 h 759"/>
              <a:gd name="connsiteX112" fmla="*/ 158 w 468"/>
              <a:gd name="connsiteY112" fmla="*/ 606 h 759"/>
              <a:gd name="connsiteX113" fmla="*/ 147 w 468"/>
              <a:gd name="connsiteY113" fmla="*/ 590 h 759"/>
              <a:gd name="connsiteX114" fmla="*/ 137 w 468"/>
              <a:gd name="connsiteY114" fmla="*/ 574 h 759"/>
              <a:gd name="connsiteX115" fmla="*/ 131 w 468"/>
              <a:gd name="connsiteY115" fmla="*/ 559 h 759"/>
              <a:gd name="connsiteX116" fmla="*/ 121 w 468"/>
              <a:gd name="connsiteY116" fmla="*/ 543 h 759"/>
              <a:gd name="connsiteX117" fmla="*/ 116 w 468"/>
              <a:gd name="connsiteY117" fmla="*/ 527 h 759"/>
              <a:gd name="connsiteX118" fmla="*/ 105 w 468"/>
              <a:gd name="connsiteY118" fmla="*/ 511 h 759"/>
              <a:gd name="connsiteX119" fmla="*/ 100 w 468"/>
              <a:gd name="connsiteY119" fmla="*/ 501 h 759"/>
              <a:gd name="connsiteX120" fmla="*/ 100 w 468"/>
              <a:gd name="connsiteY120" fmla="*/ 485 h 759"/>
              <a:gd name="connsiteX121" fmla="*/ 95 w 468"/>
              <a:gd name="connsiteY121" fmla="*/ 469 h 759"/>
              <a:gd name="connsiteX122" fmla="*/ 95 w 468"/>
              <a:gd name="connsiteY122" fmla="*/ 453 h 759"/>
              <a:gd name="connsiteX123" fmla="*/ 89 w 468"/>
              <a:gd name="connsiteY123" fmla="*/ 422 h 759"/>
              <a:gd name="connsiteX124" fmla="*/ 84 w 468"/>
              <a:gd name="connsiteY124" fmla="*/ 385 h 759"/>
              <a:gd name="connsiteX125" fmla="*/ 84 w 468"/>
              <a:gd name="connsiteY125" fmla="*/ 353 h 759"/>
              <a:gd name="connsiteX126" fmla="*/ 84 w 468"/>
              <a:gd name="connsiteY126" fmla="*/ 316 h 759"/>
              <a:gd name="connsiteX127" fmla="*/ 84 w 468"/>
              <a:gd name="connsiteY127" fmla="*/ 279 h 759"/>
              <a:gd name="connsiteX128" fmla="*/ 84 w 468"/>
              <a:gd name="connsiteY128" fmla="*/ 243 h 759"/>
              <a:gd name="connsiteX129" fmla="*/ 89 w 468"/>
              <a:gd name="connsiteY129" fmla="*/ 200 h 759"/>
              <a:gd name="connsiteX130" fmla="*/ 95 w 468"/>
              <a:gd name="connsiteY130" fmla="*/ 158 h 759"/>
              <a:gd name="connsiteX131" fmla="*/ 95 w 468"/>
              <a:gd name="connsiteY131" fmla="*/ 142 h 759"/>
              <a:gd name="connsiteX132" fmla="*/ 95 w 468"/>
              <a:gd name="connsiteY132" fmla="*/ 127 h 759"/>
              <a:gd name="connsiteX133" fmla="*/ 95 w 468"/>
              <a:gd name="connsiteY133" fmla="*/ 111 h 759"/>
              <a:gd name="connsiteX134" fmla="*/ 100 w 468"/>
              <a:gd name="connsiteY134" fmla="*/ 100 h 759"/>
              <a:gd name="connsiteX135" fmla="*/ 100 w 468"/>
              <a:gd name="connsiteY135" fmla="*/ 90 h 759"/>
              <a:gd name="connsiteX136" fmla="*/ 100 w 468"/>
              <a:gd name="connsiteY136" fmla="*/ 85 h 759"/>
              <a:gd name="connsiteX137" fmla="*/ 100 w 468"/>
              <a:gd name="connsiteY137" fmla="*/ 79 h 759"/>
              <a:gd name="connsiteX138" fmla="*/ 95 w 468"/>
              <a:gd name="connsiteY138" fmla="*/ 74 h 759"/>
              <a:gd name="connsiteX139" fmla="*/ 95 w 468"/>
              <a:gd name="connsiteY139" fmla="*/ 74 h 759"/>
              <a:gd name="connsiteX140" fmla="*/ 89 w 468"/>
              <a:gd name="connsiteY140" fmla="*/ 74 h 759"/>
              <a:gd name="connsiteX141" fmla="*/ 84 w 468"/>
              <a:gd name="connsiteY141" fmla="*/ 74 h 759"/>
              <a:gd name="connsiteX142" fmla="*/ 73 w 468"/>
              <a:gd name="connsiteY142" fmla="*/ 79 h 759"/>
              <a:gd name="connsiteX143" fmla="*/ 63 w 468"/>
              <a:gd name="connsiteY143" fmla="*/ 79 h 759"/>
              <a:gd name="connsiteX144" fmla="*/ 47 w 468"/>
              <a:gd name="connsiteY144" fmla="*/ 85 h 759"/>
              <a:gd name="connsiteX145" fmla="*/ 31 w 468"/>
              <a:gd name="connsiteY145" fmla="*/ 90 h 759"/>
              <a:gd name="connsiteX146" fmla="*/ 0 w 468"/>
              <a:gd name="connsiteY146" fmla="*/ 58 h 759"/>
              <a:gd name="connsiteX147" fmla="*/ 31 w 468"/>
              <a:gd name="connsiteY147" fmla="*/ 48 h 759"/>
              <a:gd name="connsiteX148" fmla="*/ 47 w 468"/>
              <a:gd name="connsiteY148" fmla="*/ 42 h 759"/>
              <a:gd name="connsiteX149" fmla="*/ 63 w 468"/>
              <a:gd name="connsiteY149" fmla="*/ 37 h 759"/>
              <a:gd name="connsiteX150" fmla="*/ 73 w 468"/>
              <a:gd name="connsiteY150" fmla="*/ 37 h 759"/>
              <a:gd name="connsiteX151" fmla="*/ 84 w 468"/>
              <a:gd name="connsiteY151" fmla="*/ 32 h 759"/>
              <a:gd name="connsiteX152" fmla="*/ 89 w 468"/>
              <a:gd name="connsiteY152" fmla="*/ 27 h 759"/>
              <a:gd name="connsiteX153" fmla="*/ 95 w 468"/>
              <a:gd name="connsiteY153" fmla="*/ 21 h 759"/>
              <a:gd name="connsiteX154" fmla="*/ 100 w 468"/>
              <a:gd name="connsiteY154" fmla="*/ 16 h 759"/>
              <a:gd name="connsiteX155" fmla="*/ 105 w 468"/>
              <a:gd name="connsiteY155" fmla="*/ 11 h 759"/>
              <a:gd name="connsiteX156" fmla="*/ 110 w 468"/>
              <a:gd name="connsiteY156" fmla="*/ 6 h 759"/>
              <a:gd name="connsiteX157" fmla="*/ 116 w 468"/>
              <a:gd name="connsiteY157" fmla="*/ 0 h 759"/>
              <a:gd name="connsiteX158" fmla="*/ 121 w 468"/>
              <a:gd name="connsiteY158" fmla="*/ 0 h 759"/>
              <a:gd name="connsiteX159" fmla="*/ 126 w 468"/>
              <a:gd name="connsiteY159" fmla="*/ 0 h 759"/>
              <a:gd name="connsiteX160" fmla="*/ 126 w 468"/>
              <a:gd name="connsiteY160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5 w 440"/>
              <a:gd name="connsiteY143" fmla="*/ 79 h 759"/>
              <a:gd name="connsiteX144" fmla="*/ 19 w 440"/>
              <a:gd name="connsiteY144" fmla="*/ 85 h 759"/>
              <a:gd name="connsiteX145" fmla="*/ 3 w 440"/>
              <a:gd name="connsiteY145" fmla="*/ 90 h 759"/>
              <a:gd name="connsiteX146" fmla="*/ 3 w 440"/>
              <a:gd name="connsiteY146" fmla="*/ 48 h 759"/>
              <a:gd name="connsiteX147" fmla="*/ 19 w 440"/>
              <a:gd name="connsiteY147" fmla="*/ 42 h 759"/>
              <a:gd name="connsiteX148" fmla="*/ 35 w 440"/>
              <a:gd name="connsiteY148" fmla="*/ 37 h 759"/>
              <a:gd name="connsiteX149" fmla="*/ 45 w 440"/>
              <a:gd name="connsiteY149" fmla="*/ 37 h 759"/>
              <a:gd name="connsiteX150" fmla="*/ 56 w 440"/>
              <a:gd name="connsiteY150" fmla="*/ 32 h 759"/>
              <a:gd name="connsiteX151" fmla="*/ 61 w 440"/>
              <a:gd name="connsiteY151" fmla="*/ 27 h 759"/>
              <a:gd name="connsiteX152" fmla="*/ 67 w 440"/>
              <a:gd name="connsiteY152" fmla="*/ 21 h 759"/>
              <a:gd name="connsiteX153" fmla="*/ 72 w 440"/>
              <a:gd name="connsiteY153" fmla="*/ 16 h 759"/>
              <a:gd name="connsiteX154" fmla="*/ 77 w 440"/>
              <a:gd name="connsiteY154" fmla="*/ 11 h 759"/>
              <a:gd name="connsiteX155" fmla="*/ 82 w 440"/>
              <a:gd name="connsiteY155" fmla="*/ 6 h 759"/>
              <a:gd name="connsiteX156" fmla="*/ 88 w 440"/>
              <a:gd name="connsiteY156" fmla="*/ 0 h 759"/>
              <a:gd name="connsiteX157" fmla="*/ 93 w 440"/>
              <a:gd name="connsiteY157" fmla="*/ 0 h 759"/>
              <a:gd name="connsiteX158" fmla="*/ 98 w 440"/>
              <a:gd name="connsiteY158" fmla="*/ 0 h 759"/>
              <a:gd name="connsiteX159" fmla="*/ 98 w 440"/>
              <a:gd name="connsiteY159" fmla="*/ 0 h 759"/>
              <a:gd name="connsiteX0" fmla="*/ 95 w 437"/>
              <a:gd name="connsiteY0" fmla="*/ 0 h 759"/>
              <a:gd name="connsiteX1" fmla="*/ 106 w 437"/>
              <a:gd name="connsiteY1" fmla="*/ 0 h 759"/>
              <a:gd name="connsiteX2" fmla="*/ 116 w 437"/>
              <a:gd name="connsiteY2" fmla="*/ 6 h 759"/>
              <a:gd name="connsiteX3" fmla="*/ 127 w 437"/>
              <a:gd name="connsiteY3" fmla="*/ 11 h 759"/>
              <a:gd name="connsiteX4" fmla="*/ 143 w 437"/>
              <a:gd name="connsiteY4" fmla="*/ 21 h 759"/>
              <a:gd name="connsiteX5" fmla="*/ 153 w 437"/>
              <a:gd name="connsiteY5" fmla="*/ 32 h 759"/>
              <a:gd name="connsiteX6" fmla="*/ 164 w 437"/>
              <a:gd name="connsiteY6" fmla="*/ 37 h 759"/>
              <a:gd name="connsiteX7" fmla="*/ 164 w 437"/>
              <a:gd name="connsiteY7" fmla="*/ 42 h 759"/>
              <a:gd name="connsiteX8" fmla="*/ 169 w 437"/>
              <a:gd name="connsiteY8" fmla="*/ 42 h 759"/>
              <a:gd name="connsiteX9" fmla="*/ 169 w 437"/>
              <a:gd name="connsiteY9" fmla="*/ 48 h 759"/>
              <a:gd name="connsiteX10" fmla="*/ 169 w 437"/>
              <a:gd name="connsiteY10" fmla="*/ 48 h 759"/>
              <a:gd name="connsiteX11" fmla="*/ 169 w 437"/>
              <a:gd name="connsiteY11" fmla="*/ 53 h 759"/>
              <a:gd name="connsiteX12" fmla="*/ 164 w 437"/>
              <a:gd name="connsiteY12" fmla="*/ 58 h 759"/>
              <a:gd name="connsiteX13" fmla="*/ 158 w 437"/>
              <a:gd name="connsiteY13" fmla="*/ 63 h 759"/>
              <a:gd name="connsiteX14" fmla="*/ 148 w 437"/>
              <a:gd name="connsiteY14" fmla="*/ 69 h 759"/>
              <a:gd name="connsiteX15" fmla="*/ 143 w 437"/>
              <a:gd name="connsiteY15" fmla="*/ 74 h 759"/>
              <a:gd name="connsiteX16" fmla="*/ 137 w 437"/>
              <a:gd name="connsiteY16" fmla="*/ 79 h 759"/>
              <a:gd name="connsiteX17" fmla="*/ 137 w 437"/>
              <a:gd name="connsiteY17" fmla="*/ 90 h 759"/>
              <a:gd name="connsiteX18" fmla="*/ 132 w 437"/>
              <a:gd name="connsiteY18" fmla="*/ 100 h 759"/>
              <a:gd name="connsiteX19" fmla="*/ 127 w 437"/>
              <a:gd name="connsiteY19" fmla="*/ 116 h 759"/>
              <a:gd name="connsiteX20" fmla="*/ 121 w 437"/>
              <a:gd name="connsiteY20" fmla="*/ 137 h 759"/>
              <a:gd name="connsiteX21" fmla="*/ 116 w 437"/>
              <a:gd name="connsiteY21" fmla="*/ 158 h 759"/>
              <a:gd name="connsiteX22" fmla="*/ 116 w 437"/>
              <a:gd name="connsiteY22" fmla="*/ 179 h 759"/>
              <a:gd name="connsiteX23" fmla="*/ 111 w 437"/>
              <a:gd name="connsiteY23" fmla="*/ 206 h 759"/>
              <a:gd name="connsiteX24" fmla="*/ 106 w 437"/>
              <a:gd name="connsiteY24" fmla="*/ 227 h 759"/>
              <a:gd name="connsiteX25" fmla="*/ 106 w 437"/>
              <a:gd name="connsiteY25" fmla="*/ 248 h 759"/>
              <a:gd name="connsiteX26" fmla="*/ 100 w 437"/>
              <a:gd name="connsiteY26" fmla="*/ 264 h 759"/>
              <a:gd name="connsiteX27" fmla="*/ 100 w 437"/>
              <a:gd name="connsiteY27" fmla="*/ 285 h 759"/>
              <a:gd name="connsiteX28" fmla="*/ 95 w 437"/>
              <a:gd name="connsiteY28" fmla="*/ 300 h 759"/>
              <a:gd name="connsiteX29" fmla="*/ 95 w 437"/>
              <a:gd name="connsiteY29" fmla="*/ 311 h 759"/>
              <a:gd name="connsiteX30" fmla="*/ 95 w 437"/>
              <a:gd name="connsiteY30" fmla="*/ 322 h 759"/>
              <a:gd name="connsiteX31" fmla="*/ 95 w 437"/>
              <a:gd name="connsiteY31" fmla="*/ 343 h 759"/>
              <a:gd name="connsiteX32" fmla="*/ 100 w 437"/>
              <a:gd name="connsiteY32" fmla="*/ 369 h 759"/>
              <a:gd name="connsiteX33" fmla="*/ 106 w 437"/>
              <a:gd name="connsiteY33" fmla="*/ 411 h 759"/>
              <a:gd name="connsiteX34" fmla="*/ 106 w 437"/>
              <a:gd name="connsiteY34" fmla="*/ 437 h 759"/>
              <a:gd name="connsiteX35" fmla="*/ 111 w 437"/>
              <a:gd name="connsiteY35" fmla="*/ 464 h 759"/>
              <a:gd name="connsiteX36" fmla="*/ 121 w 437"/>
              <a:gd name="connsiteY36" fmla="*/ 490 h 759"/>
              <a:gd name="connsiteX37" fmla="*/ 127 w 437"/>
              <a:gd name="connsiteY37" fmla="*/ 506 h 759"/>
              <a:gd name="connsiteX38" fmla="*/ 132 w 437"/>
              <a:gd name="connsiteY38" fmla="*/ 516 h 759"/>
              <a:gd name="connsiteX39" fmla="*/ 148 w 437"/>
              <a:gd name="connsiteY39" fmla="*/ 543 h 759"/>
              <a:gd name="connsiteX40" fmla="*/ 164 w 437"/>
              <a:gd name="connsiteY40" fmla="*/ 564 h 759"/>
              <a:gd name="connsiteX41" fmla="*/ 179 w 437"/>
              <a:gd name="connsiteY41" fmla="*/ 585 h 759"/>
              <a:gd name="connsiteX42" fmla="*/ 190 w 437"/>
              <a:gd name="connsiteY42" fmla="*/ 595 h 759"/>
              <a:gd name="connsiteX43" fmla="*/ 200 w 437"/>
              <a:gd name="connsiteY43" fmla="*/ 601 h 759"/>
              <a:gd name="connsiteX44" fmla="*/ 222 w 437"/>
              <a:gd name="connsiteY44" fmla="*/ 622 h 759"/>
              <a:gd name="connsiteX45" fmla="*/ 243 w 437"/>
              <a:gd name="connsiteY45" fmla="*/ 632 h 759"/>
              <a:gd name="connsiteX46" fmla="*/ 264 w 437"/>
              <a:gd name="connsiteY46" fmla="*/ 648 h 759"/>
              <a:gd name="connsiteX47" fmla="*/ 290 w 437"/>
              <a:gd name="connsiteY47" fmla="*/ 659 h 759"/>
              <a:gd name="connsiteX48" fmla="*/ 301 w 437"/>
              <a:gd name="connsiteY48" fmla="*/ 664 h 759"/>
              <a:gd name="connsiteX49" fmla="*/ 311 w 437"/>
              <a:gd name="connsiteY49" fmla="*/ 669 h 759"/>
              <a:gd name="connsiteX50" fmla="*/ 322 w 437"/>
              <a:gd name="connsiteY50" fmla="*/ 669 h 759"/>
              <a:gd name="connsiteX51" fmla="*/ 332 w 437"/>
              <a:gd name="connsiteY51" fmla="*/ 674 h 759"/>
              <a:gd name="connsiteX52" fmla="*/ 337 w 437"/>
              <a:gd name="connsiteY52" fmla="*/ 674 h 759"/>
              <a:gd name="connsiteX53" fmla="*/ 343 w 437"/>
              <a:gd name="connsiteY53" fmla="*/ 674 h 759"/>
              <a:gd name="connsiteX54" fmla="*/ 353 w 437"/>
              <a:gd name="connsiteY54" fmla="*/ 674 h 759"/>
              <a:gd name="connsiteX55" fmla="*/ 358 w 437"/>
              <a:gd name="connsiteY55" fmla="*/ 669 h 759"/>
              <a:gd name="connsiteX56" fmla="*/ 358 w 437"/>
              <a:gd name="connsiteY56" fmla="*/ 664 h 759"/>
              <a:gd name="connsiteX57" fmla="*/ 364 w 437"/>
              <a:gd name="connsiteY57" fmla="*/ 659 h 759"/>
              <a:gd name="connsiteX58" fmla="*/ 369 w 437"/>
              <a:gd name="connsiteY58" fmla="*/ 653 h 759"/>
              <a:gd name="connsiteX59" fmla="*/ 369 w 437"/>
              <a:gd name="connsiteY59" fmla="*/ 643 h 759"/>
              <a:gd name="connsiteX60" fmla="*/ 374 w 437"/>
              <a:gd name="connsiteY60" fmla="*/ 627 h 759"/>
              <a:gd name="connsiteX61" fmla="*/ 380 w 437"/>
              <a:gd name="connsiteY61" fmla="*/ 611 h 759"/>
              <a:gd name="connsiteX62" fmla="*/ 385 w 437"/>
              <a:gd name="connsiteY62" fmla="*/ 595 h 759"/>
              <a:gd name="connsiteX63" fmla="*/ 385 w 437"/>
              <a:gd name="connsiteY63" fmla="*/ 580 h 759"/>
              <a:gd name="connsiteX64" fmla="*/ 390 w 437"/>
              <a:gd name="connsiteY64" fmla="*/ 564 h 759"/>
              <a:gd name="connsiteX65" fmla="*/ 395 w 437"/>
              <a:gd name="connsiteY65" fmla="*/ 553 h 759"/>
              <a:gd name="connsiteX66" fmla="*/ 401 w 437"/>
              <a:gd name="connsiteY66" fmla="*/ 543 h 759"/>
              <a:gd name="connsiteX67" fmla="*/ 401 w 437"/>
              <a:gd name="connsiteY67" fmla="*/ 538 h 759"/>
              <a:gd name="connsiteX68" fmla="*/ 406 w 437"/>
              <a:gd name="connsiteY68" fmla="*/ 527 h 759"/>
              <a:gd name="connsiteX69" fmla="*/ 406 w 437"/>
              <a:gd name="connsiteY69" fmla="*/ 527 h 759"/>
              <a:gd name="connsiteX70" fmla="*/ 411 w 437"/>
              <a:gd name="connsiteY70" fmla="*/ 527 h 759"/>
              <a:gd name="connsiteX71" fmla="*/ 411 w 437"/>
              <a:gd name="connsiteY71" fmla="*/ 527 h 759"/>
              <a:gd name="connsiteX72" fmla="*/ 411 w 437"/>
              <a:gd name="connsiteY72" fmla="*/ 532 h 759"/>
              <a:gd name="connsiteX73" fmla="*/ 411 w 437"/>
              <a:gd name="connsiteY73" fmla="*/ 538 h 759"/>
              <a:gd name="connsiteX74" fmla="*/ 416 w 437"/>
              <a:gd name="connsiteY74" fmla="*/ 543 h 759"/>
              <a:gd name="connsiteX75" fmla="*/ 416 w 437"/>
              <a:gd name="connsiteY75" fmla="*/ 559 h 759"/>
              <a:gd name="connsiteX76" fmla="*/ 416 w 437"/>
              <a:gd name="connsiteY76" fmla="*/ 569 h 759"/>
              <a:gd name="connsiteX77" fmla="*/ 416 w 437"/>
              <a:gd name="connsiteY77" fmla="*/ 585 h 759"/>
              <a:gd name="connsiteX78" fmla="*/ 416 w 437"/>
              <a:gd name="connsiteY78" fmla="*/ 601 h 759"/>
              <a:gd name="connsiteX79" fmla="*/ 416 w 437"/>
              <a:gd name="connsiteY79" fmla="*/ 622 h 759"/>
              <a:gd name="connsiteX80" fmla="*/ 416 w 437"/>
              <a:gd name="connsiteY80" fmla="*/ 638 h 759"/>
              <a:gd name="connsiteX81" fmla="*/ 416 w 437"/>
              <a:gd name="connsiteY81" fmla="*/ 653 h 759"/>
              <a:gd name="connsiteX82" fmla="*/ 422 w 437"/>
              <a:gd name="connsiteY82" fmla="*/ 669 h 759"/>
              <a:gd name="connsiteX83" fmla="*/ 422 w 437"/>
              <a:gd name="connsiteY83" fmla="*/ 685 h 759"/>
              <a:gd name="connsiteX84" fmla="*/ 427 w 437"/>
              <a:gd name="connsiteY84" fmla="*/ 696 h 759"/>
              <a:gd name="connsiteX85" fmla="*/ 427 w 437"/>
              <a:gd name="connsiteY85" fmla="*/ 706 h 759"/>
              <a:gd name="connsiteX86" fmla="*/ 432 w 437"/>
              <a:gd name="connsiteY86" fmla="*/ 717 h 759"/>
              <a:gd name="connsiteX87" fmla="*/ 432 w 437"/>
              <a:gd name="connsiteY87" fmla="*/ 722 h 759"/>
              <a:gd name="connsiteX88" fmla="*/ 437 w 437"/>
              <a:gd name="connsiteY88" fmla="*/ 732 h 759"/>
              <a:gd name="connsiteX89" fmla="*/ 437 w 437"/>
              <a:gd name="connsiteY89" fmla="*/ 738 h 759"/>
              <a:gd name="connsiteX90" fmla="*/ 437 w 437"/>
              <a:gd name="connsiteY90" fmla="*/ 743 h 759"/>
              <a:gd name="connsiteX91" fmla="*/ 437 w 437"/>
              <a:gd name="connsiteY91" fmla="*/ 748 h 759"/>
              <a:gd name="connsiteX92" fmla="*/ 432 w 437"/>
              <a:gd name="connsiteY92" fmla="*/ 753 h 759"/>
              <a:gd name="connsiteX93" fmla="*/ 427 w 437"/>
              <a:gd name="connsiteY93" fmla="*/ 759 h 759"/>
              <a:gd name="connsiteX94" fmla="*/ 416 w 437"/>
              <a:gd name="connsiteY94" fmla="*/ 759 h 759"/>
              <a:gd name="connsiteX95" fmla="*/ 406 w 437"/>
              <a:gd name="connsiteY95" fmla="*/ 759 h 759"/>
              <a:gd name="connsiteX96" fmla="*/ 390 w 437"/>
              <a:gd name="connsiteY96" fmla="*/ 759 h 759"/>
              <a:gd name="connsiteX97" fmla="*/ 374 w 437"/>
              <a:gd name="connsiteY97" fmla="*/ 753 h 759"/>
              <a:gd name="connsiteX98" fmla="*/ 353 w 437"/>
              <a:gd name="connsiteY98" fmla="*/ 753 h 759"/>
              <a:gd name="connsiteX99" fmla="*/ 332 w 437"/>
              <a:gd name="connsiteY99" fmla="*/ 748 h 759"/>
              <a:gd name="connsiteX100" fmla="*/ 311 w 437"/>
              <a:gd name="connsiteY100" fmla="*/ 743 h 759"/>
              <a:gd name="connsiteX101" fmla="*/ 301 w 437"/>
              <a:gd name="connsiteY101" fmla="*/ 738 h 759"/>
              <a:gd name="connsiteX102" fmla="*/ 290 w 437"/>
              <a:gd name="connsiteY102" fmla="*/ 732 h 759"/>
              <a:gd name="connsiteX103" fmla="*/ 274 w 437"/>
              <a:gd name="connsiteY103" fmla="*/ 727 h 759"/>
              <a:gd name="connsiteX104" fmla="*/ 264 w 437"/>
              <a:gd name="connsiteY104" fmla="*/ 722 h 759"/>
              <a:gd name="connsiteX105" fmla="*/ 248 w 437"/>
              <a:gd name="connsiteY105" fmla="*/ 717 h 759"/>
              <a:gd name="connsiteX106" fmla="*/ 232 w 437"/>
              <a:gd name="connsiteY106" fmla="*/ 706 h 759"/>
              <a:gd name="connsiteX107" fmla="*/ 222 w 437"/>
              <a:gd name="connsiteY107" fmla="*/ 696 h 759"/>
              <a:gd name="connsiteX108" fmla="*/ 206 w 437"/>
              <a:gd name="connsiteY108" fmla="*/ 685 h 759"/>
              <a:gd name="connsiteX109" fmla="*/ 174 w 437"/>
              <a:gd name="connsiteY109" fmla="*/ 659 h 759"/>
              <a:gd name="connsiteX110" fmla="*/ 148 w 437"/>
              <a:gd name="connsiteY110" fmla="*/ 632 h 759"/>
              <a:gd name="connsiteX111" fmla="*/ 137 w 437"/>
              <a:gd name="connsiteY111" fmla="*/ 622 h 759"/>
              <a:gd name="connsiteX112" fmla="*/ 127 w 437"/>
              <a:gd name="connsiteY112" fmla="*/ 606 h 759"/>
              <a:gd name="connsiteX113" fmla="*/ 116 w 437"/>
              <a:gd name="connsiteY113" fmla="*/ 590 h 759"/>
              <a:gd name="connsiteX114" fmla="*/ 106 w 437"/>
              <a:gd name="connsiteY114" fmla="*/ 574 h 759"/>
              <a:gd name="connsiteX115" fmla="*/ 100 w 437"/>
              <a:gd name="connsiteY115" fmla="*/ 559 h 759"/>
              <a:gd name="connsiteX116" fmla="*/ 90 w 437"/>
              <a:gd name="connsiteY116" fmla="*/ 543 h 759"/>
              <a:gd name="connsiteX117" fmla="*/ 85 w 437"/>
              <a:gd name="connsiteY117" fmla="*/ 527 h 759"/>
              <a:gd name="connsiteX118" fmla="*/ 74 w 437"/>
              <a:gd name="connsiteY118" fmla="*/ 511 h 759"/>
              <a:gd name="connsiteX119" fmla="*/ 69 w 437"/>
              <a:gd name="connsiteY119" fmla="*/ 501 h 759"/>
              <a:gd name="connsiteX120" fmla="*/ 69 w 437"/>
              <a:gd name="connsiteY120" fmla="*/ 485 h 759"/>
              <a:gd name="connsiteX121" fmla="*/ 64 w 437"/>
              <a:gd name="connsiteY121" fmla="*/ 469 h 759"/>
              <a:gd name="connsiteX122" fmla="*/ 64 w 437"/>
              <a:gd name="connsiteY122" fmla="*/ 453 h 759"/>
              <a:gd name="connsiteX123" fmla="*/ 58 w 437"/>
              <a:gd name="connsiteY123" fmla="*/ 422 h 759"/>
              <a:gd name="connsiteX124" fmla="*/ 53 w 437"/>
              <a:gd name="connsiteY124" fmla="*/ 385 h 759"/>
              <a:gd name="connsiteX125" fmla="*/ 53 w 437"/>
              <a:gd name="connsiteY125" fmla="*/ 353 h 759"/>
              <a:gd name="connsiteX126" fmla="*/ 53 w 437"/>
              <a:gd name="connsiteY126" fmla="*/ 316 h 759"/>
              <a:gd name="connsiteX127" fmla="*/ 53 w 437"/>
              <a:gd name="connsiteY127" fmla="*/ 279 h 759"/>
              <a:gd name="connsiteX128" fmla="*/ 53 w 437"/>
              <a:gd name="connsiteY128" fmla="*/ 243 h 759"/>
              <a:gd name="connsiteX129" fmla="*/ 58 w 437"/>
              <a:gd name="connsiteY129" fmla="*/ 200 h 759"/>
              <a:gd name="connsiteX130" fmla="*/ 64 w 437"/>
              <a:gd name="connsiteY130" fmla="*/ 158 h 759"/>
              <a:gd name="connsiteX131" fmla="*/ 64 w 437"/>
              <a:gd name="connsiteY131" fmla="*/ 142 h 759"/>
              <a:gd name="connsiteX132" fmla="*/ 64 w 437"/>
              <a:gd name="connsiteY132" fmla="*/ 127 h 759"/>
              <a:gd name="connsiteX133" fmla="*/ 64 w 437"/>
              <a:gd name="connsiteY133" fmla="*/ 111 h 759"/>
              <a:gd name="connsiteX134" fmla="*/ 69 w 437"/>
              <a:gd name="connsiteY134" fmla="*/ 100 h 759"/>
              <a:gd name="connsiteX135" fmla="*/ 69 w 437"/>
              <a:gd name="connsiteY135" fmla="*/ 90 h 759"/>
              <a:gd name="connsiteX136" fmla="*/ 69 w 437"/>
              <a:gd name="connsiteY136" fmla="*/ 85 h 759"/>
              <a:gd name="connsiteX137" fmla="*/ 69 w 437"/>
              <a:gd name="connsiteY137" fmla="*/ 79 h 759"/>
              <a:gd name="connsiteX138" fmla="*/ 64 w 437"/>
              <a:gd name="connsiteY138" fmla="*/ 74 h 759"/>
              <a:gd name="connsiteX139" fmla="*/ 64 w 437"/>
              <a:gd name="connsiteY139" fmla="*/ 74 h 759"/>
              <a:gd name="connsiteX140" fmla="*/ 58 w 437"/>
              <a:gd name="connsiteY140" fmla="*/ 74 h 759"/>
              <a:gd name="connsiteX141" fmla="*/ 53 w 437"/>
              <a:gd name="connsiteY141" fmla="*/ 74 h 759"/>
              <a:gd name="connsiteX142" fmla="*/ 42 w 437"/>
              <a:gd name="connsiteY142" fmla="*/ 79 h 759"/>
              <a:gd name="connsiteX143" fmla="*/ 32 w 437"/>
              <a:gd name="connsiteY143" fmla="*/ 79 h 759"/>
              <a:gd name="connsiteX144" fmla="*/ 16 w 437"/>
              <a:gd name="connsiteY144" fmla="*/ 85 h 759"/>
              <a:gd name="connsiteX145" fmla="*/ 0 w 437"/>
              <a:gd name="connsiteY145" fmla="*/ 48 h 759"/>
              <a:gd name="connsiteX146" fmla="*/ 16 w 437"/>
              <a:gd name="connsiteY146" fmla="*/ 42 h 759"/>
              <a:gd name="connsiteX147" fmla="*/ 32 w 437"/>
              <a:gd name="connsiteY147" fmla="*/ 37 h 759"/>
              <a:gd name="connsiteX148" fmla="*/ 42 w 437"/>
              <a:gd name="connsiteY148" fmla="*/ 37 h 759"/>
              <a:gd name="connsiteX149" fmla="*/ 53 w 437"/>
              <a:gd name="connsiteY149" fmla="*/ 32 h 759"/>
              <a:gd name="connsiteX150" fmla="*/ 58 w 437"/>
              <a:gd name="connsiteY150" fmla="*/ 27 h 759"/>
              <a:gd name="connsiteX151" fmla="*/ 64 w 437"/>
              <a:gd name="connsiteY151" fmla="*/ 21 h 759"/>
              <a:gd name="connsiteX152" fmla="*/ 69 w 437"/>
              <a:gd name="connsiteY152" fmla="*/ 16 h 759"/>
              <a:gd name="connsiteX153" fmla="*/ 74 w 437"/>
              <a:gd name="connsiteY153" fmla="*/ 11 h 759"/>
              <a:gd name="connsiteX154" fmla="*/ 79 w 437"/>
              <a:gd name="connsiteY154" fmla="*/ 6 h 759"/>
              <a:gd name="connsiteX155" fmla="*/ 85 w 437"/>
              <a:gd name="connsiteY155" fmla="*/ 0 h 759"/>
              <a:gd name="connsiteX156" fmla="*/ 90 w 437"/>
              <a:gd name="connsiteY156" fmla="*/ 0 h 759"/>
              <a:gd name="connsiteX157" fmla="*/ 95 w 437"/>
              <a:gd name="connsiteY157" fmla="*/ 0 h 759"/>
              <a:gd name="connsiteX158" fmla="*/ 95 w 437"/>
              <a:gd name="connsiteY158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5 w 440"/>
              <a:gd name="connsiteY143" fmla="*/ 79 h 759"/>
              <a:gd name="connsiteX144" fmla="*/ 3 w 440"/>
              <a:gd name="connsiteY144" fmla="*/ 48 h 759"/>
              <a:gd name="connsiteX145" fmla="*/ 19 w 440"/>
              <a:gd name="connsiteY145" fmla="*/ 42 h 759"/>
              <a:gd name="connsiteX146" fmla="*/ 35 w 440"/>
              <a:gd name="connsiteY146" fmla="*/ 37 h 759"/>
              <a:gd name="connsiteX147" fmla="*/ 45 w 440"/>
              <a:gd name="connsiteY147" fmla="*/ 37 h 759"/>
              <a:gd name="connsiteX148" fmla="*/ 56 w 440"/>
              <a:gd name="connsiteY148" fmla="*/ 32 h 759"/>
              <a:gd name="connsiteX149" fmla="*/ 61 w 440"/>
              <a:gd name="connsiteY149" fmla="*/ 27 h 759"/>
              <a:gd name="connsiteX150" fmla="*/ 67 w 440"/>
              <a:gd name="connsiteY150" fmla="*/ 21 h 759"/>
              <a:gd name="connsiteX151" fmla="*/ 72 w 440"/>
              <a:gd name="connsiteY151" fmla="*/ 16 h 759"/>
              <a:gd name="connsiteX152" fmla="*/ 77 w 440"/>
              <a:gd name="connsiteY152" fmla="*/ 11 h 759"/>
              <a:gd name="connsiteX153" fmla="*/ 82 w 440"/>
              <a:gd name="connsiteY153" fmla="*/ 6 h 759"/>
              <a:gd name="connsiteX154" fmla="*/ 88 w 440"/>
              <a:gd name="connsiteY154" fmla="*/ 0 h 759"/>
              <a:gd name="connsiteX155" fmla="*/ 93 w 440"/>
              <a:gd name="connsiteY155" fmla="*/ 0 h 759"/>
              <a:gd name="connsiteX156" fmla="*/ 98 w 440"/>
              <a:gd name="connsiteY156" fmla="*/ 0 h 759"/>
              <a:gd name="connsiteX157" fmla="*/ 98 w 440"/>
              <a:gd name="connsiteY157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45 w 440"/>
              <a:gd name="connsiteY142" fmla="*/ 79 h 759"/>
              <a:gd name="connsiteX143" fmla="*/ 3 w 440"/>
              <a:gd name="connsiteY143" fmla="*/ 48 h 759"/>
              <a:gd name="connsiteX144" fmla="*/ 19 w 440"/>
              <a:gd name="connsiteY144" fmla="*/ 42 h 759"/>
              <a:gd name="connsiteX145" fmla="*/ 35 w 440"/>
              <a:gd name="connsiteY145" fmla="*/ 37 h 759"/>
              <a:gd name="connsiteX146" fmla="*/ 45 w 440"/>
              <a:gd name="connsiteY146" fmla="*/ 37 h 759"/>
              <a:gd name="connsiteX147" fmla="*/ 56 w 440"/>
              <a:gd name="connsiteY147" fmla="*/ 32 h 759"/>
              <a:gd name="connsiteX148" fmla="*/ 61 w 440"/>
              <a:gd name="connsiteY148" fmla="*/ 27 h 759"/>
              <a:gd name="connsiteX149" fmla="*/ 67 w 440"/>
              <a:gd name="connsiteY149" fmla="*/ 21 h 759"/>
              <a:gd name="connsiteX150" fmla="*/ 72 w 440"/>
              <a:gd name="connsiteY150" fmla="*/ 16 h 759"/>
              <a:gd name="connsiteX151" fmla="*/ 77 w 440"/>
              <a:gd name="connsiteY151" fmla="*/ 11 h 759"/>
              <a:gd name="connsiteX152" fmla="*/ 82 w 440"/>
              <a:gd name="connsiteY152" fmla="*/ 6 h 759"/>
              <a:gd name="connsiteX153" fmla="*/ 88 w 440"/>
              <a:gd name="connsiteY153" fmla="*/ 0 h 759"/>
              <a:gd name="connsiteX154" fmla="*/ 93 w 440"/>
              <a:gd name="connsiteY154" fmla="*/ 0 h 759"/>
              <a:gd name="connsiteX155" fmla="*/ 98 w 440"/>
              <a:gd name="connsiteY155" fmla="*/ 0 h 759"/>
              <a:gd name="connsiteX156" fmla="*/ 98 w 440"/>
              <a:gd name="connsiteY156" fmla="*/ 0 h 759"/>
              <a:gd name="connsiteX0" fmla="*/ 101 w 443"/>
              <a:gd name="connsiteY0" fmla="*/ 0 h 759"/>
              <a:gd name="connsiteX1" fmla="*/ 112 w 443"/>
              <a:gd name="connsiteY1" fmla="*/ 0 h 759"/>
              <a:gd name="connsiteX2" fmla="*/ 122 w 443"/>
              <a:gd name="connsiteY2" fmla="*/ 6 h 759"/>
              <a:gd name="connsiteX3" fmla="*/ 133 w 443"/>
              <a:gd name="connsiteY3" fmla="*/ 11 h 759"/>
              <a:gd name="connsiteX4" fmla="*/ 149 w 443"/>
              <a:gd name="connsiteY4" fmla="*/ 21 h 759"/>
              <a:gd name="connsiteX5" fmla="*/ 159 w 443"/>
              <a:gd name="connsiteY5" fmla="*/ 32 h 759"/>
              <a:gd name="connsiteX6" fmla="*/ 170 w 443"/>
              <a:gd name="connsiteY6" fmla="*/ 37 h 759"/>
              <a:gd name="connsiteX7" fmla="*/ 170 w 443"/>
              <a:gd name="connsiteY7" fmla="*/ 42 h 759"/>
              <a:gd name="connsiteX8" fmla="*/ 175 w 443"/>
              <a:gd name="connsiteY8" fmla="*/ 42 h 759"/>
              <a:gd name="connsiteX9" fmla="*/ 175 w 443"/>
              <a:gd name="connsiteY9" fmla="*/ 48 h 759"/>
              <a:gd name="connsiteX10" fmla="*/ 175 w 443"/>
              <a:gd name="connsiteY10" fmla="*/ 48 h 759"/>
              <a:gd name="connsiteX11" fmla="*/ 175 w 443"/>
              <a:gd name="connsiteY11" fmla="*/ 53 h 759"/>
              <a:gd name="connsiteX12" fmla="*/ 170 w 443"/>
              <a:gd name="connsiteY12" fmla="*/ 58 h 759"/>
              <a:gd name="connsiteX13" fmla="*/ 164 w 443"/>
              <a:gd name="connsiteY13" fmla="*/ 63 h 759"/>
              <a:gd name="connsiteX14" fmla="*/ 154 w 443"/>
              <a:gd name="connsiteY14" fmla="*/ 69 h 759"/>
              <a:gd name="connsiteX15" fmla="*/ 149 w 443"/>
              <a:gd name="connsiteY15" fmla="*/ 74 h 759"/>
              <a:gd name="connsiteX16" fmla="*/ 143 w 443"/>
              <a:gd name="connsiteY16" fmla="*/ 79 h 759"/>
              <a:gd name="connsiteX17" fmla="*/ 143 w 443"/>
              <a:gd name="connsiteY17" fmla="*/ 90 h 759"/>
              <a:gd name="connsiteX18" fmla="*/ 138 w 443"/>
              <a:gd name="connsiteY18" fmla="*/ 100 h 759"/>
              <a:gd name="connsiteX19" fmla="*/ 133 w 443"/>
              <a:gd name="connsiteY19" fmla="*/ 116 h 759"/>
              <a:gd name="connsiteX20" fmla="*/ 127 w 443"/>
              <a:gd name="connsiteY20" fmla="*/ 137 h 759"/>
              <a:gd name="connsiteX21" fmla="*/ 122 w 443"/>
              <a:gd name="connsiteY21" fmla="*/ 158 h 759"/>
              <a:gd name="connsiteX22" fmla="*/ 122 w 443"/>
              <a:gd name="connsiteY22" fmla="*/ 179 h 759"/>
              <a:gd name="connsiteX23" fmla="*/ 117 w 443"/>
              <a:gd name="connsiteY23" fmla="*/ 206 h 759"/>
              <a:gd name="connsiteX24" fmla="*/ 112 w 443"/>
              <a:gd name="connsiteY24" fmla="*/ 227 h 759"/>
              <a:gd name="connsiteX25" fmla="*/ 112 w 443"/>
              <a:gd name="connsiteY25" fmla="*/ 248 h 759"/>
              <a:gd name="connsiteX26" fmla="*/ 106 w 443"/>
              <a:gd name="connsiteY26" fmla="*/ 264 h 759"/>
              <a:gd name="connsiteX27" fmla="*/ 106 w 443"/>
              <a:gd name="connsiteY27" fmla="*/ 285 h 759"/>
              <a:gd name="connsiteX28" fmla="*/ 101 w 443"/>
              <a:gd name="connsiteY28" fmla="*/ 300 h 759"/>
              <a:gd name="connsiteX29" fmla="*/ 101 w 443"/>
              <a:gd name="connsiteY29" fmla="*/ 311 h 759"/>
              <a:gd name="connsiteX30" fmla="*/ 101 w 443"/>
              <a:gd name="connsiteY30" fmla="*/ 322 h 759"/>
              <a:gd name="connsiteX31" fmla="*/ 101 w 443"/>
              <a:gd name="connsiteY31" fmla="*/ 343 h 759"/>
              <a:gd name="connsiteX32" fmla="*/ 106 w 443"/>
              <a:gd name="connsiteY32" fmla="*/ 369 h 759"/>
              <a:gd name="connsiteX33" fmla="*/ 112 w 443"/>
              <a:gd name="connsiteY33" fmla="*/ 411 h 759"/>
              <a:gd name="connsiteX34" fmla="*/ 112 w 443"/>
              <a:gd name="connsiteY34" fmla="*/ 437 h 759"/>
              <a:gd name="connsiteX35" fmla="*/ 117 w 443"/>
              <a:gd name="connsiteY35" fmla="*/ 464 h 759"/>
              <a:gd name="connsiteX36" fmla="*/ 127 w 443"/>
              <a:gd name="connsiteY36" fmla="*/ 490 h 759"/>
              <a:gd name="connsiteX37" fmla="*/ 133 w 443"/>
              <a:gd name="connsiteY37" fmla="*/ 506 h 759"/>
              <a:gd name="connsiteX38" fmla="*/ 138 w 443"/>
              <a:gd name="connsiteY38" fmla="*/ 516 h 759"/>
              <a:gd name="connsiteX39" fmla="*/ 154 w 443"/>
              <a:gd name="connsiteY39" fmla="*/ 543 h 759"/>
              <a:gd name="connsiteX40" fmla="*/ 170 w 443"/>
              <a:gd name="connsiteY40" fmla="*/ 564 h 759"/>
              <a:gd name="connsiteX41" fmla="*/ 185 w 443"/>
              <a:gd name="connsiteY41" fmla="*/ 585 h 759"/>
              <a:gd name="connsiteX42" fmla="*/ 196 w 443"/>
              <a:gd name="connsiteY42" fmla="*/ 595 h 759"/>
              <a:gd name="connsiteX43" fmla="*/ 206 w 443"/>
              <a:gd name="connsiteY43" fmla="*/ 601 h 759"/>
              <a:gd name="connsiteX44" fmla="*/ 228 w 443"/>
              <a:gd name="connsiteY44" fmla="*/ 622 h 759"/>
              <a:gd name="connsiteX45" fmla="*/ 249 w 443"/>
              <a:gd name="connsiteY45" fmla="*/ 632 h 759"/>
              <a:gd name="connsiteX46" fmla="*/ 270 w 443"/>
              <a:gd name="connsiteY46" fmla="*/ 648 h 759"/>
              <a:gd name="connsiteX47" fmla="*/ 296 w 443"/>
              <a:gd name="connsiteY47" fmla="*/ 659 h 759"/>
              <a:gd name="connsiteX48" fmla="*/ 307 w 443"/>
              <a:gd name="connsiteY48" fmla="*/ 664 h 759"/>
              <a:gd name="connsiteX49" fmla="*/ 317 w 443"/>
              <a:gd name="connsiteY49" fmla="*/ 669 h 759"/>
              <a:gd name="connsiteX50" fmla="*/ 328 w 443"/>
              <a:gd name="connsiteY50" fmla="*/ 669 h 759"/>
              <a:gd name="connsiteX51" fmla="*/ 338 w 443"/>
              <a:gd name="connsiteY51" fmla="*/ 674 h 759"/>
              <a:gd name="connsiteX52" fmla="*/ 343 w 443"/>
              <a:gd name="connsiteY52" fmla="*/ 674 h 759"/>
              <a:gd name="connsiteX53" fmla="*/ 349 w 443"/>
              <a:gd name="connsiteY53" fmla="*/ 674 h 759"/>
              <a:gd name="connsiteX54" fmla="*/ 359 w 443"/>
              <a:gd name="connsiteY54" fmla="*/ 674 h 759"/>
              <a:gd name="connsiteX55" fmla="*/ 364 w 443"/>
              <a:gd name="connsiteY55" fmla="*/ 669 h 759"/>
              <a:gd name="connsiteX56" fmla="*/ 364 w 443"/>
              <a:gd name="connsiteY56" fmla="*/ 664 h 759"/>
              <a:gd name="connsiteX57" fmla="*/ 370 w 443"/>
              <a:gd name="connsiteY57" fmla="*/ 659 h 759"/>
              <a:gd name="connsiteX58" fmla="*/ 375 w 443"/>
              <a:gd name="connsiteY58" fmla="*/ 653 h 759"/>
              <a:gd name="connsiteX59" fmla="*/ 375 w 443"/>
              <a:gd name="connsiteY59" fmla="*/ 643 h 759"/>
              <a:gd name="connsiteX60" fmla="*/ 380 w 443"/>
              <a:gd name="connsiteY60" fmla="*/ 627 h 759"/>
              <a:gd name="connsiteX61" fmla="*/ 386 w 443"/>
              <a:gd name="connsiteY61" fmla="*/ 611 h 759"/>
              <a:gd name="connsiteX62" fmla="*/ 391 w 443"/>
              <a:gd name="connsiteY62" fmla="*/ 595 h 759"/>
              <a:gd name="connsiteX63" fmla="*/ 391 w 443"/>
              <a:gd name="connsiteY63" fmla="*/ 580 h 759"/>
              <a:gd name="connsiteX64" fmla="*/ 396 w 443"/>
              <a:gd name="connsiteY64" fmla="*/ 564 h 759"/>
              <a:gd name="connsiteX65" fmla="*/ 401 w 443"/>
              <a:gd name="connsiteY65" fmla="*/ 553 h 759"/>
              <a:gd name="connsiteX66" fmla="*/ 407 w 443"/>
              <a:gd name="connsiteY66" fmla="*/ 543 h 759"/>
              <a:gd name="connsiteX67" fmla="*/ 407 w 443"/>
              <a:gd name="connsiteY67" fmla="*/ 538 h 759"/>
              <a:gd name="connsiteX68" fmla="*/ 412 w 443"/>
              <a:gd name="connsiteY68" fmla="*/ 527 h 759"/>
              <a:gd name="connsiteX69" fmla="*/ 412 w 443"/>
              <a:gd name="connsiteY69" fmla="*/ 527 h 759"/>
              <a:gd name="connsiteX70" fmla="*/ 417 w 443"/>
              <a:gd name="connsiteY70" fmla="*/ 527 h 759"/>
              <a:gd name="connsiteX71" fmla="*/ 417 w 443"/>
              <a:gd name="connsiteY71" fmla="*/ 527 h 759"/>
              <a:gd name="connsiteX72" fmla="*/ 417 w 443"/>
              <a:gd name="connsiteY72" fmla="*/ 532 h 759"/>
              <a:gd name="connsiteX73" fmla="*/ 417 w 443"/>
              <a:gd name="connsiteY73" fmla="*/ 538 h 759"/>
              <a:gd name="connsiteX74" fmla="*/ 422 w 443"/>
              <a:gd name="connsiteY74" fmla="*/ 543 h 759"/>
              <a:gd name="connsiteX75" fmla="*/ 422 w 443"/>
              <a:gd name="connsiteY75" fmla="*/ 559 h 759"/>
              <a:gd name="connsiteX76" fmla="*/ 422 w 443"/>
              <a:gd name="connsiteY76" fmla="*/ 569 h 759"/>
              <a:gd name="connsiteX77" fmla="*/ 422 w 443"/>
              <a:gd name="connsiteY77" fmla="*/ 585 h 759"/>
              <a:gd name="connsiteX78" fmla="*/ 422 w 443"/>
              <a:gd name="connsiteY78" fmla="*/ 601 h 759"/>
              <a:gd name="connsiteX79" fmla="*/ 422 w 443"/>
              <a:gd name="connsiteY79" fmla="*/ 622 h 759"/>
              <a:gd name="connsiteX80" fmla="*/ 422 w 443"/>
              <a:gd name="connsiteY80" fmla="*/ 638 h 759"/>
              <a:gd name="connsiteX81" fmla="*/ 422 w 443"/>
              <a:gd name="connsiteY81" fmla="*/ 653 h 759"/>
              <a:gd name="connsiteX82" fmla="*/ 428 w 443"/>
              <a:gd name="connsiteY82" fmla="*/ 669 h 759"/>
              <a:gd name="connsiteX83" fmla="*/ 428 w 443"/>
              <a:gd name="connsiteY83" fmla="*/ 685 h 759"/>
              <a:gd name="connsiteX84" fmla="*/ 433 w 443"/>
              <a:gd name="connsiteY84" fmla="*/ 696 h 759"/>
              <a:gd name="connsiteX85" fmla="*/ 433 w 443"/>
              <a:gd name="connsiteY85" fmla="*/ 706 h 759"/>
              <a:gd name="connsiteX86" fmla="*/ 438 w 443"/>
              <a:gd name="connsiteY86" fmla="*/ 717 h 759"/>
              <a:gd name="connsiteX87" fmla="*/ 438 w 443"/>
              <a:gd name="connsiteY87" fmla="*/ 722 h 759"/>
              <a:gd name="connsiteX88" fmla="*/ 443 w 443"/>
              <a:gd name="connsiteY88" fmla="*/ 732 h 759"/>
              <a:gd name="connsiteX89" fmla="*/ 443 w 443"/>
              <a:gd name="connsiteY89" fmla="*/ 738 h 759"/>
              <a:gd name="connsiteX90" fmla="*/ 443 w 443"/>
              <a:gd name="connsiteY90" fmla="*/ 743 h 759"/>
              <a:gd name="connsiteX91" fmla="*/ 443 w 443"/>
              <a:gd name="connsiteY91" fmla="*/ 748 h 759"/>
              <a:gd name="connsiteX92" fmla="*/ 438 w 443"/>
              <a:gd name="connsiteY92" fmla="*/ 753 h 759"/>
              <a:gd name="connsiteX93" fmla="*/ 433 w 443"/>
              <a:gd name="connsiteY93" fmla="*/ 759 h 759"/>
              <a:gd name="connsiteX94" fmla="*/ 422 w 443"/>
              <a:gd name="connsiteY94" fmla="*/ 759 h 759"/>
              <a:gd name="connsiteX95" fmla="*/ 412 w 443"/>
              <a:gd name="connsiteY95" fmla="*/ 759 h 759"/>
              <a:gd name="connsiteX96" fmla="*/ 396 w 443"/>
              <a:gd name="connsiteY96" fmla="*/ 759 h 759"/>
              <a:gd name="connsiteX97" fmla="*/ 380 w 443"/>
              <a:gd name="connsiteY97" fmla="*/ 753 h 759"/>
              <a:gd name="connsiteX98" fmla="*/ 359 w 443"/>
              <a:gd name="connsiteY98" fmla="*/ 753 h 759"/>
              <a:gd name="connsiteX99" fmla="*/ 338 w 443"/>
              <a:gd name="connsiteY99" fmla="*/ 748 h 759"/>
              <a:gd name="connsiteX100" fmla="*/ 317 w 443"/>
              <a:gd name="connsiteY100" fmla="*/ 743 h 759"/>
              <a:gd name="connsiteX101" fmla="*/ 307 w 443"/>
              <a:gd name="connsiteY101" fmla="*/ 738 h 759"/>
              <a:gd name="connsiteX102" fmla="*/ 296 w 443"/>
              <a:gd name="connsiteY102" fmla="*/ 732 h 759"/>
              <a:gd name="connsiteX103" fmla="*/ 280 w 443"/>
              <a:gd name="connsiteY103" fmla="*/ 727 h 759"/>
              <a:gd name="connsiteX104" fmla="*/ 270 w 443"/>
              <a:gd name="connsiteY104" fmla="*/ 722 h 759"/>
              <a:gd name="connsiteX105" fmla="*/ 254 w 443"/>
              <a:gd name="connsiteY105" fmla="*/ 717 h 759"/>
              <a:gd name="connsiteX106" fmla="*/ 238 w 443"/>
              <a:gd name="connsiteY106" fmla="*/ 706 h 759"/>
              <a:gd name="connsiteX107" fmla="*/ 228 w 443"/>
              <a:gd name="connsiteY107" fmla="*/ 696 h 759"/>
              <a:gd name="connsiteX108" fmla="*/ 212 w 443"/>
              <a:gd name="connsiteY108" fmla="*/ 685 h 759"/>
              <a:gd name="connsiteX109" fmla="*/ 180 w 443"/>
              <a:gd name="connsiteY109" fmla="*/ 659 h 759"/>
              <a:gd name="connsiteX110" fmla="*/ 154 w 443"/>
              <a:gd name="connsiteY110" fmla="*/ 632 h 759"/>
              <a:gd name="connsiteX111" fmla="*/ 143 w 443"/>
              <a:gd name="connsiteY111" fmla="*/ 622 h 759"/>
              <a:gd name="connsiteX112" fmla="*/ 133 w 443"/>
              <a:gd name="connsiteY112" fmla="*/ 606 h 759"/>
              <a:gd name="connsiteX113" fmla="*/ 122 w 443"/>
              <a:gd name="connsiteY113" fmla="*/ 590 h 759"/>
              <a:gd name="connsiteX114" fmla="*/ 112 w 443"/>
              <a:gd name="connsiteY114" fmla="*/ 574 h 759"/>
              <a:gd name="connsiteX115" fmla="*/ 106 w 443"/>
              <a:gd name="connsiteY115" fmla="*/ 559 h 759"/>
              <a:gd name="connsiteX116" fmla="*/ 96 w 443"/>
              <a:gd name="connsiteY116" fmla="*/ 543 h 759"/>
              <a:gd name="connsiteX117" fmla="*/ 91 w 443"/>
              <a:gd name="connsiteY117" fmla="*/ 527 h 759"/>
              <a:gd name="connsiteX118" fmla="*/ 80 w 443"/>
              <a:gd name="connsiteY118" fmla="*/ 511 h 759"/>
              <a:gd name="connsiteX119" fmla="*/ 75 w 443"/>
              <a:gd name="connsiteY119" fmla="*/ 501 h 759"/>
              <a:gd name="connsiteX120" fmla="*/ 75 w 443"/>
              <a:gd name="connsiteY120" fmla="*/ 485 h 759"/>
              <a:gd name="connsiteX121" fmla="*/ 70 w 443"/>
              <a:gd name="connsiteY121" fmla="*/ 469 h 759"/>
              <a:gd name="connsiteX122" fmla="*/ 70 w 443"/>
              <a:gd name="connsiteY122" fmla="*/ 453 h 759"/>
              <a:gd name="connsiteX123" fmla="*/ 64 w 443"/>
              <a:gd name="connsiteY123" fmla="*/ 422 h 759"/>
              <a:gd name="connsiteX124" fmla="*/ 59 w 443"/>
              <a:gd name="connsiteY124" fmla="*/ 385 h 759"/>
              <a:gd name="connsiteX125" fmla="*/ 59 w 443"/>
              <a:gd name="connsiteY125" fmla="*/ 353 h 759"/>
              <a:gd name="connsiteX126" fmla="*/ 59 w 443"/>
              <a:gd name="connsiteY126" fmla="*/ 316 h 759"/>
              <a:gd name="connsiteX127" fmla="*/ 59 w 443"/>
              <a:gd name="connsiteY127" fmla="*/ 279 h 759"/>
              <a:gd name="connsiteX128" fmla="*/ 59 w 443"/>
              <a:gd name="connsiteY128" fmla="*/ 243 h 759"/>
              <a:gd name="connsiteX129" fmla="*/ 64 w 443"/>
              <a:gd name="connsiteY129" fmla="*/ 200 h 759"/>
              <a:gd name="connsiteX130" fmla="*/ 70 w 443"/>
              <a:gd name="connsiteY130" fmla="*/ 158 h 759"/>
              <a:gd name="connsiteX131" fmla="*/ 70 w 443"/>
              <a:gd name="connsiteY131" fmla="*/ 142 h 759"/>
              <a:gd name="connsiteX132" fmla="*/ 70 w 443"/>
              <a:gd name="connsiteY132" fmla="*/ 127 h 759"/>
              <a:gd name="connsiteX133" fmla="*/ 70 w 443"/>
              <a:gd name="connsiteY133" fmla="*/ 111 h 759"/>
              <a:gd name="connsiteX134" fmla="*/ 75 w 443"/>
              <a:gd name="connsiteY134" fmla="*/ 100 h 759"/>
              <a:gd name="connsiteX135" fmla="*/ 75 w 443"/>
              <a:gd name="connsiteY135" fmla="*/ 90 h 759"/>
              <a:gd name="connsiteX136" fmla="*/ 75 w 443"/>
              <a:gd name="connsiteY136" fmla="*/ 85 h 759"/>
              <a:gd name="connsiteX137" fmla="*/ 75 w 443"/>
              <a:gd name="connsiteY137" fmla="*/ 79 h 759"/>
              <a:gd name="connsiteX138" fmla="*/ 70 w 443"/>
              <a:gd name="connsiteY138" fmla="*/ 74 h 759"/>
              <a:gd name="connsiteX139" fmla="*/ 70 w 443"/>
              <a:gd name="connsiteY139" fmla="*/ 74 h 759"/>
              <a:gd name="connsiteX140" fmla="*/ 64 w 443"/>
              <a:gd name="connsiteY140" fmla="*/ 74 h 759"/>
              <a:gd name="connsiteX141" fmla="*/ 59 w 443"/>
              <a:gd name="connsiteY141" fmla="*/ 74 h 759"/>
              <a:gd name="connsiteX142" fmla="*/ 6 w 443"/>
              <a:gd name="connsiteY142" fmla="*/ 48 h 759"/>
              <a:gd name="connsiteX143" fmla="*/ 22 w 443"/>
              <a:gd name="connsiteY143" fmla="*/ 42 h 759"/>
              <a:gd name="connsiteX144" fmla="*/ 38 w 443"/>
              <a:gd name="connsiteY144" fmla="*/ 37 h 759"/>
              <a:gd name="connsiteX145" fmla="*/ 48 w 443"/>
              <a:gd name="connsiteY145" fmla="*/ 37 h 759"/>
              <a:gd name="connsiteX146" fmla="*/ 59 w 443"/>
              <a:gd name="connsiteY146" fmla="*/ 32 h 759"/>
              <a:gd name="connsiteX147" fmla="*/ 64 w 443"/>
              <a:gd name="connsiteY147" fmla="*/ 27 h 759"/>
              <a:gd name="connsiteX148" fmla="*/ 70 w 443"/>
              <a:gd name="connsiteY148" fmla="*/ 21 h 759"/>
              <a:gd name="connsiteX149" fmla="*/ 75 w 443"/>
              <a:gd name="connsiteY149" fmla="*/ 16 h 759"/>
              <a:gd name="connsiteX150" fmla="*/ 80 w 443"/>
              <a:gd name="connsiteY150" fmla="*/ 11 h 759"/>
              <a:gd name="connsiteX151" fmla="*/ 85 w 443"/>
              <a:gd name="connsiteY151" fmla="*/ 6 h 759"/>
              <a:gd name="connsiteX152" fmla="*/ 91 w 443"/>
              <a:gd name="connsiteY152" fmla="*/ 0 h 759"/>
              <a:gd name="connsiteX153" fmla="*/ 96 w 443"/>
              <a:gd name="connsiteY153" fmla="*/ 0 h 759"/>
              <a:gd name="connsiteX154" fmla="*/ 101 w 443"/>
              <a:gd name="connsiteY154" fmla="*/ 0 h 759"/>
              <a:gd name="connsiteX155" fmla="*/ 101 w 443"/>
              <a:gd name="connsiteY155" fmla="*/ 0 h 759"/>
              <a:gd name="connsiteX0" fmla="*/ 98 w 440"/>
              <a:gd name="connsiteY0" fmla="*/ 0 h 759"/>
              <a:gd name="connsiteX1" fmla="*/ 109 w 440"/>
              <a:gd name="connsiteY1" fmla="*/ 0 h 759"/>
              <a:gd name="connsiteX2" fmla="*/ 119 w 440"/>
              <a:gd name="connsiteY2" fmla="*/ 6 h 759"/>
              <a:gd name="connsiteX3" fmla="*/ 130 w 440"/>
              <a:gd name="connsiteY3" fmla="*/ 11 h 759"/>
              <a:gd name="connsiteX4" fmla="*/ 146 w 440"/>
              <a:gd name="connsiteY4" fmla="*/ 21 h 759"/>
              <a:gd name="connsiteX5" fmla="*/ 156 w 440"/>
              <a:gd name="connsiteY5" fmla="*/ 32 h 759"/>
              <a:gd name="connsiteX6" fmla="*/ 167 w 440"/>
              <a:gd name="connsiteY6" fmla="*/ 37 h 759"/>
              <a:gd name="connsiteX7" fmla="*/ 167 w 440"/>
              <a:gd name="connsiteY7" fmla="*/ 42 h 759"/>
              <a:gd name="connsiteX8" fmla="*/ 172 w 440"/>
              <a:gd name="connsiteY8" fmla="*/ 42 h 759"/>
              <a:gd name="connsiteX9" fmla="*/ 172 w 440"/>
              <a:gd name="connsiteY9" fmla="*/ 48 h 759"/>
              <a:gd name="connsiteX10" fmla="*/ 172 w 440"/>
              <a:gd name="connsiteY10" fmla="*/ 48 h 759"/>
              <a:gd name="connsiteX11" fmla="*/ 172 w 440"/>
              <a:gd name="connsiteY11" fmla="*/ 53 h 759"/>
              <a:gd name="connsiteX12" fmla="*/ 167 w 440"/>
              <a:gd name="connsiteY12" fmla="*/ 58 h 759"/>
              <a:gd name="connsiteX13" fmla="*/ 161 w 440"/>
              <a:gd name="connsiteY13" fmla="*/ 63 h 759"/>
              <a:gd name="connsiteX14" fmla="*/ 151 w 440"/>
              <a:gd name="connsiteY14" fmla="*/ 69 h 759"/>
              <a:gd name="connsiteX15" fmla="*/ 146 w 440"/>
              <a:gd name="connsiteY15" fmla="*/ 74 h 759"/>
              <a:gd name="connsiteX16" fmla="*/ 140 w 440"/>
              <a:gd name="connsiteY16" fmla="*/ 79 h 759"/>
              <a:gd name="connsiteX17" fmla="*/ 140 w 440"/>
              <a:gd name="connsiteY17" fmla="*/ 90 h 759"/>
              <a:gd name="connsiteX18" fmla="*/ 135 w 440"/>
              <a:gd name="connsiteY18" fmla="*/ 100 h 759"/>
              <a:gd name="connsiteX19" fmla="*/ 130 w 440"/>
              <a:gd name="connsiteY19" fmla="*/ 116 h 759"/>
              <a:gd name="connsiteX20" fmla="*/ 124 w 440"/>
              <a:gd name="connsiteY20" fmla="*/ 137 h 759"/>
              <a:gd name="connsiteX21" fmla="*/ 119 w 440"/>
              <a:gd name="connsiteY21" fmla="*/ 158 h 759"/>
              <a:gd name="connsiteX22" fmla="*/ 119 w 440"/>
              <a:gd name="connsiteY22" fmla="*/ 179 h 759"/>
              <a:gd name="connsiteX23" fmla="*/ 114 w 440"/>
              <a:gd name="connsiteY23" fmla="*/ 206 h 759"/>
              <a:gd name="connsiteX24" fmla="*/ 109 w 440"/>
              <a:gd name="connsiteY24" fmla="*/ 227 h 759"/>
              <a:gd name="connsiteX25" fmla="*/ 109 w 440"/>
              <a:gd name="connsiteY25" fmla="*/ 248 h 759"/>
              <a:gd name="connsiteX26" fmla="*/ 103 w 440"/>
              <a:gd name="connsiteY26" fmla="*/ 264 h 759"/>
              <a:gd name="connsiteX27" fmla="*/ 103 w 440"/>
              <a:gd name="connsiteY27" fmla="*/ 285 h 759"/>
              <a:gd name="connsiteX28" fmla="*/ 98 w 440"/>
              <a:gd name="connsiteY28" fmla="*/ 300 h 759"/>
              <a:gd name="connsiteX29" fmla="*/ 98 w 440"/>
              <a:gd name="connsiteY29" fmla="*/ 311 h 759"/>
              <a:gd name="connsiteX30" fmla="*/ 98 w 440"/>
              <a:gd name="connsiteY30" fmla="*/ 322 h 759"/>
              <a:gd name="connsiteX31" fmla="*/ 98 w 440"/>
              <a:gd name="connsiteY31" fmla="*/ 343 h 759"/>
              <a:gd name="connsiteX32" fmla="*/ 103 w 440"/>
              <a:gd name="connsiteY32" fmla="*/ 369 h 759"/>
              <a:gd name="connsiteX33" fmla="*/ 109 w 440"/>
              <a:gd name="connsiteY33" fmla="*/ 411 h 759"/>
              <a:gd name="connsiteX34" fmla="*/ 109 w 440"/>
              <a:gd name="connsiteY34" fmla="*/ 437 h 759"/>
              <a:gd name="connsiteX35" fmla="*/ 114 w 440"/>
              <a:gd name="connsiteY35" fmla="*/ 464 h 759"/>
              <a:gd name="connsiteX36" fmla="*/ 124 w 440"/>
              <a:gd name="connsiteY36" fmla="*/ 490 h 759"/>
              <a:gd name="connsiteX37" fmla="*/ 130 w 440"/>
              <a:gd name="connsiteY37" fmla="*/ 506 h 759"/>
              <a:gd name="connsiteX38" fmla="*/ 135 w 440"/>
              <a:gd name="connsiteY38" fmla="*/ 516 h 759"/>
              <a:gd name="connsiteX39" fmla="*/ 151 w 440"/>
              <a:gd name="connsiteY39" fmla="*/ 543 h 759"/>
              <a:gd name="connsiteX40" fmla="*/ 167 w 440"/>
              <a:gd name="connsiteY40" fmla="*/ 564 h 759"/>
              <a:gd name="connsiteX41" fmla="*/ 182 w 440"/>
              <a:gd name="connsiteY41" fmla="*/ 585 h 759"/>
              <a:gd name="connsiteX42" fmla="*/ 193 w 440"/>
              <a:gd name="connsiteY42" fmla="*/ 595 h 759"/>
              <a:gd name="connsiteX43" fmla="*/ 203 w 440"/>
              <a:gd name="connsiteY43" fmla="*/ 601 h 759"/>
              <a:gd name="connsiteX44" fmla="*/ 225 w 440"/>
              <a:gd name="connsiteY44" fmla="*/ 622 h 759"/>
              <a:gd name="connsiteX45" fmla="*/ 246 w 440"/>
              <a:gd name="connsiteY45" fmla="*/ 632 h 759"/>
              <a:gd name="connsiteX46" fmla="*/ 267 w 440"/>
              <a:gd name="connsiteY46" fmla="*/ 648 h 759"/>
              <a:gd name="connsiteX47" fmla="*/ 293 w 440"/>
              <a:gd name="connsiteY47" fmla="*/ 659 h 759"/>
              <a:gd name="connsiteX48" fmla="*/ 304 w 440"/>
              <a:gd name="connsiteY48" fmla="*/ 664 h 759"/>
              <a:gd name="connsiteX49" fmla="*/ 314 w 440"/>
              <a:gd name="connsiteY49" fmla="*/ 669 h 759"/>
              <a:gd name="connsiteX50" fmla="*/ 325 w 440"/>
              <a:gd name="connsiteY50" fmla="*/ 669 h 759"/>
              <a:gd name="connsiteX51" fmla="*/ 335 w 440"/>
              <a:gd name="connsiteY51" fmla="*/ 674 h 759"/>
              <a:gd name="connsiteX52" fmla="*/ 340 w 440"/>
              <a:gd name="connsiteY52" fmla="*/ 674 h 759"/>
              <a:gd name="connsiteX53" fmla="*/ 346 w 440"/>
              <a:gd name="connsiteY53" fmla="*/ 674 h 759"/>
              <a:gd name="connsiteX54" fmla="*/ 356 w 440"/>
              <a:gd name="connsiteY54" fmla="*/ 674 h 759"/>
              <a:gd name="connsiteX55" fmla="*/ 361 w 440"/>
              <a:gd name="connsiteY55" fmla="*/ 669 h 759"/>
              <a:gd name="connsiteX56" fmla="*/ 361 w 440"/>
              <a:gd name="connsiteY56" fmla="*/ 664 h 759"/>
              <a:gd name="connsiteX57" fmla="*/ 367 w 440"/>
              <a:gd name="connsiteY57" fmla="*/ 659 h 759"/>
              <a:gd name="connsiteX58" fmla="*/ 372 w 440"/>
              <a:gd name="connsiteY58" fmla="*/ 653 h 759"/>
              <a:gd name="connsiteX59" fmla="*/ 372 w 440"/>
              <a:gd name="connsiteY59" fmla="*/ 643 h 759"/>
              <a:gd name="connsiteX60" fmla="*/ 377 w 440"/>
              <a:gd name="connsiteY60" fmla="*/ 627 h 759"/>
              <a:gd name="connsiteX61" fmla="*/ 383 w 440"/>
              <a:gd name="connsiteY61" fmla="*/ 611 h 759"/>
              <a:gd name="connsiteX62" fmla="*/ 388 w 440"/>
              <a:gd name="connsiteY62" fmla="*/ 595 h 759"/>
              <a:gd name="connsiteX63" fmla="*/ 388 w 440"/>
              <a:gd name="connsiteY63" fmla="*/ 580 h 759"/>
              <a:gd name="connsiteX64" fmla="*/ 393 w 440"/>
              <a:gd name="connsiteY64" fmla="*/ 564 h 759"/>
              <a:gd name="connsiteX65" fmla="*/ 398 w 440"/>
              <a:gd name="connsiteY65" fmla="*/ 553 h 759"/>
              <a:gd name="connsiteX66" fmla="*/ 404 w 440"/>
              <a:gd name="connsiteY66" fmla="*/ 543 h 759"/>
              <a:gd name="connsiteX67" fmla="*/ 404 w 440"/>
              <a:gd name="connsiteY67" fmla="*/ 538 h 759"/>
              <a:gd name="connsiteX68" fmla="*/ 409 w 440"/>
              <a:gd name="connsiteY68" fmla="*/ 527 h 759"/>
              <a:gd name="connsiteX69" fmla="*/ 409 w 440"/>
              <a:gd name="connsiteY69" fmla="*/ 527 h 759"/>
              <a:gd name="connsiteX70" fmla="*/ 414 w 440"/>
              <a:gd name="connsiteY70" fmla="*/ 527 h 759"/>
              <a:gd name="connsiteX71" fmla="*/ 414 w 440"/>
              <a:gd name="connsiteY71" fmla="*/ 527 h 759"/>
              <a:gd name="connsiteX72" fmla="*/ 414 w 440"/>
              <a:gd name="connsiteY72" fmla="*/ 532 h 759"/>
              <a:gd name="connsiteX73" fmla="*/ 414 w 440"/>
              <a:gd name="connsiteY73" fmla="*/ 538 h 759"/>
              <a:gd name="connsiteX74" fmla="*/ 419 w 440"/>
              <a:gd name="connsiteY74" fmla="*/ 543 h 759"/>
              <a:gd name="connsiteX75" fmla="*/ 419 w 440"/>
              <a:gd name="connsiteY75" fmla="*/ 559 h 759"/>
              <a:gd name="connsiteX76" fmla="*/ 419 w 440"/>
              <a:gd name="connsiteY76" fmla="*/ 569 h 759"/>
              <a:gd name="connsiteX77" fmla="*/ 419 w 440"/>
              <a:gd name="connsiteY77" fmla="*/ 585 h 759"/>
              <a:gd name="connsiteX78" fmla="*/ 419 w 440"/>
              <a:gd name="connsiteY78" fmla="*/ 601 h 759"/>
              <a:gd name="connsiteX79" fmla="*/ 419 w 440"/>
              <a:gd name="connsiteY79" fmla="*/ 622 h 759"/>
              <a:gd name="connsiteX80" fmla="*/ 419 w 440"/>
              <a:gd name="connsiteY80" fmla="*/ 638 h 759"/>
              <a:gd name="connsiteX81" fmla="*/ 419 w 440"/>
              <a:gd name="connsiteY81" fmla="*/ 653 h 759"/>
              <a:gd name="connsiteX82" fmla="*/ 425 w 440"/>
              <a:gd name="connsiteY82" fmla="*/ 669 h 759"/>
              <a:gd name="connsiteX83" fmla="*/ 425 w 440"/>
              <a:gd name="connsiteY83" fmla="*/ 685 h 759"/>
              <a:gd name="connsiteX84" fmla="*/ 430 w 440"/>
              <a:gd name="connsiteY84" fmla="*/ 696 h 759"/>
              <a:gd name="connsiteX85" fmla="*/ 430 w 440"/>
              <a:gd name="connsiteY85" fmla="*/ 706 h 759"/>
              <a:gd name="connsiteX86" fmla="*/ 435 w 440"/>
              <a:gd name="connsiteY86" fmla="*/ 717 h 759"/>
              <a:gd name="connsiteX87" fmla="*/ 435 w 440"/>
              <a:gd name="connsiteY87" fmla="*/ 722 h 759"/>
              <a:gd name="connsiteX88" fmla="*/ 440 w 440"/>
              <a:gd name="connsiteY88" fmla="*/ 732 h 759"/>
              <a:gd name="connsiteX89" fmla="*/ 440 w 440"/>
              <a:gd name="connsiteY89" fmla="*/ 738 h 759"/>
              <a:gd name="connsiteX90" fmla="*/ 440 w 440"/>
              <a:gd name="connsiteY90" fmla="*/ 743 h 759"/>
              <a:gd name="connsiteX91" fmla="*/ 440 w 440"/>
              <a:gd name="connsiteY91" fmla="*/ 748 h 759"/>
              <a:gd name="connsiteX92" fmla="*/ 435 w 440"/>
              <a:gd name="connsiteY92" fmla="*/ 753 h 759"/>
              <a:gd name="connsiteX93" fmla="*/ 430 w 440"/>
              <a:gd name="connsiteY93" fmla="*/ 759 h 759"/>
              <a:gd name="connsiteX94" fmla="*/ 419 w 440"/>
              <a:gd name="connsiteY94" fmla="*/ 759 h 759"/>
              <a:gd name="connsiteX95" fmla="*/ 409 w 440"/>
              <a:gd name="connsiteY95" fmla="*/ 759 h 759"/>
              <a:gd name="connsiteX96" fmla="*/ 393 w 440"/>
              <a:gd name="connsiteY96" fmla="*/ 759 h 759"/>
              <a:gd name="connsiteX97" fmla="*/ 377 w 440"/>
              <a:gd name="connsiteY97" fmla="*/ 753 h 759"/>
              <a:gd name="connsiteX98" fmla="*/ 356 w 440"/>
              <a:gd name="connsiteY98" fmla="*/ 753 h 759"/>
              <a:gd name="connsiteX99" fmla="*/ 335 w 440"/>
              <a:gd name="connsiteY99" fmla="*/ 748 h 759"/>
              <a:gd name="connsiteX100" fmla="*/ 314 w 440"/>
              <a:gd name="connsiteY100" fmla="*/ 743 h 759"/>
              <a:gd name="connsiteX101" fmla="*/ 304 w 440"/>
              <a:gd name="connsiteY101" fmla="*/ 738 h 759"/>
              <a:gd name="connsiteX102" fmla="*/ 293 w 440"/>
              <a:gd name="connsiteY102" fmla="*/ 732 h 759"/>
              <a:gd name="connsiteX103" fmla="*/ 277 w 440"/>
              <a:gd name="connsiteY103" fmla="*/ 727 h 759"/>
              <a:gd name="connsiteX104" fmla="*/ 267 w 440"/>
              <a:gd name="connsiteY104" fmla="*/ 722 h 759"/>
              <a:gd name="connsiteX105" fmla="*/ 251 w 440"/>
              <a:gd name="connsiteY105" fmla="*/ 717 h 759"/>
              <a:gd name="connsiteX106" fmla="*/ 235 w 440"/>
              <a:gd name="connsiteY106" fmla="*/ 706 h 759"/>
              <a:gd name="connsiteX107" fmla="*/ 225 w 440"/>
              <a:gd name="connsiteY107" fmla="*/ 696 h 759"/>
              <a:gd name="connsiteX108" fmla="*/ 209 w 440"/>
              <a:gd name="connsiteY108" fmla="*/ 685 h 759"/>
              <a:gd name="connsiteX109" fmla="*/ 177 w 440"/>
              <a:gd name="connsiteY109" fmla="*/ 659 h 759"/>
              <a:gd name="connsiteX110" fmla="*/ 151 w 440"/>
              <a:gd name="connsiteY110" fmla="*/ 632 h 759"/>
              <a:gd name="connsiteX111" fmla="*/ 140 w 440"/>
              <a:gd name="connsiteY111" fmla="*/ 622 h 759"/>
              <a:gd name="connsiteX112" fmla="*/ 130 w 440"/>
              <a:gd name="connsiteY112" fmla="*/ 606 h 759"/>
              <a:gd name="connsiteX113" fmla="*/ 119 w 440"/>
              <a:gd name="connsiteY113" fmla="*/ 590 h 759"/>
              <a:gd name="connsiteX114" fmla="*/ 109 w 440"/>
              <a:gd name="connsiteY114" fmla="*/ 574 h 759"/>
              <a:gd name="connsiteX115" fmla="*/ 103 w 440"/>
              <a:gd name="connsiteY115" fmla="*/ 559 h 759"/>
              <a:gd name="connsiteX116" fmla="*/ 93 w 440"/>
              <a:gd name="connsiteY116" fmla="*/ 543 h 759"/>
              <a:gd name="connsiteX117" fmla="*/ 88 w 440"/>
              <a:gd name="connsiteY117" fmla="*/ 527 h 759"/>
              <a:gd name="connsiteX118" fmla="*/ 77 w 440"/>
              <a:gd name="connsiteY118" fmla="*/ 511 h 759"/>
              <a:gd name="connsiteX119" fmla="*/ 72 w 440"/>
              <a:gd name="connsiteY119" fmla="*/ 501 h 759"/>
              <a:gd name="connsiteX120" fmla="*/ 72 w 440"/>
              <a:gd name="connsiteY120" fmla="*/ 485 h 759"/>
              <a:gd name="connsiteX121" fmla="*/ 67 w 440"/>
              <a:gd name="connsiteY121" fmla="*/ 469 h 759"/>
              <a:gd name="connsiteX122" fmla="*/ 67 w 440"/>
              <a:gd name="connsiteY122" fmla="*/ 453 h 759"/>
              <a:gd name="connsiteX123" fmla="*/ 61 w 440"/>
              <a:gd name="connsiteY123" fmla="*/ 422 h 759"/>
              <a:gd name="connsiteX124" fmla="*/ 56 w 440"/>
              <a:gd name="connsiteY124" fmla="*/ 385 h 759"/>
              <a:gd name="connsiteX125" fmla="*/ 56 w 440"/>
              <a:gd name="connsiteY125" fmla="*/ 353 h 759"/>
              <a:gd name="connsiteX126" fmla="*/ 56 w 440"/>
              <a:gd name="connsiteY126" fmla="*/ 316 h 759"/>
              <a:gd name="connsiteX127" fmla="*/ 56 w 440"/>
              <a:gd name="connsiteY127" fmla="*/ 279 h 759"/>
              <a:gd name="connsiteX128" fmla="*/ 56 w 440"/>
              <a:gd name="connsiteY128" fmla="*/ 243 h 759"/>
              <a:gd name="connsiteX129" fmla="*/ 61 w 440"/>
              <a:gd name="connsiteY129" fmla="*/ 200 h 759"/>
              <a:gd name="connsiteX130" fmla="*/ 67 w 440"/>
              <a:gd name="connsiteY130" fmla="*/ 158 h 759"/>
              <a:gd name="connsiteX131" fmla="*/ 67 w 440"/>
              <a:gd name="connsiteY131" fmla="*/ 142 h 759"/>
              <a:gd name="connsiteX132" fmla="*/ 67 w 440"/>
              <a:gd name="connsiteY132" fmla="*/ 127 h 759"/>
              <a:gd name="connsiteX133" fmla="*/ 67 w 440"/>
              <a:gd name="connsiteY133" fmla="*/ 111 h 759"/>
              <a:gd name="connsiteX134" fmla="*/ 72 w 440"/>
              <a:gd name="connsiteY134" fmla="*/ 100 h 759"/>
              <a:gd name="connsiteX135" fmla="*/ 72 w 440"/>
              <a:gd name="connsiteY135" fmla="*/ 90 h 759"/>
              <a:gd name="connsiteX136" fmla="*/ 72 w 440"/>
              <a:gd name="connsiteY136" fmla="*/ 85 h 759"/>
              <a:gd name="connsiteX137" fmla="*/ 72 w 440"/>
              <a:gd name="connsiteY137" fmla="*/ 79 h 759"/>
              <a:gd name="connsiteX138" fmla="*/ 67 w 440"/>
              <a:gd name="connsiteY138" fmla="*/ 74 h 759"/>
              <a:gd name="connsiteX139" fmla="*/ 67 w 440"/>
              <a:gd name="connsiteY139" fmla="*/ 74 h 759"/>
              <a:gd name="connsiteX140" fmla="*/ 61 w 440"/>
              <a:gd name="connsiteY140" fmla="*/ 74 h 759"/>
              <a:gd name="connsiteX141" fmla="*/ 56 w 440"/>
              <a:gd name="connsiteY141" fmla="*/ 74 h 759"/>
              <a:gd name="connsiteX142" fmla="*/ 3 w 440"/>
              <a:gd name="connsiteY142" fmla="*/ 48 h 759"/>
              <a:gd name="connsiteX143" fmla="*/ 35 w 440"/>
              <a:gd name="connsiteY143" fmla="*/ 37 h 759"/>
              <a:gd name="connsiteX144" fmla="*/ 45 w 440"/>
              <a:gd name="connsiteY144" fmla="*/ 37 h 759"/>
              <a:gd name="connsiteX145" fmla="*/ 56 w 440"/>
              <a:gd name="connsiteY145" fmla="*/ 32 h 759"/>
              <a:gd name="connsiteX146" fmla="*/ 61 w 440"/>
              <a:gd name="connsiteY146" fmla="*/ 27 h 759"/>
              <a:gd name="connsiteX147" fmla="*/ 67 w 440"/>
              <a:gd name="connsiteY147" fmla="*/ 21 h 759"/>
              <a:gd name="connsiteX148" fmla="*/ 72 w 440"/>
              <a:gd name="connsiteY148" fmla="*/ 16 h 759"/>
              <a:gd name="connsiteX149" fmla="*/ 77 w 440"/>
              <a:gd name="connsiteY149" fmla="*/ 11 h 759"/>
              <a:gd name="connsiteX150" fmla="*/ 82 w 440"/>
              <a:gd name="connsiteY150" fmla="*/ 6 h 759"/>
              <a:gd name="connsiteX151" fmla="*/ 88 w 440"/>
              <a:gd name="connsiteY151" fmla="*/ 0 h 759"/>
              <a:gd name="connsiteX152" fmla="*/ 93 w 440"/>
              <a:gd name="connsiteY152" fmla="*/ 0 h 759"/>
              <a:gd name="connsiteX153" fmla="*/ 98 w 440"/>
              <a:gd name="connsiteY153" fmla="*/ 0 h 759"/>
              <a:gd name="connsiteX154" fmla="*/ 98 w 440"/>
              <a:gd name="connsiteY154" fmla="*/ 0 h 759"/>
              <a:gd name="connsiteX0" fmla="*/ 63 w 405"/>
              <a:gd name="connsiteY0" fmla="*/ 0 h 759"/>
              <a:gd name="connsiteX1" fmla="*/ 74 w 405"/>
              <a:gd name="connsiteY1" fmla="*/ 0 h 759"/>
              <a:gd name="connsiteX2" fmla="*/ 84 w 405"/>
              <a:gd name="connsiteY2" fmla="*/ 6 h 759"/>
              <a:gd name="connsiteX3" fmla="*/ 95 w 405"/>
              <a:gd name="connsiteY3" fmla="*/ 11 h 759"/>
              <a:gd name="connsiteX4" fmla="*/ 111 w 405"/>
              <a:gd name="connsiteY4" fmla="*/ 21 h 759"/>
              <a:gd name="connsiteX5" fmla="*/ 121 w 405"/>
              <a:gd name="connsiteY5" fmla="*/ 32 h 759"/>
              <a:gd name="connsiteX6" fmla="*/ 132 w 405"/>
              <a:gd name="connsiteY6" fmla="*/ 37 h 759"/>
              <a:gd name="connsiteX7" fmla="*/ 132 w 405"/>
              <a:gd name="connsiteY7" fmla="*/ 42 h 759"/>
              <a:gd name="connsiteX8" fmla="*/ 137 w 405"/>
              <a:gd name="connsiteY8" fmla="*/ 42 h 759"/>
              <a:gd name="connsiteX9" fmla="*/ 137 w 405"/>
              <a:gd name="connsiteY9" fmla="*/ 48 h 759"/>
              <a:gd name="connsiteX10" fmla="*/ 137 w 405"/>
              <a:gd name="connsiteY10" fmla="*/ 48 h 759"/>
              <a:gd name="connsiteX11" fmla="*/ 137 w 405"/>
              <a:gd name="connsiteY11" fmla="*/ 53 h 759"/>
              <a:gd name="connsiteX12" fmla="*/ 132 w 405"/>
              <a:gd name="connsiteY12" fmla="*/ 58 h 759"/>
              <a:gd name="connsiteX13" fmla="*/ 126 w 405"/>
              <a:gd name="connsiteY13" fmla="*/ 63 h 759"/>
              <a:gd name="connsiteX14" fmla="*/ 116 w 405"/>
              <a:gd name="connsiteY14" fmla="*/ 69 h 759"/>
              <a:gd name="connsiteX15" fmla="*/ 111 w 405"/>
              <a:gd name="connsiteY15" fmla="*/ 74 h 759"/>
              <a:gd name="connsiteX16" fmla="*/ 105 w 405"/>
              <a:gd name="connsiteY16" fmla="*/ 79 h 759"/>
              <a:gd name="connsiteX17" fmla="*/ 105 w 405"/>
              <a:gd name="connsiteY17" fmla="*/ 90 h 759"/>
              <a:gd name="connsiteX18" fmla="*/ 100 w 405"/>
              <a:gd name="connsiteY18" fmla="*/ 100 h 759"/>
              <a:gd name="connsiteX19" fmla="*/ 95 w 405"/>
              <a:gd name="connsiteY19" fmla="*/ 116 h 759"/>
              <a:gd name="connsiteX20" fmla="*/ 89 w 405"/>
              <a:gd name="connsiteY20" fmla="*/ 137 h 759"/>
              <a:gd name="connsiteX21" fmla="*/ 84 w 405"/>
              <a:gd name="connsiteY21" fmla="*/ 158 h 759"/>
              <a:gd name="connsiteX22" fmla="*/ 84 w 405"/>
              <a:gd name="connsiteY22" fmla="*/ 179 h 759"/>
              <a:gd name="connsiteX23" fmla="*/ 79 w 405"/>
              <a:gd name="connsiteY23" fmla="*/ 206 h 759"/>
              <a:gd name="connsiteX24" fmla="*/ 74 w 405"/>
              <a:gd name="connsiteY24" fmla="*/ 227 h 759"/>
              <a:gd name="connsiteX25" fmla="*/ 74 w 405"/>
              <a:gd name="connsiteY25" fmla="*/ 248 h 759"/>
              <a:gd name="connsiteX26" fmla="*/ 68 w 405"/>
              <a:gd name="connsiteY26" fmla="*/ 264 h 759"/>
              <a:gd name="connsiteX27" fmla="*/ 68 w 405"/>
              <a:gd name="connsiteY27" fmla="*/ 285 h 759"/>
              <a:gd name="connsiteX28" fmla="*/ 63 w 405"/>
              <a:gd name="connsiteY28" fmla="*/ 300 h 759"/>
              <a:gd name="connsiteX29" fmla="*/ 63 w 405"/>
              <a:gd name="connsiteY29" fmla="*/ 311 h 759"/>
              <a:gd name="connsiteX30" fmla="*/ 63 w 405"/>
              <a:gd name="connsiteY30" fmla="*/ 322 h 759"/>
              <a:gd name="connsiteX31" fmla="*/ 63 w 405"/>
              <a:gd name="connsiteY31" fmla="*/ 343 h 759"/>
              <a:gd name="connsiteX32" fmla="*/ 68 w 405"/>
              <a:gd name="connsiteY32" fmla="*/ 369 h 759"/>
              <a:gd name="connsiteX33" fmla="*/ 74 w 405"/>
              <a:gd name="connsiteY33" fmla="*/ 411 h 759"/>
              <a:gd name="connsiteX34" fmla="*/ 74 w 405"/>
              <a:gd name="connsiteY34" fmla="*/ 437 h 759"/>
              <a:gd name="connsiteX35" fmla="*/ 79 w 405"/>
              <a:gd name="connsiteY35" fmla="*/ 464 h 759"/>
              <a:gd name="connsiteX36" fmla="*/ 89 w 405"/>
              <a:gd name="connsiteY36" fmla="*/ 490 h 759"/>
              <a:gd name="connsiteX37" fmla="*/ 95 w 405"/>
              <a:gd name="connsiteY37" fmla="*/ 506 h 759"/>
              <a:gd name="connsiteX38" fmla="*/ 100 w 405"/>
              <a:gd name="connsiteY38" fmla="*/ 516 h 759"/>
              <a:gd name="connsiteX39" fmla="*/ 116 w 405"/>
              <a:gd name="connsiteY39" fmla="*/ 543 h 759"/>
              <a:gd name="connsiteX40" fmla="*/ 132 w 405"/>
              <a:gd name="connsiteY40" fmla="*/ 564 h 759"/>
              <a:gd name="connsiteX41" fmla="*/ 147 w 405"/>
              <a:gd name="connsiteY41" fmla="*/ 585 h 759"/>
              <a:gd name="connsiteX42" fmla="*/ 158 w 405"/>
              <a:gd name="connsiteY42" fmla="*/ 595 h 759"/>
              <a:gd name="connsiteX43" fmla="*/ 168 w 405"/>
              <a:gd name="connsiteY43" fmla="*/ 601 h 759"/>
              <a:gd name="connsiteX44" fmla="*/ 190 w 405"/>
              <a:gd name="connsiteY44" fmla="*/ 622 h 759"/>
              <a:gd name="connsiteX45" fmla="*/ 211 w 405"/>
              <a:gd name="connsiteY45" fmla="*/ 632 h 759"/>
              <a:gd name="connsiteX46" fmla="*/ 232 w 405"/>
              <a:gd name="connsiteY46" fmla="*/ 648 h 759"/>
              <a:gd name="connsiteX47" fmla="*/ 258 w 405"/>
              <a:gd name="connsiteY47" fmla="*/ 659 h 759"/>
              <a:gd name="connsiteX48" fmla="*/ 269 w 405"/>
              <a:gd name="connsiteY48" fmla="*/ 664 h 759"/>
              <a:gd name="connsiteX49" fmla="*/ 279 w 405"/>
              <a:gd name="connsiteY49" fmla="*/ 669 h 759"/>
              <a:gd name="connsiteX50" fmla="*/ 290 w 405"/>
              <a:gd name="connsiteY50" fmla="*/ 669 h 759"/>
              <a:gd name="connsiteX51" fmla="*/ 300 w 405"/>
              <a:gd name="connsiteY51" fmla="*/ 674 h 759"/>
              <a:gd name="connsiteX52" fmla="*/ 305 w 405"/>
              <a:gd name="connsiteY52" fmla="*/ 674 h 759"/>
              <a:gd name="connsiteX53" fmla="*/ 311 w 405"/>
              <a:gd name="connsiteY53" fmla="*/ 674 h 759"/>
              <a:gd name="connsiteX54" fmla="*/ 321 w 405"/>
              <a:gd name="connsiteY54" fmla="*/ 674 h 759"/>
              <a:gd name="connsiteX55" fmla="*/ 326 w 405"/>
              <a:gd name="connsiteY55" fmla="*/ 669 h 759"/>
              <a:gd name="connsiteX56" fmla="*/ 326 w 405"/>
              <a:gd name="connsiteY56" fmla="*/ 664 h 759"/>
              <a:gd name="connsiteX57" fmla="*/ 332 w 405"/>
              <a:gd name="connsiteY57" fmla="*/ 659 h 759"/>
              <a:gd name="connsiteX58" fmla="*/ 337 w 405"/>
              <a:gd name="connsiteY58" fmla="*/ 653 h 759"/>
              <a:gd name="connsiteX59" fmla="*/ 337 w 405"/>
              <a:gd name="connsiteY59" fmla="*/ 643 h 759"/>
              <a:gd name="connsiteX60" fmla="*/ 342 w 405"/>
              <a:gd name="connsiteY60" fmla="*/ 627 h 759"/>
              <a:gd name="connsiteX61" fmla="*/ 348 w 405"/>
              <a:gd name="connsiteY61" fmla="*/ 611 h 759"/>
              <a:gd name="connsiteX62" fmla="*/ 353 w 405"/>
              <a:gd name="connsiteY62" fmla="*/ 595 h 759"/>
              <a:gd name="connsiteX63" fmla="*/ 353 w 405"/>
              <a:gd name="connsiteY63" fmla="*/ 580 h 759"/>
              <a:gd name="connsiteX64" fmla="*/ 358 w 405"/>
              <a:gd name="connsiteY64" fmla="*/ 564 h 759"/>
              <a:gd name="connsiteX65" fmla="*/ 363 w 405"/>
              <a:gd name="connsiteY65" fmla="*/ 553 h 759"/>
              <a:gd name="connsiteX66" fmla="*/ 369 w 405"/>
              <a:gd name="connsiteY66" fmla="*/ 543 h 759"/>
              <a:gd name="connsiteX67" fmla="*/ 369 w 405"/>
              <a:gd name="connsiteY67" fmla="*/ 538 h 759"/>
              <a:gd name="connsiteX68" fmla="*/ 374 w 405"/>
              <a:gd name="connsiteY68" fmla="*/ 527 h 759"/>
              <a:gd name="connsiteX69" fmla="*/ 374 w 405"/>
              <a:gd name="connsiteY69" fmla="*/ 527 h 759"/>
              <a:gd name="connsiteX70" fmla="*/ 379 w 405"/>
              <a:gd name="connsiteY70" fmla="*/ 527 h 759"/>
              <a:gd name="connsiteX71" fmla="*/ 379 w 405"/>
              <a:gd name="connsiteY71" fmla="*/ 527 h 759"/>
              <a:gd name="connsiteX72" fmla="*/ 379 w 405"/>
              <a:gd name="connsiteY72" fmla="*/ 532 h 759"/>
              <a:gd name="connsiteX73" fmla="*/ 379 w 405"/>
              <a:gd name="connsiteY73" fmla="*/ 538 h 759"/>
              <a:gd name="connsiteX74" fmla="*/ 384 w 405"/>
              <a:gd name="connsiteY74" fmla="*/ 543 h 759"/>
              <a:gd name="connsiteX75" fmla="*/ 384 w 405"/>
              <a:gd name="connsiteY75" fmla="*/ 559 h 759"/>
              <a:gd name="connsiteX76" fmla="*/ 384 w 405"/>
              <a:gd name="connsiteY76" fmla="*/ 569 h 759"/>
              <a:gd name="connsiteX77" fmla="*/ 384 w 405"/>
              <a:gd name="connsiteY77" fmla="*/ 585 h 759"/>
              <a:gd name="connsiteX78" fmla="*/ 384 w 405"/>
              <a:gd name="connsiteY78" fmla="*/ 601 h 759"/>
              <a:gd name="connsiteX79" fmla="*/ 384 w 405"/>
              <a:gd name="connsiteY79" fmla="*/ 622 h 759"/>
              <a:gd name="connsiteX80" fmla="*/ 384 w 405"/>
              <a:gd name="connsiteY80" fmla="*/ 638 h 759"/>
              <a:gd name="connsiteX81" fmla="*/ 384 w 405"/>
              <a:gd name="connsiteY81" fmla="*/ 653 h 759"/>
              <a:gd name="connsiteX82" fmla="*/ 390 w 405"/>
              <a:gd name="connsiteY82" fmla="*/ 669 h 759"/>
              <a:gd name="connsiteX83" fmla="*/ 390 w 405"/>
              <a:gd name="connsiteY83" fmla="*/ 685 h 759"/>
              <a:gd name="connsiteX84" fmla="*/ 395 w 405"/>
              <a:gd name="connsiteY84" fmla="*/ 696 h 759"/>
              <a:gd name="connsiteX85" fmla="*/ 395 w 405"/>
              <a:gd name="connsiteY85" fmla="*/ 706 h 759"/>
              <a:gd name="connsiteX86" fmla="*/ 400 w 405"/>
              <a:gd name="connsiteY86" fmla="*/ 717 h 759"/>
              <a:gd name="connsiteX87" fmla="*/ 400 w 405"/>
              <a:gd name="connsiteY87" fmla="*/ 722 h 759"/>
              <a:gd name="connsiteX88" fmla="*/ 405 w 405"/>
              <a:gd name="connsiteY88" fmla="*/ 732 h 759"/>
              <a:gd name="connsiteX89" fmla="*/ 405 w 405"/>
              <a:gd name="connsiteY89" fmla="*/ 738 h 759"/>
              <a:gd name="connsiteX90" fmla="*/ 405 w 405"/>
              <a:gd name="connsiteY90" fmla="*/ 743 h 759"/>
              <a:gd name="connsiteX91" fmla="*/ 405 w 405"/>
              <a:gd name="connsiteY91" fmla="*/ 748 h 759"/>
              <a:gd name="connsiteX92" fmla="*/ 400 w 405"/>
              <a:gd name="connsiteY92" fmla="*/ 753 h 759"/>
              <a:gd name="connsiteX93" fmla="*/ 395 w 405"/>
              <a:gd name="connsiteY93" fmla="*/ 759 h 759"/>
              <a:gd name="connsiteX94" fmla="*/ 384 w 405"/>
              <a:gd name="connsiteY94" fmla="*/ 759 h 759"/>
              <a:gd name="connsiteX95" fmla="*/ 374 w 405"/>
              <a:gd name="connsiteY95" fmla="*/ 759 h 759"/>
              <a:gd name="connsiteX96" fmla="*/ 358 w 405"/>
              <a:gd name="connsiteY96" fmla="*/ 759 h 759"/>
              <a:gd name="connsiteX97" fmla="*/ 342 w 405"/>
              <a:gd name="connsiteY97" fmla="*/ 753 h 759"/>
              <a:gd name="connsiteX98" fmla="*/ 321 w 405"/>
              <a:gd name="connsiteY98" fmla="*/ 753 h 759"/>
              <a:gd name="connsiteX99" fmla="*/ 300 w 405"/>
              <a:gd name="connsiteY99" fmla="*/ 748 h 759"/>
              <a:gd name="connsiteX100" fmla="*/ 279 w 405"/>
              <a:gd name="connsiteY100" fmla="*/ 743 h 759"/>
              <a:gd name="connsiteX101" fmla="*/ 269 w 405"/>
              <a:gd name="connsiteY101" fmla="*/ 738 h 759"/>
              <a:gd name="connsiteX102" fmla="*/ 258 w 405"/>
              <a:gd name="connsiteY102" fmla="*/ 732 h 759"/>
              <a:gd name="connsiteX103" fmla="*/ 242 w 405"/>
              <a:gd name="connsiteY103" fmla="*/ 727 h 759"/>
              <a:gd name="connsiteX104" fmla="*/ 232 w 405"/>
              <a:gd name="connsiteY104" fmla="*/ 722 h 759"/>
              <a:gd name="connsiteX105" fmla="*/ 216 w 405"/>
              <a:gd name="connsiteY105" fmla="*/ 717 h 759"/>
              <a:gd name="connsiteX106" fmla="*/ 200 w 405"/>
              <a:gd name="connsiteY106" fmla="*/ 706 h 759"/>
              <a:gd name="connsiteX107" fmla="*/ 190 w 405"/>
              <a:gd name="connsiteY107" fmla="*/ 696 h 759"/>
              <a:gd name="connsiteX108" fmla="*/ 174 w 405"/>
              <a:gd name="connsiteY108" fmla="*/ 685 h 759"/>
              <a:gd name="connsiteX109" fmla="*/ 142 w 405"/>
              <a:gd name="connsiteY109" fmla="*/ 659 h 759"/>
              <a:gd name="connsiteX110" fmla="*/ 116 w 405"/>
              <a:gd name="connsiteY110" fmla="*/ 632 h 759"/>
              <a:gd name="connsiteX111" fmla="*/ 105 w 405"/>
              <a:gd name="connsiteY111" fmla="*/ 622 h 759"/>
              <a:gd name="connsiteX112" fmla="*/ 95 w 405"/>
              <a:gd name="connsiteY112" fmla="*/ 606 h 759"/>
              <a:gd name="connsiteX113" fmla="*/ 84 w 405"/>
              <a:gd name="connsiteY113" fmla="*/ 590 h 759"/>
              <a:gd name="connsiteX114" fmla="*/ 74 w 405"/>
              <a:gd name="connsiteY114" fmla="*/ 574 h 759"/>
              <a:gd name="connsiteX115" fmla="*/ 68 w 405"/>
              <a:gd name="connsiteY115" fmla="*/ 559 h 759"/>
              <a:gd name="connsiteX116" fmla="*/ 58 w 405"/>
              <a:gd name="connsiteY116" fmla="*/ 543 h 759"/>
              <a:gd name="connsiteX117" fmla="*/ 53 w 405"/>
              <a:gd name="connsiteY117" fmla="*/ 527 h 759"/>
              <a:gd name="connsiteX118" fmla="*/ 42 w 405"/>
              <a:gd name="connsiteY118" fmla="*/ 511 h 759"/>
              <a:gd name="connsiteX119" fmla="*/ 37 w 405"/>
              <a:gd name="connsiteY119" fmla="*/ 501 h 759"/>
              <a:gd name="connsiteX120" fmla="*/ 37 w 405"/>
              <a:gd name="connsiteY120" fmla="*/ 485 h 759"/>
              <a:gd name="connsiteX121" fmla="*/ 32 w 405"/>
              <a:gd name="connsiteY121" fmla="*/ 469 h 759"/>
              <a:gd name="connsiteX122" fmla="*/ 32 w 405"/>
              <a:gd name="connsiteY122" fmla="*/ 453 h 759"/>
              <a:gd name="connsiteX123" fmla="*/ 26 w 405"/>
              <a:gd name="connsiteY123" fmla="*/ 422 h 759"/>
              <a:gd name="connsiteX124" fmla="*/ 21 w 405"/>
              <a:gd name="connsiteY124" fmla="*/ 385 h 759"/>
              <a:gd name="connsiteX125" fmla="*/ 21 w 405"/>
              <a:gd name="connsiteY125" fmla="*/ 353 h 759"/>
              <a:gd name="connsiteX126" fmla="*/ 21 w 405"/>
              <a:gd name="connsiteY126" fmla="*/ 316 h 759"/>
              <a:gd name="connsiteX127" fmla="*/ 21 w 405"/>
              <a:gd name="connsiteY127" fmla="*/ 279 h 759"/>
              <a:gd name="connsiteX128" fmla="*/ 21 w 405"/>
              <a:gd name="connsiteY128" fmla="*/ 243 h 759"/>
              <a:gd name="connsiteX129" fmla="*/ 26 w 405"/>
              <a:gd name="connsiteY129" fmla="*/ 200 h 759"/>
              <a:gd name="connsiteX130" fmla="*/ 32 w 405"/>
              <a:gd name="connsiteY130" fmla="*/ 158 h 759"/>
              <a:gd name="connsiteX131" fmla="*/ 32 w 405"/>
              <a:gd name="connsiteY131" fmla="*/ 142 h 759"/>
              <a:gd name="connsiteX132" fmla="*/ 32 w 405"/>
              <a:gd name="connsiteY132" fmla="*/ 127 h 759"/>
              <a:gd name="connsiteX133" fmla="*/ 32 w 405"/>
              <a:gd name="connsiteY133" fmla="*/ 111 h 759"/>
              <a:gd name="connsiteX134" fmla="*/ 37 w 405"/>
              <a:gd name="connsiteY134" fmla="*/ 100 h 759"/>
              <a:gd name="connsiteX135" fmla="*/ 37 w 405"/>
              <a:gd name="connsiteY135" fmla="*/ 90 h 759"/>
              <a:gd name="connsiteX136" fmla="*/ 37 w 405"/>
              <a:gd name="connsiteY136" fmla="*/ 85 h 759"/>
              <a:gd name="connsiteX137" fmla="*/ 37 w 405"/>
              <a:gd name="connsiteY137" fmla="*/ 79 h 759"/>
              <a:gd name="connsiteX138" fmla="*/ 32 w 405"/>
              <a:gd name="connsiteY138" fmla="*/ 74 h 759"/>
              <a:gd name="connsiteX139" fmla="*/ 32 w 405"/>
              <a:gd name="connsiteY139" fmla="*/ 74 h 759"/>
              <a:gd name="connsiteX140" fmla="*/ 26 w 405"/>
              <a:gd name="connsiteY140" fmla="*/ 74 h 759"/>
              <a:gd name="connsiteX141" fmla="*/ 21 w 405"/>
              <a:gd name="connsiteY141" fmla="*/ 74 h 759"/>
              <a:gd name="connsiteX142" fmla="*/ 0 w 405"/>
              <a:gd name="connsiteY142" fmla="*/ 37 h 759"/>
              <a:gd name="connsiteX143" fmla="*/ 10 w 405"/>
              <a:gd name="connsiteY143" fmla="*/ 37 h 759"/>
              <a:gd name="connsiteX144" fmla="*/ 21 w 405"/>
              <a:gd name="connsiteY144" fmla="*/ 32 h 759"/>
              <a:gd name="connsiteX145" fmla="*/ 26 w 405"/>
              <a:gd name="connsiteY145" fmla="*/ 27 h 759"/>
              <a:gd name="connsiteX146" fmla="*/ 32 w 405"/>
              <a:gd name="connsiteY146" fmla="*/ 21 h 759"/>
              <a:gd name="connsiteX147" fmla="*/ 37 w 405"/>
              <a:gd name="connsiteY147" fmla="*/ 16 h 759"/>
              <a:gd name="connsiteX148" fmla="*/ 42 w 405"/>
              <a:gd name="connsiteY148" fmla="*/ 11 h 759"/>
              <a:gd name="connsiteX149" fmla="*/ 47 w 405"/>
              <a:gd name="connsiteY149" fmla="*/ 6 h 759"/>
              <a:gd name="connsiteX150" fmla="*/ 53 w 405"/>
              <a:gd name="connsiteY150" fmla="*/ 0 h 759"/>
              <a:gd name="connsiteX151" fmla="*/ 58 w 405"/>
              <a:gd name="connsiteY151" fmla="*/ 0 h 759"/>
              <a:gd name="connsiteX152" fmla="*/ 63 w 405"/>
              <a:gd name="connsiteY152" fmla="*/ 0 h 759"/>
              <a:gd name="connsiteX153" fmla="*/ 63 w 405"/>
              <a:gd name="connsiteY153" fmla="*/ 0 h 759"/>
              <a:gd name="connsiteX0" fmla="*/ 53 w 395"/>
              <a:gd name="connsiteY0" fmla="*/ 0 h 759"/>
              <a:gd name="connsiteX1" fmla="*/ 64 w 395"/>
              <a:gd name="connsiteY1" fmla="*/ 0 h 759"/>
              <a:gd name="connsiteX2" fmla="*/ 74 w 395"/>
              <a:gd name="connsiteY2" fmla="*/ 6 h 759"/>
              <a:gd name="connsiteX3" fmla="*/ 85 w 395"/>
              <a:gd name="connsiteY3" fmla="*/ 11 h 759"/>
              <a:gd name="connsiteX4" fmla="*/ 101 w 395"/>
              <a:gd name="connsiteY4" fmla="*/ 21 h 759"/>
              <a:gd name="connsiteX5" fmla="*/ 111 w 395"/>
              <a:gd name="connsiteY5" fmla="*/ 32 h 759"/>
              <a:gd name="connsiteX6" fmla="*/ 122 w 395"/>
              <a:gd name="connsiteY6" fmla="*/ 37 h 759"/>
              <a:gd name="connsiteX7" fmla="*/ 122 w 395"/>
              <a:gd name="connsiteY7" fmla="*/ 42 h 759"/>
              <a:gd name="connsiteX8" fmla="*/ 127 w 395"/>
              <a:gd name="connsiteY8" fmla="*/ 42 h 759"/>
              <a:gd name="connsiteX9" fmla="*/ 127 w 395"/>
              <a:gd name="connsiteY9" fmla="*/ 48 h 759"/>
              <a:gd name="connsiteX10" fmla="*/ 127 w 395"/>
              <a:gd name="connsiteY10" fmla="*/ 48 h 759"/>
              <a:gd name="connsiteX11" fmla="*/ 127 w 395"/>
              <a:gd name="connsiteY11" fmla="*/ 53 h 759"/>
              <a:gd name="connsiteX12" fmla="*/ 122 w 395"/>
              <a:gd name="connsiteY12" fmla="*/ 58 h 759"/>
              <a:gd name="connsiteX13" fmla="*/ 116 w 395"/>
              <a:gd name="connsiteY13" fmla="*/ 63 h 759"/>
              <a:gd name="connsiteX14" fmla="*/ 106 w 395"/>
              <a:gd name="connsiteY14" fmla="*/ 69 h 759"/>
              <a:gd name="connsiteX15" fmla="*/ 101 w 395"/>
              <a:gd name="connsiteY15" fmla="*/ 74 h 759"/>
              <a:gd name="connsiteX16" fmla="*/ 95 w 395"/>
              <a:gd name="connsiteY16" fmla="*/ 79 h 759"/>
              <a:gd name="connsiteX17" fmla="*/ 95 w 395"/>
              <a:gd name="connsiteY17" fmla="*/ 90 h 759"/>
              <a:gd name="connsiteX18" fmla="*/ 90 w 395"/>
              <a:gd name="connsiteY18" fmla="*/ 100 h 759"/>
              <a:gd name="connsiteX19" fmla="*/ 85 w 395"/>
              <a:gd name="connsiteY19" fmla="*/ 116 h 759"/>
              <a:gd name="connsiteX20" fmla="*/ 79 w 395"/>
              <a:gd name="connsiteY20" fmla="*/ 137 h 759"/>
              <a:gd name="connsiteX21" fmla="*/ 74 w 395"/>
              <a:gd name="connsiteY21" fmla="*/ 158 h 759"/>
              <a:gd name="connsiteX22" fmla="*/ 74 w 395"/>
              <a:gd name="connsiteY22" fmla="*/ 179 h 759"/>
              <a:gd name="connsiteX23" fmla="*/ 69 w 395"/>
              <a:gd name="connsiteY23" fmla="*/ 206 h 759"/>
              <a:gd name="connsiteX24" fmla="*/ 64 w 395"/>
              <a:gd name="connsiteY24" fmla="*/ 227 h 759"/>
              <a:gd name="connsiteX25" fmla="*/ 64 w 395"/>
              <a:gd name="connsiteY25" fmla="*/ 248 h 759"/>
              <a:gd name="connsiteX26" fmla="*/ 58 w 395"/>
              <a:gd name="connsiteY26" fmla="*/ 264 h 759"/>
              <a:gd name="connsiteX27" fmla="*/ 58 w 395"/>
              <a:gd name="connsiteY27" fmla="*/ 285 h 759"/>
              <a:gd name="connsiteX28" fmla="*/ 53 w 395"/>
              <a:gd name="connsiteY28" fmla="*/ 300 h 759"/>
              <a:gd name="connsiteX29" fmla="*/ 53 w 395"/>
              <a:gd name="connsiteY29" fmla="*/ 311 h 759"/>
              <a:gd name="connsiteX30" fmla="*/ 53 w 395"/>
              <a:gd name="connsiteY30" fmla="*/ 322 h 759"/>
              <a:gd name="connsiteX31" fmla="*/ 53 w 395"/>
              <a:gd name="connsiteY31" fmla="*/ 343 h 759"/>
              <a:gd name="connsiteX32" fmla="*/ 58 w 395"/>
              <a:gd name="connsiteY32" fmla="*/ 369 h 759"/>
              <a:gd name="connsiteX33" fmla="*/ 64 w 395"/>
              <a:gd name="connsiteY33" fmla="*/ 411 h 759"/>
              <a:gd name="connsiteX34" fmla="*/ 64 w 395"/>
              <a:gd name="connsiteY34" fmla="*/ 437 h 759"/>
              <a:gd name="connsiteX35" fmla="*/ 69 w 395"/>
              <a:gd name="connsiteY35" fmla="*/ 464 h 759"/>
              <a:gd name="connsiteX36" fmla="*/ 79 w 395"/>
              <a:gd name="connsiteY36" fmla="*/ 490 h 759"/>
              <a:gd name="connsiteX37" fmla="*/ 85 w 395"/>
              <a:gd name="connsiteY37" fmla="*/ 506 h 759"/>
              <a:gd name="connsiteX38" fmla="*/ 90 w 395"/>
              <a:gd name="connsiteY38" fmla="*/ 516 h 759"/>
              <a:gd name="connsiteX39" fmla="*/ 106 w 395"/>
              <a:gd name="connsiteY39" fmla="*/ 543 h 759"/>
              <a:gd name="connsiteX40" fmla="*/ 122 w 395"/>
              <a:gd name="connsiteY40" fmla="*/ 564 h 759"/>
              <a:gd name="connsiteX41" fmla="*/ 137 w 395"/>
              <a:gd name="connsiteY41" fmla="*/ 585 h 759"/>
              <a:gd name="connsiteX42" fmla="*/ 148 w 395"/>
              <a:gd name="connsiteY42" fmla="*/ 595 h 759"/>
              <a:gd name="connsiteX43" fmla="*/ 158 w 395"/>
              <a:gd name="connsiteY43" fmla="*/ 601 h 759"/>
              <a:gd name="connsiteX44" fmla="*/ 180 w 395"/>
              <a:gd name="connsiteY44" fmla="*/ 622 h 759"/>
              <a:gd name="connsiteX45" fmla="*/ 201 w 395"/>
              <a:gd name="connsiteY45" fmla="*/ 632 h 759"/>
              <a:gd name="connsiteX46" fmla="*/ 222 w 395"/>
              <a:gd name="connsiteY46" fmla="*/ 648 h 759"/>
              <a:gd name="connsiteX47" fmla="*/ 248 w 395"/>
              <a:gd name="connsiteY47" fmla="*/ 659 h 759"/>
              <a:gd name="connsiteX48" fmla="*/ 259 w 395"/>
              <a:gd name="connsiteY48" fmla="*/ 664 h 759"/>
              <a:gd name="connsiteX49" fmla="*/ 269 w 395"/>
              <a:gd name="connsiteY49" fmla="*/ 669 h 759"/>
              <a:gd name="connsiteX50" fmla="*/ 280 w 395"/>
              <a:gd name="connsiteY50" fmla="*/ 669 h 759"/>
              <a:gd name="connsiteX51" fmla="*/ 290 w 395"/>
              <a:gd name="connsiteY51" fmla="*/ 674 h 759"/>
              <a:gd name="connsiteX52" fmla="*/ 295 w 395"/>
              <a:gd name="connsiteY52" fmla="*/ 674 h 759"/>
              <a:gd name="connsiteX53" fmla="*/ 301 w 395"/>
              <a:gd name="connsiteY53" fmla="*/ 674 h 759"/>
              <a:gd name="connsiteX54" fmla="*/ 311 w 395"/>
              <a:gd name="connsiteY54" fmla="*/ 674 h 759"/>
              <a:gd name="connsiteX55" fmla="*/ 316 w 395"/>
              <a:gd name="connsiteY55" fmla="*/ 669 h 759"/>
              <a:gd name="connsiteX56" fmla="*/ 316 w 395"/>
              <a:gd name="connsiteY56" fmla="*/ 664 h 759"/>
              <a:gd name="connsiteX57" fmla="*/ 322 w 395"/>
              <a:gd name="connsiteY57" fmla="*/ 659 h 759"/>
              <a:gd name="connsiteX58" fmla="*/ 327 w 395"/>
              <a:gd name="connsiteY58" fmla="*/ 653 h 759"/>
              <a:gd name="connsiteX59" fmla="*/ 327 w 395"/>
              <a:gd name="connsiteY59" fmla="*/ 643 h 759"/>
              <a:gd name="connsiteX60" fmla="*/ 332 w 395"/>
              <a:gd name="connsiteY60" fmla="*/ 627 h 759"/>
              <a:gd name="connsiteX61" fmla="*/ 338 w 395"/>
              <a:gd name="connsiteY61" fmla="*/ 611 h 759"/>
              <a:gd name="connsiteX62" fmla="*/ 343 w 395"/>
              <a:gd name="connsiteY62" fmla="*/ 595 h 759"/>
              <a:gd name="connsiteX63" fmla="*/ 343 w 395"/>
              <a:gd name="connsiteY63" fmla="*/ 580 h 759"/>
              <a:gd name="connsiteX64" fmla="*/ 348 w 395"/>
              <a:gd name="connsiteY64" fmla="*/ 564 h 759"/>
              <a:gd name="connsiteX65" fmla="*/ 353 w 395"/>
              <a:gd name="connsiteY65" fmla="*/ 553 h 759"/>
              <a:gd name="connsiteX66" fmla="*/ 359 w 395"/>
              <a:gd name="connsiteY66" fmla="*/ 543 h 759"/>
              <a:gd name="connsiteX67" fmla="*/ 359 w 395"/>
              <a:gd name="connsiteY67" fmla="*/ 538 h 759"/>
              <a:gd name="connsiteX68" fmla="*/ 364 w 395"/>
              <a:gd name="connsiteY68" fmla="*/ 527 h 759"/>
              <a:gd name="connsiteX69" fmla="*/ 364 w 395"/>
              <a:gd name="connsiteY69" fmla="*/ 527 h 759"/>
              <a:gd name="connsiteX70" fmla="*/ 369 w 395"/>
              <a:gd name="connsiteY70" fmla="*/ 527 h 759"/>
              <a:gd name="connsiteX71" fmla="*/ 369 w 395"/>
              <a:gd name="connsiteY71" fmla="*/ 527 h 759"/>
              <a:gd name="connsiteX72" fmla="*/ 369 w 395"/>
              <a:gd name="connsiteY72" fmla="*/ 532 h 759"/>
              <a:gd name="connsiteX73" fmla="*/ 369 w 395"/>
              <a:gd name="connsiteY73" fmla="*/ 538 h 759"/>
              <a:gd name="connsiteX74" fmla="*/ 374 w 395"/>
              <a:gd name="connsiteY74" fmla="*/ 543 h 759"/>
              <a:gd name="connsiteX75" fmla="*/ 374 w 395"/>
              <a:gd name="connsiteY75" fmla="*/ 559 h 759"/>
              <a:gd name="connsiteX76" fmla="*/ 374 w 395"/>
              <a:gd name="connsiteY76" fmla="*/ 569 h 759"/>
              <a:gd name="connsiteX77" fmla="*/ 374 w 395"/>
              <a:gd name="connsiteY77" fmla="*/ 585 h 759"/>
              <a:gd name="connsiteX78" fmla="*/ 374 w 395"/>
              <a:gd name="connsiteY78" fmla="*/ 601 h 759"/>
              <a:gd name="connsiteX79" fmla="*/ 374 w 395"/>
              <a:gd name="connsiteY79" fmla="*/ 622 h 759"/>
              <a:gd name="connsiteX80" fmla="*/ 374 w 395"/>
              <a:gd name="connsiteY80" fmla="*/ 638 h 759"/>
              <a:gd name="connsiteX81" fmla="*/ 374 w 395"/>
              <a:gd name="connsiteY81" fmla="*/ 653 h 759"/>
              <a:gd name="connsiteX82" fmla="*/ 380 w 395"/>
              <a:gd name="connsiteY82" fmla="*/ 669 h 759"/>
              <a:gd name="connsiteX83" fmla="*/ 380 w 395"/>
              <a:gd name="connsiteY83" fmla="*/ 685 h 759"/>
              <a:gd name="connsiteX84" fmla="*/ 385 w 395"/>
              <a:gd name="connsiteY84" fmla="*/ 696 h 759"/>
              <a:gd name="connsiteX85" fmla="*/ 385 w 395"/>
              <a:gd name="connsiteY85" fmla="*/ 706 h 759"/>
              <a:gd name="connsiteX86" fmla="*/ 390 w 395"/>
              <a:gd name="connsiteY86" fmla="*/ 717 h 759"/>
              <a:gd name="connsiteX87" fmla="*/ 390 w 395"/>
              <a:gd name="connsiteY87" fmla="*/ 722 h 759"/>
              <a:gd name="connsiteX88" fmla="*/ 395 w 395"/>
              <a:gd name="connsiteY88" fmla="*/ 732 h 759"/>
              <a:gd name="connsiteX89" fmla="*/ 395 w 395"/>
              <a:gd name="connsiteY89" fmla="*/ 738 h 759"/>
              <a:gd name="connsiteX90" fmla="*/ 395 w 395"/>
              <a:gd name="connsiteY90" fmla="*/ 743 h 759"/>
              <a:gd name="connsiteX91" fmla="*/ 395 w 395"/>
              <a:gd name="connsiteY91" fmla="*/ 748 h 759"/>
              <a:gd name="connsiteX92" fmla="*/ 390 w 395"/>
              <a:gd name="connsiteY92" fmla="*/ 753 h 759"/>
              <a:gd name="connsiteX93" fmla="*/ 385 w 395"/>
              <a:gd name="connsiteY93" fmla="*/ 759 h 759"/>
              <a:gd name="connsiteX94" fmla="*/ 374 w 395"/>
              <a:gd name="connsiteY94" fmla="*/ 759 h 759"/>
              <a:gd name="connsiteX95" fmla="*/ 364 w 395"/>
              <a:gd name="connsiteY95" fmla="*/ 759 h 759"/>
              <a:gd name="connsiteX96" fmla="*/ 348 w 395"/>
              <a:gd name="connsiteY96" fmla="*/ 759 h 759"/>
              <a:gd name="connsiteX97" fmla="*/ 332 w 395"/>
              <a:gd name="connsiteY97" fmla="*/ 753 h 759"/>
              <a:gd name="connsiteX98" fmla="*/ 311 w 395"/>
              <a:gd name="connsiteY98" fmla="*/ 753 h 759"/>
              <a:gd name="connsiteX99" fmla="*/ 290 w 395"/>
              <a:gd name="connsiteY99" fmla="*/ 748 h 759"/>
              <a:gd name="connsiteX100" fmla="*/ 269 w 395"/>
              <a:gd name="connsiteY100" fmla="*/ 743 h 759"/>
              <a:gd name="connsiteX101" fmla="*/ 259 w 395"/>
              <a:gd name="connsiteY101" fmla="*/ 738 h 759"/>
              <a:gd name="connsiteX102" fmla="*/ 248 w 395"/>
              <a:gd name="connsiteY102" fmla="*/ 732 h 759"/>
              <a:gd name="connsiteX103" fmla="*/ 232 w 395"/>
              <a:gd name="connsiteY103" fmla="*/ 727 h 759"/>
              <a:gd name="connsiteX104" fmla="*/ 222 w 395"/>
              <a:gd name="connsiteY104" fmla="*/ 722 h 759"/>
              <a:gd name="connsiteX105" fmla="*/ 206 w 395"/>
              <a:gd name="connsiteY105" fmla="*/ 717 h 759"/>
              <a:gd name="connsiteX106" fmla="*/ 190 w 395"/>
              <a:gd name="connsiteY106" fmla="*/ 706 h 759"/>
              <a:gd name="connsiteX107" fmla="*/ 180 w 395"/>
              <a:gd name="connsiteY107" fmla="*/ 696 h 759"/>
              <a:gd name="connsiteX108" fmla="*/ 164 w 395"/>
              <a:gd name="connsiteY108" fmla="*/ 685 h 759"/>
              <a:gd name="connsiteX109" fmla="*/ 132 w 395"/>
              <a:gd name="connsiteY109" fmla="*/ 659 h 759"/>
              <a:gd name="connsiteX110" fmla="*/ 106 w 395"/>
              <a:gd name="connsiteY110" fmla="*/ 632 h 759"/>
              <a:gd name="connsiteX111" fmla="*/ 95 w 395"/>
              <a:gd name="connsiteY111" fmla="*/ 622 h 759"/>
              <a:gd name="connsiteX112" fmla="*/ 85 w 395"/>
              <a:gd name="connsiteY112" fmla="*/ 606 h 759"/>
              <a:gd name="connsiteX113" fmla="*/ 74 w 395"/>
              <a:gd name="connsiteY113" fmla="*/ 590 h 759"/>
              <a:gd name="connsiteX114" fmla="*/ 64 w 395"/>
              <a:gd name="connsiteY114" fmla="*/ 574 h 759"/>
              <a:gd name="connsiteX115" fmla="*/ 58 w 395"/>
              <a:gd name="connsiteY115" fmla="*/ 559 h 759"/>
              <a:gd name="connsiteX116" fmla="*/ 48 w 395"/>
              <a:gd name="connsiteY116" fmla="*/ 543 h 759"/>
              <a:gd name="connsiteX117" fmla="*/ 43 w 395"/>
              <a:gd name="connsiteY117" fmla="*/ 527 h 759"/>
              <a:gd name="connsiteX118" fmla="*/ 32 w 395"/>
              <a:gd name="connsiteY118" fmla="*/ 511 h 759"/>
              <a:gd name="connsiteX119" fmla="*/ 27 w 395"/>
              <a:gd name="connsiteY119" fmla="*/ 501 h 759"/>
              <a:gd name="connsiteX120" fmla="*/ 27 w 395"/>
              <a:gd name="connsiteY120" fmla="*/ 485 h 759"/>
              <a:gd name="connsiteX121" fmla="*/ 22 w 395"/>
              <a:gd name="connsiteY121" fmla="*/ 469 h 759"/>
              <a:gd name="connsiteX122" fmla="*/ 22 w 395"/>
              <a:gd name="connsiteY122" fmla="*/ 453 h 759"/>
              <a:gd name="connsiteX123" fmla="*/ 16 w 395"/>
              <a:gd name="connsiteY123" fmla="*/ 422 h 759"/>
              <a:gd name="connsiteX124" fmla="*/ 11 w 395"/>
              <a:gd name="connsiteY124" fmla="*/ 385 h 759"/>
              <a:gd name="connsiteX125" fmla="*/ 11 w 395"/>
              <a:gd name="connsiteY125" fmla="*/ 353 h 759"/>
              <a:gd name="connsiteX126" fmla="*/ 11 w 395"/>
              <a:gd name="connsiteY126" fmla="*/ 316 h 759"/>
              <a:gd name="connsiteX127" fmla="*/ 11 w 395"/>
              <a:gd name="connsiteY127" fmla="*/ 279 h 759"/>
              <a:gd name="connsiteX128" fmla="*/ 11 w 395"/>
              <a:gd name="connsiteY128" fmla="*/ 243 h 759"/>
              <a:gd name="connsiteX129" fmla="*/ 16 w 395"/>
              <a:gd name="connsiteY129" fmla="*/ 200 h 759"/>
              <a:gd name="connsiteX130" fmla="*/ 22 w 395"/>
              <a:gd name="connsiteY130" fmla="*/ 158 h 759"/>
              <a:gd name="connsiteX131" fmla="*/ 22 w 395"/>
              <a:gd name="connsiteY131" fmla="*/ 142 h 759"/>
              <a:gd name="connsiteX132" fmla="*/ 22 w 395"/>
              <a:gd name="connsiteY132" fmla="*/ 127 h 759"/>
              <a:gd name="connsiteX133" fmla="*/ 22 w 395"/>
              <a:gd name="connsiteY133" fmla="*/ 111 h 759"/>
              <a:gd name="connsiteX134" fmla="*/ 27 w 395"/>
              <a:gd name="connsiteY134" fmla="*/ 100 h 759"/>
              <a:gd name="connsiteX135" fmla="*/ 27 w 395"/>
              <a:gd name="connsiteY135" fmla="*/ 90 h 759"/>
              <a:gd name="connsiteX136" fmla="*/ 27 w 395"/>
              <a:gd name="connsiteY136" fmla="*/ 85 h 759"/>
              <a:gd name="connsiteX137" fmla="*/ 27 w 395"/>
              <a:gd name="connsiteY137" fmla="*/ 79 h 759"/>
              <a:gd name="connsiteX138" fmla="*/ 22 w 395"/>
              <a:gd name="connsiteY138" fmla="*/ 74 h 759"/>
              <a:gd name="connsiteX139" fmla="*/ 22 w 395"/>
              <a:gd name="connsiteY139" fmla="*/ 74 h 759"/>
              <a:gd name="connsiteX140" fmla="*/ 16 w 395"/>
              <a:gd name="connsiteY140" fmla="*/ 74 h 759"/>
              <a:gd name="connsiteX141" fmla="*/ 11 w 395"/>
              <a:gd name="connsiteY141" fmla="*/ 74 h 759"/>
              <a:gd name="connsiteX142" fmla="*/ 0 w 395"/>
              <a:gd name="connsiteY142" fmla="*/ 37 h 759"/>
              <a:gd name="connsiteX143" fmla="*/ 11 w 395"/>
              <a:gd name="connsiteY143" fmla="*/ 32 h 759"/>
              <a:gd name="connsiteX144" fmla="*/ 16 w 395"/>
              <a:gd name="connsiteY144" fmla="*/ 27 h 759"/>
              <a:gd name="connsiteX145" fmla="*/ 22 w 395"/>
              <a:gd name="connsiteY145" fmla="*/ 21 h 759"/>
              <a:gd name="connsiteX146" fmla="*/ 27 w 395"/>
              <a:gd name="connsiteY146" fmla="*/ 16 h 759"/>
              <a:gd name="connsiteX147" fmla="*/ 32 w 395"/>
              <a:gd name="connsiteY147" fmla="*/ 11 h 759"/>
              <a:gd name="connsiteX148" fmla="*/ 37 w 395"/>
              <a:gd name="connsiteY148" fmla="*/ 6 h 759"/>
              <a:gd name="connsiteX149" fmla="*/ 43 w 395"/>
              <a:gd name="connsiteY149" fmla="*/ 0 h 759"/>
              <a:gd name="connsiteX150" fmla="*/ 48 w 395"/>
              <a:gd name="connsiteY150" fmla="*/ 0 h 759"/>
              <a:gd name="connsiteX151" fmla="*/ 53 w 395"/>
              <a:gd name="connsiteY151" fmla="*/ 0 h 759"/>
              <a:gd name="connsiteX152" fmla="*/ 53 w 395"/>
              <a:gd name="connsiteY152" fmla="*/ 0 h 759"/>
              <a:gd name="connsiteX0" fmla="*/ 43 w 385"/>
              <a:gd name="connsiteY0" fmla="*/ 0 h 759"/>
              <a:gd name="connsiteX1" fmla="*/ 54 w 385"/>
              <a:gd name="connsiteY1" fmla="*/ 0 h 759"/>
              <a:gd name="connsiteX2" fmla="*/ 64 w 385"/>
              <a:gd name="connsiteY2" fmla="*/ 6 h 759"/>
              <a:gd name="connsiteX3" fmla="*/ 75 w 385"/>
              <a:gd name="connsiteY3" fmla="*/ 11 h 759"/>
              <a:gd name="connsiteX4" fmla="*/ 91 w 385"/>
              <a:gd name="connsiteY4" fmla="*/ 21 h 759"/>
              <a:gd name="connsiteX5" fmla="*/ 101 w 385"/>
              <a:gd name="connsiteY5" fmla="*/ 32 h 759"/>
              <a:gd name="connsiteX6" fmla="*/ 112 w 385"/>
              <a:gd name="connsiteY6" fmla="*/ 37 h 759"/>
              <a:gd name="connsiteX7" fmla="*/ 112 w 385"/>
              <a:gd name="connsiteY7" fmla="*/ 42 h 759"/>
              <a:gd name="connsiteX8" fmla="*/ 117 w 385"/>
              <a:gd name="connsiteY8" fmla="*/ 42 h 759"/>
              <a:gd name="connsiteX9" fmla="*/ 117 w 385"/>
              <a:gd name="connsiteY9" fmla="*/ 48 h 759"/>
              <a:gd name="connsiteX10" fmla="*/ 117 w 385"/>
              <a:gd name="connsiteY10" fmla="*/ 48 h 759"/>
              <a:gd name="connsiteX11" fmla="*/ 117 w 385"/>
              <a:gd name="connsiteY11" fmla="*/ 53 h 759"/>
              <a:gd name="connsiteX12" fmla="*/ 112 w 385"/>
              <a:gd name="connsiteY12" fmla="*/ 58 h 759"/>
              <a:gd name="connsiteX13" fmla="*/ 106 w 385"/>
              <a:gd name="connsiteY13" fmla="*/ 63 h 759"/>
              <a:gd name="connsiteX14" fmla="*/ 96 w 385"/>
              <a:gd name="connsiteY14" fmla="*/ 69 h 759"/>
              <a:gd name="connsiteX15" fmla="*/ 91 w 385"/>
              <a:gd name="connsiteY15" fmla="*/ 74 h 759"/>
              <a:gd name="connsiteX16" fmla="*/ 85 w 385"/>
              <a:gd name="connsiteY16" fmla="*/ 79 h 759"/>
              <a:gd name="connsiteX17" fmla="*/ 85 w 385"/>
              <a:gd name="connsiteY17" fmla="*/ 90 h 759"/>
              <a:gd name="connsiteX18" fmla="*/ 80 w 385"/>
              <a:gd name="connsiteY18" fmla="*/ 100 h 759"/>
              <a:gd name="connsiteX19" fmla="*/ 75 w 385"/>
              <a:gd name="connsiteY19" fmla="*/ 116 h 759"/>
              <a:gd name="connsiteX20" fmla="*/ 69 w 385"/>
              <a:gd name="connsiteY20" fmla="*/ 137 h 759"/>
              <a:gd name="connsiteX21" fmla="*/ 64 w 385"/>
              <a:gd name="connsiteY21" fmla="*/ 158 h 759"/>
              <a:gd name="connsiteX22" fmla="*/ 64 w 385"/>
              <a:gd name="connsiteY22" fmla="*/ 179 h 759"/>
              <a:gd name="connsiteX23" fmla="*/ 59 w 385"/>
              <a:gd name="connsiteY23" fmla="*/ 206 h 759"/>
              <a:gd name="connsiteX24" fmla="*/ 54 w 385"/>
              <a:gd name="connsiteY24" fmla="*/ 227 h 759"/>
              <a:gd name="connsiteX25" fmla="*/ 54 w 385"/>
              <a:gd name="connsiteY25" fmla="*/ 248 h 759"/>
              <a:gd name="connsiteX26" fmla="*/ 48 w 385"/>
              <a:gd name="connsiteY26" fmla="*/ 264 h 759"/>
              <a:gd name="connsiteX27" fmla="*/ 48 w 385"/>
              <a:gd name="connsiteY27" fmla="*/ 285 h 759"/>
              <a:gd name="connsiteX28" fmla="*/ 43 w 385"/>
              <a:gd name="connsiteY28" fmla="*/ 300 h 759"/>
              <a:gd name="connsiteX29" fmla="*/ 43 w 385"/>
              <a:gd name="connsiteY29" fmla="*/ 311 h 759"/>
              <a:gd name="connsiteX30" fmla="*/ 43 w 385"/>
              <a:gd name="connsiteY30" fmla="*/ 322 h 759"/>
              <a:gd name="connsiteX31" fmla="*/ 43 w 385"/>
              <a:gd name="connsiteY31" fmla="*/ 343 h 759"/>
              <a:gd name="connsiteX32" fmla="*/ 48 w 385"/>
              <a:gd name="connsiteY32" fmla="*/ 369 h 759"/>
              <a:gd name="connsiteX33" fmla="*/ 54 w 385"/>
              <a:gd name="connsiteY33" fmla="*/ 411 h 759"/>
              <a:gd name="connsiteX34" fmla="*/ 54 w 385"/>
              <a:gd name="connsiteY34" fmla="*/ 437 h 759"/>
              <a:gd name="connsiteX35" fmla="*/ 59 w 385"/>
              <a:gd name="connsiteY35" fmla="*/ 464 h 759"/>
              <a:gd name="connsiteX36" fmla="*/ 69 w 385"/>
              <a:gd name="connsiteY36" fmla="*/ 490 h 759"/>
              <a:gd name="connsiteX37" fmla="*/ 75 w 385"/>
              <a:gd name="connsiteY37" fmla="*/ 506 h 759"/>
              <a:gd name="connsiteX38" fmla="*/ 80 w 385"/>
              <a:gd name="connsiteY38" fmla="*/ 516 h 759"/>
              <a:gd name="connsiteX39" fmla="*/ 96 w 385"/>
              <a:gd name="connsiteY39" fmla="*/ 543 h 759"/>
              <a:gd name="connsiteX40" fmla="*/ 112 w 385"/>
              <a:gd name="connsiteY40" fmla="*/ 564 h 759"/>
              <a:gd name="connsiteX41" fmla="*/ 127 w 385"/>
              <a:gd name="connsiteY41" fmla="*/ 585 h 759"/>
              <a:gd name="connsiteX42" fmla="*/ 138 w 385"/>
              <a:gd name="connsiteY42" fmla="*/ 595 h 759"/>
              <a:gd name="connsiteX43" fmla="*/ 148 w 385"/>
              <a:gd name="connsiteY43" fmla="*/ 601 h 759"/>
              <a:gd name="connsiteX44" fmla="*/ 170 w 385"/>
              <a:gd name="connsiteY44" fmla="*/ 622 h 759"/>
              <a:gd name="connsiteX45" fmla="*/ 191 w 385"/>
              <a:gd name="connsiteY45" fmla="*/ 632 h 759"/>
              <a:gd name="connsiteX46" fmla="*/ 212 w 385"/>
              <a:gd name="connsiteY46" fmla="*/ 648 h 759"/>
              <a:gd name="connsiteX47" fmla="*/ 238 w 385"/>
              <a:gd name="connsiteY47" fmla="*/ 659 h 759"/>
              <a:gd name="connsiteX48" fmla="*/ 249 w 385"/>
              <a:gd name="connsiteY48" fmla="*/ 664 h 759"/>
              <a:gd name="connsiteX49" fmla="*/ 259 w 385"/>
              <a:gd name="connsiteY49" fmla="*/ 669 h 759"/>
              <a:gd name="connsiteX50" fmla="*/ 270 w 385"/>
              <a:gd name="connsiteY50" fmla="*/ 669 h 759"/>
              <a:gd name="connsiteX51" fmla="*/ 280 w 385"/>
              <a:gd name="connsiteY51" fmla="*/ 674 h 759"/>
              <a:gd name="connsiteX52" fmla="*/ 285 w 385"/>
              <a:gd name="connsiteY52" fmla="*/ 674 h 759"/>
              <a:gd name="connsiteX53" fmla="*/ 291 w 385"/>
              <a:gd name="connsiteY53" fmla="*/ 674 h 759"/>
              <a:gd name="connsiteX54" fmla="*/ 301 w 385"/>
              <a:gd name="connsiteY54" fmla="*/ 674 h 759"/>
              <a:gd name="connsiteX55" fmla="*/ 306 w 385"/>
              <a:gd name="connsiteY55" fmla="*/ 669 h 759"/>
              <a:gd name="connsiteX56" fmla="*/ 306 w 385"/>
              <a:gd name="connsiteY56" fmla="*/ 664 h 759"/>
              <a:gd name="connsiteX57" fmla="*/ 312 w 385"/>
              <a:gd name="connsiteY57" fmla="*/ 659 h 759"/>
              <a:gd name="connsiteX58" fmla="*/ 317 w 385"/>
              <a:gd name="connsiteY58" fmla="*/ 653 h 759"/>
              <a:gd name="connsiteX59" fmla="*/ 317 w 385"/>
              <a:gd name="connsiteY59" fmla="*/ 643 h 759"/>
              <a:gd name="connsiteX60" fmla="*/ 322 w 385"/>
              <a:gd name="connsiteY60" fmla="*/ 627 h 759"/>
              <a:gd name="connsiteX61" fmla="*/ 328 w 385"/>
              <a:gd name="connsiteY61" fmla="*/ 611 h 759"/>
              <a:gd name="connsiteX62" fmla="*/ 333 w 385"/>
              <a:gd name="connsiteY62" fmla="*/ 595 h 759"/>
              <a:gd name="connsiteX63" fmla="*/ 333 w 385"/>
              <a:gd name="connsiteY63" fmla="*/ 580 h 759"/>
              <a:gd name="connsiteX64" fmla="*/ 338 w 385"/>
              <a:gd name="connsiteY64" fmla="*/ 564 h 759"/>
              <a:gd name="connsiteX65" fmla="*/ 343 w 385"/>
              <a:gd name="connsiteY65" fmla="*/ 553 h 759"/>
              <a:gd name="connsiteX66" fmla="*/ 349 w 385"/>
              <a:gd name="connsiteY66" fmla="*/ 543 h 759"/>
              <a:gd name="connsiteX67" fmla="*/ 349 w 385"/>
              <a:gd name="connsiteY67" fmla="*/ 538 h 759"/>
              <a:gd name="connsiteX68" fmla="*/ 354 w 385"/>
              <a:gd name="connsiteY68" fmla="*/ 527 h 759"/>
              <a:gd name="connsiteX69" fmla="*/ 354 w 385"/>
              <a:gd name="connsiteY69" fmla="*/ 527 h 759"/>
              <a:gd name="connsiteX70" fmla="*/ 359 w 385"/>
              <a:gd name="connsiteY70" fmla="*/ 527 h 759"/>
              <a:gd name="connsiteX71" fmla="*/ 359 w 385"/>
              <a:gd name="connsiteY71" fmla="*/ 527 h 759"/>
              <a:gd name="connsiteX72" fmla="*/ 359 w 385"/>
              <a:gd name="connsiteY72" fmla="*/ 532 h 759"/>
              <a:gd name="connsiteX73" fmla="*/ 359 w 385"/>
              <a:gd name="connsiteY73" fmla="*/ 538 h 759"/>
              <a:gd name="connsiteX74" fmla="*/ 364 w 385"/>
              <a:gd name="connsiteY74" fmla="*/ 543 h 759"/>
              <a:gd name="connsiteX75" fmla="*/ 364 w 385"/>
              <a:gd name="connsiteY75" fmla="*/ 559 h 759"/>
              <a:gd name="connsiteX76" fmla="*/ 364 w 385"/>
              <a:gd name="connsiteY76" fmla="*/ 569 h 759"/>
              <a:gd name="connsiteX77" fmla="*/ 364 w 385"/>
              <a:gd name="connsiteY77" fmla="*/ 585 h 759"/>
              <a:gd name="connsiteX78" fmla="*/ 364 w 385"/>
              <a:gd name="connsiteY78" fmla="*/ 601 h 759"/>
              <a:gd name="connsiteX79" fmla="*/ 364 w 385"/>
              <a:gd name="connsiteY79" fmla="*/ 622 h 759"/>
              <a:gd name="connsiteX80" fmla="*/ 364 w 385"/>
              <a:gd name="connsiteY80" fmla="*/ 638 h 759"/>
              <a:gd name="connsiteX81" fmla="*/ 364 w 385"/>
              <a:gd name="connsiteY81" fmla="*/ 653 h 759"/>
              <a:gd name="connsiteX82" fmla="*/ 370 w 385"/>
              <a:gd name="connsiteY82" fmla="*/ 669 h 759"/>
              <a:gd name="connsiteX83" fmla="*/ 370 w 385"/>
              <a:gd name="connsiteY83" fmla="*/ 685 h 759"/>
              <a:gd name="connsiteX84" fmla="*/ 375 w 385"/>
              <a:gd name="connsiteY84" fmla="*/ 696 h 759"/>
              <a:gd name="connsiteX85" fmla="*/ 375 w 385"/>
              <a:gd name="connsiteY85" fmla="*/ 706 h 759"/>
              <a:gd name="connsiteX86" fmla="*/ 380 w 385"/>
              <a:gd name="connsiteY86" fmla="*/ 717 h 759"/>
              <a:gd name="connsiteX87" fmla="*/ 380 w 385"/>
              <a:gd name="connsiteY87" fmla="*/ 722 h 759"/>
              <a:gd name="connsiteX88" fmla="*/ 385 w 385"/>
              <a:gd name="connsiteY88" fmla="*/ 732 h 759"/>
              <a:gd name="connsiteX89" fmla="*/ 385 w 385"/>
              <a:gd name="connsiteY89" fmla="*/ 738 h 759"/>
              <a:gd name="connsiteX90" fmla="*/ 385 w 385"/>
              <a:gd name="connsiteY90" fmla="*/ 743 h 759"/>
              <a:gd name="connsiteX91" fmla="*/ 385 w 385"/>
              <a:gd name="connsiteY91" fmla="*/ 748 h 759"/>
              <a:gd name="connsiteX92" fmla="*/ 380 w 385"/>
              <a:gd name="connsiteY92" fmla="*/ 753 h 759"/>
              <a:gd name="connsiteX93" fmla="*/ 375 w 385"/>
              <a:gd name="connsiteY93" fmla="*/ 759 h 759"/>
              <a:gd name="connsiteX94" fmla="*/ 364 w 385"/>
              <a:gd name="connsiteY94" fmla="*/ 759 h 759"/>
              <a:gd name="connsiteX95" fmla="*/ 354 w 385"/>
              <a:gd name="connsiteY95" fmla="*/ 759 h 759"/>
              <a:gd name="connsiteX96" fmla="*/ 338 w 385"/>
              <a:gd name="connsiteY96" fmla="*/ 759 h 759"/>
              <a:gd name="connsiteX97" fmla="*/ 322 w 385"/>
              <a:gd name="connsiteY97" fmla="*/ 753 h 759"/>
              <a:gd name="connsiteX98" fmla="*/ 301 w 385"/>
              <a:gd name="connsiteY98" fmla="*/ 753 h 759"/>
              <a:gd name="connsiteX99" fmla="*/ 280 w 385"/>
              <a:gd name="connsiteY99" fmla="*/ 748 h 759"/>
              <a:gd name="connsiteX100" fmla="*/ 259 w 385"/>
              <a:gd name="connsiteY100" fmla="*/ 743 h 759"/>
              <a:gd name="connsiteX101" fmla="*/ 249 w 385"/>
              <a:gd name="connsiteY101" fmla="*/ 738 h 759"/>
              <a:gd name="connsiteX102" fmla="*/ 238 w 385"/>
              <a:gd name="connsiteY102" fmla="*/ 732 h 759"/>
              <a:gd name="connsiteX103" fmla="*/ 222 w 385"/>
              <a:gd name="connsiteY103" fmla="*/ 727 h 759"/>
              <a:gd name="connsiteX104" fmla="*/ 212 w 385"/>
              <a:gd name="connsiteY104" fmla="*/ 722 h 759"/>
              <a:gd name="connsiteX105" fmla="*/ 196 w 385"/>
              <a:gd name="connsiteY105" fmla="*/ 717 h 759"/>
              <a:gd name="connsiteX106" fmla="*/ 180 w 385"/>
              <a:gd name="connsiteY106" fmla="*/ 706 h 759"/>
              <a:gd name="connsiteX107" fmla="*/ 170 w 385"/>
              <a:gd name="connsiteY107" fmla="*/ 696 h 759"/>
              <a:gd name="connsiteX108" fmla="*/ 154 w 385"/>
              <a:gd name="connsiteY108" fmla="*/ 685 h 759"/>
              <a:gd name="connsiteX109" fmla="*/ 122 w 385"/>
              <a:gd name="connsiteY109" fmla="*/ 659 h 759"/>
              <a:gd name="connsiteX110" fmla="*/ 96 w 385"/>
              <a:gd name="connsiteY110" fmla="*/ 632 h 759"/>
              <a:gd name="connsiteX111" fmla="*/ 85 w 385"/>
              <a:gd name="connsiteY111" fmla="*/ 622 h 759"/>
              <a:gd name="connsiteX112" fmla="*/ 75 w 385"/>
              <a:gd name="connsiteY112" fmla="*/ 606 h 759"/>
              <a:gd name="connsiteX113" fmla="*/ 64 w 385"/>
              <a:gd name="connsiteY113" fmla="*/ 590 h 759"/>
              <a:gd name="connsiteX114" fmla="*/ 54 w 385"/>
              <a:gd name="connsiteY114" fmla="*/ 574 h 759"/>
              <a:gd name="connsiteX115" fmla="*/ 48 w 385"/>
              <a:gd name="connsiteY115" fmla="*/ 559 h 759"/>
              <a:gd name="connsiteX116" fmla="*/ 38 w 385"/>
              <a:gd name="connsiteY116" fmla="*/ 543 h 759"/>
              <a:gd name="connsiteX117" fmla="*/ 33 w 385"/>
              <a:gd name="connsiteY117" fmla="*/ 527 h 759"/>
              <a:gd name="connsiteX118" fmla="*/ 22 w 385"/>
              <a:gd name="connsiteY118" fmla="*/ 511 h 759"/>
              <a:gd name="connsiteX119" fmla="*/ 17 w 385"/>
              <a:gd name="connsiteY119" fmla="*/ 501 h 759"/>
              <a:gd name="connsiteX120" fmla="*/ 17 w 385"/>
              <a:gd name="connsiteY120" fmla="*/ 485 h 759"/>
              <a:gd name="connsiteX121" fmla="*/ 12 w 385"/>
              <a:gd name="connsiteY121" fmla="*/ 469 h 759"/>
              <a:gd name="connsiteX122" fmla="*/ 12 w 385"/>
              <a:gd name="connsiteY122" fmla="*/ 453 h 759"/>
              <a:gd name="connsiteX123" fmla="*/ 6 w 385"/>
              <a:gd name="connsiteY123" fmla="*/ 422 h 759"/>
              <a:gd name="connsiteX124" fmla="*/ 1 w 385"/>
              <a:gd name="connsiteY124" fmla="*/ 385 h 759"/>
              <a:gd name="connsiteX125" fmla="*/ 1 w 385"/>
              <a:gd name="connsiteY125" fmla="*/ 353 h 759"/>
              <a:gd name="connsiteX126" fmla="*/ 1 w 385"/>
              <a:gd name="connsiteY126" fmla="*/ 316 h 759"/>
              <a:gd name="connsiteX127" fmla="*/ 1 w 385"/>
              <a:gd name="connsiteY127" fmla="*/ 279 h 759"/>
              <a:gd name="connsiteX128" fmla="*/ 1 w 385"/>
              <a:gd name="connsiteY128" fmla="*/ 243 h 759"/>
              <a:gd name="connsiteX129" fmla="*/ 6 w 385"/>
              <a:gd name="connsiteY129" fmla="*/ 200 h 759"/>
              <a:gd name="connsiteX130" fmla="*/ 12 w 385"/>
              <a:gd name="connsiteY130" fmla="*/ 158 h 759"/>
              <a:gd name="connsiteX131" fmla="*/ 12 w 385"/>
              <a:gd name="connsiteY131" fmla="*/ 142 h 759"/>
              <a:gd name="connsiteX132" fmla="*/ 12 w 385"/>
              <a:gd name="connsiteY132" fmla="*/ 127 h 759"/>
              <a:gd name="connsiteX133" fmla="*/ 12 w 385"/>
              <a:gd name="connsiteY133" fmla="*/ 111 h 759"/>
              <a:gd name="connsiteX134" fmla="*/ 17 w 385"/>
              <a:gd name="connsiteY134" fmla="*/ 100 h 759"/>
              <a:gd name="connsiteX135" fmla="*/ 17 w 385"/>
              <a:gd name="connsiteY135" fmla="*/ 90 h 759"/>
              <a:gd name="connsiteX136" fmla="*/ 17 w 385"/>
              <a:gd name="connsiteY136" fmla="*/ 85 h 759"/>
              <a:gd name="connsiteX137" fmla="*/ 17 w 385"/>
              <a:gd name="connsiteY137" fmla="*/ 79 h 759"/>
              <a:gd name="connsiteX138" fmla="*/ 12 w 385"/>
              <a:gd name="connsiteY138" fmla="*/ 74 h 759"/>
              <a:gd name="connsiteX139" fmla="*/ 12 w 385"/>
              <a:gd name="connsiteY139" fmla="*/ 74 h 759"/>
              <a:gd name="connsiteX140" fmla="*/ 6 w 385"/>
              <a:gd name="connsiteY140" fmla="*/ 74 h 759"/>
              <a:gd name="connsiteX141" fmla="*/ 1 w 385"/>
              <a:gd name="connsiteY141" fmla="*/ 74 h 759"/>
              <a:gd name="connsiteX142" fmla="*/ 1 w 385"/>
              <a:gd name="connsiteY142" fmla="*/ 32 h 759"/>
              <a:gd name="connsiteX143" fmla="*/ 6 w 385"/>
              <a:gd name="connsiteY143" fmla="*/ 27 h 759"/>
              <a:gd name="connsiteX144" fmla="*/ 12 w 385"/>
              <a:gd name="connsiteY144" fmla="*/ 21 h 759"/>
              <a:gd name="connsiteX145" fmla="*/ 17 w 385"/>
              <a:gd name="connsiteY145" fmla="*/ 16 h 759"/>
              <a:gd name="connsiteX146" fmla="*/ 22 w 385"/>
              <a:gd name="connsiteY146" fmla="*/ 11 h 759"/>
              <a:gd name="connsiteX147" fmla="*/ 27 w 385"/>
              <a:gd name="connsiteY147" fmla="*/ 6 h 759"/>
              <a:gd name="connsiteX148" fmla="*/ 33 w 385"/>
              <a:gd name="connsiteY148" fmla="*/ 0 h 759"/>
              <a:gd name="connsiteX149" fmla="*/ 38 w 385"/>
              <a:gd name="connsiteY149" fmla="*/ 0 h 759"/>
              <a:gd name="connsiteX150" fmla="*/ 43 w 385"/>
              <a:gd name="connsiteY150" fmla="*/ 0 h 759"/>
              <a:gd name="connsiteX151" fmla="*/ 43 w 385"/>
              <a:gd name="connsiteY151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0 w 384"/>
              <a:gd name="connsiteY141" fmla="*/ 32 h 759"/>
              <a:gd name="connsiteX142" fmla="*/ 5 w 384"/>
              <a:gd name="connsiteY142" fmla="*/ 27 h 759"/>
              <a:gd name="connsiteX143" fmla="*/ 11 w 384"/>
              <a:gd name="connsiteY143" fmla="*/ 21 h 759"/>
              <a:gd name="connsiteX144" fmla="*/ 16 w 384"/>
              <a:gd name="connsiteY144" fmla="*/ 16 h 759"/>
              <a:gd name="connsiteX145" fmla="*/ 21 w 384"/>
              <a:gd name="connsiteY145" fmla="*/ 11 h 759"/>
              <a:gd name="connsiteX146" fmla="*/ 26 w 384"/>
              <a:gd name="connsiteY146" fmla="*/ 6 h 759"/>
              <a:gd name="connsiteX147" fmla="*/ 32 w 384"/>
              <a:gd name="connsiteY147" fmla="*/ 0 h 759"/>
              <a:gd name="connsiteX148" fmla="*/ 37 w 384"/>
              <a:gd name="connsiteY148" fmla="*/ 0 h 759"/>
              <a:gd name="connsiteX149" fmla="*/ 42 w 384"/>
              <a:gd name="connsiteY149" fmla="*/ 0 h 759"/>
              <a:gd name="connsiteX150" fmla="*/ 42 w 384"/>
              <a:gd name="connsiteY150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1 w 384"/>
              <a:gd name="connsiteY142" fmla="*/ 21 h 759"/>
              <a:gd name="connsiteX143" fmla="*/ 16 w 384"/>
              <a:gd name="connsiteY143" fmla="*/ 16 h 759"/>
              <a:gd name="connsiteX144" fmla="*/ 21 w 384"/>
              <a:gd name="connsiteY144" fmla="*/ 11 h 759"/>
              <a:gd name="connsiteX145" fmla="*/ 26 w 384"/>
              <a:gd name="connsiteY145" fmla="*/ 6 h 759"/>
              <a:gd name="connsiteX146" fmla="*/ 32 w 384"/>
              <a:gd name="connsiteY146" fmla="*/ 0 h 759"/>
              <a:gd name="connsiteX147" fmla="*/ 37 w 384"/>
              <a:gd name="connsiteY147" fmla="*/ 0 h 759"/>
              <a:gd name="connsiteX148" fmla="*/ 42 w 384"/>
              <a:gd name="connsiteY148" fmla="*/ 0 h 759"/>
              <a:gd name="connsiteX149" fmla="*/ 42 w 384"/>
              <a:gd name="connsiteY149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6 w 384"/>
              <a:gd name="connsiteY142" fmla="*/ 16 h 759"/>
              <a:gd name="connsiteX143" fmla="*/ 21 w 384"/>
              <a:gd name="connsiteY143" fmla="*/ 11 h 759"/>
              <a:gd name="connsiteX144" fmla="*/ 26 w 384"/>
              <a:gd name="connsiteY144" fmla="*/ 6 h 759"/>
              <a:gd name="connsiteX145" fmla="*/ 32 w 384"/>
              <a:gd name="connsiteY145" fmla="*/ 0 h 759"/>
              <a:gd name="connsiteX146" fmla="*/ 37 w 384"/>
              <a:gd name="connsiteY146" fmla="*/ 0 h 759"/>
              <a:gd name="connsiteX147" fmla="*/ 42 w 384"/>
              <a:gd name="connsiteY147" fmla="*/ 0 h 759"/>
              <a:gd name="connsiteX148" fmla="*/ 42 w 384"/>
              <a:gd name="connsiteY148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5 w 384"/>
              <a:gd name="connsiteY141" fmla="*/ 27 h 759"/>
              <a:gd name="connsiteX142" fmla="*/ 16 w 384"/>
              <a:gd name="connsiteY142" fmla="*/ 16 h 759"/>
              <a:gd name="connsiteX143" fmla="*/ 26 w 384"/>
              <a:gd name="connsiteY143" fmla="*/ 6 h 759"/>
              <a:gd name="connsiteX144" fmla="*/ 32 w 384"/>
              <a:gd name="connsiteY144" fmla="*/ 0 h 759"/>
              <a:gd name="connsiteX145" fmla="*/ 37 w 384"/>
              <a:gd name="connsiteY145" fmla="*/ 0 h 759"/>
              <a:gd name="connsiteX146" fmla="*/ 42 w 384"/>
              <a:gd name="connsiteY146" fmla="*/ 0 h 759"/>
              <a:gd name="connsiteX147" fmla="*/ 42 w 384"/>
              <a:gd name="connsiteY147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16 w 384"/>
              <a:gd name="connsiteY141" fmla="*/ 16 h 759"/>
              <a:gd name="connsiteX142" fmla="*/ 26 w 384"/>
              <a:gd name="connsiteY142" fmla="*/ 6 h 759"/>
              <a:gd name="connsiteX143" fmla="*/ 32 w 384"/>
              <a:gd name="connsiteY143" fmla="*/ 0 h 759"/>
              <a:gd name="connsiteX144" fmla="*/ 37 w 384"/>
              <a:gd name="connsiteY144" fmla="*/ 0 h 759"/>
              <a:gd name="connsiteX145" fmla="*/ 42 w 384"/>
              <a:gd name="connsiteY145" fmla="*/ 0 h 759"/>
              <a:gd name="connsiteX146" fmla="*/ 42 w 384"/>
              <a:gd name="connsiteY146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144" fmla="*/ 42 w 384"/>
              <a:gd name="connsiteY144" fmla="*/ 0 h 759"/>
              <a:gd name="connsiteX145" fmla="*/ 42 w 384"/>
              <a:gd name="connsiteY145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144" fmla="*/ 42 w 384"/>
              <a:gd name="connsiteY144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143" fmla="*/ 37 w 384"/>
              <a:gd name="connsiteY143" fmla="*/ 0 h 759"/>
              <a:gd name="connsiteX0" fmla="*/ 42 w 384"/>
              <a:gd name="connsiteY0" fmla="*/ 0 h 759"/>
              <a:gd name="connsiteX1" fmla="*/ 53 w 384"/>
              <a:gd name="connsiteY1" fmla="*/ 0 h 759"/>
              <a:gd name="connsiteX2" fmla="*/ 63 w 384"/>
              <a:gd name="connsiteY2" fmla="*/ 6 h 759"/>
              <a:gd name="connsiteX3" fmla="*/ 74 w 384"/>
              <a:gd name="connsiteY3" fmla="*/ 11 h 759"/>
              <a:gd name="connsiteX4" fmla="*/ 90 w 384"/>
              <a:gd name="connsiteY4" fmla="*/ 21 h 759"/>
              <a:gd name="connsiteX5" fmla="*/ 100 w 384"/>
              <a:gd name="connsiteY5" fmla="*/ 32 h 759"/>
              <a:gd name="connsiteX6" fmla="*/ 111 w 384"/>
              <a:gd name="connsiteY6" fmla="*/ 37 h 759"/>
              <a:gd name="connsiteX7" fmla="*/ 111 w 384"/>
              <a:gd name="connsiteY7" fmla="*/ 42 h 759"/>
              <a:gd name="connsiteX8" fmla="*/ 116 w 384"/>
              <a:gd name="connsiteY8" fmla="*/ 42 h 759"/>
              <a:gd name="connsiteX9" fmla="*/ 116 w 384"/>
              <a:gd name="connsiteY9" fmla="*/ 48 h 759"/>
              <a:gd name="connsiteX10" fmla="*/ 116 w 384"/>
              <a:gd name="connsiteY10" fmla="*/ 48 h 759"/>
              <a:gd name="connsiteX11" fmla="*/ 116 w 384"/>
              <a:gd name="connsiteY11" fmla="*/ 53 h 759"/>
              <a:gd name="connsiteX12" fmla="*/ 111 w 384"/>
              <a:gd name="connsiteY12" fmla="*/ 58 h 759"/>
              <a:gd name="connsiteX13" fmla="*/ 105 w 384"/>
              <a:gd name="connsiteY13" fmla="*/ 63 h 759"/>
              <a:gd name="connsiteX14" fmla="*/ 95 w 384"/>
              <a:gd name="connsiteY14" fmla="*/ 69 h 759"/>
              <a:gd name="connsiteX15" fmla="*/ 90 w 384"/>
              <a:gd name="connsiteY15" fmla="*/ 74 h 759"/>
              <a:gd name="connsiteX16" fmla="*/ 84 w 384"/>
              <a:gd name="connsiteY16" fmla="*/ 79 h 759"/>
              <a:gd name="connsiteX17" fmla="*/ 84 w 384"/>
              <a:gd name="connsiteY17" fmla="*/ 90 h 759"/>
              <a:gd name="connsiteX18" fmla="*/ 79 w 384"/>
              <a:gd name="connsiteY18" fmla="*/ 100 h 759"/>
              <a:gd name="connsiteX19" fmla="*/ 74 w 384"/>
              <a:gd name="connsiteY19" fmla="*/ 116 h 759"/>
              <a:gd name="connsiteX20" fmla="*/ 68 w 384"/>
              <a:gd name="connsiteY20" fmla="*/ 137 h 759"/>
              <a:gd name="connsiteX21" fmla="*/ 63 w 384"/>
              <a:gd name="connsiteY21" fmla="*/ 158 h 759"/>
              <a:gd name="connsiteX22" fmla="*/ 63 w 384"/>
              <a:gd name="connsiteY22" fmla="*/ 179 h 759"/>
              <a:gd name="connsiteX23" fmla="*/ 58 w 384"/>
              <a:gd name="connsiteY23" fmla="*/ 206 h 759"/>
              <a:gd name="connsiteX24" fmla="*/ 53 w 384"/>
              <a:gd name="connsiteY24" fmla="*/ 227 h 759"/>
              <a:gd name="connsiteX25" fmla="*/ 53 w 384"/>
              <a:gd name="connsiteY25" fmla="*/ 248 h 759"/>
              <a:gd name="connsiteX26" fmla="*/ 47 w 384"/>
              <a:gd name="connsiteY26" fmla="*/ 264 h 759"/>
              <a:gd name="connsiteX27" fmla="*/ 47 w 384"/>
              <a:gd name="connsiteY27" fmla="*/ 285 h 759"/>
              <a:gd name="connsiteX28" fmla="*/ 42 w 384"/>
              <a:gd name="connsiteY28" fmla="*/ 300 h 759"/>
              <a:gd name="connsiteX29" fmla="*/ 42 w 384"/>
              <a:gd name="connsiteY29" fmla="*/ 311 h 759"/>
              <a:gd name="connsiteX30" fmla="*/ 42 w 384"/>
              <a:gd name="connsiteY30" fmla="*/ 322 h 759"/>
              <a:gd name="connsiteX31" fmla="*/ 42 w 384"/>
              <a:gd name="connsiteY31" fmla="*/ 343 h 759"/>
              <a:gd name="connsiteX32" fmla="*/ 47 w 384"/>
              <a:gd name="connsiteY32" fmla="*/ 369 h 759"/>
              <a:gd name="connsiteX33" fmla="*/ 53 w 384"/>
              <a:gd name="connsiteY33" fmla="*/ 411 h 759"/>
              <a:gd name="connsiteX34" fmla="*/ 53 w 384"/>
              <a:gd name="connsiteY34" fmla="*/ 437 h 759"/>
              <a:gd name="connsiteX35" fmla="*/ 58 w 384"/>
              <a:gd name="connsiteY35" fmla="*/ 464 h 759"/>
              <a:gd name="connsiteX36" fmla="*/ 68 w 384"/>
              <a:gd name="connsiteY36" fmla="*/ 490 h 759"/>
              <a:gd name="connsiteX37" fmla="*/ 74 w 384"/>
              <a:gd name="connsiteY37" fmla="*/ 506 h 759"/>
              <a:gd name="connsiteX38" fmla="*/ 79 w 384"/>
              <a:gd name="connsiteY38" fmla="*/ 516 h 759"/>
              <a:gd name="connsiteX39" fmla="*/ 95 w 384"/>
              <a:gd name="connsiteY39" fmla="*/ 543 h 759"/>
              <a:gd name="connsiteX40" fmla="*/ 111 w 384"/>
              <a:gd name="connsiteY40" fmla="*/ 564 h 759"/>
              <a:gd name="connsiteX41" fmla="*/ 126 w 384"/>
              <a:gd name="connsiteY41" fmla="*/ 585 h 759"/>
              <a:gd name="connsiteX42" fmla="*/ 137 w 384"/>
              <a:gd name="connsiteY42" fmla="*/ 595 h 759"/>
              <a:gd name="connsiteX43" fmla="*/ 147 w 384"/>
              <a:gd name="connsiteY43" fmla="*/ 601 h 759"/>
              <a:gd name="connsiteX44" fmla="*/ 169 w 384"/>
              <a:gd name="connsiteY44" fmla="*/ 622 h 759"/>
              <a:gd name="connsiteX45" fmla="*/ 190 w 384"/>
              <a:gd name="connsiteY45" fmla="*/ 632 h 759"/>
              <a:gd name="connsiteX46" fmla="*/ 211 w 384"/>
              <a:gd name="connsiteY46" fmla="*/ 648 h 759"/>
              <a:gd name="connsiteX47" fmla="*/ 237 w 384"/>
              <a:gd name="connsiteY47" fmla="*/ 659 h 759"/>
              <a:gd name="connsiteX48" fmla="*/ 248 w 384"/>
              <a:gd name="connsiteY48" fmla="*/ 664 h 759"/>
              <a:gd name="connsiteX49" fmla="*/ 258 w 384"/>
              <a:gd name="connsiteY49" fmla="*/ 669 h 759"/>
              <a:gd name="connsiteX50" fmla="*/ 269 w 384"/>
              <a:gd name="connsiteY50" fmla="*/ 669 h 759"/>
              <a:gd name="connsiteX51" fmla="*/ 279 w 384"/>
              <a:gd name="connsiteY51" fmla="*/ 674 h 759"/>
              <a:gd name="connsiteX52" fmla="*/ 284 w 384"/>
              <a:gd name="connsiteY52" fmla="*/ 674 h 759"/>
              <a:gd name="connsiteX53" fmla="*/ 290 w 384"/>
              <a:gd name="connsiteY53" fmla="*/ 674 h 759"/>
              <a:gd name="connsiteX54" fmla="*/ 300 w 384"/>
              <a:gd name="connsiteY54" fmla="*/ 674 h 759"/>
              <a:gd name="connsiteX55" fmla="*/ 305 w 384"/>
              <a:gd name="connsiteY55" fmla="*/ 669 h 759"/>
              <a:gd name="connsiteX56" fmla="*/ 305 w 384"/>
              <a:gd name="connsiteY56" fmla="*/ 664 h 759"/>
              <a:gd name="connsiteX57" fmla="*/ 311 w 384"/>
              <a:gd name="connsiteY57" fmla="*/ 659 h 759"/>
              <a:gd name="connsiteX58" fmla="*/ 316 w 384"/>
              <a:gd name="connsiteY58" fmla="*/ 653 h 759"/>
              <a:gd name="connsiteX59" fmla="*/ 316 w 384"/>
              <a:gd name="connsiteY59" fmla="*/ 643 h 759"/>
              <a:gd name="connsiteX60" fmla="*/ 321 w 384"/>
              <a:gd name="connsiteY60" fmla="*/ 627 h 759"/>
              <a:gd name="connsiteX61" fmla="*/ 327 w 384"/>
              <a:gd name="connsiteY61" fmla="*/ 611 h 759"/>
              <a:gd name="connsiteX62" fmla="*/ 332 w 384"/>
              <a:gd name="connsiteY62" fmla="*/ 595 h 759"/>
              <a:gd name="connsiteX63" fmla="*/ 332 w 384"/>
              <a:gd name="connsiteY63" fmla="*/ 580 h 759"/>
              <a:gd name="connsiteX64" fmla="*/ 337 w 384"/>
              <a:gd name="connsiteY64" fmla="*/ 564 h 759"/>
              <a:gd name="connsiteX65" fmla="*/ 342 w 384"/>
              <a:gd name="connsiteY65" fmla="*/ 553 h 759"/>
              <a:gd name="connsiteX66" fmla="*/ 348 w 384"/>
              <a:gd name="connsiteY66" fmla="*/ 543 h 759"/>
              <a:gd name="connsiteX67" fmla="*/ 348 w 384"/>
              <a:gd name="connsiteY67" fmla="*/ 538 h 759"/>
              <a:gd name="connsiteX68" fmla="*/ 353 w 384"/>
              <a:gd name="connsiteY68" fmla="*/ 527 h 759"/>
              <a:gd name="connsiteX69" fmla="*/ 353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27 h 759"/>
              <a:gd name="connsiteX72" fmla="*/ 358 w 384"/>
              <a:gd name="connsiteY72" fmla="*/ 532 h 759"/>
              <a:gd name="connsiteX73" fmla="*/ 358 w 384"/>
              <a:gd name="connsiteY73" fmla="*/ 538 h 759"/>
              <a:gd name="connsiteX74" fmla="*/ 363 w 384"/>
              <a:gd name="connsiteY74" fmla="*/ 543 h 759"/>
              <a:gd name="connsiteX75" fmla="*/ 363 w 384"/>
              <a:gd name="connsiteY75" fmla="*/ 559 h 759"/>
              <a:gd name="connsiteX76" fmla="*/ 363 w 384"/>
              <a:gd name="connsiteY76" fmla="*/ 569 h 759"/>
              <a:gd name="connsiteX77" fmla="*/ 363 w 384"/>
              <a:gd name="connsiteY77" fmla="*/ 585 h 759"/>
              <a:gd name="connsiteX78" fmla="*/ 363 w 384"/>
              <a:gd name="connsiteY78" fmla="*/ 601 h 759"/>
              <a:gd name="connsiteX79" fmla="*/ 363 w 384"/>
              <a:gd name="connsiteY79" fmla="*/ 622 h 759"/>
              <a:gd name="connsiteX80" fmla="*/ 363 w 384"/>
              <a:gd name="connsiteY80" fmla="*/ 638 h 759"/>
              <a:gd name="connsiteX81" fmla="*/ 363 w 384"/>
              <a:gd name="connsiteY81" fmla="*/ 653 h 759"/>
              <a:gd name="connsiteX82" fmla="*/ 369 w 384"/>
              <a:gd name="connsiteY82" fmla="*/ 669 h 759"/>
              <a:gd name="connsiteX83" fmla="*/ 369 w 384"/>
              <a:gd name="connsiteY83" fmla="*/ 685 h 759"/>
              <a:gd name="connsiteX84" fmla="*/ 374 w 384"/>
              <a:gd name="connsiteY84" fmla="*/ 696 h 759"/>
              <a:gd name="connsiteX85" fmla="*/ 374 w 384"/>
              <a:gd name="connsiteY85" fmla="*/ 706 h 759"/>
              <a:gd name="connsiteX86" fmla="*/ 379 w 384"/>
              <a:gd name="connsiteY86" fmla="*/ 717 h 759"/>
              <a:gd name="connsiteX87" fmla="*/ 379 w 384"/>
              <a:gd name="connsiteY87" fmla="*/ 722 h 759"/>
              <a:gd name="connsiteX88" fmla="*/ 384 w 384"/>
              <a:gd name="connsiteY88" fmla="*/ 732 h 759"/>
              <a:gd name="connsiteX89" fmla="*/ 384 w 384"/>
              <a:gd name="connsiteY89" fmla="*/ 738 h 759"/>
              <a:gd name="connsiteX90" fmla="*/ 384 w 384"/>
              <a:gd name="connsiteY90" fmla="*/ 743 h 759"/>
              <a:gd name="connsiteX91" fmla="*/ 384 w 384"/>
              <a:gd name="connsiteY91" fmla="*/ 748 h 759"/>
              <a:gd name="connsiteX92" fmla="*/ 379 w 384"/>
              <a:gd name="connsiteY92" fmla="*/ 753 h 759"/>
              <a:gd name="connsiteX93" fmla="*/ 374 w 384"/>
              <a:gd name="connsiteY93" fmla="*/ 759 h 759"/>
              <a:gd name="connsiteX94" fmla="*/ 363 w 384"/>
              <a:gd name="connsiteY94" fmla="*/ 759 h 759"/>
              <a:gd name="connsiteX95" fmla="*/ 353 w 384"/>
              <a:gd name="connsiteY95" fmla="*/ 759 h 759"/>
              <a:gd name="connsiteX96" fmla="*/ 337 w 384"/>
              <a:gd name="connsiteY96" fmla="*/ 759 h 759"/>
              <a:gd name="connsiteX97" fmla="*/ 321 w 384"/>
              <a:gd name="connsiteY97" fmla="*/ 753 h 759"/>
              <a:gd name="connsiteX98" fmla="*/ 300 w 384"/>
              <a:gd name="connsiteY98" fmla="*/ 753 h 759"/>
              <a:gd name="connsiteX99" fmla="*/ 279 w 384"/>
              <a:gd name="connsiteY99" fmla="*/ 748 h 759"/>
              <a:gd name="connsiteX100" fmla="*/ 258 w 384"/>
              <a:gd name="connsiteY100" fmla="*/ 743 h 759"/>
              <a:gd name="connsiteX101" fmla="*/ 248 w 384"/>
              <a:gd name="connsiteY101" fmla="*/ 738 h 759"/>
              <a:gd name="connsiteX102" fmla="*/ 237 w 384"/>
              <a:gd name="connsiteY102" fmla="*/ 732 h 759"/>
              <a:gd name="connsiteX103" fmla="*/ 221 w 384"/>
              <a:gd name="connsiteY103" fmla="*/ 727 h 759"/>
              <a:gd name="connsiteX104" fmla="*/ 211 w 384"/>
              <a:gd name="connsiteY104" fmla="*/ 722 h 759"/>
              <a:gd name="connsiteX105" fmla="*/ 195 w 384"/>
              <a:gd name="connsiteY105" fmla="*/ 717 h 759"/>
              <a:gd name="connsiteX106" fmla="*/ 179 w 384"/>
              <a:gd name="connsiteY106" fmla="*/ 706 h 759"/>
              <a:gd name="connsiteX107" fmla="*/ 169 w 384"/>
              <a:gd name="connsiteY107" fmla="*/ 696 h 759"/>
              <a:gd name="connsiteX108" fmla="*/ 153 w 384"/>
              <a:gd name="connsiteY108" fmla="*/ 685 h 759"/>
              <a:gd name="connsiteX109" fmla="*/ 121 w 384"/>
              <a:gd name="connsiteY109" fmla="*/ 659 h 759"/>
              <a:gd name="connsiteX110" fmla="*/ 95 w 384"/>
              <a:gd name="connsiteY110" fmla="*/ 632 h 759"/>
              <a:gd name="connsiteX111" fmla="*/ 84 w 384"/>
              <a:gd name="connsiteY111" fmla="*/ 622 h 759"/>
              <a:gd name="connsiteX112" fmla="*/ 74 w 384"/>
              <a:gd name="connsiteY112" fmla="*/ 606 h 759"/>
              <a:gd name="connsiteX113" fmla="*/ 63 w 384"/>
              <a:gd name="connsiteY113" fmla="*/ 590 h 759"/>
              <a:gd name="connsiteX114" fmla="*/ 53 w 384"/>
              <a:gd name="connsiteY114" fmla="*/ 574 h 759"/>
              <a:gd name="connsiteX115" fmla="*/ 47 w 384"/>
              <a:gd name="connsiteY115" fmla="*/ 559 h 759"/>
              <a:gd name="connsiteX116" fmla="*/ 37 w 384"/>
              <a:gd name="connsiteY116" fmla="*/ 543 h 759"/>
              <a:gd name="connsiteX117" fmla="*/ 32 w 384"/>
              <a:gd name="connsiteY117" fmla="*/ 527 h 759"/>
              <a:gd name="connsiteX118" fmla="*/ 21 w 384"/>
              <a:gd name="connsiteY118" fmla="*/ 511 h 759"/>
              <a:gd name="connsiteX119" fmla="*/ 16 w 384"/>
              <a:gd name="connsiteY119" fmla="*/ 501 h 759"/>
              <a:gd name="connsiteX120" fmla="*/ 16 w 384"/>
              <a:gd name="connsiteY120" fmla="*/ 485 h 759"/>
              <a:gd name="connsiteX121" fmla="*/ 11 w 384"/>
              <a:gd name="connsiteY121" fmla="*/ 469 h 759"/>
              <a:gd name="connsiteX122" fmla="*/ 11 w 384"/>
              <a:gd name="connsiteY122" fmla="*/ 453 h 759"/>
              <a:gd name="connsiteX123" fmla="*/ 5 w 384"/>
              <a:gd name="connsiteY123" fmla="*/ 422 h 759"/>
              <a:gd name="connsiteX124" fmla="*/ 0 w 384"/>
              <a:gd name="connsiteY124" fmla="*/ 385 h 759"/>
              <a:gd name="connsiteX125" fmla="*/ 0 w 384"/>
              <a:gd name="connsiteY125" fmla="*/ 353 h 759"/>
              <a:gd name="connsiteX126" fmla="*/ 0 w 384"/>
              <a:gd name="connsiteY126" fmla="*/ 316 h 759"/>
              <a:gd name="connsiteX127" fmla="*/ 0 w 384"/>
              <a:gd name="connsiteY127" fmla="*/ 279 h 759"/>
              <a:gd name="connsiteX128" fmla="*/ 0 w 384"/>
              <a:gd name="connsiteY128" fmla="*/ 243 h 759"/>
              <a:gd name="connsiteX129" fmla="*/ 5 w 384"/>
              <a:gd name="connsiteY129" fmla="*/ 200 h 759"/>
              <a:gd name="connsiteX130" fmla="*/ 11 w 384"/>
              <a:gd name="connsiteY130" fmla="*/ 158 h 759"/>
              <a:gd name="connsiteX131" fmla="*/ 11 w 384"/>
              <a:gd name="connsiteY131" fmla="*/ 142 h 759"/>
              <a:gd name="connsiteX132" fmla="*/ 11 w 384"/>
              <a:gd name="connsiteY132" fmla="*/ 127 h 759"/>
              <a:gd name="connsiteX133" fmla="*/ 11 w 384"/>
              <a:gd name="connsiteY133" fmla="*/ 111 h 759"/>
              <a:gd name="connsiteX134" fmla="*/ 16 w 384"/>
              <a:gd name="connsiteY134" fmla="*/ 100 h 759"/>
              <a:gd name="connsiteX135" fmla="*/ 16 w 384"/>
              <a:gd name="connsiteY135" fmla="*/ 90 h 759"/>
              <a:gd name="connsiteX136" fmla="*/ 16 w 384"/>
              <a:gd name="connsiteY136" fmla="*/ 85 h 759"/>
              <a:gd name="connsiteX137" fmla="*/ 16 w 384"/>
              <a:gd name="connsiteY137" fmla="*/ 79 h 759"/>
              <a:gd name="connsiteX138" fmla="*/ 11 w 384"/>
              <a:gd name="connsiteY138" fmla="*/ 74 h 759"/>
              <a:gd name="connsiteX139" fmla="*/ 11 w 384"/>
              <a:gd name="connsiteY139" fmla="*/ 74 h 759"/>
              <a:gd name="connsiteX140" fmla="*/ 5 w 384"/>
              <a:gd name="connsiteY140" fmla="*/ 74 h 759"/>
              <a:gd name="connsiteX141" fmla="*/ 26 w 384"/>
              <a:gd name="connsiteY141" fmla="*/ 6 h 759"/>
              <a:gd name="connsiteX142" fmla="*/ 32 w 384"/>
              <a:gd name="connsiteY142" fmla="*/ 0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140" fmla="*/ 26 w 384"/>
              <a:gd name="connsiteY140" fmla="*/ 6 h 759"/>
              <a:gd name="connsiteX141" fmla="*/ 32 w 384"/>
              <a:gd name="connsiteY141" fmla="*/ 0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140" fmla="*/ 26 w 384"/>
              <a:gd name="connsiteY140" fmla="*/ 6 h 759"/>
              <a:gd name="connsiteX0" fmla="*/ 42 w 384"/>
              <a:gd name="connsiteY0" fmla="*/ 0 h 759"/>
              <a:gd name="connsiteX1" fmla="*/ 63 w 384"/>
              <a:gd name="connsiteY1" fmla="*/ 6 h 759"/>
              <a:gd name="connsiteX2" fmla="*/ 74 w 384"/>
              <a:gd name="connsiteY2" fmla="*/ 11 h 759"/>
              <a:gd name="connsiteX3" fmla="*/ 90 w 384"/>
              <a:gd name="connsiteY3" fmla="*/ 21 h 759"/>
              <a:gd name="connsiteX4" fmla="*/ 100 w 384"/>
              <a:gd name="connsiteY4" fmla="*/ 32 h 759"/>
              <a:gd name="connsiteX5" fmla="*/ 111 w 384"/>
              <a:gd name="connsiteY5" fmla="*/ 37 h 759"/>
              <a:gd name="connsiteX6" fmla="*/ 111 w 384"/>
              <a:gd name="connsiteY6" fmla="*/ 42 h 759"/>
              <a:gd name="connsiteX7" fmla="*/ 116 w 384"/>
              <a:gd name="connsiteY7" fmla="*/ 42 h 759"/>
              <a:gd name="connsiteX8" fmla="*/ 116 w 384"/>
              <a:gd name="connsiteY8" fmla="*/ 48 h 759"/>
              <a:gd name="connsiteX9" fmla="*/ 116 w 384"/>
              <a:gd name="connsiteY9" fmla="*/ 48 h 759"/>
              <a:gd name="connsiteX10" fmla="*/ 116 w 384"/>
              <a:gd name="connsiteY10" fmla="*/ 53 h 759"/>
              <a:gd name="connsiteX11" fmla="*/ 111 w 384"/>
              <a:gd name="connsiteY11" fmla="*/ 58 h 759"/>
              <a:gd name="connsiteX12" fmla="*/ 105 w 384"/>
              <a:gd name="connsiteY12" fmla="*/ 63 h 759"/>
              <a:gd name="connsiteX13" fmla="*/ 95 w 384"/>
              <a:gd name="connsiteY13" fmla="*/ 69 h 759"/>
              <a:gd name="connsiteX14" fmla="*/ 90 w 384"/>
              <a:gd name="connsiteY14" fmla="*/ 74 h 759"/>
              <a:gd name="connsiteX15" fmla="*/ 84 w 384"/>
              <a:gd name="connsiteY15" fmla="*/ 79 h 759"/>
              <a:gd name="connsiteX16" fmla="*/ 84 w 384"/>
              <a:gd name="connsiteY16" fmla="*/ 90 h 759"/>
              <a:gd name="connsiteX17" fmla="*/ 79 w 384"/>
              <a:gd name="connsiteY17" fmla="*/ 100 h 759"/>
              <a:gd name="connsiteX18" fmla="*/ 74 w 384"/>
              <a:gd name="connsiteY18" fmla="*/ 116 h 759"/>
              <a:gd name="connsiteX19" fmla="*/ 68 w 384"/>
              <a:gd name="connsiteY19" fmla="*/ 137 h 759"/>
              <a:gd name="connsiteX20" fmla="*/ 63 w 384"/>
              <a:gd name="connsiteY20" fmla="*/ 158 h 759"/>
              <a:gd name="connsiteX21" fmla="*/ 63 w 384"/>
              <a:gd name="connsiteY21" fmla="*/ 179 h 759"/>
              <a:gd name="connsiteX22" fmla="*/ 58 w 384"/>
              <a:gd name="connsiteY22" fmla="*/ 206 h 759"/>
              <a:gd name="connsiteX23" fmla="*/ 53 w 384"/>
              <a:gd name="connsiteY23" fmla="*/ 227 h 759"/>
              <a:gd name="connsiteX24" fmla="*/ 53 w 384"/>
              <a:gd name="connsiteY24" fmla="*/ 248 h 759"/>
              <a:gd name="connsiteX25" fmla="*/ 47 w 384"/>
              <a:gd name="connsiteY25" fmla="*/ 264 h 759"/>
              <a:gd name="connsiteX26" fmla="*/ 47 w 384"/>
              <a:gd name="connsiteY26" fmla="*/ 285 h 759"/>
              <a:gd name="connsiteX27" fmla="*/ 42 w 384"/>
              <a:gd name="connsiteY27" fmla="*/ 300 h 759"/>
              <a:gd name="connsiteX28" fmla="*/ 42 w 384"/>
              <a:gd name="connsiteY28" fmla="*/ 311 h 759"/>
              <a:gd name="connsiteX29" fmla="*/ 42 w 384"/>
              <a:gd name="connsiteY29" fmla="*/ 322 h 759"/>
              <a:gd name="connsiteX30" fmla="*/ 42 w 384"/>
              <a:gd name="connsiteY30" fmla="*/ 343 h 759"/>
              <a:gd name="connsiteX31" fmla="*/ 47 w 384"/>
              <a:gd name="connsiteY31" fmla="*/ 369 h 759"/>
              <a:gd name="connsiteX32" fmla="*/ 53 w 384"/>
              <a:gd name="connsiteY32" fmla="*/ 411 h 759"/>
              <a:gd name="connsiteX33" fmla="*/ 53 w 384"/>
              <a:gd name="connsiteY33" fmla="*/ 437 h 759"/>
              <a:gd name="connsiteX34" fmla="*/ 58 w 384"/>
              <a:gd name="connsiteY34" fmla="*/ 464 h 759"/>
              <a:gd name="connsiteX35" fmla="*/ 68 w 384"/>
              <a:gd name="connsiteY35" fmla="*/ 490 h 759"/>
              <a:gd name="connsiteX36" fmla="*/ 74 w 384"/>
              <a:gd name="connsiteY36" fmla="*/ 506 h 759"/>
              <a:gd name="connsiteX37" fmla="*/ 79 w 384"/>
              <a:gd name="connsiteY37" fmla="*/ 516 h 759"/>
              <a:gd name="connsiteX38" fmla="*/ 95 w 384"/>
              <a:gd name="connsiteY38" fmla="*/ 543 h 759"/>
              <a:gd name="connsiteX39" fmla="*/ 111 w 384"/>
              <a:gd name="connsiteY39" fmla="*/ 564 h 759"/>
              <a:gd name="connsiteX40" fmla="*/ 126 w 384"/>
              <a:gd name="connsiteY40" fmla="*/ 585 h 759"/>
              <a:gd name="connsiteX41" fmla="*/ 137 w 384"/>
              <a:gd name="connsiteY41" fmla="*/ 595 h 759"/>
              <a:gd name="connsiteX42" fmla="*/ 147 w 384"/>
              <a:gd name="connsiteY42" fmla="*/ 601 h 759"/>
              <a:gd name="connsiteX43" fmla="*/ 169 w 384"/>
              <a:gd name="connsiteY43" fmla="*/ 622 h 759"/>
              <a:gd name="connsiteX44" fmla="*/ 190 w 384"/>
              <a:gd name="connsiteY44" fmla="*/ 632 h 759"/>
              <a:gd name="connsiteX45" fmla="*/ 211 w 384"/>
              <a:gd name="connsiteY45" fmla="*/ 648 h 759"/>
              <a:gd name="connsiteX46" fmla="*/ 237 w 384"/>
              <a:gd name="connsiteY46" fmla="*/ 659 h 759"/>
              <a:gd name="connsiteX47" fmla="*/ 248 w 384"/>
              <a:gd name="connsiteY47" fmla="*/ 664 h 759"/>
              <a:gd name="connsiteX48" fmla="*/ 258 w 384"/>
              <a:gd name="connsiteY48" fmla="*/ 669 h 759"/>
              <a:gd name="connsiteX49" fmla="*/ 269 w 384"/>
              <a:gd name="connsiteY49" fmla="*/ 669 h 759"/>
              <a:gd name="connsiteX50" fmla="*/ 279 w 384"/>
              <a:gd name="connsiteY50" fmla="*/ 674 h 759"/>
              <a:gd name="connsiteX51" fmla="*/ 284 w 384"/>
              <a:gd name="connsiteY51" fmla="*/ 674 h 759"/>
              <a:gd name="connsiteX52" fmla="*/ 290 w 384"/>
              <a:gd name="connsiteY52" fmla="*/ 674 h 759"/>
              <a:gd name="connsiteX53" fmla="*/ 300 w 384"/>
              <a:gd name="connsiteY53" fmla="*/ 674 h 759"/>
              <a:gd name="connsiteX54" fmla="*/ 305 w 384"/>
              <a:gd name="connsiteY54" fmla="*/ 669 h 759"/>
              <a:gd name="connsiteX55" fmla="*/ 305 w 384"/>
              <a:gd name="connsiteY55" fmla="*/ 664 h 759"/>
              <a:gd name="connsiteX56" fmla="*/ 311 w 384"/>
              <a:gd name="connsiteY56" fmla="*/ 659 h 759"/>
              <a:gd name="connsiteX57" fmla="*/ 316 w 384"/>
              <a:gd name="connsiteY57" fmla="*/ 653 h 759"/>
              <a:gd name="connsiteX58" fmla="*/ 316 w 384"/>
              <a:gd name="connsiteY58" fmla="*/ 643 h 759"/>
              <a:gd name="connsiteX59" fmla="*/ 321 w 384"/>
              <a:gd name="connsiteY59" fmla="*/ 627 h 759"/>
              <a:gd name="connsiteX60" fmla="*/ 327 w 384"/>
              <a:gd name="connsiteY60" fmla="*/ 611 h 759"/>
              <a:gd name="connsiteX61" fmla="*/ 332 w 384"/>
              <a:gd name="connsiteY61" fmla="*/ 595 h 759"/>
              <a:gd name="connsiteX62" fmla="*/ 332 w 384"/>
              <a:gd name="connsiteY62" fmla="*/ 580 h 759"/>
              <a:gd name="connsiteX63" fmla="*/ 337 w 384"/>
              <a:gd name="connsiteY63" fmla="*/ 564 h 759"/>
              <a:gd name="connsiteX64" fmla="*/ 342 w 384"/>
              <a:gd name="connsiteY64" fmla="*/ 553 h 759"/>
              <a:gd name="connsiteX65" fmla="*/ 348 w 384"/>
              <a:gd name="connsiteY65" fmla="*/ 543 h 759"/>
              <a:gd name="connsiteX66" fmla="*/ 348 w 384"/>
              <a:gd name="connsiteY66" fmla="*/ 538 h 759"/>
              <a:gd name="connsiteX67" fmla="*/ 353 w 384"/>
              <a:gd name="connsiteY67" fmla="*/ 527 h 759"/>
              <a:gd name="connsiteX68" fmla="*/ 353 w 384"/>
              <a:gd name="connsiteY68" fmla="*/ 527 h 759"/>
              <a:gd name="connsiteX69" fmla="*/ 358 w 384"/>
              <a:gd name="connsiteY69" fmla="*/ 527 h 759"/>
              <a:gd name="connsiteX70" fmla="*/ 358 w 384"/>
              <a:gd name="connsiteY70" fmla="*/ 527 h 759"/>
              <a:gd name="connsiteX71" fmla="*/ 358 w 384"/>
              <a:gd name="connsiteY71" fmla="*/ 532 h 759"/>
              <a:gd name="connsiteX72" fmla="*/ 358 w 384"/>
              <a:gd name="connsiteY72" fmla="*/ 538 h 759"/>
              <a:gd name="connsiteX73" fmla="*/ 363 w 384"/>
              <a:gd name="connsiteY73" fmla="*/ 543 h 759"/>
              <a:gd name="connsiteX74" fmla="*/ 363 w 384"/>
              <a:gd name="connsiteY74" fmla="*/ 559 h 759"/>
              <a:gd name="connsiteX75" fmla="*/ 363 w 384"/>
              <a:gd name="connsiteY75" fmla="*/ 569 h 759"/>
              <a:gd name="connsiteX76" fmla="*/ 363 w 384"/>
              <a:gd name="connsiteY76" fmla="*/ 585 h 759"/>
              <a:gd name="connsiteX77" fmla="*/ 363 w 384"/>
              <a:gd name="connsiteY77" fmla="*/ 601 h 759"/>
              <a:gd name="connsiteX78" fmla="*/ 363 w 384"/>
              <a:gd name="connsiteY78" fmla="*/ 622 h 759"/>
              <a:gd name="connsiteX79" fmla="*/ 363 w 384"/>
              <a:gd name="connsiteY79" fmla="*/ 638 h 759"/>
              <a:gd name="connsiteX80" fmla="*/ 363 w 384"/>
              <a:gd name="connsiteY80" fmla="*/ 653 h 759"/>
              <a:gd name="connsiteX81" fmla="*/ 369 w 384"/>
              <a:gd name="connsiteY81" fmla="*/ 669 h 759"/>
              <a:gd name="connsiteX82" fmla="*/ 369 w 384"/>
              <a:gd name="connsiteY82" fmla="*/ 685 h 759"/>
              <a:gd name="connsiteX83" fmla="*/ 374 w 384"/>
              <a:gd name="connsiteY83" fmla="*/ 696 h 759"/>
              <a:gd name="connsiteX84" fmla="*/ 374 w 384"/>
              <a:gd name="connsiteY84" fmla="*/ 706 h 759"/>
              <a:gd name="connsiteX85" fmla="*/ 379 w 384"/>
              <a:gd name="connsiteY85" fmla="*/ 717 h 759"/>
              <a:gd name="connsiteX86" fmla="*/ 379 w 384"/>
              <a:gd name="connsiteY86" fmla="*/ 722 h 759"/>
              <a:gd name="connsiteX87" fmla="*/ 384 w 384"/>
              <a:gd name="connsiteY87" fmla="*/ 732 h 759"/>
              <a:gd name="connsiteX88" fmla="*/ 384 w 384"/>
              <a:gd name="connsiteY88" fmla="*/ 738 h 759"/>
              <a:gd name="connsiteX89" fmla="*/ 384 w 384"/>
              <a:gd name="connsiteY89" fmla="*/ 743 h 759"/>
              <a:gd name="connsiteX90" fmla="*/ 384 w 384"/>
              <a:gd name="connsiteY90" fmla="*/ 748 h 759"/>
              <a:gd name="connsiteX91" fmla="*/ 379 w 384"/>
              <a:gd name="connsiteY91" fmla="*/ 753 h 759"/>
              <a:gd name="connsiteX92" fmla="*/ 374 w 384"/>
              <a:gd name="connsiteY92" fmla="*/ 759 h 759"/>
              <a:gd name="connsiteX93" fmla="*/ 363 w 384"/>
              <a:gd name="connsiteY93" fmla="*/ 759 h 759"/>
              <a:gd name="connsiteX94" fmla="*/ 353 w 384"/>
              <a:gd name="connsiteY94" fmla="*/ 759 h 759"/>
              <a:gd name="connsiteX95" fmla="*/ 337 w 384"/>
              <a:gd name="connsiteY95" fmla="*/ 759 h 759"/>
              <a:gd name="connsiteX96" fmla="*/ 321 w 384"/>
              <a:gd name="connsiteY96" fmla="*/ 753 h 759"/>
              <a:gd name="connsiteX97" fmla="*/ 300 w 384"/>
              <a:gd name="connsiteY97" fmla="*/ 753 h 759"/>
              <a:gd name="connsiteX98" fmla="*/ 279 w 384"/>
              <a:gd name="connsiteY98" fmla="*/ 748 h 759"/>
              <a:gd name="connsiteX99" fmla="*/ 258 w 384"/>
              <a:gd name="connsiteY99" fmla="*/ 743 h 759"/>
              <a:gd name="connsiteX100" fmla="*/ 248 w 384"/>
              <a:gd name="connsiteY100" fmla="*/ 738 h 759"/>
              <a:gd name="connsiteX101" fmla="*/ 237 w 384"/>
              <a:gd name="connsiteY101" fmla="*/ 732 h 759"/>
              <a:gd name="connsiteX102" fmla="*/ 221 w 384"/>
              <a:gd name="connsiteY102" fmla="*/ 727 h 759"/>
              <a:gd name="connsiteX103" fmla="*/ 211 w 384"/>
              <a:gd name="connsiteY103" fmla="*/ 722 h 759"/>
              <a:gd name="connsiteX104" fmla="*/ 195 w 384"/>
              <a:gd name="connsiteY104" fmla="*/ 717 h 759"/>
              <a:gd name="connsiteX105" fmla="*/ 179 w 384"/>
              <a:gd name="connsiteY105" fmla="*/ 706 h 759"/>
              <a:gd name="connsiteX106" fmla="*/ 169 w 384"/>
              <a:gd name="connsiteY106" fmla="*/ 696 h 759"/>
              <a:gd name="connsiteX107" fmla="*/ 153 w 384"/>
              <a:gd name="connsiteY107" fmla="*/ 685 h 759"/>
              <a:gd name="connsiteX108" fmla="*/ 121 w 384"/>
              <a:gd name="connsiteY108" fmla="*/ 659 h 759"/>
              <a:gd name="connsiteX109" fmla="*/ 95 w 384"/>
              <a:gd name="connsiteY109" fmla="*/ 632 h 759"/>
              <a:gd name="connsiteX110" fmla="*/ 84 w 384"/>
              <a:gd name="connsiteY110" fmla="*/ 622 h 759"/>
              <a:gd name="connsiteX111" fmla="*/ 74 w 384"/>
              <a:gd name="connsiteY111" fmla="*/ 606 h 759"/>
              <a:gd name="connsiteX112" fmla="*/ 63 w 384"/>
              <a:gd name="connsiteY112" fmla="*/ 590 h 759"/>
              <a:gd name="connsiteX113" fmla="*/ 53 w 384"/>
              <a:gd name="connsiteY113" fmla="*/ 574 h 759"/>
              <a:gd name="connsiteX114" fmla="*/ 47 w 384"/>
              <a:gd name="connsiteY114" fmla="*/ 559 h 759"/>
              <a:gd name="connsiteX115" fmla="*/ 37 w 384"/>
              <a:gd name="connsiteY115" fmla="*/ 543 h 759"/>
              <a:gd name="connsiteX116" fmla="*/ 32 w 384"/>
              <a:gd name="connsiteY116" fmla="*/ 527 h 759"/>
              <a:gd name="connsiteX117" fmla="*/ 21 w 384"/>
              <a:gd name="connsiteY117" fmla="*/ 511 h 759"/>
              <a:gd name="connsiteX118" fmla="*/ 16 w 384"/>
              <a:gd name="connsiteY118" fmla="*/ 501 h 759"/>
              <a:gd name="connsiteX119" fmla="*/ 16 w 384"/>
              <a:gd name="connsiteY119" fmla="*/ 485 h 759"/>
              <a:gd name="connsiteX120" fmla="*/ 11 w 384"/>
              <a:gd name="connsiteY120" fmla="*/ 469 h 759"/>
              <a:gd name="connsiteX121" fmla="*/ 11 w 384"/>
              <a:gd name="connsiteY121" fmla="*/ 453 h 759"/>
              <a:gd name="connsiteX122" fmla="*/ 5 w 384"/>
              <a:gd name="connsiteY122" fmla="*/ 422 h 759"/>
              <a:gd name="connsiteX123" fmla="*/ 0 w 384"/>
              <a:gd name="connsiteY123" fmla="*/ 385 h 759"/>
              <a:gd name="connsiteX124" fmla="*/ 0 w 384"/>
              <a:gd name="connsiteY124" fmla="*/ 353 h 759"/>
              <a:gd name="connsiteX125" fmla="*/ 0 w 384"/>
              <a:gd name="connsiteY125" fmla="*/ 316 h 759"/>
              <a:gd name="connsiteX126" fmla="*/ 0 w 384"/>
              <a:gd name="connsiteY126" fmla="*/ 279 h 759"/>
              <a:gd name="connsiteX127" fmla="*/ 0 w 384"/>
              <a:gd name="connsiteY127" fmla="*/ 243 h 759"/>
              <a:gd name="connsiteX128" fmla="*/ 5 w 384"/>
              <a:gd name="connsiteY128" fmla="*/ 200 h 759"/>
              <a:gd name="connsiteX129" fmla="*/ 11 w 384"/>
              <a:gd name="connsiteY129" fmla="*/ 158 h 759"/>
              <a:gd name="connsiteX130" fmla="*/ 11 w 384"/>
              <a:gd name="connsiteY130" fmla="*/ 142 h 759"/>
              <a:gd name="connsiteX131" fmla="*/ 11 w 384"/>
              <a:gd name="connsiteY131" fmla="*/ 127 h 759"/>
              <a:gd name="connsiteX132" fmla="*/ 11 w 384"/>
              <a:gd name="connsiteY132" fmla="*/ 111 h 759"/>
              <a:gd name="connsiteX133" fmla="*/ 16 w 384"/>
              <a:gd name="connsiteY133" fmla="*/ 100 h 759"/>
              <a:gd name="connsiteX134" fmla="*/ 16 w 384"/>
              <a:gd name="connsiteY134" fmla="*/ 90 h 759"/>
              <a:gd name="connsiteX135" fmla="*/ 16 w 384"/>
              <a:gd name="connsiteY135" fmla="*/ 85 h 759"/>
              <a:gd name="connsiteX136" fmla="*/ 16 w 384"/>
              <a:gd name="connsiteY136" fmla="*/ 79 h 759"/>
              <a:gd name="connsiteX137" fmla="*/ 11 w 384"/>
              <a:gd name="connsiteY137" fmla="*/ 74 h 759"/>
              <a:gd name="connsiteX138" fmla="*/ 11 w 384"/>
              <a:gd name="connsiteY138" fmla="*/ 74 h 759"/>
              <a:gd name="connsiteX139" fmla="*/ 5 w 384"/>
              <a:gd name="connsiteY139" fmla="*/ 74 h 759"/>
              <a:gd name="connsiteX0" fmla="*/ 63 w 384"/>
              <a:gd name="connsiteY0" fmla="*/ 0 h 753"/>
              <a:gd name="connsiteX1" fmla="*/ 74 w 384"/>
              <a:gd name="connsiteY1" fmla="*/ 5 h 753"/>
              <a:gd name="connsiteX2" fmla="*/ 90 w 384"/>
              <a:gd name="connsiteY2" fmla="*/ 15 h 753"/>
              <a:gd name="connsiteX3" fmla="*/ 100 w 384"/>
              <a:gd name="connsiteY3" fmla="*/ 26 h 753"/>
              <a:gd name="connsiteX4" fmla="*/ 111 w 384"/>
              <a:gd name="connsiteY4" fmla="*/ 31 h 753"/>
              <a:gd name="connsiteX5" fmla="*/ 111 w 384"/>
              <a:gd name="connsiteY5" fmla="*/ 36 h 753"/>
              <a:gd name="connsiteX6" fmla="*/ 116 w 384"/>
              <a:gd name="connsiteY6" fmla="*/ 36 h 753"/>
              <a:gd name="connsiteX7" fmla="*/ 116 w 384"/>
              <a:gd name="connsiteY7" fmla="*/ 42 h 753"/>
              <a:gd name="connsiteX8" fmla="*/ 116 w 384"/>
              <a:gd name="connsiteY8" fmla="*/ 42 h 753"/>
              <a:gd name="connsiteX9" fmla="*/ 116 w 384"/>
              <a:gd name="connsiteY9" fmla="*/ 47 h 753"/>
              <a:gd name="connsiteX10" fmla="*/ 111 w 384"/>
              <a:gd name="connsiteY10" fmla="*/ 52 h 753"/>
              <a:gd name="connsiteX11" fmla="*/ 105 w 384"/>
              <a:gd name="connsiteY11" fmla="*/ 57 h 753"/>
              <a:gd name="connsiteX12" fmla="*/ 95 w 384"/>
              <a:gd name="connsiteY12" fmla="*/ 63 h 753"/>
              <a:gd name="connsiteX13" fmla="*/ 90 w 384"/>
              <a:gd name="connsiteY13" fmla="*/ 68 h 753"/>
              <a:gd name="connsiteX14" fmla="*/ 84 w 384"/>
              <a:gd name="connsiteY14" fmla="*/ 73 h 753"/>
              <a:gd name="connsiteX15" fmla="*/ 84 w 384"/>
              <a:gd name="connsiteY15" fmla="*/ 84 h 753"/>
              <a:gd name="connsiteX16" fmla="*/ 79 w 384"/>
              <a:gd name="connsiteY16" fmla="*/ 94 h 753"/>
              <a:gd name="connsiteX17" fmla="*/ 74 w 384"/>
              <a:gd name="connsiteY17" fmla="*/ 110 h 753"/>
              <a:gd name="connsiteX18" fmla="*/ 68 w 384"/>
              <a:gd name="connsiteY18" fmla="*/ 131 h 753"/>
              <a:gd name="connsiteX19" fmla="*/ 63 w 384"/>
              <a:gd name="connsiteY19" fmla="*/ 152 h 753"/>
              <a:gd name="connsiteX20" fmla="*/ 63 w 384"/>
              <a:gd name="connsiteY20" fmla="*/ 173 h 753"/>
              <a:gd name="connsiteX21" fmla="*/ 58 w 384"/>
              <a:gd name="connsiteY21" fmla="*/ 200 h 753"/>
              <a:gd name="connsiteX22" fmla="*/ 53 w 384"/>
              <a:gd name="connsiteY22" fmla="*/ 221 h 753"/>
              <a:gd name="connsiteX23" fmla="*/ 53 w 384"/>
              <a:gd name="connsiteY23" fmla="*/ 242 h 753"/>
              <a:gd name="connsiteX24" fmla="*/ 47 w 384"/>
              <a:gd name="connsiteY24" fmla="*/ 258 h 753"/>
              <a:gd name="connsiteX25" fmla="*/ 47 w 384"/>
              <a:gd name="connsiteY25" fmla="*/ 279 h 753"/>
              <a:gd name="connsiteX26" fmla="*/ 42 w 384"/>
              <a:gd name="connsiteY26" fmla="*/ 294 h 753"/>
              <a:gd name="connsiteX27" fmla="*/ 42 w 384"/>
              <a:gd name="connsiteY27" fmla="*/ 305 h 753"/>
              <a:gd name="connsiteX28" fmla="*/ 42 w 384"/>
              <a:gd name="connsiteY28" fmla="*/ 316 h 753"/>
              <a:gd name="connsiteX29" fmla="*/ 42 w 384"/>
              <a:gd name="connsiteY29" fmla="*/ 337 h 753"/>
              <a:gd name="connsiteX30" fmla="*/ 47 w 384"/>
              <a:gd name="connsiteY30" fmla="*/ 363 h 753"/>
              <a:gd name="connsiteX31" fmla="*/ 53 w 384"/>
              <a:gd name="connsiteY31" fmla="*/ 405 h 753"/>
              <a:gd name="connsiteX32" fmla="*/ 53 w 384"/>
              <a:gd name="connsiteY32" fmla="*/ 431 h 753"/>
              <a:gd name="connsiteX33" fmla="*/ 58 w 384"/>
              <a:gd name="connsiteY33" fmla="*/ 458 h 753"/>
              <a:gd name="connsiteX34" fmla="*/ 68 w 384"/>
              <a:gd name="connsiteY34" fmla="*/ 484 h 753"/>
              <a:gd name="connsiteX35" fmla="*/ 74 w 384"/>
              <a:gd name="connsiteY35" fmla="*/ 500 h 753"/>
              <a:gd name="connsiteX36" fmla="*/ 79 w 384"/>
              <a:gd name="connsiteY36" fmla="*/ 510 h 753"/>
              <a:gd name="connsiteX37" fmla="*/ 95 w 384"/>
              <a:gd name="connsiteY37" fmla="*/ 537 h 753"/>
              <a:gd name="connsiteX38" fmla="*/ 111 w 384"/>
              <a:gd name="connsiteY38" fmla="*/ 558 h 753"/>
              <a:gd name="connsiteX39" fmla="*/ 126 w 384"/>
              <a:gd name="connsiteY39" fmla="*/ 579 h 753"/>
              <a:gd name="connsiteX40" fmla="*/ 137 w 384"/>
              <a:gd name="connsiteY40" fmla="*/ 589 h 753"/>
              <a:gd name="connsiteX41" fmla="*/ 147 w 384"/>
              <a:gd name="connsiteY41" fmla="*/ 595 h 753"/>
              <a:gd name="connsiteX42" fmla="*/ 169 w 384"/>
              <a:gd name="connsiteY42" fmla="*/ 616 h 753"/>
              <a:gd name="connsiteX43" fmla="*/ 190 w 384"/>
              <a:gd name="connsiteY43" fmla="*/ 626 h 753"/>
              <a:gd name="connsiteX44" fmla="*/ 211 w 384"/>
              <a:gd name="connsiteY44" fmla="*/ 642 h 753"/>
              <a:gd name="connsiteX45" fmla="*/ 237 w 384"/>
              <a:gd name="connsiteY45" fmla="*/ 653 h 753"/>
              <a:gd name="connsiteX46" fmla="*/ 248 w 384"/>
              <a:gd name="connsiteY46" fmla="*/ 658 h 753"/>
              <a:gd name="connsiteX47" fmla="*/ 258 w 384"/>
              <a:gd name="connsiteY47" fmla="*/ 663 h 753"/>
              <a:gd name="connsiteX48" fmla="*/ 269 w 384"/>
              <a:gd name="connsiteY48" fmla="*/ 663 h 753"/>
              <a:gd name="connsiteX49" fmla="*/ 279 w 384"/>
              <a:gd name="connsiteY49" fmla="*/ 668 h 753"/>
              <a:gd name="connsiteX50" fmla="*/ 284 w 384"/>
              <a:gd name="connsiteY50" fmla="*/ 668 h 753"/>
              <a:gd name="connsiteX51" fmla="*/ 290 w 384"/>
              <a:gd name="connsiteY51" fmla="*/ 668 h 753"/>
              <a:gd name="connsiteX52" fmla="*/ 300 w 384"/>
              <a:gd name="connsiteY52" fmla="*/ 668 h 753"/>
              <a:gd name="connsiteX53" fmla="*/ 305 w 384"/>
              <a:gd name="connsiteY53" fmla="*/ 663 h 753"/>
              <a:gd name="connsiteX54" fmla="*/ 305 w 384"/>
              <a:gd name="connsiteY54" fmla="*/ 658 h 753"/>
              <a:gd name="connsiteX55" fmla="*/ 311 w 384"/>
              <a:gd name="connsiteY55" fmla="*/ 653 h 753"/>
              <a:gd name="connsiteX56" fmla="*/ 316 w 384"/>
              <a:gd name="connsiteY56" fmla="*/ 647 h 753"/>
              <a:gd name="connsiteX57" fmla="*/ 316 w 384"/>
              <a:gd name="connsiteY57" fmla="*/ 637 h 753"/>
              <a:gd name="connsiteX58" fmla="*/ 321 w 384"/>
              <a:gd name="connsiteY58" fmla="*/ 621 h 753"/>
              <a:gd name="connsiteX59" fmla="*/ 327 w 384"/>
              <a:gd name="connsiteY59" fmla="*/ 605 h 753"/>
              <a:gd name="connsiteX60" fmla="*/ 332 w 384"/>
              <a:gd name="connsiteY60" fmla="*/ 589 h 753"/>
              <a:gd name="connsiteX61" fmla="*/ 332 w 384"/>
              <a:gd name="connsiteY61" fmla="*/ 574 h 753"/>
              <a:gd name="connsiteX62" fmla="*/ 337 w 384"/>
              <a:gd name="connsiteY62" fmla="*/ 558 h 753"/>
              <a:gd name="connsiteX63" fmla="*/ 342 w 384"/>
              <a:gd name="connsiteY63" fmla="*/ 547 h 753"/>
              <a:gd name="connsiteX64" fmla="*/ 348 w 384"/>
              <a:gd name="connsiteY64" fmla="*/ 537 h 753"/>
              <a:gd name="connsiteX65" fmla="*/ 348 w 384"/>
              <a:gd name="connsiteY65" fmla="*/ 532 h 753"/>
              <a:gd name="connsiteX66" fmla="*/ 353 w 384"/>
              <a:gd name="connsiteY66" fmla="*/ 521 h 753"/>
              <a:gd name="connsiteX67" fmla="*/ 353 w 384"/>
              <a:gd name="connsiteY67" fmla="*/ 521 h 753"/>
              <a:gd name="connsiteX68" fmla="*/ 358 w 384"/>
              <a:gd name="connsiteY68" fmla="*/ 521 h 753"/>
              <a:gd name="connsiteX69" fmla="*/ 358 w 384"/>
              <a:gd name="connsiteY69" fmla="*/ 521 h 753"/>
              <a:gd name="connsiteX70" fmla="*/ 358 w 384"/>
              <a:gd name="connsiteY70" fmla="*/ 526 h 753"/>
              <a:gd name="connsiteX71" fmla="*/ 358 w 384"/>
              <a:gd name="connsiteY71" fmla="*/ 532 h 753"/>
              <a:gd name="connsiteX72" fmla="*/ 363 w 384"/>
              <a:gd name="connsiteY72" fmla="*/ 537 h 753"/>
              <a:gd name="connsiteX73" fmla="*/ 363 w 384"/>
              <a:gd name="connsiteY73" fmla="*/ 553 h 753"/>
              <a:gd name="connsiteX74" fmla="*/ 363 w 384"/>
              <a:gd name="connsiteY74" fmla="*/ 563 h 753"/>
              <a:gd name="connsiteX75" fmla="*/ 363 w 384"/>
              <a:gd name="connsiteY75" fmla="*/ 579 h 753"/>
              <a:gd name="connsiteX76" fmla="*/ 363 w 384"/>
              <a:gd name="connsiteY76" fmla="*/ 595 h 753"/>
              <a:gd name="connsiteX77" fmla="*/ 363 w 384"/>
              <a:gd name="connsiteY77" fmla="*/ 616 h 753"/>
              <a:gd name="connsiteX78" fmla="*/ 363 w 384"/>
              <a:gd name="connsiteY78" fmla="*/ 632 h 753"/>
              <a:gd name="connsiteX79" fmla="*/ 363 w 384"/>
              <a:gd name="connsiteY79" fmla="*/ 647 h 753"/>
              <a:gd name="connsiteX80" fmla="*/ 369 w 384"/>
              <a:gd name="connsiteY80" fmla="*/ 663 h 753"/>
              <a:gd name="connsiteX81" fmla="*/ 369 w 384"/>
              <a:gd name="connsiteY81" fmla="*/ 679 h 753"/>
              <a:gd name="connsiteX82" fmla="*/ 374 w 384"/>
              <a:gd name="connsiteY82" fmla="*/ 690 h 753"/>
              <a:gd name="connsiteX83" fmla="*/ 374 w 384"/>
              <a:gd name="connsiteY83" fmla="*/ 700 h 753"/>
              <a:gd name="connsiteX84" fmla="*/ 379 w 384"/>
              <a:gd name="connsiteY84" fmla="*/ 711 h 753"/>
              <a:gd name="connsiteX85" fmla="*/ 379 w 384"/>
              <a:gd name="connsiteY85" fmla="*/ 716 h 753"/>
              <a:gd name="connsiteX86" fmla="*/ 384 w 384"/>
              <a:gd name="connsiteY86" fmla="*/ 726 h 753"/>
              <a:gd name="connsiteX87" fmla="*/ 384 w 384"/>
              <a:gd name="connsiteY87" fmla="*/ 732 h 753"/>
              <a:gd name="connsiteX88" fmla="*/ 384 w 384"/>
              <a:gd name="connsiteY88" fmla="*/ 737 h 753"/>
              <a:gd name="connsiteX89" fmla="*/ 384 w 384"/>
              <a:gd name="connsiteY89" fmla="*/ 742 h 753"/>
              <a:gd name="connsiteX90" fmla="*/ 379 w 384"/>
              <a:gd name="connsiteY90" fmla="*/ 747 h 753"/>
              <a:gd name="connsiteX91" fmla="*/ 374 w 384"/>
              <a:gd name="connsiteY91" fmla="*/ 753 h 753"/>
              <a:gd name="connsiteX92" fmla="*/ 363 w 384"/>
              <a:gd name="connsiteY92" fmla="*/ 753 h 753"/>
              <a:gd name="connsiteX93" fmla="*/ 353 w 384"/>
              <a:gd name="connsiteY93" fmla="*/ 753 h 753"/>
              <a:gd name="connsiteX94" fmla="*/ 337 w 384"/>
              <a:gd name="connsiteY94" fmla="*/ 753 h 753"/>
              <a:gd name="connsiteX95" fmla="*/ 321 w 384"/>
              <a:gd name="connsiteY95" fmla="*/ 747 h 753"/>
              <a:gd name="connsiteX96" fmla="*/ 300 w 384"/>
              <a:gd name="connsiteY96" fmla="*/ 747 h 753"/>
              <a:gd name="connsiteX97" fmla="*/ 279 w 384"/>
              <a:gd name="connsiteY97" fmla="*/ 742 h 753"/>
              <a:gd name="connsiteX98" fmla="*/ 258 w 384"/>
              <a:gd name="connsiteY98" fmla="*/ 737 h 753"/>
              <a:gd name="connsiteX99" fmla="*/ 248 w 384"/>
              <a:gd name="connsiteY99" fmla="*/ 732 h 753"/>
              <a:gd name="connsiteX100" fmla="*/ 237 w 384"/>
              <a:gd name="connsiteY100" fmla="*/ 726 h 753"/>
              <a:gd name="connsiteX101" fmla="*/ 221 w 384"/>
              <a:gd name="connsiteY101" fmla="*/ 721 h 753"/>
              <a:gd name="connsiteX102" fmla="*/ 211 w 384"/>
              <a:gd name="connsiteY102" fmla="*/ 716 h 753"/>
              <a:gd name="connsiteX103" fmla="*/ 195 w 384"/>
              <a:gd name="connsiteY103" fmla="*/ 711 h 753"/>
              <a:gd name="connsiteX104" fmla="*/ 179 w 384"/>
              <a:gd name="connsiteY104" fmla="*/ 700 h 753"/>
              <a:gd name="connsiteX105" fmla="*/ 169 w 384"/>
              <a:gd name="connsiteY105" fmla="*/ 690 h 753"/>
              <a:gd name="connsiteX106" fmla="*/ 153 w 384"/>
              <a:gd name="connsiteY106" fmla="*/ 679 h 753"/>
              <a:gd name="connsiteX107" fmla="*/ 121 w 384"/>
              <a:gd name="connsiteY107" fmla="*/ 653 h 753"/>
              <a:gd name="connsiteX108" fmla="*/ 95 w 384"/>
              <a:gd name="connsiteY108" fmla="*/ 626 h 753"/>
              <a:gd name="connsiteX109" fmla="*/ 84 w 384"/>
              <a:gd name="connsiteY109" fmla="*/ 616 h 753"/>
              <a:gd name="connsiteX110" fmla="*/ 74 w 384"/>
              <a:gd name="connsiteY110" fmla="*/ 600 h 753"/>
              <a:gd name="connsiteX111" fmla="*/ 63 w 384"/>
              <a:gd name="connsiteY111" fmla="*/ 584 h 753"/>
              <a:gd name="connsiteX112" fmla="*/ 53 w 384"/>
              <a:gd name="connsiteY112" fmla="*/ 568 h 753"/>
              <a:gd name="connsiteX113" fmla="*/ 47 w 384"/>
              <a:gd name="connsiteY113" fmla="*/ 553 h 753"/>
              <a:gd name="connsiteX114" fmla="*/ 37 w 384"/>
              <a:gd name="connsiteY114" fmla="*/ 537 h 753"/>
              <a:gd name="connsiteX115" fmla="*/ 32 w 384"/>
              <a:gd name="connsiteY115" fmla="*/ 521 h 753"/>
              <a:gd name="connsiteX116" fmla="*/ 21 w 384"/>
              <a:gd name="connsiteY116" fmla="*/ 505 h 753"/>
              <a:gd name="connsiteX117" fmla="*/ 16 w 384"/>
              <a:gd name="connsiteY117" fmla="*/ 495 h 753"/>
              <a:gd name="connsiteX118" fmla="*/ 16 w 384"/>
              <a:gd name="connsiteY118" fmla="*/ 479 h 753"/>
              <a:gd name="connsiteX119" fmla="*/ 11 w 384"/>
              <a:gd name="connsiteY119" fmla="*/ 463 h 753"/>
              <a:gd name="connsiteX120" fmla="*/ 11 w 384"/>
              <a:gd name="connsiteY120" fmla="*/ 447 h 753"/>
              <a:gd name="connsiteX121" fmla="*/ 5 w 384"/>
              <a:gd name="connsiteY121" fmla="*/ 416 h 753"/>
              <a:gd name="connsiteX122" fmla="*/ 0 w 384"/>
              <a:gd name="connsiteY122" fmla="*/ 379 h 753"/>
              <a:gd name="connsiteX123" fmla="*/ 0 w 384"/>
              <a:gd name="connsiteY123" fmla="*/ 347 h 753"/>
              <a:gd name="connsiteX124" fmla="*/ 0 w 384"/>
              <a:gd name="connsiteY124" fmla="*/ 310 h 753"/>
              <a:gd name="connsiteX125" fmla="*/ 0 w 384"/>
              <a:gd name="connsiteY125" fmla="*/ 273 h 753"/>
              <a:gd name="connsiteX126" fmla="*/ 0 w 384"/>
              <a:gd name="connsiteY126" fmla="*/ 237 h 753"/>
              <a:gd name="connsiteX127" fmla="*/ 5 w 384"/>
              <a:gd name="connsiteY127" fmla="*/ 194 h 753"/>
              <a:gd name="connsiteX128" fmla="*/ 11 w 384"/>
              <a:gd name="connsiteY128" fmla="*/ 152 h 753"/>
              <a:gd name="connsiteX129" fmla="*/ 11 w 384"/>
              <a:gd name="connsiteY129" fmla="*/ 136 h 753"/>
              <a:gd name="connsiteX130" fmla="*/ 11 w 384"/>
              <a:gd name="connsiteY130" fmla="*/ 121 h 753"/>
              <a:gd name="connsiteX131" fmla="*/ 11 w 384"/>
              <a:gd name="connsiteY131" fmla="*/ 105 h 753"/>
              <a:gd name="connsiteX132" fmla="*/ 16 w 384"/>
              <a:gd name="connsiteY132" fmla="*/ 94 h 753"/>
              <a:gd name="connsiteX133" fmla="*/ 16 w 384"/>
              <a:gd name="connsiteY133" fmla="*/ 84 h 753"/>
              <a:gd name="connsiteX134" fmla="*/ 16 w 384"/>
              <a:gd name="connsiteY134" fmla="*/ 79 h 753"/>
              <a:gd name="connsiteX135" fmla="*/ 16 w 384"/>
              <a:gd name="connsiteY135" fmla="*/ 73 h 753"/>
              <a:gd name="connsiteX136" fmla="*/ 11 w 384"/>
              <a:gd name="connsiteY136" fmla="*/ 68 h 753"/>
              <a:gd name="connsiteX137" fmla="*/ 11 w 384"/>
              <a:gd name="connsiteY137" fmla="*/ 68 h 753"/>
              <a:gd name="connsiteX138" fmla="*/ 5 w 384"/>
              <a:gd name="connsiteY138" fmla="*/ 68 h 753"/>
              <a:gd name="connsiteX0" fmla="*/ 74 w 384"/>
              <a:gd name="connsiteY0" fmla="*/ 0 h 748"/>
              <a:gd name="connsiteX1" fmla="*/ 90 w 384"/>
              <a:gd name="connsiteY1" fmla="*/ 10 h 748"/>
              <a:gd name="connsiteX2" fmla="*/ 100 w 384"/>
              <a:gd name="connsiteY2" fmla="*/ 21 h 748"/>
              <a:gd name="connsiteX3" fmla="*/ 111 w 384"/>
              <a:gd name="connsiteY3" fmla="*/ 26 h 748"/>
              <a:gd name="connsiteX4" fmla="*/ 111 w 384"/>
              <a:gd name="connsiteY4" fmla="*/ 31 h 748"/>
              <a:gd name="connsiteX5" fmla="*/ 116 w 384"/>
              <a:gd name="connsiteY5" fmla="*/ 31 h 748"/>
              <a:gd name="connsiteX6" fmla="*/ 116 w 384"/>
              <a:gd name="connsiteY6" fmla="*/ 37 h 748"/>
              <a:gd name="connsiteX7" fmla="*/ 116 w 384"/>
              <a:gd name="connsiteY7" fmla="*/ 37 h 748"/>
              <a:gd name="connsiteX8" fmla="*/ 116 w 384"/>
              <a:gd name="connsiteY8" fmla="*/ 42 h 748"/>
              <a:gd name="connsiteX9" fmla="*/ 111 w 384"/>
              <a:gd name="connsiteY9" fmla="*/ 47 h 748"/>
              <a:gd name="connsiteX10" fmla="*/ 105 w 384"/>
              <a:gd name="connsiteY10" fmla="*/ 52 h 748"/>
              <a:gd name="connsiteX11" fmla="*/ 95 w 384"/>
              <a:gd name="connsiteY11" fmla="*/ 58 h 748"/>
              <a:gd name="connsiteX12" fmla="*/ 90 w 384"/>
              <a:gd name="connsiteY12" fmla="*/ 63 h 748"/>
              <a:gd name="connsiteX13" fmla="*/ 84 w 384"/>
              <a:gd name="connsiteY13" fmla="*/ 68 h 748"/>
              <a:gd name="connsiteX14" fmla="*/ 84 w 384"/>
              <a:gd name="connsiteY14" fmla="*/ 79 h 748"/>
              <a:gd name="connsiteX15" fmla="*/ 79 w 384"/>
              <a:gd name="connsiteY15" fmla="*/ 89 h 748"/>
              <a:gd name="connsiteX16" fmla="*/ 74 w 384"/>
              <a:gd name="connsiteY16" fmla="*/ 105 h 748"/>
              <a:gd name="connsiteX17" fmla="*/ 68 w 384"/>
              <a:gd name="connsiteY17" fmla="*/ 126 h 748"/>
              <a:gd name="connsiteX18" fmla="*/ 63 w 384"/>
              <a:gd name="connsiteY18" fmla="*/ 147 h 748"/>
              <a:gd name="connsiteX19" fmla="*/ 63 w 384"/>
              <a:gd name="connsiteY19" fmla="*/ 168 h 748"/>
              <a:gd name="connsiteX20" fmla="*/ 58 w 384"/>
              <a:gd name="connsiteY20" fmla="*/ 195 h 748"/>
              <a:gd name="connsiteX21" fmla="*/ 53 w 384"/>
              <a:gd name="connsiteY21" fmla="*/ 216 h 748"/>
              <a:gd name="connsiteX22" fmla="*/ 53 w 384"/>
              <a:gd name="connsiteY22" fmla="*/ 237 h 748"/>
              <a:gd name="connsiteX23" fmla="*/ 47 w 384"/>
              <a:gd name="connsiteY23" fmla="*/ 253 h 748"/>
              <a:gd name="connsiteX24" fmla="*/ 47 w 384"/>
              <a:gd name="connsiteY24" fmla="*/ 274 h 748"/>
              <a:gd name="connsiteX25" fmla="*/ 42 w 384"/>
              <a:gd name="connsiteY25" fmla="*/ 289 h 748"/>
              <a:gd name="connsiteX26" fmla="*/ 42 w 384"/>
              <a:gd name="connsiteY26" fmla="*/ 300 h 748"/>
              <a:gd name="connsiteX27" fmla="*/ 42 w 384"/>
              <a:gd name="connsiteY27" fmla="*/ 311 h 748"/>
              <a:gd name="connsiteX28" fmla="*/ 42 w 384"/>
              <a:gd name="connsiteY28" fmla="*/ 332 h 748"/>
              <a:gd name="connsiteX29" fmla="*/ 47 w 384"/>
              <a:gd name="connsiteY29" fmla="*/ 358 h 748"/>
              <a:gd name="connsiteX30" fmla="*/ 53 w 384"/>
              <a:gd name="connsiteY30" fmla="*/ 400 h 748"/>
              <a:gd name="connsiteX31" fmla="*/ 53 w 384"/>
              <a:gd name="connsiteY31" fmla="*/ 426 h 748"/>
              <a:gd name="connsiteX32" fmla="*/ 58 w 384"/>
              <a:gd name="connsiteY32" fmla="*/ 453 h 748"/>
              <a:gd name="connsiteX33" fmla="*/ 68 w 384"/>
              <a:gd name="connsiteY33" fmla="*/ 479 h 748"/>
              <a:gd name="connsiteX34" fmla="*/ 74 w 384"/>
              <a:gd name="connsiteY34" fmla="*/ 495 h 748"/>
              <a:gd name="connsiteX35" fmla="*/ 79 w 384"/>
              <a:gd name="connsiteY35" fmla="*/ 505 h 748"/>
              <a:gd name="connsiteX36" fmla="*/ 95 w 384"/>
              <a:gd name="connsiteY36" fmla="*/ 532 h 748"/>
              <a:gd name="connsiteX37" fmla="*/ 111 w 384"/>
              <a:gd name="connsiteY37" fmla="*/ 553 h 748"/>
              <a:gd name="connsiteX38" fmla="*/ 126 w 384"/>
              <a:gd name="connsiteY38" fmla="*/ 574 h 748"/>
              <a:gd name="connsiteX39" fmla="*/ 137 w 384"/>
              <a:gd name="connsiteY39" fmla="*/ 584 h 748"/>
              <a:gd name="connsiteX40" fmla="*/ 147 w 384"/>
              <a:gd name="connsiteY40" fmla="*/ 590 h 748"/>
              <a:gd name="connsiteX41" fmla="*/ 169 w 384"/>
              <a:gd name="connsiteY41" fmla="*/ 611 h 748"/>
              <a:gd name="connsiteX42" fmla="*/ 190 w 384"/>
              <a:gd name="connsiteY42" fmla="*/ 621 h 748"/>
              <a:gd name="connsiteX43" fmla="*/ 211 w 384"/>
              <a:gd name="connsiteY43" fmla="*/ 637 h 748"/>
              <a:gd name="connsiteX44" fmla="*/ 237 w 384"/>
              <a:gd name="connsiteY44" fmla="*/ 648 h 748"/>
              <a:gd name="connsiteX45" fmla="*/ 248 w 384"/>
              <a:gd name="connsiteY45" fmla="*/ 653 h 748"/>
              <a:gd name="connsiteX46" fmla="*/ 258 w 384"/>
              <a:gd name="connsiteY46" fmla="*/ 658 h 748"/>
              <a:gd name="connsiteX47" fmla="*/ 269 w 384"/>
              <a:gd name="connsiteY47" fmla="*/ 658 h 748"/>
              <a:gd name="connsiteX48" fmla="*/ 279 w 384"/>
              <a:gd name="connsiteY48" fmla="*/ 663 h 748"/>
              <a:gd name="connsiteX49" fmla="*/ 284 w 384"/>
              <a:gd name="connsiteY49" fmla="*/ 663 h 748"/>
              <a:gd name="connsiteX50" fmla="*/ 290 w 384"/>
              <a:gd name="connsiteY50" fmla="*/ 663 h 748"/>
              <a:gd name="connsiteX51" fmla="*/ 300 w 384"/>
              <a:gd name="connsiteY51" fmla="*/ 663 h 748"/>
              <a:gd name="connsiteX52" fmla="*/ 305 w 384"/>
              <a:gd name="connsiteY52" fmla="*/ 658 h 748"/>
              <a:gd name="connsiteX53" fmla="*/ 305 w 384"/>
              <a:gd name="connsiteY53" fmla="*/ 653 h 748"/>
              <a:gd name="connsiteX54" fmla="*/ 311 w 384"/>
              <a:gd name="connsiteY54" fmla="*/ 648 h 748"/>
              <a:gd name="connsiteX55" fmla="*/ 316 w 384"/>
              <a:gd name="connsiteY55" fmla="*/ 642 h 748"/>
              <a:gd name="connsiteX56" fmla="*/ 316 w 384"/>
              <a:gd name="connsiteY56" fmla="*/ 632 h 748"/>
              <a:gd name="connsiteX57" fmla="*/ 321 w 384"/>
              <a:gd name="connsiteY57" fmla="*/ 616 h 748"/>
              <a:gd name="connsiteX58" fmla="*/ 327 w 384"/>
              <a:gd name="connsiteY58" fmla="*/ 600 h 748"/>
              <a:gd name="connsiteX59" fmla="*/ 332 w 384"/>
              <a:gd name="connsiteY59" fmla="*/ 584 h 748"/>
              <a:gd name="connsiteX60" fmla="*/ 332 w 384"/>
              <a:gd name="connsiteY60" fmla="*/ 569 h 748"/>
              <a:gd name="connsiteX61" fmla="*/ 337 w 384"/>
              <a:gd name="connsiteY61" fmla="*/ 553 h 748"/>
              <a:gd name="connsiteX62" fmla="*/ 342 w 384"/>
              <a:gd name="connsiteY62" fmla="*/ 542 h 748"/>
              <a:gd name="connsiteX63" fmla="*/ 348 w 384"/>
              <a:gd name="connsiteY63" fmla="*/ 532 h 748"/>
              <a:gd name="connsiteX64" fmla="*/ 348 w 384"/>
              <a:gd name="connsiteY64" fmla="*/ 527 h 748"/>
              <a:gd name="connsiteX65" fmla="*/ 353 w 384"/>
              <a:gd name="connsiteY65" fmla="*/ 516 h 748"/>
              <a:gd name="connsiteX66" fmla="*/ 353 w 384"/>
              <a:gd name="connsiteY66" fmla="*/ 516 h 748"/>
              <a:gd name="connsiteX67" fmla="*/ 358 w 384"/>
              <a:gd name="connsiteY67" fmla="*/ 516 h 748"/>
              <a:gd name="connsiteX68" fmla="*/ 358 w 384"/>
              <a:gd name="connsiteY68" fmla="*/ 516 h 748"/>
              <a:gd name="connsiteX69" fmla="*/ 358 w 384"/>
              <a:gd name="connsiteY69" fmla="*/ 521 h 748"/>
              <a:gd name="connsiteX70" fmla="*/ 358 w 384"/>
              <a:gd name="connsiteY70" fmla="*/ 527 h 748"/>
              <a:gd name="connsiteX71" fmla="*/ 363 w 384"/>
              <a:gd name="connsiteY71" fmla="*/ 532 h 748"/>
              <a:gd name="connsiteX72" fmla="*/ 363 w 384"/>
              <a:gd name="connsiteY72" fmla="*/ 548 h 748"/>
              <a:gd name="connsiteX73" fmla="*/ 363 w 384"/>
              <a:gd name="connsiteY73" fmla="*/ 558 h 748"/>
              <a:gd name="connsiteX74" fmla="*/ 363 w 384"/>
              <a:gd name="connsiteY74" fmla="*/ 574 h 748"/>
              <a:gd name="connsiteX75" fmla="*/ 363 w 384"/>
              <a:gd name="connsiteY75" fmla="*/ 590 h 748"/>
              <a:gd name="connsiteX76" fmla="*/ 363 w 384"/>
              <a:gd name="connsiteY76" fmla="*/ 611 h 748"/>
              <a:gd name="connsiteX77" fmla="*/ 363 w 384"/>
              <a:gd name="connsiteY77" fmla="*/ 627 h 748"/>
              <a:gd name="connsiteX78" fmla="*/ 363 w 384"/>
              <a:gd name="connsiteY78" fmla="*/ 642 h 748"/>
              <a:gd name="connsiteX79" fmla="*/ 369 w 384"/>
              <a:gd name="connsiteY79" fmla="*/ 658 h 748"/>
              <a:gd name="connsiteX80" fmla="*/ 369 w 384"/>
              <a:gd name="connsiteY80" fmla="*/ 674 h 748"/>
              <a:gd name="connsiteX81" fmla="*/ 374 w 384"/>
              <a:gd name="connsiteY81" fmla="*/ 685 h 748"/>
              <a:gd name="connsiteX82" fmla="*/ 374 w 384"/>
              <a:gd name="connsiteY82" fmla="*/ 695 h 748"/>
              <a:gd name="connsiteX83" fmla="*/ 379 w 384"/>
              <a:gd name="connsiteY83" fmla="*/ 706 h 748"/>
              <a:gd name="connsiteX84" fmla="*/ 379 w 384"/>
              <a:gd name="connsiteY84" fmla="*/ 711 h 748"/>
              <a:gd name="connsiteX85" fmla="*/ 384 w 384"/>
              <a:gd name="connsiteY85" fmla="*/ 721 h 748"/>
              <a:gd name="connsiteX86" fmla="*/ 384 w 384"/>
              <a:gd name="connsiteY86" fmla="*/ 727 h 748"/>
              <a:gd name="connsiteX87" fmla="*/ 384 w 384"/>
              <a:gd name="connsiteY87" fmla="*/ 732 h 748"/>
              <a:gd name="connsiteX88" fmla="*/ 384 w 384"/>
              <a:gd name="connsiteY88" fmla="*/ 737 h 748"/>
              <a:gd name="connsiteX89" fmla="*/ 379 w 384"/>
              <a:gd name="connsiteY89" fmla="*/ 742 h 748"/>
              <a:gd name="connsiteX90" fmla="*/ 374 w 384"/>
              <a:gd name="connsiteY90" fmla="*/ 748 h 748"/>
              <a:gd name="connsiteX91" fmla="*/ 363 w 384"/>
              <a:gd name="connsiteY91" fmla="*/ 748 h 748"/>
              <a:gd name="connsiteX92" fmla="*/ 353 w 384"/>
              <a:gd name="connsiteY92" fmla="*/ 748 h 748"/>
              <a:gd name="connsiteX93" fmla="*/ 337 w 384"/>
              <a:gd name="connsiteY93" fmla="*/ 748 h 748"/>
              <a:gd name="connsiteX94" fmla="*/ 321 w 384"/>
              <a:gd name="connsiteY94" fmla="*/ 742 h 748"/>
              <a:gd name="connsiteX95" fmla="*/ 300 w 384"/>
              <a:gd name="connsiteY95" fmla="*/ 742 h 748"/>
              <a:gd name="connsiteX96" fmla="*/ 279 w 384"/>
              <a:gd name="connsiteY96" fmla="*/ 737 h 748"/>
              <a:gd name="connsiteX97" fmla="*/ 258 w 384"/>
              <a:gd name="connsiteY97" fmla="*/ 732 h 748"/>
              <a:gd name="connsiteX98" fmla="*/ 248 w 384"/>
              <a:gd name="connsiteY98" fmla="*/ 727 h 748"/>
              <a:gd name="connsiteX99" fmla="*/ 237 w 384"/>
              <a:gd name="connsiteY99" fmla="*/ 721 h 748"/>
              <a:gd name="connsiteX100" fmla="*/ 221 w 384"/>
              <a:gd name="connsiteY100" fmla="*/ 716 h 748"/>
              <a:gd name="connsiteX101" fmla="*/ 211 w 384"/>
              <a:gd name="connsiteY101" fmla="*/ 711 h 748"/>
              <a:gd name="connsiteX102" fmla="*/ 195 w 384"/>
              <a:gd name="connsiteY102" fmla="*/ 706 h 748"/>
              <a:gd name="connsiteX103" fmla="*/ 179 w 384"/>
              <a:gd name="connsiteY103" fmla="*/ 695 h 748"/>
              <a:gd name="connsiteX104" fmla="*/ 169 w 384"/>
              <a:gd name="connsiteY104" fmla="*/ 685 h 748"/>
              <a:gd name="connsiteX105" fmla="*/ 153 w 384"/>
              <a:gd name="connsiteY105" fmla="*/ 674 h 748"/>
              <a:gd name="connsiteX106" fmla="*/ 121 w 384"/>
              <a:gd name="connsiteY106" fmla="*/ 648 h 748"/>
              <a:gd name="connsiteX107" fmla="*/ 95 w 384"/>
              <a:gd name="connsiteY107" fmla="*/ 621 h 748"/>
              <a:gd name="connsiteX108" fmla="*/ 84 w 384"/>
              <a:gd name="connsiteY108" fmla="*/ 611 h 748"/>
              <a:gd name="connsiteX109" fmla="*/ 74 w 384"/>
              <a:gd name="connsiteY109" fmla="*/ 595 h 748"/>
              <a:gd name="connsiteX110" fmla="*/ 63 w 384"/>
              <a:gd name="connsiteY110" fmla="*/ 579 h 748"/>
              <a:gd name="connsiteX111" fmla="*/ 53 w 384"/>
              <a:gd name="connsiteY111" fmla="*/ 563 h 748"/>
              <a:gd name="connsiteX112" fmla="*/ 47 w 384"/>
              <a:gd name="connsiteY112" fmla="*/ 548 h 748"/>
              <a:gd name="connsiteX113" fmla="*/ 37 w 384"/>
              <a:gd name="connsiteY113" fmla="*/ 532 h 748"/>
              <a:gd name="connsiteX114" fmla="*/ 32 w 384"/>
              <a:gd name="connsiteY114" fmla="*/ 516 h 748"/>
              <a:gd name="connsiteX115" fmla="*/ 21 w 384"/>
              <a:gd name="connsiteY115" fmla="*/ 500 h 748"/>
              <a:gd name="connsiteX116" fmla="*/ 16 w 384"/>
              <a:gd name="connsiteY116" fmla="*/ 490 h 748"/>
              <a:gd name="connsiteX117" fmla="*/ 16 w 384"/>
              <a:gd name="connsiteY117" fmla="*/ 474 h 748"/>
              <a:gd name="connsiteX118" fmla="*/ 11 w 384"/>
              <a:gd name="connsiteY118" fmla="*/ 458 h 748"/>
              <a:gd name="connsiteX119" fmla="*/ 11 w 384"/>
              <a:gd name="connsiteY119" fmla="*/ 442 h 748"/>
              <a:gd name="connsiteX120" fmla="*/ 5 w 384"/>
              <a:gd name="connsiteY120" fmla="*/ 411 h 748"/>
              <a:gd name="connsiteX121" fmla="*/ 0 w 384"/>
              <a:gd name="connsiteY121" fmla="*/ 374 h 748"/>
              <a:gd name="connsiteX122" fmla="*/ 0 w 384"/>
              <a:gd name="connsiteY122" fmla="*/ 342 h 748"/>
              <a:gd name="connsiteX123" fmla="*/ 0 w 384"/>
              <a:gd name="connsiteY123" fmla="*/ 305 h 748"/>
              <a:gd name="connsiteX124" fmla="*/ 0 w 384"/>
              <a:gd name="connsiteY124" fmla="*/ 268 h 748"/>
              <a:gd name="connsiteX125" fmla="*/ 0 w 384"/>
              <a:gd name="connsiteY125" fmla="*/ 232 h 748"/>
              <a:gd name="connsiteX126" fmla="*/ 5 w 384"/>
              <a:gd name="connsiteY126" fmla="*/ 189 h 748"/>
              <a:gd name="connsiteX127" fmla="*/ 11 w 384"/>
              <a:gd name="connsiteY127" fmla="*/ 147 h 748"/>
              <a:gd name="connsiteX128" fmla="*/ 11 w 384"/>
              <a:gd name="connsiteY128" fmla="*/ 131 h 748"/>
              <a:gd name="connsiteX129" fmla="*/ 11 w 384"/>
              <a:gd name="connsiteY129" fmla="*/ 116 h 748"/>
              <a:gd name="connsiteX130" fmla="*/ 11 w 384"/>
              <a:gd name="connsiteY130" fmla="*/ 100 h 748"/>
              <a:gd name="connsiteX131" fmla="*/ 16 w 384"/>
              <a:gd name="connsiteY131" fmla="*/ 89 h 748"/>
              <a:gd name="connsiteX132" fmla="*/ 16 w 384"/>
              <a:gd name="connsiteY132" fmla="*/ 79 h 748"/>
              <a:gd name="connsiteX133" fmla="*/ 16 w 384"/>
              <a:gd name="connsiteY133" fmla="*/ 74 h 748"/>
              <a:gd name="connsiteX134" fmla="*/ 16 w 384"/>
              <a:gd name="connsiteY134" fmla="*/ 68 h 748"/>
              <a:gd name="connsiteX135" fmla="*/ 11 w 384"/>
              <a:gd name="connsiteY135" fmla="*/ 63 h 748"/>
              <a:gd name="connsiteX136" fmla="*/ 11 w 384"/>
              <a:gd name="connsiteY136" fmla="*/ 63 h 748"/>
              <a:gd name="connsiteX137" fmla="*/ 5 w 384"/>
              <a:gd name="connsiteY137" fmla="*/ 63 h 74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48 w 384"/>
              <a:gd name="connsiteY63" fmla="*/ 517 h 738"/>
              <a:gd name="connsiteX64" fmla="*/ 353 w 384"/>
              <a:gd name="connsiteY64" fmla="*/ 506 h 738"/>
              <a:gd name="connsiteX65" fmla="*/ 353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06 h 738"/>
              <a:gd name="connsiteX68" fmla="*/ 358 w 384"/>
              <a:gd name="connsiteY68" fmla="*/ 511 h 738"/>
              <a:gd name="connsiteX69" fmla="*/ 358 w 384"/>
              <a:gd name="connsiteY69" fmla="*/ 517 h 738"/>
              <a:gd name="connsiteX70" fmla="*/ 363 w 384"/>
              <a:gd name="connsiteY70" fmla="*/ 522 h 738"/>
              <a:gd name="connsiteX71" fmla="*/ 363 w 384"/>
              <a:gd name="connsiteY71" fmla="*/ 538 h 738"/>
              <a:gd name="connsiteX72" fmla="*/ 363 w 384"/>
              <a:gd name="connsiteY72" fmla="*/ 548 h 738"/>
              <a:gd name="connsiteX73" fmla="*/ 363 w 384"/>
              <a:gd name="connsiteY73" fmla="*/ 564 h 738"/>
              <a:gd name="connsiteX74" fmla="*/ 363 w 384"/>
              <a:gd name="connsiteY74" fmla="*/ 580 h 738"/>
              <a:gd name="connsiteX75" fmla="*/ 363 w 384"/>
              <a:gd name="connsiteY75" fmla="*/ 601 h 738"/>
              <a:gd name="connsiteX76" fmla="*/ 363 w 384"/>
              <a:gd name="connsiteY76" fmla="*/ 617 h 738"/>
              <a:gd name="connsiteX77" fmla="*/ 363 w 384"/>
              <a:gd name="connsiteY77" fmla="*/ 632 h 738"/>
              <a:gd name="connsiteX78" fmla="*/ 369 w 384"/>
              <a:gd name="connsiteY78" fmla="*/ 648 h 738"/>
              <a:gd name="connsiteX79" fmla="*/ 369 w 384"/>
              <a:gd name="connsiteY79" fmla="*/ 664 h 738"/>
              <a:gd name="connsiteX80" fmla="*/ 374 w 384"/>
              <a:gd name="connsiteY80" fmla="*/ 675 h 738"/>
              <a:gd name="connsiteX81" fmla="*/ 374 w 384"/>
              <a:gd name="connsiteY81" fmla="*/ 685 h 738"/>
              <a:gd name="connsiteX82" fmla="*/ 379 w 384"/>
              <a:gd name="connsiteY82" fmla="*/ 696 h 738"/>
              <a:gd name="connsiteX83" fmla="*/ 379 w 384"/>
              <a:gd name="connsiteY83" fmla="*/ 701 h 738"/>
              <a:gd name="connsiteX84" fmla="*/ 384 w 384"/>
              <a:gd name="connsiteY84" fmla="*/ 711 h 738"/>
              <a:gd name="connsiteX85" fmla="*/ 384 w 384"/>
              <a:gd name="connsiteY85" fmla="*/ 717 h 738"/>
              <a:gd name="connsiteX86" fmla="*/ 384 w 384"/>
              <a:gd name="connsiteY86" fmla="*/ 722 h 738"/>
              <a:gd name="connsiteX87" fmla="*/ 384 w 384"/>
              <a:gd name="connsiteY87" fmla="*/ 727 h 738"/>
              <a:gd name="connsiteX88" fmla="*/ 379 w 384"/>
              <a:gd name="connsiteY88" fmla="*/ 732 h 738"/>
              <a:gd name="connsiteX89" fmla="*/ 374 w 384"/>
              <a:gd name="connsiteY89" fmla="*/ 738 h 738"/>
              <a:gd name="connsiteX90" fmla="*/ 363 w 384"/>
              <a:gd name="connsiteY90" fmla="*/ 738 h 738"/>
              <a:gd name="connsiteX91" fmla="*/ 353 w 384"/>
              <a:gd name="connsiteY91" fmla="*/ 738 h 738"/>
              <a:gd name="connsiteX92" fmla="*/ 337 w 384"/>
              <a:gd name="connsiteY92" fmla="*/ 738 h 738"/>
              <a:gd name="connsiteX93" fmla="*/ 321 w 384"/>
              <a:gd name="connsiteY93" fmla="*/ 732 h 738"/>
              <a:gd name="connsiteX94" fmla="*/ 300 w 384"/>
              <a:gd name="connsiteY94" fmla="*/ 732 h 738"/>
              <a:gd name="connsiteX95" fmla="*/ 279 w 384"/>
              <a:gd name="connsiteY95" fmla="*/ 727 h 738"/>
              <a:gd name="connsiteX96" fmla="*/ 258 w 384"/>
              <a:gd name="connsiteY96" fmla="*/ 722 h 738"/>
              <a:gd name="connsiteX97" fmla="*/ 248 w 384"/>
              <a:gd name="connsiteY97" fmla="*/ 717 h 738"/>
              <a:gd name="connsiteX98" fmla="*/ 237 w 384"/>
              <a:gd name="connsiteY98" fmla="*/ 711 h 738"/>
              <a:gd name="connsiteX99" fmla="*/ 221 w 384"/>
              <a:gd name="connsiteY99" fmla="*/ 706 h 738"/>
              <a:gd name="connsiteX100" fmla="*/ 211 w 384"/>
              <a:gd name="connsiteY100" fmla="*/ 701 h 738"/>
              <a:gd name="connsiteX101" fmla="*/ 195 w 384"/>
              <a:gd name="connsiteY101" fmla="*/ 696 h 738"/>
              <a:gd name="connsiteX102" fmla="*/ 179 w 384"/>
              <a:gd name="connsiteY102" fmla="*/ 685 h 738"/>
              <a:gd name="connsiteX103" fmla="*/ 169 w 384"/>
              <a:gd name="connsiteY103" fmla="*/ 675 h 738"/>
              <a:gd name="connsiteX104" fmla="*/ 153 w 384"/>
              <a:gd name="connsiteY104" fmla="*/ 664 h 738"/>
              <a:gd name="connsiteX105" fmla="*/ 121 w 384"/>
              <a:gd name="connsiteY105" fmla="*/ 638 h 738"/>
              <a:gd name="connsiteX106" fmla="*/ 95 w 384"/>
              <a:gd name="connsiteY106" fmla="*/ 611 h 738"/>
              <a:gd name="connsiteX107" fmla="*/ 84 w 384"/>
              <a:gd name="connsiteY107" fmla="*/ 601 h 738"/>
              <a:gd name="connsiteX108" fmla="*/ 74 w 384"/>
              <a:gd name="connsiteY108" fmla="*/ 585 h 738"/>
              <a:gd name="connsiteX109" fmla="*/ 63 w 384"/>
              <a:gd name="connsiteY109" fmla="*/ 569 h 738"/>
              <a:gd name="connsiteX110" fmla="*/ 53 w 384"/>
              <a:gd name="connsiteY110" fmla="*/ 553 h 738"/>
              <a:gd name="connsiteX111" fmla="*/ 47 w 384"/>
              <a:gd name="connsiteY111" fmla="*/ 538 h 738"/>
              <a:gd name="connsiteX112" fmla="*/ 37 w 384"/>
              <a:gd name="connsiteY112" fmla="*/ 522 h 738"/>
              <a:gd name="connsiteX113" fmla="*/ 32 w 384"/>
              <a:gd name="connsiteY113" fmla="*/ 506 h 738"/>
              <a:gd name="connsiteX114" fmla="*/ 21 w 384"/>
              <a:gd name="connsiteY114" fmla="*/ 490 h 738"/>
              <a:gd name="connsiteX115" fmla="*/ 16 w 384"/>
              <a:gd name="connsiteY115" fmla="*/ 480 h 738"/>
              <a:gd name="connsiteX116" fmla="*/ 16 w 384"/>
              <a:gd name="connsiteY116" fmla="*/ 464 h 738"/>
              <a:gd name="connsiteX117" fmla="*/ 11 w 384"/>
              <a:gd name="connsiteY117" fmla="*/ 448 h 738"/>
              <a:gd name="connsiteX118" fmla="*/ 11 w 384"/>
              <a:gd name="connsiteY118" fmla="*/ 432 h 738"/>
              <a:gd name="connsiteX119" fmla="*/ 5 w 384"/>
              <a:gd name="connsiteY119" fmla="*/ 401 h 738"/>
              <a:gd name="connsiteX120" fmla="*/ 0 w 384"/>
              <a:gd name="connsiteY120" fmla="*/ 364 h 738"/>
              <a:gd name="connsiteX121" fmla="*/ 0 w 384"/>
              <a:gd name="connsiteY121" fmla="*/ 332 h 738"/>
              <a:gd name="connsiteX122" fmla="*/ 0 w 384"/>
              <a:gd name="connsiteY122" fmla="*/ 295 h 738"/>
              <a:gd name="connsiteX123" fmla="*/ 0 w 384"/>
              <a:gd name="connsiteY123" fmla="*/ 258 h 738"/>
              <a:gd name="connsiteX124" fmla="*/ 0 w 384"/>
              <a:gd name="connsiteY124" fmla="*/ 222 h 738"/>
              <a:gd name="connsiteX125" fmla="*/ 5 w 384"/>
              <a:gd name="connsiteY125" fmla="*/ 179 h 738"/>
              <a:gd name="connsiteX126" fmla="*/ 11 w 384"/>
              <a:gd name="connsiteY126" fmla="*/ 137 h 738"/>
              <a:gd name="connsiteX127" fmla="*/ 11 w 384"/>
              <a:gd name="connsiteY127" fmla="*/ 121 h 738"/>
              <a:gd name="connsiteX128" fmla="*/ 11 w 384"/>
              <a:gd name="connsiteY128" fmla="*/ 106 h 738"/>
              <a:gd name="connsiteX129" fmla="*/ 11 w 384"/>
              <a:gd name="connsiteY129" fmla="*/ 90 h 738"/>
              <a:gd name="connsiteX130" fmla="*/ 16 w 384"/>
              <a:gd name="connsiteY130" fmla="*/ 79 h 738"/>
              <a:gd name="connsiteX131" fmla="*/ 16 w 384"/>
              <a:gd name="connsiteY131" fmla="*/ 69 h 738"/>
              <a:gd name="connsiteX132" fmla="*/ 16 w 384"/>
              <a:gd name="connsiteY132" fmla="*/ 64 h 738"/>
              <a:gd name="connsiteX133" fmla="*/ 16 w 384"/>
              <a:gd name="connsiteY133" fmla="*/ 58 h 738"/>
              <a:gd name="connsiteX134" fmla="*/ 11 w 384"/>
              <a:gd name="connsiteY134" fmla="*/ 53 h 738"/>
              <a:gd name="connsiteX135" fmla="*/ 11 w 384"/>
              <a:gd name="connsiteY135" fmla="*/ 53 h 738"/>
              <a:gd name="connsiteX136" fmla="*/ 5 w 384"/>
              <a:gd name="connsiteY136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48 w 384"/>
              <a:gd name="connsiteY63" fmla="*/ 517 h 738"/>
              <a:gd name="connsiteX64" fmla="*/ 353 w 384"/>
              <a:gd name="connsiteY64" fmla="*/ 506 h 738"/>
              <a:gd name="connsiteX65" fmla="*/ 353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06 h 738"/>
              <a:gd name="connsiteX68" fmla="*/ 358 w 384"/>
              <a:gd name="connsiteY68" fmla="*/ 511 h 738"/>
              <a:gd name="connsiteX69" fmla="*/ 358 w 384"/>
              <a:gd name="connsiteY69" fmla="*/ 517 h 738"/>
              <a:gd name="connsiteX70" fmla="*/ 363 w 384"/>
              <a:gd name="connsiteY70" fmla="*/ 538 h 738"/>
              <a:gd name="connsiteX71" fmla="*/ 363 w 384"/>
              <a:gd name="connsiteY71" fmla="*/ 548 h 738"/>
              <a:gd name="connsiteX72" fmla="*/ 363 w 384"/>
              <a:gd name="connsiteY72" fmla="*/ 564 h 738"/>
              <a:gd name="connsiteX73" fmla="*/ 363 w 384"/>
              <a:gd name="connsiteY73" fmla="*/ 580 h 738"/>
              <a:gd name="connsiteX74" fmla="*/ 363 w 384"/>
              <a:gd name="connsiteY74" fmla="*/ 601 h 738"/>
              <a:gd name="connsiteX75" fmla="*/ 363 w 384"/>
              <a:gd name="connsiteY75" fmla="*/ 617 h 738"/>
              <a:gd name="connsiteX76" fmla="*/ 363 w 384"/>
              <a:gd name="connsiteY76" fmla="*/ 632 h 738"/>
              <a:gd name="connsiteX77" fmla="*/ 369 w 384"/>
              <a:gd name="connsiteY77" fmla="*/ 648 h 738"/>
              <a:gd name="connsiteX78" fmla="*/ 369 w 384"/>
              <a:gd name="connsiteY78" fmla="*/ 664 h 738"/>
              <a:gd name="connsiteX79" fmla="*/ 374 w 384"/>
              <a:gd name="connsiteY79" fmla="*/ 675 h 738"/>
              <a:gd name="connsiteX80" fmla="*/ 374 w 384"/>
              <a:gd name="connsiteY80" fmla="*/ 685 h 738"/>
              <a:gd name="connsiteX81" fmla="*/ 379 w 384"/>
              <a:gd name="connsiteY81" fmla="*/ 696 h 738"/>
              <a:gd name="connsiteX82" fmla="*/ 379 w 384"/>
              <a:gd name="connsiteY82" fmla="*/ 701 h 738"/>
              <a:gd name="connsiteX83" fmla="*/ 384 w 384"/>
              <a:gd name="connsiteY83" fmla="*/ 711 h 738"/>
              <a:gd name="connsiteX84" fmla="*/ 384 w 384"/>
              <a:gd name="connsiteY84" fmla="*/ 717 h 738"/>
              <a:gd name="connsiteX85" fmla="*/ 384 w 384"/>
              <a:gd name="connsiteY85" fmla="*/ 722 h 738"/>
              <a:gd name="connsiteX86" fmla="*/ 384 w 384"/>
              <a:gd name="connsiteY86" fmla="*/ 727 h 738"/>
              <a:gd name="connsiteX87" fmla="*/ 379 w 384"/>
              <a:gd name="connsiteY87" fmla="*/ 732 h 738"/>
              <a:gd name="connsiteX88" fmla="*/ 374 w 384"/>
              <a:gd name="connsiteY88" fmla="*/ 738 h 738"/>
              <a:gd name="connsiteX89" fmla="*/ 363 w 384"/>
              <a:gd name="connsiteY89" fmla="*/ 738 h 738"/>
              <a:gd name="connsiteX90" fmla="*/ 353 w 384"/>
              <a:gd name="connsiteY90" fmla="*/ 738 h 738"/>
              <a:gd name="connsiteX91" fmla="*/ 337 w 384"/>
              <a:gd name="connsiteY91" fmla="*/ 738 h 738"/>
              <a:gd name="connsiteX92" fmla="*/ 321 w 384"/>
              <a:gd name="connsiteY92" fmla="*/ 732 h 738"/>
              <a:gd name="connsiteX93" fmla="*/ 300 w 384"/>
              <a:gd name="connsiteY93" fmla="*/ 732 h 738"/>
              <a:gd name="connsiteX94" fmla="*/ 279 w 384"/>
              <a:gd name="connsiteY94" fmla="*/ 727 h 738"/>
              <a:gd name="connsiteX95" fmla="*/ 258 w 384"/>
              <a:gd name="connsiteY95" fmla="*/ 722 h 738"/>
              <a:gd name="connsiteX96" fmla="*/ 248 w 384"/>
              <a:gd name="connsiteY96" fmla="*/ 717 h 738"/>
              <a:gd name="connsiteX97" fmla="*/ 237 w 384"/>
              <a:gd name="connsiteY97" fmla="*/ 711 h 738"/>
              <a:gd name="connsiteX98" fmla="*/ 221 w 384"/>
              <a:gd name="connsiteY98" fmla="*/ 706 h 738"/>
              <a:gd name="connsiteX99" fmla="*/ 211 w 384"/>
              <a:gd name="connsiteY99" fmla="*/ 701 h 738"/>
              <a:gd name="connsiteX100" fmla="*/ 195 w 384"/>
              <a:gd name="connsiteY100" fmla="*/ 696 h 738"/>
              <a:gd name="connsiteX101" fmla="*/ 179 w 384"/>
              <a:gd name="connsiteY101" fmla="*/ 685 h 738"/>
              <a:gd name="connsiteX102" fmla="*/ 169 w 384"/>
              <a:gd name="connsiteY102" fmla="*/ 675 h 738"/>
              <a:gd name="connsiteX103" fmla="*/ 153 w 384"/>
              <a:gd name="connsiteY103" fmla="*/ 664 h 738"/>
              <a:gd name="connsiteX104" fmla="*/ 121 w 384"/>
              <a:gd name="connsiteY104" fmla="*/ 638 h 738"/>
              <a:gd name="connsiteX105" fmla="*/ 95 w 384"/>
              <a:gd name="connsiteY105" fmla="*/ 611 h 738"/>
              <a:gd name="connsiteX106" fmla="*/ 84 w 384"/>
              <a:gd name="connsiteY106" fmla="*/ 601 h 738"/>
              <a:gd name="connsiteX107" fmla="*/ 74 w 384"/>
              <a:gd name="connsiteY107" fmla="*/ 585 h 738"/>
              <a:gd name="connsiteX108" fmla="*/ 63 w 384"/>
              <a:gd name="connsiteY108" fmla="*/ 569 h 738"/>
              <a:gd name="connsiteX109" fmla="*/ 53 w 384"/>
              <a:gd name="connsiteY109" fmla="*/ 553 h 738"/>
              <a:gd name="connsiteX110" fmla="*/ 47 w 384"/>
              <a:gd name="connsiteY110" fmla="*/ 538 h 738"/>
              <a:gd name="connsiteX111" fmla="*/ 37 w 384"/>
              <a:gd name="connsiteY111" fmla="*/ 522 h 738"/>
              <a:gd name="connsiteX112" fmla="*/ 32 w 384"/>
              <a:gd name="connsiteY112" fmla="*/ 506 h 738"/>
              <a:gd name="connsiteX113" fmla="*/ 21 w 384"/>
              <a:gd name="connsiteY113" fmla="*/ 490 h 738"/>
              <a:gd name="connsiteX114" fmla="*/ 16 w 384"/>
              <a:gd name="connsiteY114" fmla="*/ 480 h 738"/>
              <a:gd name="connsiteX115" fmla="*/ 16 w 384"/>
              <a:gd name="connsiteY115" fmla="*/ 464 h 738"/>
              <a:gd name="connsiteX116" fmla="*/ 11 w 384"/>
              <a:gd name="connsiteY116" fmla="*/ 448 h 738"/>
              <a:gd name="connsiteX117" fmla="*/ 11 w 384"/>
              <a:gd name="connsiteY117" fmla="*/ 432 h 738"/>
              <a:gd name="connsiteX118" fmla="*/ 5 w 384"/>
              <a:gd name="connsiteY118" fmla="*/ 401 h 738"/>
              <a:gd name="connsiteX119" fmla="*/ 0 w 384"/>
              <a:gd name="connsiteY119" fmla="*/ 364 h 738"/>
              <a:gd name="connsiteX120" fmla="*/ 0 w 384"/>
              <a:gd name="connsiteY120" fmla="*/ 332 h 738"/>
              <a:gd name="connsiteX121" fmla="*/ 0 w 384"/>
              <a:gd name="connsiteY121" fmla="*/ 295 h 738"/>
              <a:gd name="connsiteX122" fmla="*/ 0 w 384"/>
              <a:gd name="connsiteY122" fmla="*/ 258 h 738"/>
              <a:gd name="connsiteX123" fmla="*/ 0 w 384"/>
              <a:gd name="connsiteY123" fmla="*/ 222 h 738"/>
              <a:gd name="connsiteX124" fmla="*/ 5 w 384"/>
              <a:gd name="connsiteY124" fmla="*/ 179 h 738"/>
              <a:gd name="connsiteX125" fmla="*/ 11 w 384"/>
              <a:gd name="connsiteY125" fmla="*/ 137 h 738"/>
              <a:gd name="connsiteX126" fmla="*/ 11 w 384"/>
              <a:gd name="connsiteY126" fmla="*/ 121 h 738"/>
              <a:gd name="connsiteX127" fmla="*/ 11 w 384"/>
              <a:gd name="connsiteY127" fmla="*/ 106 h 738"/>
              <a:gd name="connsiteX128" fmla="*/ 11 w 384"/>
              <a:gd name="connsiteY128" fmla="*/ 90 h 738"/>
              <a:gd name="connsiteX129" fmla="*/ 16 w 384"/>
              <a:gd name="connsiteY129" fmla="*/ 79 h 738"/>
              <a:gd name="connsiteX130" fmla="*/ 16 w 384"/>
              <a:gd name="connsiteY130" fmla="*/ 69 h 738"/>
              <a:gd name="connsiteX131" fmla="*/ 16 w 384"/>
              <a:gd name="connsiteY131" fmla="*/ 64 h 738"/>
              <a:gd name="connsiteX132" fmla="*/ 16 w 384"/>
              <a:gd name="connsiteY132" fmla="*/ 58 h 738"/>
              <a:gd name="connsiteX133" fmla="*/ 11 w 384"/>
              <a:gd name="connsiteY133" fmla="*/ 53 h 738"/>
              <a:gd name="connsiteX134" fmla="*/ 11 w 384"/>
              <a:gd name="connsiteY134" fmla="*/ 53 h 738"/>
              <a:gd name="connsiteX135" fmla="*/ 5 w 384"/>
              <a:gd name="connsiteY135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48 w 384"/>
              <a:gd name="connsiteY63" fmla="*/ 517 h 738"/>
              <a:gd name="connsiteX64" fmla="*/ 353 w 384"/>
              <a:gd name="connsiteY64" fmla="*/ 506 h 738"/>
              <a:gd name="connsiteX65" fmla="*/ 353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06 h 738"/>
              <a:gd name="connsiteX68" fmla="*/ 358 w 384"/>
              <a:gd name="connsiteY68" fmla="*/ 511 h 738"/>
              <a:gd name="connsiteX69" fmla="*/ 363 w 384"/>
              <a:gd name="connsiteY69" fmla="*/ 538 h 738"/>
              <a:gd name="connsiteX70" fmla="*/ 363 w 384"/>
              <a:gd name="connsiteY70" fmla="*/ 548 h 738"/>
              <a:gd name="connsiteX71" fmla="*/ 363 w 384"/>
              <a:gd name="connsiteY71" fmla="*/ 564 h 738"/>
              <a:gd name="connsiteX72" fmla="*/ 363 w 384"/>
              <a:gd name="connsiteY72" fmla="*/ 580 h 738"/>
              <a:gd name="connsiteX73" fmla="*/ 363 w 384"/>
              <a:gd name="connsiteY73" fmla="*/ 601 h 738"/>
              <a:gd name="connsiteX74" fmla="*/ 363 w 384"/>
              <a:gd name="connsiteY74" fmla="*/ 617 h 738"/>
              <a:gd name="connsiteX75" fmla="*/ 363 w 384"/>
              <a:gd name="connsiteY75" fmla="*/ 632 h 738"/>
              <a:gd name="connsiteX76" fmla="*/ 369 w 384"/>
              <a:gd name="connsiteY76" fmla="*/ 648 h 738"/>
              <a:gd name="connsiteX77" fmla="*/ 369 w 384"/>
              <a:gd name="connsiteY77" fmla="*/ 664 h 738"/>
              <a:gd name="connsiteX78" fmla="*/ 374 w 384"/>
              <a:gd name="connsiteY78" fmla="*/ 675 h 738"/>
              <a:gd name="connsiteX79" fmla="*/ 374 w 384"/>
              <a:gd name="connsiteY79" fmla="*/ 685 h 738"/>
              <a:gd name="connsiteX80" fmla="*/ 379 w 384"/>
              <a:gd name="connsiteY80" fmla="*/ 696 h 738"/>
              <a:gd name="connsiteX81" fmla="*/ 379 w 384"/>
              <a:gd name="connsiteY81" fmla="*/ 701 h 738"/>
              <a:gd name="connsiteX82" fmla="*/ 384 w 384"/>
              <a:gd name="connsiteY82" fmla="*/ 711 h 738"/>
              <a:gd name="connsiteX83" fmla="*/ 384 w 384"/>
              <a:gd name="connsiteY83" fmla="*/ 717 h 738"/>
              <a:gd name="connsiteX84" fmla="*/ 384 w 384"/>
              <a:gd name="connsiteY84" fmla="*/ 722 h 738"/>
              <a:gd name="connsiteX85" fmla="*/ 384 w 384"/>
              <a:gd name="connsiteY85" fmla="*/ 727 h 738"/>
              <a:gd name="connsiteX86" fmla="*/ 379 w 384"/>
              <a:gd name="connsiteY86" fmla="*/ 732 h 738"/>
              <a:gd name="connsiteX87" fmla="*/ 374 w 384"/>
              <a:gd name="connsiteY87" fmla="*/ 738 h 738"/>
              <a:gd name="connsiteX88" fmla="*/ 363 w 384"/>
              <a:gd name="connsiteY88" fmla="*/ 738 h 738"/>
              <a:gd name="connsiteX89" fmla="*/ 353 w 384"/>
              <a:gd name="connsiteY89" fmla="*/ 738 h 738"/>
              <a:gd name="connsiteX90" fmla="*/ 337 w 384"/>
              <a:gd name="connsiteY90" fmla="*/ 738 h 738"/>
              <a:gd name="connsiteX91" fmla="*/ 321 w 384"/>
              <a:gd name="connsiteY91" fmla="*/ 732 h 738"/>
              <a:gd name="connsiteX92" fmla="*/ 300 w 384"/>
              <a:gd name="connsiteY92" fmla="*/ 732 h 738"/>
              <a:gd name="connsiteX93" fmla="*/ 279 w 384"/>
              <a:gd name="connsiteY93" fmla="*/ 727 h 738"/>
              <a:gd name="connsiteX94" fmla="*/ 258 w 384"/>
              <a:gd name="connsiteY94" fmla="*/ 722 h 738"/>
              <a:gd name="connsiteX95" fmla="*/ 248 w 384"/>
              <a:gd name="connsiteY95" fmla="*/ 717 h 738"/>
              <a:gd name="connsiteX96" fmla="*/ 237 w 384"/>
              <a:gd name="connsiteY96" fmla="*/ 711 h 738"/>
              <a:gd name="connsiteX97" fmla="*/ 221 w 384"/>
              <a:gd name="connsiteY97" fmla="*/ 706 h 738"/>
              <a:gd name="connsiteX98" fmla="*/ 211 w 384"/>
              <a:gd name="connsiteY98" fmla="*/ 701 h 738"/>
              <a:gd name="connsiteX99" fmla="*/ 195 w 384"/>
              <a:gd name="connsiteY99" fmla="*/ 696 h 738"/>
              <a:gd name="connsiteX100" fmla="*/ 179 w 384"/>
              <a:gd name="connsiteY100" fmla="*/ 685 h 738"/>
              <a:gd name="connsiteX101" fmla="*/ 169 w 384"/>
              <a:gd name="connsiteY101" fmla="*/ 675 h 738"/>
              <a:gd name="connsiteX102" fmla="*/ 153 w 384"/>
              <a:gd name="connsiteY102" fmla="*/ 664 h 738"/>
              <a:gd name="connsiteX103" fmla="*/ 121 w 384"/>
              <a:gd name="connsiteY103" fmla="*/ 638 h 738"/>
              <a:gd name="connsiteX104" fmla="*/ 95 w 384"/>
              <a:gd name="connsiteY104" fmla="*/ 611 h 738"/>
              <a:gd name="connsiteX105" fmla="*/ 84 w 384"/>
              <a:gd name="connsiteY105" fmla="*/ 601 h 738"/>
              <a:gd name="connsiteX106" fmla="*/ 74 w 384"/>
              <a:gd name="connsiteY106" fmla="*/ 585 h 738"/>
              <a:gd name="connsiteX107" fmla="*/ 63 w 384"/>
              <a:gd name="connsiteY107" fmla="*/ 569 h 738"/>
              <a:gd name="connsiteX108" fmla="*/ 53 w 384"/>
              <a:gd name="connsiteY108" fmla="*/ 553 h 738"/>
              <a:gd name="connsiteX109" fmla="*/ 47 w 384"/>
              <a:gd name="connsiteY109" fmla="*/ 538 h 738"/>
              <a:gd name="connsiteX110" fmla="*/ 37 w 384"/>
              <a:gd name="connsiteY110" fmla="*/ 522 h 738"/>
              <a:gd name="connsiteX111" fmla="*/ 32 w 384"/>
              <a:gd name="connsiteY111" fmla="*/ 506 h 738"/>
              <a:gd name="connsiteX112" fmla="*/ 21 w 384"/>
              <a:gd name="connsiteY112" fmla="*/ 490 h 738"/>
              <a:gd name="connsiteX113" fmla="*/ 16 w 384"/>
              <a:gd name="connsiteY113" fmla="*/ 480 h 738"/>
              <a:gd name="connsiteX114" fmla="*/ 16 w 384"/>
              <a:gd name="connsiteY114" fmla="*/ 464 h 738"/>
              <a:gd name="connsiteX115" fmla="*/ 11 w 384"/>
              <a:gd name="connsiteY115" fmla="*/ 448 h 738"/>
              <a:gd name="connsiteX116" fmla="*/ 11 w 384"/>
              <a:gd name="connsiteY116" fmla="*/ 432 h 738"/>
              <a:gd name="connsiteX117" fmla="*/ 5 w 384"/>
              <a:gd name="connsiteY117" fmla="*/ 401 h 738"/>
              <a:gd name="connsiteX118" fmla="*/ 0 w 384"/>
              <a:gd name="connsiteY118" fmla="*/ 364 h 738"/>
              <a:gd name="connsiteX119" fmla="*/ 0 w 384"/>
              <a:gd name="connsiteY119" fmla="*/ 332 h 738"/>
              <a:gd name="connsiteX120" fmla="*/ 0 w 384"/>
              <a:gd name="connsiteY120" fmla="*/ 295 h 738"/>
              <a:gd name="connsiteX121" fmla="*/ 0 w 384"/>
              <a:gd name="connsiteY121" fmla="*/ 258 h 738"/>
              <a:gd name="connsiteX122" fmla="*/ 0 w 384"/>
              <a:gd name="connsiteY122" fmla="*/ 222 h 738"/>
              <a:gd name="connsiteX123" fmla="*/ 5 w 384"/>
              <a:gd name="connsiteY123" fmla="*/ 179 h 738"/>
              <a:gd name="connsiteX124" fmla="*/ 11 w 384"/>
              <a:gd name="connsiteY124" fmla="*/ 137 h 738"/>
              <a:gd name="connsiteX125" fmla="*/ 11 w 384"/>
              <a:gd name="connsiteY125" fmla="*/ 121 h 738"/>
              <a:gd name="connsiteX126" fmla="*/ 11 w 384"/>
              <a:gd name="connsiteY126" fmla="*/ 106 h 738"/>
              <a:gd name="connsiteX127" fmla="*/ 11 w 384"/>
              <a:gd name="connsiteY127" fmla="*/ 90 h 738"/>
              <a:gd name="connsiteX128" fmla="*/ 16 w 384"/>
              <a:gd name="connsiteY128" fmla="*/ 79 h 738"/>
              <a:gd name="connsiteX129" fmla="*/ 16 w 384"/>
              <a:gd name="connsiteY129" fmla="*/ 69 h 738"/>
              <a:gd name="connsiteX130" fmla="*/ 16 w 384"/>
              <a:gd name="connsiteY130" fmla="*/ 64 h 738"/>
              <a:gd name="connsiteX131" fmla="*/ 16 w 384"/>
              <a:gd name="connsiteY131" fmla="*/ 58 h 738"/>
              <a:gd name="connsiteX132" fmla="*/ 11 w 384"/>
              <a:gd name="connsiteY132" fmla="*/ 53 h 738"/>
              <a:gd name="connsiteX133" fmla="*/ 11 w 384"/>
              <a:gd name="connsiteY133" fmla="*/ 53 h 738"/>
              <a:gd name="connsiteX134" fmla="*/ 5 w 384"/>
              <a:gd name="connsiteY134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48 w 384"/>
              <a:gd name="connsiteY63" fmla="*/ 517 h 738"/>
              <a:gd name="connsiteX64" fmla="*/ 353 w 384"/>
              <a:gd name="connsiteY64" fmla="*/ 506 h 738"/>
              <a:gd name="connsiteX65" fmla="*/ 353 w 384"/>
              <a:gd name="connsiteY65" fmla="*/ 506 h 738"/>
              <a:gd name="connsiteX66" fmla="*/ 358 w 384"/>
              <a:gd name="connsiteY66" fmla="*/ 506 h 738"/>
              <a:gd name="connsiteX67" fmla="*/ 358 w 384"/>
              <a:gd name="connsiteY67" fmla="*/ 506 h 738"/>
              <a:gd name="connsiteX68" fmla="*/ 363 w 384"/>
              <a:gd name="connsiteY68" fmla="*/ 538 h 738"/>
              <a:gd name="connsiteX69" fmla="*/ 363 w 384"/>
              <a:gd name="connsiteY69" fmla="*/ 548 h 738"/>
              <a:gd name="connsiteX70" fmla="*/ 363 w 384"/>
              <a:gd name="connsiteY70" fmla="*/ 564 h 738"/>
              <a:gd name="connsiteX71" fmla="*/ 363 w 384"/>
              <a:gd name="connsiteY71" fmla="*/ 580 h 738"/>
              <a:gd name="connsiteX72" fmla="*/ 363 w 384"/>
              <a:gd name="connsiteY72" fmla="*/ 601 h 738"/>
              <a:gd name="connsiteX73" fmla="*/ 363 w 384"/>
              <a:gd name="connsiteY73" fmla="*/ 617 h 738"/>
              <a:gd name="connsiteX74" fmla="*/ 363 w 384"/>
              <a:gd name="connsiteY74" fmla="*/ 632 h 738"/>
              <a:gd name="connsiteX75" fmla="*/ 369 w 384"/>
              <a:gd name="connsiteY75" fmla="*/ 648 h 738"/>
              <a:gd name="connsiteX76" fmla="*/ 369 w 384"/>
              <a:gd name="connsiteY76" fmla="*/ 664 h 738"/>
              <a:gd name="connsiteX77" fmla="*/ 374 w 384"/>
              <a:gd name="connsiteY77" fmla="*/ 675 h 738"/>
              <a:gd name="connsiteX78" fmla="*/ 374 w 384"/>
              <a:gd name="connsiteY78" fmla="*/ 685 h 738"/>
              <a:gd name="connsiteX79" fmla="*/ 379 w 384"/>
              <a:gd name="connsiteY79" fmla="*/ 696 h 738"/>
              <a:gd name="connsiteX80" fmla="*/ 379 w 384"/>
              <a:gd name="connsiteY80" fmla="*/ 701 h 738"/>
              <a:gd name="connsiteX81" fmla="*/ 384 w 384"/>
              <a:gd name="connsiteY81" fmla="*/ 711 h 738"/>
              <a:gd name="connsiteX82" fmla="*/ 384 w 384"/>
              <a:gd name="connsiteY82" fmla="*/ 717 h 738"/>
              <a:gd name="connsiteX83" fmla="*/ 384 w 384"/>
              <a:gd name="connsiteY83" fmla="*/ 722 h 738"/>
              <a:gd name="connsiteX84" fmla="*/ 384 w 384"/>
              <a:gd name="connsiteY84" fmla="*/ 727 h 738"/>
              <a:gd name="connsiteX85" fmla="*/ 379 w 384"/>
              <a:gd name="connsiteY85" fmla="*/ 732 h 738"/>
              <a:gd name="connsiteX86" fmla="*/ 374 w 384"/>
              <a:gd name="connsiteY86" fmla="*/ 738 h 738"/>
              <a:gd name="connsiteX87" fmla="*/ 363 w 384"/>
              <a:gd name="connsiteY87" fmla="*/ 738 h 738"/>
              <a:gd name="connsiteX88" fmla="*/ 353 w 384"/>
              <a:gd name="connsiteY88" fmla="*/ 738 h 738"/>
              <a:gd name="connsiteX89" fmla="*/ 337 w 384"/>
              <a:gd name="connsiteY89" fmla="*/ 738 h 738"/>
              <a:gd name="connsiteX90" fmla="*/ 321 w 384"/>
              <a:gd name="connsiteY90" fmla="*/ 732 h 738"/>
              <a:gd name="connsiteX91" fmla="*/ 300 w 384"/>
              <a:gd name="connsiteY91" fmla="*/ 732 h 738"/>
              <a:gd name="connsiteX92" fmla="*/ 279 w 384"/>
              <a:gd name="connsiteY92" fmla="*/ 727 h 738"/>
              <a:gd name="connsiteX93" fmla="*/ 258 w 384"/>
              <a:gd name="connsiteY93" fmla="*/ 722 h 738"/>
              <a:gd name="connsiteX94" fmla="*/ 248 w 384"/>
              <a:gd name="connsiteY94" fmla="*/ 717 h 738"/>
              <a:gd name="connsiteX95" fmla="*/ 237 w 384"/>
              <a:gd name="connsiteY95" fmla="*/ 711 h 738"/>
              <a:gd name="connsiteX96" fmla="*/ 221 w 384"/>
              <a:gd name="connsiteY96" fmla="*/ 706 h 738"/>
              <a:gd name="connsiteX97" fmla="*/ 211 w 384"/>
              <a:gd name="connsiteY97" fmla="*/ 701 h 738"/>
              <a:gd name="connsiteX98" fmla="*/ 195 w 384"/>
              <a:gd name="connsiteY98" fmla="*/ 696 h 738"/>
              <a:gd name="connsiteX99" fmla="*/ 179 w 384"/>
              <a:gd name="connsiteY99" fmla="*/ 685 h 738"/>
              <a:gd name="connsiteX100" fmla="*/ 169 w 384"/>
              <a:gd name="connsiteY100" fmla="*/ 675 h 738"/>
              <a:gd name="connsiteX101" fmla="*/ 153 w 384"/>
              <a:gd name="connsiteY101" fmla="*/ 664 h 738"/>
              <a:gd name="connsiteX102" fmla="*/ 121 w 384"/>
              <a:gd name="connsiteY102" fmla="*/ 638 h 738"/>
              <a:gd name="connsiteX103" fmla="*/ 95 w 384"/>
              <a:gd name="connsiteY103" fmla="*/ 611 h 738"/>
              <a:gd name="connsiteX104" fmla="*/ 84 w 384"/>
              <a:gd name="connsiteY104" fmla="*/ 601 h 738"/>
              <a:gd name="connsiteX105" fmla="*/ 74 w 384"/>
              <a:gd name="connsiteY105" fmla="*/ 585 h 738"/>
              <a:gd name="connsiteX106" fmla="*/ 63 w 384"/>
              <a:gd name="connsiteY106" fmla="*/ 569 h 738"/>
              <a:gd name="connsiteX107" fmla="*/ 53 w 384"/>
              <a:gd name="connsiteY107" fmla="*/ 553 h 738"/>
              <a:gd name="connsiteX108" fmla="*/ 47 w 384"/>
              <a:gd name="connsiteY108" fmla="*/ 538 h 738"/>
              <a:gd name="connsiteX109" fmla="*/ 37 w 384"/>
              <a:gd name="connsiteY109" fmla="*/ 522 h 738"/>
              <a:gd name="connsiteX110" fmla="*/ 32 w 384"/>
              <a:gd name="connsiteY110" fmla="*/ 506 h 738"/>
              <a:gd name="connsiteX111" fmla="*/ 21 w 384"/>
              <a:gd name="connsiteY111" fmla="*/ 490 h 738"/>
              <a:gd name="connsiteX112" fmla="*/ 16 w 384"/>
              <a:gd name="connsiteY112" fmla="*/ 480 h 738"/>
              <a:gd name="connsiteX113" fmla="*/ 16 w 384"/>
              <a:gd name="connsiteY113" fmla="*/ 464 h 738"/>
              <a:gd name="connsiteX114" fmla="*/ 11 w 384"/>
              <a:gd name="connsiteY114" fmla="*/ 448 h 738"/>
              <a:gd name="connsiteX115" fmla="*/ 11 w 384"/>
              <a:gd name="connsiteY115" fmla="*/ 432 h 738"/>
              <a:gd name="connsiteX116" fmla="*/ 5 w 384"/>
              <a:gd name="connsiteY116" fmla="*/ 401 h 738"/>
              <a:gd name="connsiteX117" fmla="*/ 0 w 384"/>
              <a:gd name="connsiteY117" fmla="*/ 364 h 738"/>
              <a:gd name="connsiteX118" fmla="*/ 0 w 384"/>
              <a:gd name="connsiteY118" fmla="*/ 332 h 738"/>
              <a:gd name="connsiteX119" fmla="*/ 0 w 384"/>
              <a:gd name="connsiteY119" fmla="*/ 295 h 738"/>
              <a:gd name="connsiteX120" fmla="*/ 0 w 384"/>
              <a:gd name="connsiteY120" fmla="*/ 258 h 738"/>
              <a:gd name="connsiteX121" fmla="*/ 0 w 384"/>
              <a:gd name="connsiteY121" fmla="*/ 222 h 738"/>
              <a:gd name="connsiteX122" fmla="*/ 5 w 384"/>
              <a:gd name="connsiteY122" fmla="*/ 179 h 738"/>
              <a:gd name="connsiteX123" fmla="*/ 11 w 384"/>
              <a:gd name="connsiteY123" fmla="*/ 137 h 738"/>
              <a:gd name="connsiteX124" fmla="*/ 11 w 384"/>
              <a:gd name="connsiteY124" fmla="*/ 121 h 738"/>
              <a:gd name="connsiteX125" fmla="*/ 11 w 384"/>
              <a:gd name="connsiteY125" fmla="*/ 106 h 738"/>
              <a:gd name="connsiteX126" fmla="*/ 11 w 384"/>
              <a:gd name="connsiteY126" fmla="*/ 90 h 738"/>
              <a:gd name="connsiteX127" fmla="*/ 16 w 384"/>
              <a:gd name="connsiteY127" fmla="*/ 79 h 738"/>
              <a:gd name="connsiteX128" fmla="*/ 16 w 384"/>
              <a:gd name="connsiteY128" fmla="*/ 69 h 738"/>
              <a:gd name="connsiteX129" fmla="*/ 16 w 384"/>
              <a:gd name="connsiteY129" fmla="*/ 64 h 738"/>
              <a:gd name="connsiteX130" fmla="*/ 16 w 384"/>
              <a:gd name="connsiteY130" fmla="*/ 58 h 738"/>
              <a:gd name="connsiteX131" fmla="*/ 11 w 384"/>
              <a:gd name="connsiteY131" fmla="*/ 53 h 738"/>
              <a:gd name="connsiteX132" fmla="*/ 11 w 384"/>
              <a:gd name="connsiteY132" fmla="*/ 53 h 738"/>
              <a:gd name="connsiteX133" fmla="*/ 5 w 384"/>
              <a:gd name="connsiteY133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53 w 384"/>
              <a:gd name="connsiteY63" fmla="*/ 506 h 738"/>
              <a:gd name="connsiteX64" fmla="*/ 353 w 384"/>
              <a:gd name="connsiteY64" fmla="*/ 506 h 738"/>
              <a:gd name="connsiteX65" fmla="*/ 358 w 384"/>
              <a:gd name="connsiteY65" fmla="*/ 506 h 738"/>
              <a:gd name="connsiteX66" fmla="*/ 358 w 384"/>
              <a:gd name="connsiteY66" fmla="*/ 506 h 738"/>
              <a:gd name="connsiteX67" fmla="*/ 363 w 384"/>
              <a:gd name="connsiteY67" fmla="*/ 538 h 738"/>
              <a:gd name="connsiteX68" fmla="*/ 363 w 384"/>
              <a:gd name="connsiteY68" fmla="*/ 548 h 738"/>
              <a:gd name="connsiteX69" fmla="*/ 363 w 384"/>
              <a:gd name="connsiteY69" fmla="*/ 564 h 738"/>
              <a:gd name="connsiteX70" fmla="*/ 363 w 384"/>
              <a:gd name="connsiteY70" fmla="*/ 580 h 738"/>
              <a:gd name="connsiteX71" fmla="*/ 363 w 384"/>
              <a:gd name="connsiteY71" fmla="*/ 601 h 738"/>
              <a:gd name="connsiteX72" fmla="*/ 363 w 384"/>
              <a:gd name="connsiteY72" fmla="*/ 617 h 738"/>
              <a:gd name="connsiteX73" fmla="*/ 363 w 384"/>
              <a:gd name="connsiteY73" fmla="*/ 632 h 738"/>
              <a:gd name="connsiteX74" fmla="*/ 369 w 384"/>
              <a:gd name="connsiteY74" fmla="*/ 648 h 738"/>
              <a:gd name="connsiteX75" fmla="*/ 369 w 384"/>
              <a:gd name="connsiteY75" fmla="*/ 664 h 738"/>
              <a:gd name="connsiteX76" fmla="*/ 374 w 384"/>
              <a:gd name="connsiteY76" fmla="*/ 675 h 738"/>
              <a:gd name="connsiteX77" fmla="*/ 374 w 384"/>
              <a:gd name="connsiteY77" fmla="*/ 685 h 738"/>
              <a:gd name="connsiteX78" fmla="*/ 379 w 384"/>
              <a:gd name="connsiteY78" fmla="*/ 696 h 738"/>
              <a:gd name="connsiteX79" fmla="*/ 379 w 384"/>
              <a:gd name="connsiteY79" fmla="*/ 701 h 738"/>
              <a:gd name="connsiteX80" fmla="*/ 384 w 384"/>
              <a:gd name="connsiteY80" fmla="*/ 711 h 738"/>
              <a:gd name="connsiteX81" fmla="*/ 384 w 384"/>
              <a:gd name="connsiteY81" fmla="*/ 717 h 738"/>
              <a:gd name="connsiteX82" fmla="*/ 384 w 384"/>
              <a:gd name="connsiteY82" fmla="*/ 722 h 738"/>
              <a:gd name="connsiteX83" fmla="*/ 384 w 384"/>
              <a:gd name="connsiteY83" fmla="*/ 727 h 738"/>
              <a:gd name="connsiteX84" fmla="*/ 379 w 384"/>
              <a:gd name="connsiteY84" fmla="*/ 732 h 738"/>
              <a:gd name="connsiteX85" fmla="*/ 374 w 384"/>
              <a:gd name="connsiteY85" fmla="*/ 738 h 738"/>
              <a:gd name="connsiteX86" fmla="*/ 363 w 384"/>
              <a:gd name="connsiteY86" fmla="*/ 738 h 738"/>
              <a:gd name="connsiteX87" fmla="*/ 353 w 384"/>
              <a:gd name="connsiteY87" fmla="*/ 738 h 738"/>
              <a:gd name="connsiteX88" fmla="*/ 337 w 384"/>
              <a:gd name="connsiteY88" fmla="*/ 738 h 738"/>
              <a:gd name="connsiteX89" fmla="*/ 321 w 384"/>
              <a:gd name="connsiteY89" fmla="*/ 732 h 738"/>
              <a:gd name="connsiteX90" fmla="*/ 300 w 384"/>
              <a:gd name="connsiteY90" fmla="*/ 732 h 738"/>
              <a:gd name="connsiteX91" fmla="*/ 279 w 384"/>
              <a:gd name="connsiteY91" fmla="*/ 727 h 738"/>
              <a:gd name="connsiteX92" fmla="*/ 258 w 384"/>
              <a:gd name="connsiteY92" fmla="*/ 722 h 738"/>
              <a:gd name="connsiteX93" fmla="*/ 248 w 384"/>
              <a:gd name="connsiteY93" fmla="*/ 717 h 738"/>
              <a:gd name="connsiteX94" fmla="*/ 237 w 384"/>
              <a:gd name="connsiteY94" fmla="*/ 711 h 738"/>
              <a:gd name="connsiteX95" fmla="*/ 221 w 384"/>
              <a:gd name="connsiteY95" fmla="*/ 706 h 738"/>
              <a:gd name="connsiteX96" fmla="*/ 211 w 384"/>
              <a:gd name="connsiteY96" fmla="*/ 701 h 738"/>
              <a:gd name="connsiteX97" fmla="*/ 195 w 384"/>
              <a:gd name="connsiteY97" fmla="*/ 696 h 738"/>
              <a:gd name="connsiteX98" fmla="*/ 179 w 384"/>
              <a:gd name="connsiteY98" fmla="*/ 685 h 738"/>
              <a:gd name="connsiteX99" fmla="*/ 169 w 384"/>
              <a:gd name="connsiteY99" fmla="*/ 675 h 738"/>
              <a:gd name="connsiteX100" fmla="*/ 153 w 384"/>
              <a:gd name="connsiteY100" fmla="*/ 664 h 738"/>
              <a:gd name="connsiteX101" fmla="*/ 121 w 384"/>
              <a:gd name="connsiteY101" fmla="*/ 638 h 738"/>
              <a:gd name="connsiteX102" fmla="*/ 95 w 384"/>
              <a:gd name="connsiteY102" fmla="*/ 611 h 738"/>
              <a:gd name="connsiteX103" fmla="*/ 84 w 384"/>
              <a:gd name="connsiteY103" fmla="*/ 601 h 738"/>
              <a:gd name="connsiteX104" fmla="*/ 74 w 384"/>
              <a:gd name="connsiteY104" fmla="*/ 585 h 738"/>
              <a:gd name="connsiteX105" fmla="*/ 63 w 384"/>
              <a:gd name="connsiteY105" fmla="*/ 569 h 738"/>
              <a:gd name="connsiteX106" fmla="*/ 53 w 384"/>
              <a:gd name="connsiteY106" fmla="*/ 553 h 738"/>
              <a:gd name="connsiteX107" fmla="*/ 47 w 384"/>
              <a:gd name="connsiteY107" fmla="*/ 538 h 738"/>
              <a:gd name="connsiteX108" fmla="*/ 37 w 384"/>
              <a:gd name="connsiteY108" fmla="*/ 522 h 738"/>
              <a:gd name="connsiteX109" fmla="*/ 32 w 384"/>
              <a:gd name="connsiteY109" fmla="*/ 506 h 738"/>
              <a:gd name="connsiteX110" fmla="*/ 21 w 384"/>
              <a:gd name="connsiteY110" fmla="*/ 490 h 738"/>
              <a:gd name="connsiteX111" fmla="*/ 16 w 384"/>
              <a:gd name="connsiteY111" fmla="*/ 480 h 738"/>
              <a:gd name="connsiteX112" fmla="*/ 16 w 384"/>
              <a:gd name="connsiteY112" fmla="*/ 464 h 738"/>
              <a:gd name="connsiteX113" fmla="*/ 11 w 384"/>
              <a:gd name="connsiteY113" fmla="*/ 448 h 738"/>
              <a:gd name="connsiteX114" fmla="*/ 11 w 384"/>
              <a:gd name="connsiteY114" fmla="*/ 432 h 738"/>
              <a:gd name="connsiteX115" fmla="*/ 5 w 384"/>
              <a:gd name="connsiteY115" fmla="*/ 401 h 738"/>
              <a:gd name="connsiteX116" fmla="*/ 0 w 384"/>
              <a:gd name="connsiteY116" fmla="*/ 364 h 738"/>
              <a:gd name="connsiteX117" fmla="*/ 0 w 384"/>
              <a:gd name="connsiteY117" fmla="*/ 332 h 738"/>
              <a:gd name="connsiteX118" fmla="*/ 0 w 384"/>
              <a:gd name="connsiteY118" fmla="*/ 295 h 738"/>
              <a:gd name="connsiteX119" fmla="*/ 0 w 384"/>
              <a:gd name="connsiteY119" fmla="*/ 258 h 738"/>
              <a:gd name="connsiteX120" fmla="*/ 0 w 384"/>
              <a:gd name="connsiteY120" fmla="*/ 222 h 738"/>
              <a:gd name="connsiteX121" fmla="*/ 5 w 384"/>
              <a:gd name="connsiteY121" fmla="*/ 179 h 738"/>
              <a:gd name="connsiteX122" fmla="*/ 11 w 384"/>
              <a:gd name="connsiteY122" fmla="*/ 137 h 738"/>
              <a:gd name="connsiteX123" fmla="*/ 11 w 384"/>
              <a:gd name="connsiteY123" fmla="*/ 121 h 738"/>
              <a:gd name="connsiteX124" fmla="*/ 11 w 384"/>
              <a:gd name="connsiteY124" fmla="*/ 106 h 738"/>
              <a:gd name="connsiteX125" fmla="*/ 11 w 384"/>
              <a:gd name="connsiteY125" fmla="*/ 90 h 738"/>
              <a:gd name="connsiteX126" fmla="*/ 16 w 384"/>
              <a:gd name="connsiteY126" fmla="*/ 79 h 738"/>
              <a:gd name="connsiteX127" fmla="*/ 16 w 384"/>
              <a:gd name="connsiteY127" fmla="*/ 69 h 738"/>
              <a:gd name="connsiteX128" fmla="*/ 16 w 384"/>
              <a:gd name="connsiteY128" fmla="*/ 64 h 738"/>
              <a:gd name="connsiteX129" fmla="*/ 16 w 384"/>
              <a:gd name="connsiteY129" fmla="*/ 58 h 738"/>
              <a:gd name="connsiteX130" fmla="*/ 11 w 384"/>
              <a:gd name="connsiteY130" fmla="*/ 53 h 738"/>
              <a:gd name="connsiteX131" fmla="*/ 11 w 384"/>
              <a:gd name="connsiteY131" fmla="*/ 53 h 738"/>
              <a:gd name="connsiteX132" fmla="*/ 5 w 384"/>
              <a:gd name="connsiteY132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53 w 384"/>
              <a:gd name="connsiteY63" fmla="*/ 506 h 738"/>
              <a:gd name="connsiteX64" fmla="*/ 358 w 384"/>
              <a:gd name="connsiteY64" fmla="*/ 506 h 738"/>
              <a:gd name="connsiteX65" fmla="*/ 358 w 384"/>
              <a:gd name="connsiteY65" fmla="*/ 506 h 738"/>
              <a:gd name="connsiteX66" fmla="*/ 363 w 384"/>
              <a:gd name="connsiteY66" fmla="*/ 538 h 738"/>
              <a:gd name="connsiteX67" fmla="*/ 363 w 384"/>
              <a:gd name="connsiteY67" fmla="*/ 548 h 738"/>
              <a:gd name="connsiteX68" fmla="*/ 363 w 384"/>
              <a:gd name="connsiteY68" fmla="*/ 564 h 738"/>
              <a:gd name="connsiteX69" fmla="*/ 363 w 384"/>
              <a:gd name="connsiteY69" fmla="*/ 580 h 738"/>
              <a:gd name="connsiteX70" fmla="*/ 363 w 384"/>
              <a:gd name="connsiteY70" fmla="*/ 601 h 738"/>
              <a:gd name="connsiteX71" fmla="*/ 363 w 384"/>
              <a:gd name="connsiteY71" fmla="*/ 617 h 738"/>
              <a:gd name="connsiteX72" fmla="*/ 363 w 384"/>
              <a:gd name="connsiteY72" fmla="*/ 632 h 738"/>
              <a:gd name="connsiteX73" fmla="*/ 369 w 384"/>
              <a:gd name="connsiteY73" fmla="*/ 648 h 738"/>
              <a:gd name="connsiteX74" fmla="*/ 369 w 384"/>
              <a:gd name="connsiteY74" fmla="*/ 664 h 738"/>
              <a:gd name="connsiteX75" fmla="*/ 374 w 384"/>
              <a:gd name="connsiteY75" fmla="*/ 675 h 738"/>
              <a:gd name="connsiteX76" fmla="*/ 374 w 384"/>
              <a:gd name="connsiteY76" fmla="*/ 685 h 738"/>
              <a:gd name="connsiteX77" fmla="*/ 379 w 384"/>
              <a:gd name="connsiteY77" fmla="*/ 696 h 738"/>
              <a:gd name="connsiteX78" fmla="*/ 379 w 384"/>
              <a:gd name="connsiteY78" fmla="*/ 701 h 738"/>
              <a:gd name="connsiteX79" fmla="*/ 384 w 384"/>
              <a:gd name="connsiteY79" fmla="*/ 711 h 738"/>
              <a:gd name="connsiteX80" fmla="*/ 384 w 384"/>
              <a:gd name="connsiteY80" fmla="*/ 717 h 738"/>
              <a:gd name="connsiteX81" fmla="*/ 384 w 384"/>
              <a:gd name="connsiteY81" fmla="*/ 722 h 738"/>
              <a:gd name="connsiteX82" fmla="*/ 384 w 384"/>
              <a:gd name="connsiteY82" fmla="*/ 727 h 738"/>
              <a:gd name="connsiteX83" fmla="*/ 379 w 384"/>
              <a:gd name="connsiteY83" fmla="*/ 732 h 738"/>
              <a:gd name="connsiteX84" fmla="*/ 374 w 384"/>
              <a:gd name="connsiteY84" fmla="*/ 738 h 738"/>
              <a:gd name="connsiteX85" fmla="*/ 363 w 384"/>
              <a:gd name="connsiteY85" fmla="*/ 738 h 738"/>
              <a:gd name="connsiteX86" fmla="*/ 353 w 384"/>
              <a:gd name="connsiteY86" fmla="*/ 738 h 738"/>
              <a:gd name="connsiteX87" fmla="*/ 337 w 384"/>
              <a:gd name="connsiteY87" fmla="*/ 738 h 738"/>
              <a:gd name="connsiteX88" fmla="*/ 321 w 384"/>
              <a:gd name="connsiteY88" fmla="*/ 732 h 738"/>
              <a:gd name="connsiteX89" fmla="*/ 300 w 384"/>
              <a:gd name="connsiteY89" fmla="*/ 732 h 738"/>
              <a:gd name="connsiteX90" fmla="*/ 279 w 384"/>
              <a:gd name="connsiteY90" fmla="*/ 727 h 738"/>
              <a:gd name="connsiteX91" fmla="*/ 258 w 384"/>
              <a:gd name="connsiteY91" fmla="*/ 722 h 738"/>
              <a:gd name="connsiteX92" fmla="*/ 248 w 384"/>
              <a:gd name="connsiteY92" fmla="*/ 717 h 738"/>
              <a:gd name="connsiteX93" fmla="*/ 237 w 384"/>
              <a:gd name="connsiteY93" fmla="*/ 711 h 738"/>
              <a:gd name="connsiteX94" fmla="*/ 221 w 384"/>
              <a:gd name="connsiteY94" fmla="*/ 706 h 738"/>
              <a:gd name="connsiteX95" fmla="*/ 211 w 384"/>
              <a:gd name="connsiteY95" fmla="*/ 701 h 738"/>
              <a:gd name="connsiteX96" fmla="*/ 195 w 384"/>
              <a:gd name="connsiteY96" fmla="*/ 696 h 738"/>
              <a:gd name="connsiteX97" fmla="*/ 179 w 384"/>
              <a:gd name="connsiteY97" fmla="*/ 685 h 738"/>
              <a:gd name="connsiteX98" fmla="*/ 169 w 384"/>
              <a:gd name="connsiteY98" fmla="*/ 675 h 738"/>
              <a:gd name="connsiteX99" fmla="*/ 153 w 384"/>
              <a:gd name="connsiteY99" fmla="*/ 664 h 738"/>
              <a:gd name="connsiteX100" fmla="*/ 121 w 384"/>
              <a:gd name="connsiteY100" fmla="*/ 638 h 738"/>
              <a:gd name="connsiteX101" fmla="*/ 95 w 384"/>
              <a:gd name="connsiteY101" fmla="*/ 611 h 738"/>
              <a:gd name="connsiteX102" fmla="*/ 84 w 384"/>
              <a:gd name="connsiteY102" fmla="*/ 601 h 738"/>
              <a:gd name="connsiteX103" fmla="*/ 74 w 384"/>
              <a:gd name="connsiteY103" fmla="*/ 585 h 738"/>
              <a:gd name="connsiteX104" fmla="*/ 63 w 384"/>
              <a:gd name="connsiteY104" fmla="*/ 569 h 738"/>
              <a:gd name="connsiteX105" fmla="*/ 53 w 384"/>
              <a:gd name="connsiteY105" fmla="*/ 553 h 738"/>
              <a:gd name="connsiteX106" fmla="*/ 47 w 384"/>
              <a:gd name="connsiteY106" fmla="*/ 538 h 738"/>
              <a:gd name="connsiteX107" fmla="*/ 37 w 384"/>
              <a:gd name="connsiteY107" fmla="*/ 522 h 738"/>
              <a:gd name="connsiteX108" fmla="*/ 32 w 384"/>
              <a:gd name="connsiteY108" fmla="*/ 506 h 738"/>
              <a:gd name="connsiteX109" fmla="*/ 21 w 384"/>
              <a:gd name="connsiteY109" fmla="*/ 490 h 738"/>
              <a:gd name="connsiteX110" fmla="*/ 16 w 384"/>
              <a:gd name="connsiteY110" fmla="*/ 480 h 738"/>
              <a:gd name="connsiteX111" fmla="*/ 16 w 384"/>
              <a:gd name="connsiteY111" fmla="*/ 464 h 738"/>
              <a:gd name="connsiteX112" fmla="*/ 11 w 384"/>
              <a:gd name="connsiteY112" fmla="*/ 448 h 738"/>
              <a:gd name="connsiteX113" fmla="*/ 11 w 384"/>
              <a:gd name="connsiteY113" fmla="*/ 432 h 738"/>
              <a:gd name="connsiteX114" fmla="*/ 5 w 384"/>
              <a:gd name="connsiteY114" fmla="*/ 401 h 738"/>
              <a:gd name="connsiteX115" fmla="*/ 0 w 384"/>
              <a:gd name="connsiteY115" fmla="*/ 364 h 738"/>
              <a:gd name="connsiteX116" fmla="*/ 0 w 384"/>
              <a:gd name="connsiteY116" fmla="*/ 332 h 738"/>
              <a:gd name="connsiteX117" fmla="*/ 0 w 384"/>
              <a:gd name="connsiteY117" fmla="*/ 295 h 738"/>
              <a:gd name="connsiteX118" fmla="*/ 0 w 384"/>
              <a:gd name="connsiteY118" fmla="*/ 258 h 738"/>
              <a:gd name="connsiteX119" fmla="*/ 0 w 384"/>
              <a:gd name="connsiteY119" fmla="*/ 222 h 738"/>
              <a:gd name="connsiteX120" fmla="*/ 5 w 384"/>
              <a:gd name="connsiteY120" fmla="*/ 179 h 738"/>
              <a:gd name="connsiteX121" fmla="*/ 11 w 384"/>
              <a:gd name="connsiteY121" fmla="*/ 137 h 738"/>
              <a:gd name="connsiteX122" fmla="*/ 11 w 384"/>
              <a:gd name="connsiteY122" fmla="*/ 121 h 738"/>
              <a:gd name="connsiteX123" fmla="*/ 11 w 384"/>
              <a:gd name="connsiteY123" fmla="*/ 106 h 738"/>
              <a:gd name="connsiteX124" fmla="*/ 11 w 384"/>
              <a:gd name="connsiteY124" fmla="*/ 90 h 738"/>
              <a:gd name="connsiteX125" fmla="*/ 16 w 384"/>
              <a:gd name="connsiteY125" fmla="*/ 79 h 738"/>
              <a:gd name="connsiteX126" fmla="*/ 16 w 384"/>
              <a:gd name="connsiteY126" fmla="*/ 69 h 738"/>
              <a:gd name="connsiteX127" fmla="*/ 16 w 384"/>
              <a:gd name="connsiteY127" fmla="*/ 64 h 738"/>
              <a:gd name="connsiteX128" fmla="*/ 16 w 384"/>
              <a:gd name="connsiteY128" fmla="*/ 58 h 738"/>
              <a:gd name="connsiteX129" fmla="*/ 11 w 384"/>
              <a:gd name="connsiteY129" fmla="*/ 53 h 738"/>
              <a:gd name="connsiteX130" fmla="*/ 11 w 384"/>
              <a:gd name="connsiteY130" fmla="*/ 53 h 738"/>
              <a:gd name="connsiteX131" fmla="*/ 5 w 384"/>
              <a:gd name="connsiteY131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53 w 384"/>
              <a:gd name="connsiteY63" fmla="*/ 506 h 738"/>
              <a:gd name="connsiteX64" fmla="*/ 358 w 384"/>
              <a:gd name="connsiteY64" fmla="*/ 506 h 738"/>
              <a:gd name="connsiteX65" fmla="*/ 363 w 384"/>
              <a:gd name="connsiteY65" fmla="*/ 538 h 738"/>
              <a:gd name="connsiteX66" fmla="*/ 363 w 384"/>
              <a:gd name="connsiteY66" fmla="*/ 548 h 738"/>
              <a:gd name="connsiteX67" fmla="*/ 363 w 384"/>
              <a:gd name="connsiteY67" fmla="*/ 564 h 738"/>
              <a:gd name="connsiteX68" fmla="*/ 363 w 384"/>
              <a:gd name="connsiteY68" fmla="*/ 580 h 738"/>
              <a:gd name="connsiteX69" fmla="*/ 363 w 384"/>
              <a:gd name="connsiteY69" fmla="*/ 601 h 738"/>
              <a:gd name="connsiteX70" fmla="*/ 363 w 384"/>
              <a:gd name="connsiteY70" fmla="*/ 617 h 738"/>
              <a:gd name="connsiteX71" fmla="*/ 363 w 384"/>
              <a:gd name="connsiteY71" fmla="*/ 632 h 738"/>
              <a:gd name="connsiteX72" fmla="*/ 369 w 384"/>
              <a:gd name="connsiteY72" fmla="*/ 648 h 738"/>
              <a:gd name="connsiteX73" fmla="*/ 369 w 384"/>
              <a:gd name="connsiteY73" fmla="*/ 664 h 738"/>
              <a:gd name="connsiteX74" fmla="*/ 374 w 384"/>
              <a:gd name="connsiteY74" fmla="*/ 675 h 738"/>
              <a:gd name="connsiteX75" fmla="*/ 374 w 384"/>
              <a:gd name="connsiteY75" fmla="*/ 685 h 738"/>
              <a:gd name="connsiteX76" fmla="*/ 379 w 384"/>
              <a:gd name="connsiteY76" fmla="*/ 696 h 738"/>
              <a:gd name="connsiteX77" fmla="*/ 379 w 384"/>
              <a:gd name="connsiteY77" fmla="*/ 701 h 738"/>
              <a:gd name="connsiteX78" fmla="*/ 384 w 384"/>
              <a:gd name="connsiteY78" fmla="*/ 711 h 738"/>
              <a:gd name="connsiteX79" fmla="*/ 384 w 384"/>
              <a:gd name="connsiteY79" fmla="*/ 717 h 738"/>
              <a:gd name="connsiteX80" fmla="*/ 384 w 384"/>
              <a:gd name="connsiteY80" fmla="*/ 722 h 738"/>
              <a:gd name="connsiteX81" fmla="*/ 384 w 384"/>
              <a:gd name="connsiteY81" fmla="*/ 727 h 738"/>
              <a:gd name="connsiteX82" fmla="*/ 379 w 384"/>
              <a:gd name="connsiteY82" fmla="*/ 732 h 738"/>
              <a:gd name="connsiteX83" fmla="*/ 374 w 384"/>
              <a:gd name="connsiteY83" fmla="*/ 738 h 738"/>
              <a:gd name="connsiteX84" fmla="*/ 363 w 384"/>
              <a:gd name="connsiteY84" fmla="*/ 738 h 738"/>
              <a:gd name="connsiteX85" fmla="*/ 353 w 384"/>
              <a:gd name="connsiteY85" fmla="*/ 738 h 738"/>
              <a:gd name="connsiteX86" fmla="*/ 337 w 384"/>
              <a:gd name="connsiteY86" fmla="*/ 738 h 738"/>
              <a:gd name="connsiteX87" fmla="*/ 321 w 384"/>
              <a:gd name="connsiteY87" fmla="*/ 732 h 738"/>
              <a:gd name="connsiteX88" fmla="*/ 300 w 384"/>
              <a:gd name="connsiteY88" fmla="*/ 732 h 738"/>
              <a:gd name="connsiteX89" fmla="*/ 279 w 384"/>
              <a:gd name="connsiteY89" fmla="*/ 727 h 738"/>
              <a:gd name="connsiteX90" fmla="*/ 258 w 384"/>
              <a:gd name="connsiteY90" fmla="*/ 722 h 738"/>
              <a:gd name="connsiteX91" fmla="*/ 248 w 384"/>
              <a:gd name="connsiteY91" fmla="*/ 717 h 738"/>
              <a:gd name="connsiteX92" fmla="*/ 237 w 384"/>
              <a:gd name="connsiteY92" fmla="*/ 711 h 738"/>
              <a:gd name="connsiteX93" fmla="*/ 221 w 384"/>
              <a:gd name="connsiteY93" fmla="*/ 706 h 738"/>
              <a:gd name="connsiteX94" fmla="*/ 211 w 384"/>
              <a:gd name="connsiteY94" fmla="*/ 701 h 738"/>
              <a:gd name="connsiteX95" fmla="*/ 195 w 384"/>
              <a:gd name="connsiteY95" fmla="*/ 696 h 738"/>
              <a:gd name="connsiteX96" fmla="*/ 179 w 384"/>
              <a:gd name="connsiteY96" fmla="*/ 685 h 738"/>
              <a:gd name="connsiteX97" fmla="*/ 169 w 384"/>
              <a:gd name="connsiteY97" fmla="*/ 675 h 738"/>
              <a:gd name="connsiteX98" fmla="*/ 153 w 384"/>
              <a:gd name="connsiteY98" fmla="*/ 664 h 738"/>
              <a:gd name="connsiteX99" fmla="*/ 121 w 384"/>
              <a:gd name="connsiteY99" fmla="*/ 638 h 738"/>
              <a:gd name="connsiteX100" fmla="*/ 95 w 384"/>
              <a:gd name="connsiteY100" fmla="*/ 611 h 738"/>
              <a:gd name="connsiteX101" fmla="*/ 84 w 384"/>
              <a:gd name="connsiteY101" fmla="*/ 601 h 738"/>
              <a:gd name="connsiteX102" fmla="*/ 74 w 384"/>
              <a:gd name="connsiteY102" fmla="*/ 585 h 738"/>
              <a:gd name="connsiteX103" fmla="*/ 63 w 384"/>
              <a:gd name="connsiteY103" fmla="*/ 569 h 738"/>
              <a:gd name="connsiteX104" fmla="*/ 53 w 384"/>
              <a:gd name="connsiteY104" fmla="*/ 553 h 738"/>
              <a:gd name="connsiteX105" fmla="*/ 47 w 384"/>
              <a:gd name="connsiteY105" fmla="*/ 538 h 738"/>
              <a:gd name="connsiteX106" fmla="*/ 37 w 384"/>
              <a:gd name="connsiteY106" fmla="*/ 522 h 738"/>
              <a:gd name="connsiteX107" fmla="*/ 32 w 384"/>
              <a:gd name="connsiteY107" fmla="*/ 506 h 738"/>
              <a:gd name="connsiteX108" fmla="*/ 21 w 384"/>
              <a:gd name="connsiteY108" fmla="*/ 490 h 738"/>
              <a:gd name="connsiteX109" fmla="*/ 16 w 384"/>
              <a:gd name="connsiteY109" fmla="*/ 480 h 738"/>
              <a:gd name="connsiteX110" fmla="*/ 16 w 384"/>
              <a:gd name="connsiteY110" fmla="*/ 464 h 738"/>
              <a:gd name="connsiteX111" fmla="*/ 11 w 384"/>
              <a:gd name="connsiteY111" fmla="*/ 448 h 738"/>
              <a:gd name="connsiteX112" fmla="*/ 11 w 384"/>
              <a:gd name="connsiteY112" fmla="*/ 432 h 738"/>
              <a:gd name="connsiteX113" fmla="*/ 5 w 384"/>
              <a:gd name="connsiteY113" fmla="*/ 401 h 738"/>
              <a:gd name="connsiteX114" fmla="*/ 0 w 384"/>
              <a:gd name="connsiteY114" fmla="*/ 364 h 738"/>
              <a:gd name="connsiteX115" fmla="*/ 0 w 384"/>
              <a:gd name="connsiteY115" fmla="*/ 332 h 738"/>
              <a:gd name="connsiteX116" fmla="*/ 0 w 384"/>
              <a:gd name="connsiteY116" fmla="*/ 295 h 738"/>
              <a:gd name="connsiteX117" fmla="*/ 0 w 384"/>
              <a:gd name="connsiteY117" fmla="*/ 258 h 738"/>
              <a:gd name="connsiteX118" fmla="*/ 0 w 384"/>
              <a:gd name="connsiteY118" fmla="*/ 222 h 738"/>
              <a:gd name="connsiteX119" fmla="*/ 5 w 384"/>
              <a:gd name="connsiteY119" fmla="*/ 179 h 738"/>
              <a:gd name="connsiteX120" fmla="*/ 11 w 384"/>
              <a:gd name="connsiteY120" fmla="*/ 137 h 738"/>
              <a:gd name="connsiteX121" fmla="*/ 11 w 384"/>
              <a:gd name="connsiteY121" fmla="*/ 121 h 738"/>
              <a:gd name="connsiteX122" fmla="*/ 11 w 384"/>
              <a:gd name="connsiteY122" fmla="*/ 106 h 738"/>
              <a:gd name="connsiteX123" fmla="*/ 11 w 384"/>
              <a:gd name="connsiteY123" fmla="*/ 90 h 738"/>
              <a:gd name="connsiteX124" fmla="*/ 16 w 384"/>
              <a:gd name="connsiteY124" fmla="*/ 79 h 738"/>
              <a:gd name="connsiteX125" fmla="*/ 16 w 384"/>
              <a:gd name="connsiteY125" fmla="*/ 69 h 738"/>
              <a:gd name="connsiteX126" fmla="*/ 16 w 384"/>
              <a:gd name="connsiteY126" fmla="*/ 64 h 738"/>
              <a:gd name="connsiteX127" fmla="*/ 16 w 384"/>
              <a:gd name="connsiteY127" fmla="*/ 58 h 738"/>
              <a:gd name="connsiteX128" fmla="*/ 11 w 384"/>
              <a:gd name="connsiteY128" fmla="*/ 53 h 738"/>
              <a:gd name="connsiteX129" fmla="*/ 11 w 384"/>
              <a:gd name="connsiteY129" fmla="*/ 53 h 738"/>
              <a:gd name="connsiteX130" fmla="*/ 5 w 384"/>
              <a:gd name="connsiteY130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8 w 384"/>
              <a:gd name="connsiteY62" fmla="*/ 522 h 738"/>
              <a:gd name="connsiteX63" fmla="*/ 353 w 384"/>
              <a:gd name="connsiteY63" fmla="*/ 506 h 738"/>
              <a:gd name="connsiteX64" fmla="*/ 363 w 384"/>
              <a:gd name="connsiteY64" fmla="*/ 538 h 738"/>
              <a:gd name="connsiteX65" fmla="*/ 363 w 384"/>
              <a:gd name="connsiteY65" fmla="*/ 548 h 738"/>
              <a:gd name="connsiteX66" fmla="*/ 363 w 384"/>
              <a:gd name="connsiteY66" fmla="*/ 564 h 738"/>
              <a:gd name="connsiteX67" fmla="*/ 363 w 384"/>
              <a:gd name="connsiteY67" fmla="*/ 580 h 738"/>
              <a:gd name="connsiteX68" fmla="*/ 363 w 384"/>
              <a:gd name="connsiteY68" fmla="*/ 601 h 738"/>
              <a:gd name="connsiteX69" fmla="*/ 363 w 384"/>
              <a:gd name="connsiteY69" fmla="*/ 617 h 738"/>
              <a:gd name="connsiteX70" fmla="*/ 363 w 384"/>
              <a:gd name="connsiteY70" fmla="*/ 632 h 738"/>
              <a:gd name="connsiteX71" fmla="*/ 369 w 384"/>
              <a:gd name="connsiteY71" fmla="*/ 648 h 738"/>
              <a:gd name="connsiteX72" fmla="*/ 369 w 384"/>
              <a:gd name="connsiteY72" fmla="*/ 664 h 738"/>
              <a:gd name="connsiteX73" fmla="*/ 374 w 384"/>
              <a:gd name="connsiteY73" fmla="*/ 675 h 738"/>
              <a:gd name="connsiteX74" fmla="*/ 374 w 384"/>
              <a:gd name="connsiteY74" fmla="*/ 685 h 738"/>
              <a:gd name="connsiteX75" fmla="*/ 379 w 384"/>
              <a:gd name="connsiteY75" fmla="*/ 696 h 738"/>
              <a:gd name="connsiteX76" fmla="*/ 379 w 384"/>
              <a:gd name="connsiteY76" fmla="*/ 701 h 738"/>
              <a:gd name="connsiteX77" fmla="*/ 384 w 384"/>
              <a:gd name="connsiteY77" fmla="*/ 711 h 738"/>
              <a:gd name="connsiteX78" fmla="*/ 384 w 384"/>
              <a:gd name="connsiteY78" fmla="*/ 717 h 738"/>
              <a:gd name="connsiteX79" fmla="*/ 384 w 384"/>
              <a:gd name="connsiteY79" fmla="*/ 722 h 738"/>
              <a:gd name="connsiteX80" fmla="*/ 384 w 384"/>
              <a:gd name="connsiteY80" fmla="*/ 727 h 738"/>
              <a:gd name="connsiteX81" fmla="*/ 379 w 384"/>
              <a:gd name="connsiteY81" fmla="*/ 732 h 738"/>
              <a:gd name="connsiteX82" fmla="*/ 374 w 384"/>
              <a:gd name="connsiteY82" fmla="*/ 738 h 738"/>
              <a:gd name="connsiteX83" fmla="*/ 363 w 384"/>
              <a:gd name="connsiteY83" fmla="*/ 738 h 738"/>
              <a:gd name="connsiteX84" fmla="*/ 353 w 384"/>
              <a:gd name="connsiteY84" fmla="*/ 738 h 738"/>
              <a:gd name="connsiteX85" fmla="*/ 337 w 384"/>
              <a:gd name="connsiteY85" fmla="*/ 738 h 738"/>
              <a:gd name="connsiteX86" fmla="*/ 321 w 384"/>
              <a:gd name="connsiteY86" fmla="*/ 732 h 738"/>
              <a:gd name="connsiteX87" fmla="*/ 300 w 384"/>
              <a:gd name="connsiteY87" fmla="*/ 732 h 738"/>
              <a:gd name="connsiteX88" fmla="*/ 279 w 384"/>
              <a:gd name="connsiteY88" fmla="*/ 727 h 738"/>
              <a:gd name="connsiteX89" fmla="*/ 258 w 384"/>
              <a:gd name="connsiteY89" fmla="*/ 722 h 738"/>
              <a:gd name="connsiteX90" fmla="*/ 248 w 384"/>
              <a:gd name="connsiteY90" fmla="*/ 717 h 738"/>
              <a:gd name="connsiteX91" fmla="*/ 237 w 384"/>
              <a:gd name="connsiteY91" fmla="*/ 711 h 738"/>
              <a:gd name="connsiteX92" fmla="*/ 221 w 384"/>
              <a:gd name="connsiteY92" fmla="*/ 706 h 738"/>
              <a:gd name="connsiteX93" fmla="*/ 211 w 384"/>
              <a:gd name="connsiteY93" fmla="*/ 701 h 738"/>
              <a:gd name="connsiteX94" fmla="*/ 195 w 384"/>
              <a:gd name="connsiteY94" fmla="*/ 696 h 738"/>
              <a:gd name="connsiteX95" fmla="*/ 179 w 384"/>
              <a:gd name="connsiteY95" fmla="*/ 685 h 738"/>
              <a:gd name="connsiteX96" fmla="*/ 169 w 384"/>
              <a:gd name="connsiteY96" fmla="*/ 675 h 738"/>
              <a:gd name="connsiteX97" fmla="*/ 153 w 384"/>
              <a:gd name="connsiteY97" fmla="*/ 664 h 738"/>
              <a:gd name="connsiteX98" fmla="*/ 121 w 384"/>
              <a:gd name="connsiteY98" fmla="*/ 638 h 738"/>
              <a:gd name="connsiteX99" fmla="*/ 95 w 384"/>
              <a:gd name="connsiteY99" fmla="*/ 611 h 738"/>
              <a:gd name="connsiteX100" fmla="*/ 84 w 384"/>
              <a:gd name="connsiteY100" fmla="*/ 601 h 738"/>
              <a:gd name="connsiteX101" fmla="*/ 74 w 384"/>
              <a:gd name="connsiteY101" fmla="*/ 585 h 738"/>
              <a:gd name="connsiteX102" fmla="*/ 63 w 384"/>
              <a:gd name="connsiteY102" fmla="*/ 569 h 738"/>
              <a:gd name="connsiteX103" fmla="*/ 53 w 384"/>
              <a:gd name="connsiteY103" fmla="*/ 553 h 738"/>
              <a:gd name="connsiteX104" fmla="*/ 47 w 384"/>
              <a:gd name="connsiteY104" fmla="*/ 538 h 738"/>
              <a:gd name="connsiteX105" fmla="*/ 37 w 384"/>
              <a:gd name="connsiteY105" fmla="*/ 522 h 738"/>
              <a:gd name="connsiteX106" fmla="*/ 32 w 384"/>
              <a:gd name="connsiteY106" fmla="*/ 506 h 738"/>
              <a:gd name="connsiteX107" fmla="*/ 21 w 384"/>
              <a:gd name="connsiteY107" fmla="*/ 490 h 738"/>
              <a:gd name="connsiteX108" fmla="*/ 16 w 384"/>
              <a:gd name="connsiteY108" fmla="*/ 480 h 738"/>
              <a:gd name="connsiteX109" fmla="*/ 16 w 384"/>
              <a:gd name="connsiteY109" fmla="*/ 464 h 738"/>
              <a:gd name="connsiteX110" fmla="*/ 11 w 384"/>
              <a:gd name="connsiteY110" fmla="*/ 448 h 738"/>
              <a:gd name="connsiteX111" fmla="*/ 11 w 384"/>
              <a:gd name="connsiteY111" fmla="*/ 432 h 738"/>
              <a:gd name="connsiteX112" fmla="*/ 5 w 384"/>
              <a:gd name="connsiteY112" fmla="*/ 401 h 738"/>
              <a:gd name="connsiteX113" fmla="*/ 0 w 384"/>
              <a:gd name="connsiteY113" fmla="*/ 364 h 738"/>
              <a:gd name="connsiteX114" fmla="*/ 0 w 384"/>
              <a:gd name="connsiteY114" fmla="*/ 332 h 738"/>
              <a:gd name="connsiteX115" fmla="*/ 0 w 384"/>
              <a:gd name="connsiteY115" fmla="*/ 295 h 738"/>
              <a:gd name="connsiteX116" fmla="*/ 0 w 384"/>
              <a:gd name="connsiteY116" fmla="*/ 258 h 738"/>
              <a:gd name="connsiteX117" fmla="*/ 0 w 384"/>
              <a:gd name="connsiteY117" fmla="*/ 222 h 738"/>
              <a:gd name="connsiteX118" fmla="*/ 5 w 384"/>
              <a:gd name="connsiteY118" fmla="*/ 179 h 738"/>
              <a:gd name="connsiteX119" fmla="*/ 11 w 384"/>
              <a:gd name="connsiteY119" fmla="*/ 137 h 738"/>
              <a:gd name="connsiteX120" fmla="*/ 11 w 384"/>
              <a:gd name="connsiteY120" fmla="*/ 121 h 738"/>
              <a:gd name="connsiteX121" fmla="*/ 11 w 384"/>
              <a:gd name="connsiteY121" fmla="*/ 106 h 738"/>
              <a:gd name="connsiteX122" fmla="*/ 11 w 384"/>
              <a:gd name="connsiteY122" fmla="*/ 90 h 738"/>
              <a:gd name="connsiteX123" fmla="*/ 16 w 384"/>
              <a:gd name="connsiteY123" fmla="*/ 79 h 738"/>
              <a:gd name="connsiteX124" fmla="*/ 16 w 384"/>
              <a:gd name="connsiteY124" fmla="*/ 69 h 738"/>
              <a:gd name="connsiteX125" fmla="*/ 16 w 384"/>
              <a:gd name="connsiteY125" fmla="*/ 64 h 738"/>
              <a:gd name="connsiteX126" fmla="*/ 16 w 384"/>
              <a:gd name="connsiteY126" fmla="*/ 58 h 738"/>
              <a:gd name="connsiteX127" fmla="*/ 11 w 384"/>
              <a:gd name="connsiteY127" fmla="*/ 53 h 738"/>
              <a:gd name="connsiteX128" fmla="*/ 11 w 384"/>
              <a:gd name="connsiteY128" fmla="*/ 53 h 738"/>
              <a:gd name="connsiteX129" fmla="*/ 5 w 384"/>
              <a:gd name="connsiteY129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53 w 384"/>
              <a:gd name="connsiteY62" fmla="*/ 506 h 738"/>
              <a:gd name="connsiteX63" fmla="*/ 363 w 384"/>
              <a:gd name="connsiteY63" fmla="*/ 538 h 738"/>
              <a:gd name="connsiteX64" fmla="*/ 363 w 384"/>
              <a:gd name="connsiteY64" fmla="*/ 548 h 738"/>
              <a:gd name="connsiteX65" fmla="*/ 363 w 384"/>
              <a:gd name="connsiteY65" fmla="*/ 564 h 738"/>
              <a:gd name="connsiteX66" fmla="*/ 363 w 384"/>
              <a:gd name="connsiteY66" fmla="*/ 580 h 738"/>
              <a:gd name="connsiteX67" fmla="*/ 363 w 384"/>
              <a:gd name="connsiteY67" fmla="*/ 601 h 738"/>
              <a:gd name="connsiteX68" fmla="*/ 363 w 384"/>
              <a:gd name="connsiteY68" fmla="*/ 617 h 738"/>
              <a:gd name="connsiteX69" fmla="*/ 363 w 384"/>
              <a:gd name="connsiteY69" fmla="*/ 632 h 738"/>
              <a:gd name="connsiteX70" fmla="*/ 369 w 384"/>
              <a:gd name="connsiteY70" fmla="*/ 648 h 738"/>
              <a:gd name="connsiteX71" fmla="*/ 369 w 384"/>
              <a:gd name="connsiteY71" fmla="*/ 664 h 738"/>
              <a:gd name="connsiteX72" fmla="*/ 374 w 384"/>
              <a:gd name="connsiteY72" fmla="*/ 675 h 738"/>
              <a:gd name="connsiteX73" fmla="*/ 374 w 384"/>
              <a:gd name="connsiteY73" fmla="*/ 685 h 738"/>
              <a:gd name="connsiteX74" fmla="*/ 379 w 384"/>
              <a:gd name="connsiteY74" fmla="*/ 696 h 738"/>
              <a:gd name="connsiteX75" fmla="*/ 379 w 384"/>
              <a:gd name="connsiteY75" fmla="*/ 701 h 738"/>
              <a:gd name="connsiteX76" fmla="*/ 384 w 384"/>
              <a:gd name="connsiteY76" fmla="*/ 711 h 738"/>
              <a:gd name="connsiteX77" fmla="*/ 384 w 384"/>
              <a:gd name="connsiteY77" fmla="*/ 717 h 738"/>
              <a:gd name="connsiteX78" fmla="*/ 384 w 384"/>
              <a:gd name="connsiteY78" fmla="*/ 722 h 738"/>
              <a:gd name="connsiteX79" fmla="*/ 384 w 384"/>
              <a:gd name="connsiteY79" fmla="*/ 727 h 738"/>
              <a:gd name="connsiteX80" fmla="*/ 379 w 384"/>
              <a:gd name="connsiteY80" fmla="*/ 732 h 738"/>
              <a:gd name="connsiteX81" fmla="*/ 374 w 384"/>
              <a:gd name="connsiteY81" fmla="*/ 738 h 738"/>
              <a:gd name="connsiteX82" fmla="*/ 363 w 384"/>
              <a:gd name="connsiteY82" fmla="*/ 738 h 738"/>
              <a:gd name="connsiteX83" fmla="*/ 353 w 384"/>
              <a:gd name="connsiteY83" fmla="*/ 738 h 738"/>
              <a:gd name="connsiteX84" fmla="*/ 337 w 384"/>
              <a:gd name="connsiteY84" fmla="*/ 738 h 738"/>
              <a:gd name="connsiteX85" fmla="*/ 321 w 384"/>
              <a:gd name="connsiteY85" fmla="*/ 732 h 738"/>
              <a:gd name="connsiteX86" fmla="*/ 300 w 384"/>
              <a:gd name="connsiteY86" fmla="*/ 732 h 738"/>
              <a:gd name="connsiteX87" fmla="*/ 279 w 384"/>
              <a:gd name="connsiteY87" fmla="*/ 727 h 738"/>
              <a:gd name="connsiteX88" fmla="*/ 258 w 384"/>
              <a:gd name="connsiteY88" fmla="*/ 722 h 738"/>
              <a:gd name="connsiteX89" fmla="*/ 248 w 384"/>
              <a:gd name="connsiteY89" fmla="*/ 717 h 738"/>
              <a:gd name="connsiteX90" fmla="*/ 237 w 384"/>
              <a:gd name="connsiteY90" fmla="*/ 711 h 738"/>
              <a:gd name="connsiteX91" fmla="*/ 221 w 384"/>
              <a:gd name="connsiteY91" fmla="*/ 706 h 738"/>
              <a:gd name="connsiteX92" fmla="*/ 211 w 384"/>
              <a:gd name="connsiteY92" fmla="*/ 701 h 738"/>
              <a:gd name="connsiteX93" fmla="*/ 195 w 384"/>
              <a:gd name="connsiteY93" fmla="*/ 696 h 738"/>
              <a:gd name="connsiteX94" fmla="*/ 179 w 384"/>
              <a:gd name="connsiteY94" fmla="*/ 685 h 738"/>
              <a:gd name="connsiteX95" fmla="*/ 169 w 384"/>
              <a:gd name="connsiteY95" fmla="*/ 675 h 738"/>
              <a:gd name="connsiteX96" fmla="*/ 153 w 384"/>
              <a:gd name="connsiteY96" fmla="*/ 664 h 738"/>
              <a:gd name="connsiteX97" fmla="*/ 121 w 384"/>
              <a:gd name="connsiteY97" fmla="*/ 638 h 738"/>
              <a:gd name="connsiteX98" fmla="*/ 95 w 384"/>
              <a:gd name="connsiteY98" fmla="*/ 611 h 738"/>
              <a:gd name="connsiteX99" fmla="*/ 84 w 384"/>
              <a:gd name="connsiteY99" fmla="*/ 601 h 738"/>
              <a:gd name="connsiteX100" fmla="*/ 74 w 384"/>
              <a:gd name="connsiteY100" fmla="*/ 585 h 738"/>
              <a:gd name="connsiteX101" fmla="*/ 63 w 384"/>
              <a:gd name="connsiteY101" fmla="*/ 569 h 738"/>
              <a:gd name="connsiteX102" fmla="*/ 53 w 384"/>
              <a:gd name="connsiteY102" fmla="*/ 553 h 738"/>
              <a:gd name="connsiteX103" fmla="*/ 47 w 384"/>
              <a:gd name="connsiteY103" fmla="*/ 538 h 738"/>
              <a:gd name="connsiteX104" fmla="*/ 37 w 384"/>
              <a:gd name="connsiteY104" fmla="*/ 522 h 738"/>
              <a:gd name="connsiteX105" fmla="*/ 32 w 384"/>
              <a:gd name="connsiteY105" fmla="*/ 506 h 738"/>
              <a:gd name="connsiteX106" fmla="*/ 21 w 384"/>
              <a:gd name="connsiteY106" fmla="*/ 490 h 738"/>
              <a:gd name="connsiteX107" fmla="*/ 16 w 384"/>
              <a:gd name="connsiteY107" fmla="*/ 480 h 738"/>
              <a:gd name="connsiteX108" fmla="*/ 16 w 384"/>
              <a:gd name="connsiteY108" fmla="*/ 464 h 738"/>
              <a:gd name="connsiteX109" fmla="*/ 11 w 384"/>
              <a:gd name="connsiteY109" fmla="*/ 448 h 738"/>
              <a:gd name="connsiteX110" fmla="*/ 11 w 384"/>
              <a:gd name="connsiteY110" fmla="*/ 432 h 738"/>
              <a:gd name="connsiteX111" fmla="*/ 5 w 384"/>
              <a:gd name="connsiteY111" fmla="*/ 401 h 738"/>
              <a:gd name="connsiteX112" fmla="*/ 0 w 384"/>
              <a:gd name="connsiteY112" fmla="*/ 364 h 738"/>
              <a:gd name="connsiteX113" fmla="*/ 0 w 384"/>
              <a:gd name="connsiteY113" fmla="*/ 332 h 738"/>
              <a:gd name="connsiteX114" fmla="*/ 0 w 384"/>
              <a:gd name="connsiteY114" fmla="*/ 295 h 738"/>
              <a:gd name="connsiteX115" fmla="*/ 0 w 384"/>
              <a:gd name="connsiteY115" fmla="*/ 258 h 738"/>
              <a:gd name="connsiteX116" fmla="*/ 0 w 384"/>
              <a:gd name="connsiteY116" fmla="*/ 222 h 738"/>
              <a:gd name="connsiteX117" fmla="*/ 5 w 384"/>
              <a:gd name="connsiteY117" fmla="*/ 179 h 738"/>
              <a:gd name="connsiteX118" fmla="*/ 11 w 384"/>
              <a:gd name="connsiteY118" fmla="*/ 137 h 738"/>
              <a:gd name="connsiteX119" fmla="*/ 11 w 384"/>
              <a:gd name="connsiteY119" fmla="*/ 121 h 738"/>
              <a:gd name="connsiteX120" fmla="*/ 11 w 384"/>
              <a:gd name="connsiteY120" fmla="*/ 106 h 738"/>
              <a:gd name="connsiteX121" fmla="*/ 11 w 384"/>
              <a:gd name="connsiteY121" fmla="*/ 90 h 738"/>
              <a:gd name="connsiteX122" fmla="*/ 16 w 384"/>
              <a:gd name="connsiteY122" fmla="*/ 79 h 738"/>
              <a:gd name="connsiteX123" fmla="*/ 16 w 384"/>
              <a:gd name="connsiteY123" fmla="*/ 69 h 738"/>
              <a:gd name="connsiteX124" fmla="*/ 16 w 384"/>
              <a:gd name="connsiteY124" fmla="*/ 64 h 738"/>
              <a:gd name="connsiteX125" fmla="*/ 16 w 384"/>
              <a:gd name="connsiteY125" fmla="*/ 58 h 738"/>
              <a:gd name="connsiteX126" fmla="*/ 11 w 384"/>
              <a:gd name="connsiteY126" fmla="*/ 53 h 738"/>
              <a:gd name="connsiteX127" fmla="*/ 11 w 384"/>
              <a:gd name="connsiteY127" fmla="*/ 53 h 738"/>
              <a:gd name="connsiteX128" fmla="*/ 5 w 384"/>
              <a:gd name="connsiteY128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2 w 384"/>
              <a:gd name="connsiteY62" fmla="*/ 529 h 738"/>
              <a:gd name="connsiteX63" fmla="*/ 353 w 384"/>
              <a:gd name="connsiteY63" fmla="*/ 506 h 738"/>
              <a:gd name="connsiteX64" fmla="*/ 363 w 384"/>
              <a:gd name="connsiteY64" fmla="*/ 538 h 738"/>
              <a:gd name="connsiteX65" fmla="*/ 363 w 384"/>
              <a:gd name="connsiteY65" fmla="*/ 548 h 738"/>
              <a:gd name="connsiteX66" fmla="*/ 363 w 384"/>
              <a:gd name="connsiteY66" fmla="*/ 564 h 738"/>
              <a:gd name="connsiteX67" fmla="*/ 363 w 384"/>
              <a:gd name="connsiteY67" fmla="*/ 580 h 738"/>
              <a:gd name="connsiteX68" fmla="*/ 363 w 384"/>
              <a:gd name="connsiteY68" fmla="*/ 601 h 738"/>
              <a:gd name="connsiteX69" fmla="*/ 363 w 384"/>
              <a:gd name="connsiteY69" fmla="*/ 617 h 738"/>
              <a:gd name="connsiteX70" fmla="*/ 363 w 384"/>
              <a:gd name="connsiteY70" fmla="*/ 632 h 738"/>
              <a:gd name="connsiteX71" fmla="*/ 369 w 384"/>
              <a:gd name="connsiteY71" fmla="*/ 648 h 738"/>
              <a:gd name="connsiteX72" fmla="*/ 369 w 384"/>
              <a:gd name="connsiteY72" fmla="*/ 664 h 738"/>
              <a:gd name="connsiteX73" fmla="*/ 374 w 384"/>
              <a:gd name="connsiteY73" fmla="*/ 675 h 738"/>
              <a:gd name="connsiteX74" fmla="*/ 374 w 384"/>
              <a:gd name="connsiteY74" fmla="*/ 685 h 738"/>
              <a:gd name="connsiteX75" fmla="*/ 379 w 384"/>
              <a:gd name="connsiteY75" fmla="*/ 696 h 738"/>
              <a:gd name="connsiteX76" fmla="*/ 379 w 384"/>
              <a:gd name="connsiteY76" fmla="*/ 701 h 738"/>
              <a:gd name="connsiteX77" fmla="*/ 384 w 384"/>
              <a:gd name="connsiteY77" fmla="*/ 711 h 738"/>
              <a:gd name="connsiteX78" fmla="*/ 384 w 384"/>
              <a:gd name="connsiteY78" fmla="*/ 717 h 738"/>
              <a:gd name="connsiteX79" fmla="*/ 384 w 384"/>
              <a:gd name="connsiteY79" fmla="*/ 722 h 738"/>
              <a:gd name="connsiteX80" fmla="*/ 384 w 384"/>
              <a:gd name="connsiteY80" fmla="*/ 727 h 738"/>
              <a:gd name="connsiteX81" fmla="*/ 379 w 384"/>
              <a:gd name="connsiteY81" fmla="*/ 732 h 738"/>
              <a:gd name="connsiteX82" fmla="*/ 374 w 384"/>
              <a:gd name="connsiteY82" fmla="*/ 738 h 738"/>
              <a:gd name="connsiteX83" fmla="*/ 363 w 384"/>
              <a:gd name="connsiteY83" fmla="*/ 738 h 738"/>
              <a:gd name="connsiteX84" fmla="*/ 353 w 384"/>
              <a:gd name="connsiteY84" fmla="*/ 738 h 738"/>
              <a:gd name="connsiteX85" fmla="*/ 337 w 384"/>
              <a:gd name="connsiteY85" fmla="*/ 738 h 738"/>
              <a:gd name="connsiteX86" fmla="*/ 321 w 384"/>
              <a:gd name="connsiteY86" fmla="*/ 732 h 738"/>
              <a:gd name="connsiteX87" fmla="*/ 300 w 384"/>
              <a:gd name="connsiteY87" fmla="*/ 732 h 738"/>
              <a:gd name="connsiteX88" fmla="*/ 279 w 384"/>
              <a:gd name="connsiteY88" fmla="*/ 727 h 738"/>
              <a:gd name="connsiteX89" fmla="*/ 258 w 384"/>
              <a:gd name="connsiteY89" fmla="*/ 722 h 738"/>
              <a:gd name="connsiteX90" fmla="*/ 248 w 384"/>
              <a:gd name="connsiteY90" fmla="*/ 717 h 738"/>
              <a:gd name="connsiteX91" fmla="*/ 237 w 384"/>
              <a:gd name="connsiteY91" fmla="*/ 711 h 738"/>
              <a:gd name="connsiteX92" fmla="*/ 221 w 384"/>
              <a:gd name="connsiteY92" fmla="*/ 706 h 738"/>
              <a:gd name="connsiteX93" fmla="*/ 211 w 384"/>
              <a:gd name="connsiteY93" fmla="*/ 701 h 738"/>
              <a:gd name="connsiteX94" fmla="*/ 195 w 384"/>
              <a:gd name="connsiteY94" fmla="*/ 696 h 738"/>
              <a:gd name="connsiteX95" fmla="*/ 179 w 384"/>
              <a:gd name="connsiteY95" fmla="*/ 685 h 738"/>
              <a:gd name="connsiteX96" fmla="*/ 169 w 384"/>
              <a:gd name="connsiteY96" fmla="*/ 675 h 738"/>
              <a:gd name="connsiteX97" fmla="*/ 153 w 384"/>
              <a:gd name="connsiteY97" fmla="*/ 664 h 738"/>
              <a:gd name="connsiteX98" fmla="*/ 121 w 384"/>
              <a:gd name="connsiteY98" fmla="*/ 638 h 738"/>
              <a:gd name="connsiteX99" fmla="*/ 95 w 384"/>
              <a:gd name="connsiteY99" fmla="*/ 611 h 738"/>
              <a:gd name="connsiteX100" fmla="*/ 84 w 384"/>
              <a:gd name="connsiteY100" fmla="*/ 601 h 738"/>
              <a:gd name="connsiteX101" fmla="*/ 74 w 384"/>
              <a:gd name="connsiteY101" fmla="*/ 585 h 738"/>
              <a:gd name="connsiteX102" fmla="*/ 63 w 384"/>
              <a:gd name="connsiteY102" fmla="*/ 569 h 738"/>
              <a:gd name="connsiteX103" fmla="*/ 53 w 384"/>
              <a:gd name="connsiteY103" fmla="*/ 553 h 738"/>
              <a:gd name="connsiteX104" fmla="*/ 47 w 384"/>
              <a:gd name="connsiteY104" fmla="*/ 538 h 738"/>
              <a:gd name="connsiteX105" fmla="*/ 37 w 384"/>
              <a:gd name="connsiteY105" fmla="*/ 522 h 738"/>
              <a:gd name="connsiteX106" fmla="*/ 32 w 384"/>
              <a:gd name="connsiteY106" fmla="*/ 506 h 738"/>
              <a:gd name="connsiteX107" fmla="*/ 21 w 384"/>
              <a:gd name="connsiteY107" fmla="*/ 490 h 738"/>
              <a:gd name="connsiteX108" fmla="*/ 16 w 384"/>
              <a:gd name="connsiteY108" fmla="*/ 480 h 738"/>
              <a:gd name="connsiteX109" fmla="*/ 16 w 384"/>
              <a:gd name="connsiteY109" fmla="*/ 464 h 738"/>
              <a:gd name="connsiteX110" fmla="*/ 11 w 384"/>
              <a:gd name="connsiteY110" fmla="*/ 448 h 738"/>
              <a:gd name="connsiteX111" fmla="*/ 11 w 384"/>
              <a:gd name="connsiteY111" fmla="*/ 432 h 738"/>
              <a:gd name="connsiteX112" fmla="*/ 5 w 384"/>
              <a:gd name="connsiteY112" fmla="*/ 401 h 738"/>
              <a:gd name="connsiteX113" fmla="*/ 0 w 384"/>
              <a:gd name="connsiteY113" fmla="*/ 364 h 738"/>
              <a:gd name="connsiteX114" fmla="*/ 0 w 384"/>
              <a:gd name="connsiteY114" fmla="*/ 332 h 738"/>
              <a:gd name="connsiteX115" fmla="*/ 0 w 384"/>
              <a:gd name="connsiteY115" fmla="*/ 295 h 738"/>
              <a:gd name="connsiteX116" fmla="*/ 0 w 384"/>
              <a:gd name="connsiteY116" fmla="*/ 258 h 738"/>
              <a:gd name="connsiteX117" fmla="*/ 0 w 384"/>
              <a:gd name="connsiteY117" fmla="*/ 222 h 738"/>
              <a:gd name="connsiteX118" fmla="*/ 5 w 384"/>
              <a:gd name="connsiteY118" fmla="*/ 179 h 738"/>
              <a:gd name="connsiteX119" fmla="*/ 11 w 384"/>
              <a:gd name="connsiteY119" fmla="*/ 137 h 738"/>
              <a:gd name="connsiteX120" fmla="*/ 11 w 384"/>
              <a:gd name="connsiteY120" fmla="*/ 121 h 738"/>
              <a:gd name="connsiteX121" fmla="*/ 11 w 384"/>
              <a:gd name="connsiteY121" fmla="*/ 106 h 738"/>
              <a:gd name="connsiteX122" fmla="*/ 11 w 384"/>
              <a:gd name="connsiteY122" fmla="*/ 90 h 738"/>
              <a:gd name="connsiteX123" fmla="*/ 16 w 384"/>
              <a:gd name="connsiteY123" fmla="*/ 79 h 738"/>
              <a:gd name="connsiteX124" fmla="*/ 16 w 384"/>
              <a:gd name="connsiteY124" fmla="*/ 69 h 738"/>
              <a:gd name="connsiteX125" fmla="*/ 16 w 384"/>
              <a:gd name="connsiteY125" fmla="*/ 64 h 738"/>
              <a:gd name="connsiteX126" fmla="*/ 16 w 384"/>
              <a:gd name="connsiteY126" fmla="*/ 58 h 738"/>
              <a:gd name="connsiteX127" fmla="*/ 11 w 384"/>
              <a:gd name="connsiteY127" fmla="*/ 53 h 738"/>
              <a:gd name="connsiteX128" fmla="*/ 11 w 384"/>
              <a:gd name="connsiteY128" fmla="*/ 53 h 738"/>
              <a:gd name="connsiteX129" fmla="*/ 5 w 384"/>
              <a:gd name="connsiteY129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42 w 384"/>
              <a:gd name="connsiteY62" fmla="*/ 529 h 738"/>
              <a:gd name="connsiteX63" fmla="*/ 363 w 384"/>
              <a:gd name="connsiteY63" fmla="*/ 538 h 738"/>
              <a:gd name="connsiteX64" fmla="*/ 363 w 384"/>
              <a:gd name="connsiteY64" fmla="*/ 548 h 738"/>
              <a:gd name="connsiteX65" fmla="*/ 363 w 384"/>
              <a:gd name="connsiteY65" fmla="*/ 564 h 738"/>
              <a:gd name="connsiteX66" fmla="*/ 363 w 384"/>
              <a:gd name="connsiteY66" fmla="*/ 580 h 738"/>
              <a:gd name="connsiteX67" fmla="*/ 363 w 384"/>
              <a:gd name="connsiteY67" fmla="*/ 601 h 738"/>
              <a:gd name="connsiteX68" fmla="*/ 363 w 384"/>
              <a:gd name="connsiteY68" fmla="*/ 617 h 738"/>
              <a:gd name="connsiteX69" fmla="*/ 363 w 384"/>
              <a:gd name="connsiteY69" fmla="*/ 632 h 738"/>
              <a:gd name="connsiteX70" fmla="*/ 369 w 384"/>
              <a:gd name="connsiteY70" fmla="*/ 648 h 738"/>
              <a:gd name="connsiteX71" fmla="*/ 369 w 384"/>
              <a:gd name="connsiteY71" fmla="*/ 664 h 738"/>
              <a:gd name="connsiteX72" fmla="*/ 374 w 384"/>
              <a:gd name="connsiteY72" fmla="*/ 675 h 738"/>
              <a:gd name="connsiteX73" fmla="*/ 374 w 384"/>
              <a:gd name="connsiteY73" fmla="*/ 685 h 738"/>
              <a:gd name="connsiteX74" fmla="*/ 379 w 384"/>
              <a:gd name="connsiteY74" fmla="*/ 696 h 738"/>
              <a:gd name="connsiteX75" fmla="*/ 379 w 384"/>
              <a:gd name="connsiteY75" fmla="*/ 701 h 738"/>
              <a:gd name="connsiteX76" fmla="*/ 384 w 384"/>
              <a:gd name="connsiteY76" fmla="*/ 711 h 738"/>
              <a:gd name="connsiteX77" fmla="*/ 384 w 384"/>
              <a:gd name="connsiteY77" fmla="*/ 717 h 738"/>
              <a:gd name="connsiteX78" fmla="*/ 384 w 384"/>
              <a:gd name="connsiteY78" fmla="*/ 722 h 738"/>
              <a:gd name="connsiteX79" fmla="*/ 384 w 384"/>
              <a:gd name="connsiteY79" fmla="*/ 727 h 738"/>
              <a:gd name="connsiteX80" fmla="*/ 379 w 384"/>
              <a:gd name="connsiteY80" fmla="*/ 732 h 738"/>
              <a:gd name="connsiteX81" fmla="*/ 374 w 384"/>
              <a:gd name="connsiteY81" fmla="*/ 738 h 738"/>
              <a:gd name="connsiteX82" fmla="*/ 363 w 384"/>
              <a:gd name="connsiteY82" fmla="*/ 738 h 738"/>
              <a:gd name="connsiteX83" fmla="*/ 353 w 384"/>
              <a:gd name="connsiteY83" fmla="*/ 738 h 738"/>
              <a:gd name="connsiteX84" fmla="*/ 337 w 384"/>
              <a:gd name="connsiteY84" fmla="*/ 738 h 738"/>
              <a:gd name="connsiteX85" fmla="*/ 321 w 384"/>
              <a:gd name="connsiteY85" fmla="*/ 732 h 738"/>
              <a:gd name="connsiteX86" fmla="*/ 300 w 384"/>
              <a:gd name="connsiteY86" fmla="*/ 732 h 738"/>
              <a:gd name="connsiteX87" fmla="*/ 279 w 384"/>
              <a:gd name="connsiteY87" fmla="*/ 727 h 738"/>
              <a:gd name="connsiteX88" fmla="*/ 258 w 384"/>
              <a:gd name="connsiteY88" fmla="*/ 722 h 738"/>
              <a:gd name="connsiteX89" fmla="*/ 248 w 384"/>
              <a:gd name="connsiteY89" fmla="*/ 717 h 738"/>
              <a:gd name="connsiteX90" fmla="*/ 237 w 384"/>
              <a:gd name="connsiteY90" fmla="*/ 711 h 738"/>
              <a:gd name="connsiteX91" fmla="*/ 221 w 384"/>
              <a:gd name="connsiteY91" fmla="*/ 706 h 738"/>
              <a:gd name="connsiteX92" fmla="*/ 211 w 384"/>
              <a:gd name="connsiteY92" fmla="*/ 701 h 738"/>
              <a:gd name="connsiteX93" fmla="*/ 195 w 384"/>
              <a:gd name="connsiteY93" fmla="*/ 696 h 738"/>
              <a:gd name="connsiteX94" fmla="*/ 179 w 384"/>
              <a:gd name="connsiteY94" fmla="*/ 685 h 738"/>
              <a:gd name="connsiteX95" fmla="*/ 169 w 384"/>
              <a:gd name="connsiteY95" fmla="*/ 675 h 738"/>
              <a:gd name="connsiteX96" fmla="*/ 153 w 384"/>
              <a:gd name="connsiteY96" fmla="*/ 664 h 738"/>
              <a:gd name="connsiteX97" fmla="*/ 121 w 384"/>
              <a:gd name="connsiteY97" fmla="*/ 638 h 738"/>
              <a:gd name="connsiteX98" fmla="*/ 95 w 384"/>
              <a:gd name="connsiteY98" fmla="*/ 611 h 738"/>
              <a:gd name="connsiteX99" fmla="*/ 84 w 384"/>
              <a:gd name="connsiteY99" fmla="*/ 601 h 738"/>
              <a:gd name="connsiteX100" fmla="*/ 74 w 384"/>
              <a:gd name="connsiteY100" fmla="*/ 585 h 738"/>
              <a:gd name="connsiteX101" fmla="*/ 63 w 384"/>
              <a:gd name="connsiteY101" fmla="*/ 569 h 738"/>
              <a:gd name="connsiteX102" fmla="*/ 53 w 384"/>
              <a:gd name="connsiteY102" fmla="*/ 553 h 738"/>
              <a:gd name="connsiteX103" fmla="*/ 47 w 384"/>
              <a:gd name="connsiteY103" fmla="*/ 538 h 738"/>
              <a:gd name="connsiteX104" fmla="*/ 37 w 384"/>
              <a:gd name="connsiteY104" fmla="*/ 522 h 738"/>
              <a:gd name="connsiteX105" fmla="*/ 32 w 384"/>
              <a:gd name="connsiteY105" fmla="*/ 506 h 738"/>
              <a:gd name="connsiteX106" fmla="*/ 21 w 384"/>
              <a:gd name="connsiteY106" fmla="*/ 490 h 738"/>
              <a:gd name="connsiteX107" fmla="*/ 16 w 384"/>
              <a:gd name="connsiteY107" fmla="*/ 480 h 738"/>
              <a:gd name="connsiteX108" fmla="*/ 16 w 384"/>
              <a:gd name="connsiteY108" fmla="*/ 464 h 738"/>
              <a:gd name="connsiteX109" fmla="*/ 11 w 384"/>
              <a:gd name="connsiteY109" fmla="*/ 448 h 738"/>
              <a:gd name="connsiteX110" fmla="*/ 11 w 384"/>
              <a:gd name="connsiteY110" fmla="*/ 432 h 738"/>
              <a:gd name="connsiteX111" fmla="*/ 5 w 384"/>
              <a:gd name="connsiteY111" fmla="*/ 401 h 738"/>
              <a:gd name="connsiteX112" fmla="*/ 0 w 384"/>
              <a:gd name="connsiteY112" fmla="*/ 364 h 738"/>
              <a:gd name="connsiteX113" fmla="*/ 0 w 384"/>
              <a:gd name="connsiteY113" fmla="*/ 332 h 738"/>
              <a:gd name="connsiteX114" fmla="*/ 0 w 384"/>
              <a:gd name="connsiteY114" fmla="*/ 295 h 738"/>
              <a:gd name="connsiteX115" fmla="*/ 0 w 384"/>
              <a:gd name="connsiteY115" fmla="*/ 258 h 738"/>
              <a:gd name="connsiteX116" fmla="*/ 0 w 384"/>
              <a:gd name="connsiteY116" fmla="*/ 222 h 738"/>
              <a:gd name="connsiteX117" fmla="*/ 5 w 384"/>
              <a:gd name="connsiteY117" fmla="*/ 179 h 738"/>
              <a:gd name="connsiteX118" fmla="*/ 11 w 384"/>
              <a:gd name="connsiteY118" fmla="*/ 137 h 738"/>
              <a:gd name="connsiteX119" fmla="*/ 11 w 384"/>
              <a:gd name="connsiteY119" fmla="*/ 121 h 738"/>
              <a:gd name="connsiteX120" fmla="*/ 11 w 384"/>
              <a:gd name="connsiteY120" fmla="*/ 106 h 738"/>
              <a:gd name="connsiteX121" fmla="*/ 11 w 384"/>
              <a:gd name="connsiteY121" fmla="*/ 90 h 738"/>
              <a:gd name="connsiteX122" fmla="*/ 16 w 384"/>
              <a:gd name="connsiteY122" fmla="*/ 79 h 738"/>
              <a:gd name="connsiteX123" fmla="*/ 16 w 384"/>
              <a:gd name="connsiteY123" fmla="*/ 69 h 738"/>
              <a:gd name="connsiteX124" fmla="*/ 16 w 384"/>
              <a:gd name="connsiteY124" fmla="*/ 64 h 738"/>
              <a:gd name="connsiteX125" fmla="*/ 16 w 384"/>
              <a:gd name="connsiteY125" fmla="*/ 58 h 738"/>
              <a:gd name="connsiteX126" fmla="*/ 11 w 384"/>
              <a:gd name="connsiteY126" fmla="*/ 53 h 738"/>
              <a:gd name="connsiteX127" fmla="*/ 11 w 384"/>
              <a:gd name="connsiteY127" fmla="*/ 53 h 738"/>
              <a:gd name="connsiteX128" fmla="*/ 5 w 384"/>
              <a:gd name="connsiteY128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42 w 384"/>
              <a:gd name="connsiteY61" fmla="*/ 532 h 738"/>
              <a:gd name="connsiteX62" fmla="*/ 363 w 384"/>
              <a:gd name="connsiteY62" fmla="*/ 538 h 738"/>
              <a:gd name="connsiteX63" fmla="*/ 363 w 384"/>
              <a:gd name="connsiteY63" fmla="*/ 548 h 738"/>
              <a:gd name="connsiteX64" fmla="*/ 363 w 384"/>
              <a:gd name="connsiteY64" fmla="*/ 564 h 738"/>
              <a:gd name="connsiteX65" fmla="*/ 363 w 384"/>
              <a:gd name="connsiteY65" fmla="*/ 580 h 738"/>
              <a:gd name="connsiteX66" fmla="*/ 363 w 384"/>
              <a:gd name="connsiteY66" fmla="*/ 601 h 738"/>
              <a:gd name="connsiteX67" fmla="*/ 363 w 384"/>
              <a:gd name="connsiteY67" fmla="*/ 617 h 738"/>
              <a:gd name="connsiteX68" fmla="*/ 363 w 384"/>
              <a:gd name="connsiteY68" fmla="*/ 632 h 738"/>
              <a:gd name="connsiteX69" fmla="*/ 369 w 384"/>
              <a:gd name="connsiteY69" fmla="*/ 648 h 738"/>
              <a:gd name="connsiteX70" fmla="*/ 369 w 384"/>
              <a:gd name="connsiteY70" fmla="*/ 664 h 738"/>
              <a:gd name="connsiteX71" fmla="*/ 374 w 384"/>
              <a:gd name="connsiteY71" fmla="*/ 675 h 738"/>
              <a:gd name="connsiteX72" fmla="*/ 374 w 384"/>
              <a:gd name="connsiteY72" fmla="*/ 685 h 738"/>
              <a:gd name="connsiteX73" fmla="*/ 379 w 384"/>
              <a:gd name="connsiteY73" fmla="*/ 696 h 738"/>
              <a:gd name="connsiteX74" fmla="*/ 379 w 384"/>
              <a:gd name="connsiteY74" fmla="*/ 701 h 738"/>
              <a:gd name="connsiteX75" fmla="*/ 384 w 384"/>
              <a:gd name="connsiteY75" fmla="*/ 711 h 738"/>
              <a:gd name="connsiteX76" fmla="*/ 384 w 384"/>
              <a:gd name="connsiteY76" fmla="*/ 717 h 738"/>
              <a:gd name="connsiteX77" fmla="*/ 384 w 384"/>
              <a:gd name="connsiteY77" fmla="*/ 722 h 738"/>
              <a:gd name="connsiteX78" fmla="*/ 384 w 384"/>
              <a:gd name="connsiteY78" fmla="*/ 727 h 738"/>
              <a:gd name="connsiteX79" fmla="*/ 379 w 384"/>
              <a:gd name="connsiteY79" fmla="*/ 732 h 738"/>
              <a:gd name="connsiteX80" fmla="*/ 374 w 384"/>
              <a:gd name="connsiteY80" fmla="*/ 738 h 738"/>
              <a:gd name="connsiteX81" fmla="*/ 363 w 384"/>
              <a:gd name="connsiteY81" fmla="*/ 738 h 738"/>
              <a:gd name="connsiteX82" fmla="*/ 353 w 384"/>
              <a:gd name="connsiteY82" fmla="*/ 738 h 738"/>
              <a:gd name="connsiteX83" fmla="*/ 337 w 384"/>
              <a:gd name="connsiteY83" fmla="*/ 738 h 738"/>
              <a:gd name="connsiteX84" fmla="*/ 321 w 384"/>
              <a:gd name="connsiteY84" fmla="*/ 732 h 738"/>
              <a:gd name="connsiteX85" fmla="*/ 300 w 384"/>
              <a:gd name="connsiteY85" fmla="*/ 732 h 738"/>
              <a:gd name="connsiteX86" fmla="*/ 279 w 384"/>
              <a:gd name="connsiteY86" fmla="*/ 727 h 738"/>
              <a:gd name="connsiteX87" fmla="*/ 258 w 384"/>
              <a:gd name="connsiteY87" fmla="*/ 722 h 738"/>
              <a:gd name="connsiteX88" fmla="*/ 248 w 384"/>
              <a:gd name="connsiteY88" fmla="*/ 717 h 738"/>
              <a:gd name="connsiteX89" fmla="*/ 237 w 384"/>
              <a:gd name="connsiteY89" fmla="*/ 711 h 738"/>
              <a:gd name="connsiteX90" fmla="*/ 221 w 384"/>
              <a:gd name="connsiteY90" fmla="*/ 706 h 738"/>
              <a:gd name="connsiteX91" fmla="*/ 211 w 384"/>
              <a:gd name="connsiteY91" fmla="*/ 701 h 738"/>
              <a:gd name="connsiteX92" fmla="*/ 195 w 384"/>
              <a:gd name="connsiteY92" fmla="*/ 696 h 738"/>
              <a:gd name="connsiteX93" fmla="*/ 179 w 384"/>
              <a:gd name="connsiteY93" fmla="*/ 685 h 738"/>
              <a:gd name="connsiteX94" fmla="*/ 169 w 384"/>
              <a:gd name="connsiteY94" fmla="*/ 675 h 738"/>
              <a:gd name="connsiteX95" fmla="*/ 153 w 384"/>
              <a:gd name="connsiteY95" fmla="*/ 664 h 738"/>
              <a:gd name="connsiteX96" fmla="*/ 121 w 384"/>
              <a:gd name="connsiteY96" fmla="*/ 638 h 738"/>
              <a:gd name="connsiteX97" fmla="*/ 95 w 384"/>
              <a:gd name="connsiteY97" fmla="*/ 611 h 738"/>
              <a:gd name="connsiteX98" fmla="*/ 84 w 384"/>
              <a:gd name="connsiteY98" fmla="*/ 601 h 738"/>
              <a:gd name="connsiteX99" fmla="*/ 74 w 384"/>
              <a:gd name="connsiteY99" fmla="*/ 585 h 738"/>
              <a:gd name="connsiteX100" fmla="*/ 63 w 384"/>
              <a:gd name="connsiteY100" fmla="*/ 569 h 738"/>
              <a:gd name="connsiteX101" fmla="*/ 53 w 384"/>
              <a:gd name="connsiteY101" fmla="*/ 553 h 738"/>
              <a:gd name="connsiteX102" fmla="*/ 47 w 384"/>
              <a:gd name="connsiteY102" fmla="*/ 538 h 738"/>
              <a:gd name="connsiteX103" fmla="*/ 37 w 384"/>
              <a:gd name="connsiteY103" fmla="*/ 522 h 738"/>
              <a:gd name="connsiteX104" fmla="*/ 32 w 384"/>
              <a:gd name="connsiteY104" fmla="*/ 506 h 738"/>
              <a:gd name="connsiteX105" fmla="*/ 21 w 384"/>
              <a:gd name="connsiteY105" fmla="*/ 490 h 738"/>
              <a:gd name="connsiteX106" fmla="*/ 16 w 384"/>
              <a:gd name="connsiteY106" fmla="*/ 480 h 738"/>
              <a:gd name="connsiteX107" fmla="*/ 16 w 384"/>
              <a:gd name="connsiteY107" fmla="*/ 464 h 738"/>
              <a:gd name="connsiteX108" fmla="*/ 11 w 384"/>
              <a:gd name="connsiteY108" fmla="*/ 448 h 738"/>
              <a:gd name="connsiteX109" fmla="*/ 11 w 384"/>
              <a:gd name="connsiteY109" fmla="*/ 432 h 738"/>
              <a:gd name="connsiteX110" fmla="*/ 5 w 384"/>
              <a:gd name="connsiteY110" fmla="*/ 401 h 738"/>
              <a:gd name="connsiteX111" fmla="*/ 0 w 384"/>
              <a:gd name="connsiteY111" fmla="*/ 364 h 738"/>
              <a:gd name="connsiteX112" fmla="*/ 0 w 384"/>
              <a:gd name="connsiteY112" fmla="*/ 332 h 738"/>
              <a:gd name="connsiteX113" fmla="*/ 0 w 384"/>
              <a:gd name="connsiteY113" fmla="*/ 295 h 738"/>
              <a:gd name="connsiteX114" fmla="*/ 0 w 384"/>
              <a:gd name="connsiteY114" fmla="*/ 258 h 738"/>
              <a:gd name="connsiteX115" fmla="*/ 0 w 384"/>
              <a:gd name="connsiteY115" fmla="*/ 222 h 738"/>
              <a:gd name="connsiteX116" fmla="*/ 5 w 384"/>
              <a:gd name="connsiteY116" fmla="*/ 179 h 738"/>
              <a:gd name="connsiteX117" fmla="*/ 11 w 384"/>
              <a:gd name="connsiteY117" fmla="*/ 137 h 738"/>
              <a:gd name="connsiteX118" fmla="*/ 11 w 384"/>
              <a:gd name="connsiteY118" fmla="*/ 121 h 738"/>
              <a:gd name="connsiteX119" fmla="*/ 11 w 384"/>
              <a:gd name="connsiteY119" fmla="*/ 106 h 738"/>
              <a:gd name="connsiteX120" fmla="*/ 11 w 384"/>
              <a:gd name="connsiteY120" fmla="*/ 90 h 738"/>
              <a:gd name="connsiteX121" fmla="*/ 16 w 384"/>
              <a:gd name="connsiteY121" fmla="*/ 79 h 738"/>
              <a:gd name="connsiteX122" fmla="*/ 16 w 384"/>
              <a:gd name="connsiteY122" fmla="*/ 69 h 738"/>
              <a:gd name="connsiteX123" fmla="*/ 16 w 384"/>
              <a:gd name="connsiteY123" fmla="*/ 64 h 738"/>
              <a:gd name="connsiteX124" fmla="*/ 16 w 384"/>
              <a:gd name="connsiteY124" fmla="*/ 58 h 738"/>
              <a:gd name="connsiteX125" fmla="*/ 11 w 384"/>
              <a:gd name="connsiteY125" fmla="*/ 53 h 738"/>
              <a:gd name="connsiteX126" fmla="*/ 11 w 384"/>
              <a:gd name="connsiteY126" fmla="*/ 53 h 738"/>
              <a:gd name="connsiteX127" fmla="*/ 5 w 384"/>
              <a:gd name="connsiteY127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37 w 384"/>
              <a:gd name="connsiteY60" fmla="*/ 543 h 738"/>
              <a:gd name="connsiteX61" fmla="*/ 363 w 384"/>
              <a:gd name="connsiteY61" fmla="*/ 538 h 738"/>
              <a:gd name="connsiteX62" fmla="*/ 363 w 384"/>
              <a:gd name="connsiteY62" fmla="*/ 548 h 738"/>
              <a:gd name="connsiteX63" fmla="*/ 363 w 384"/>
              <a:gd name="connsiteY63" fmla="*/ 564 h 738"/>
              <a:gd name="connsiteX64" fmla="*/ 363 w 384"/>
              <a:gd name="connsiteY64" fmla="*/ 580 h 738"/>
              <a:gd name="connsiteX65" fmla="*/ 363 w 384"/>
              <a:gd name="connsiteY65" fmla="*/ 601 h 738"/>
              <a:gd name="connsiteX66" fmla="*/ 363 w 384"/>
              <a:gd name="connsiteY66" fmla="*/ 617 h 738"/>
              <a:gd name="connsiteX67" fmla="*/ 363 w 384"/>
              <a:gd name="connsiteY67" fmla="*/ 632 h 738"/>
              <a:gd name="connsiteX68" fmla="*/ 369 w 384"/>
              <a:gd name="connsiteY68" fmla="*/ 648 h 738"/>
              <a:gd name="connsiteX69" fmla="*/ 369 w 384"/>
              <a:gd name="connsiteY69" fmla="*/ 664 h 738"/>
              <a:gd name="connsiteX70" fmla="*/ 374 w 384"/>
              <a:gd name="connsiteY70" fmla="*/ 675 h 738"/>
              <a:gd name="connsiteX71" fmla="*/ 374 w 384"/>
              <a:gd name="connsiteY71" fmla="*/ 685 h 738"/>
              <a:gd name="connsiteX72" fmla="*/ 379 w 384"/>
              <a:gd name="connsiteY72" fmla="*/ 696 h 738"/>
              <a:gd name="connsiteX73" fmla="*/ 379 w 384"/>
              <a:gd name="connsiteY73" fmla="*/ 701 h 738"/>
              <a:gd name="connsiteX74" fmla="*/ 384 w 384"/>
              <a:gd name="connsiteY74" fmla="*/ 711 h 738"/>
              <a:gd name="connsiteX75" fmla="*/ 384 w 384"/>
              <a:gd name="connsiteY75" fmla="*/ 717 h 738"/>
              <a:gd name="connsiteX76" fmla="*/ 384 w 384"/>
              <a:gd name="connsiteY76" fmla="*/ 722 h 738"/>
              <a:gd name="connsiteX77" fmla="*/ 384 w 384"/>
              <a:gd name="connsiteY77" fmla="*/ 727 h 738"/>
              <a:gd name="connsiteX78" fmla="*/ 379 w 384"/>
              <a:gd name="connsiteY78" fmla="*/ 732 h 738"/>
              <a:gd name="connsiteX79" fmla="*/ 374 w 384"/>
              <a:gd name="connsiteY79" fmla="*/ 738 h 738"/>
              <a:gd name="connsiteX80" fmla="*/ 363 w 384"/>
              <a:gd name="connsiteY80" fmla="*/ 738 h 738"/>
              <a:gd name="connsiteX81" fmla="*/ 353 w 384"/>
              <a:gd name="connsiteY81" fmla="*/ 738 h 738"/>
              <a:gd name="connsiteX82" fmla="*/ 337 w 384"/>
              <a:gd name="connsiteY82" fmla="*/ 738 h 738"/>
              <a:gd name="connsiteX83" fmla="*/ 321 w 384"/>
              <a:gd name="connsiteY83" fmla="*/ 732 h 738"/>
              <a:gd name="connsiteX84" fmla="*/ 300 w 384"/>
              <a:gd name="connsiteY84" fmla="*/ 732 h 738"/>
              <a:gd name="connsiteX85" fmla="*/ 279 w 384"/>
              <a:gd name="connsiteY85" fmla="*/ 727 h 738"/>
              <a:gd name="connsiteX86" fmla="*/ 258 w 384"/>
              <a:gd name="connsiteY86" fmla="*/ 722 h 738"/>
              <a:gd name="connsiteX87" fmla="*/ 248 w 384"/>
              <a:gd name="connsiteY87" fmla="*/ 717 h 738"/>
              <a:gd name="connsiteX88" fmla="*/ 237 w 384"/>
              <a:gd name="connsiteY88" fmla="*/ 711 h 738"/>
              <a:gd name="connsiteX89" fmla="*/ 221 w 384"/>
              <a:gd name="connsiteY89" fmla="*/ 706 h 738"/>
              <a:gd name="connsiteX90" fmla="*/ 211 w 384"/>
              <a:gd name="connsiteY90" fmla="*/ 701 h 738"/>
              <a:gd name="connsiteX91" fmla="*/ 195 w 384"/>
              <a:gd name="connsiteY91" fmla="*/ 696 h 738"/>
              <a:gd name="connsiteX92" fmla="*/ 179 w 384"/>
              <a:gd name="connsiteY92" fmla="*/ 685 h 738"/>
              <a:gd name="connsiteX93" fmla="*/ 169 w 384"/>
              <a:gd name="connsiteY93" fmla="*/ 675 h 738"/>
              <a:gd name="connsiteX94" fmla="*/ 153 w 384"/>
              <a:gd name="connsiteY94" fmla="*/ 664 h 738"/>
              <a:gd name="connsiteX95" fmla="*/ 121 w 384"/>
              <a:gd name="connsiteY95" fmla="*/ 638 h 738"/>
              <a:gd name="connsiteX96" fmla="*/ 95 w 384"/>
              <a:gd name="connsiteY96" fmla="*/ 611 h 738"/>
              <a:gd name="connsiteX97" fmla="*/ 84 w 384"/>
              <a:gd name="connsiteY97" fmla="*/ 601 h 738"/>
              <a:gd name="connsiteX98" fmla="*/ 74 w 384"/>
              <a:gd name="connsiteY98" fmla="*/ 585 h 738"/>
              <a:gd name="connsiteX99" fmla="*/ 63 w 384"/>
              <a:gd name="connsiteY99" fmla="*/ 569 h 738"/>
              <a:gd name="connsiteX100" fmla="*/ 53 w 384"/>
              <a:gd name="connsiteY100" fmla="*/ 553 h 738"/>
              <a:gd name="connsiteX101" fmla="*/ 47 w 384"/>
              <a:gd name="connsiteY101" fmla="*/ 538 h 738"/>
              <a:gd name="connsiteX102" fmla="*/ 37 w 384"/>
              <a:gd name="connsiteY102" fmla="*/ 522 h 738"/>
              <a:gd name="connsiteX103" fmla="*/ 32 w 384"/>
              <a:gd name="connsiteY103" fmla="*/ 506 h 738"/>
              <a:gd name="connsiteX104" fmla="*/ 21 w 384"/>
              <a:gd name="connsiteY104" fmla="*/ 490 h 738"/>
              <a:gd name="connsiteX105" fmla="*/ 16 w 384"/>
              <a:gd name="connsiteY105" fmla="*/ 480 h 738"/>
              <a:gd name="connsiteX106" fmla="*/ 16 w 384"/>
              <a:gd name="connsiteY106" fmla="*/ 464 h 738"/>
              <a:gd name="connsiteX107" fmla="*/ 11 w 384"/>
              <a:gd name="connsiteY107" fmla="*/ 448 h 738"/>
              <a:gd name="connsiteX108" fmla="*/ 11 w 384"/>
              <a:gd name="connsiteY108" fmla="*/ 432 h 738"/>
              <a:gd name="connsiteX109" fmla="*/ 5 w 384"/>
              <a:gd name="connsiteY109" fmla="*/ 401 h 738"/>
              <a:gd name="connsiteX110" fmla="*/ 0 w 384"/>
              <a:gd name="connsiteY110" fmla="*/ 364 h 738"/>
              <a:gd name="connsiteX111" fmla="*/ 0 w 384"/>
              <a:gd name="connsiteY111" fmla="*/ 332 h 738"/>
              <a:gd name="connsiteX112" fmla="*/ 0 w 384"/>
              <a:gd name="connsiteY112" fmla="*/ 295 h 738"/>
              <a:gd name="connsiteX113" fmla="*/ 0 w 384"/>
              <a:gd name="connsiteY113" fmla="*/ 258 h 738"/>
              <a:gd name="connsiteX114" fmla="*/ 0 w 384"/>
              <a:gd name="connsiteY114" fmla="*/ 222 h 738"/>
              <a:gd name="connsiteX115" fmla="*/ 5 w 384"/>
              <a:gd name="connsiteY115" fmla="*/ 179 h 738"/>
              <a:gd name="connsiteX116" fmla="*/ 11 w 384"/>
              <a:gd name="connsiteY116" fmla="*/ 137 h 738"/>
              <a:gd name="connsiteX117" fmla="*/ 11 w 384"/>
              <a:gd name="connsiteY117" fmla="*/ 121 h 738"/>
              <a:gd name="connsiteX118" fmla="*/ 11 w 384"/>
              <a:gd name="connsiteY118" fmla="*/ 106 h 738"/>
              <a:gd name="connsiteX119" fmla="*/ 11 w 384"/>
              <a:gd name="connsiteY119" fmla="*/ 90 h 738"/>
              <a:gd name="connsiteX120" fmla="*/ 16 w 384"/>
              <a:gd name="connsiteY120" fmla="*/ 79 h 738"/>
              <a:gd name="connsiteX121" fmla="*/ 16 w 384"/>
              <a:gd name="connsiteY121" fmla="*/ 69 h 738"/>
              <a:gd name="connsiteX122" fmla="*/ 16 w 384"/>
              <a:gd name="connsiteY122" fmla="*/ 64 h 738"/>
              <a:gd name="connsiteX123" fmla="*/ 16 w 384"/>
              <a:gd name="connsiteY123" fmla="*/ 58 h 738"/>
              <a:gd name="connsiteX124" fmla="*/ 11 w 384"/>
              <a:gd name="connsiteY124" fmla="*/ 53 h 738"/>
              <a:gd name="connsiteX125" fmla="*/ 11 w 384"/>
              <a:gd name="connsiteY125" fmla="*/ 53 h 738"/>
              <a:gd name="connsiteX126" fmla="*/ 5 w 384"/>
              <a:gd name="connsiteY126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538 h 738"/>
              <a:gd name="connsiteX61" fmla="*/ 363 w 384"/>
              <a:gd name="connsiteY61" fmla="*/ 548 h 738"/>
              <a:gd name="connsiteX62" fmla="*/ 363 w 384"/>
              <a:gd name="connsiteY62" fmla="*/ 564 h 738"/>
              <a:gd name="connsiteX63" fmla="*/ 363 w 384"/>
              <a:gd name="connsiteY63" fmla="*/ 580 h 738"/>
              <a:gd name="connsiteX64" fmla="*/ 363 w 384"/>
              <a:gd name="connsiteY64" fmla="*/ 601 h 738"/>
              <a:gd name="connsiteX65" fmla="*/ 363 w 384"/>
              <a:gd name="connsiteY65" fmla="*/ 617 h 738"/>
              <a:gd name="connsiteX66" fmla="*/ 363 w 384"/>
              <a:gd name="connsiteY66" fmla="*/ 632 h 738"/>
              <a:gd name="connsiteX67" fmla="*/ 369 w 384"/>
              <a:gd name="connsiteY67" fmla="*/ 648 h 738"/>
              <a:gd name="connsiteX68" fmla="*/ 369 w 384"/>
              <a:gd name="connsiteY68" fmla="*/ 664 h 738"/>
              <a:gd name="connsiteX69" fmla="*/ 374 w 384"/>
              <a:gd name="connsiteY69" fmla="*/ 675 h 738"/>
              <a:gd name="connsiteX70" fmla="*/ 374 w 384"/>
              <a:gd name="connsiteY70" fmla="*/ 685 h 738"/>
              <a:gd name="connsiteX71" fmla="*/ 379 w 384"/>
              <a:gd name="connsiteY71" fmla="*/ 696 h 738"/>
              <a:gd name="connsiteX72" fmla="*/ 379 w 384"/>
              <a:gd name="connsiteY72" fmla="*/ 701 h 738"/>
              <a:gd name="connsiteX73" fmla="*/ 384 w 384"/>
              <a:gd name="connsiteY73" fmla="*/ 711 h 738"/>
              <a:gd name="connsiteX74" fmla="*/ 384 w 384"/>
              <a:gd name="connsiteY74" fmla="*/ 717 h 738"/>
              <a:gd name="connsiteX75" fmla="*/ 384 w 384"/>
              <a:gd name="connsiteY75" fmla="*/ 722 h 738"/>
              <a:gd name="connsiteX76" fmla="*/ 384 w 384"/>
              <a:gd name="connsiteY76" fmla="*/ 727 h 738"/>
              <a:gd name="connsiteX77" fmla="*/ 379 w 384"/>
              <a:gd name="connsiteY77" fmla="*/ 732 h 738"/>
              <a:gd name="connsiteX78" fmla="*/ 374 w 384"/>
              <a:gd name="connsiteY78" fmla="*/ 738 h 738"/>
              <a:gd name="connsiteX79" fmla="*/ 363 w 384"/>
              <a:gd name="connsiteY79" fmla="*/ 738 h 738"/>
              <a:gd name="connsiteX80" fmla="*/ 353 w 384"/>
              <a:gd name="connsiteY80" fmla="*/ 738 h 738"/>
              <a:gd name="connsiteX81" fmla="*/ 337 w 384"/>
              <a:gd name="connsiteY81" fmla="*/ 738 h 738"/>
              <a:gd name="connsiteX82" fmla="*/ 321 w 384"/>
              <a:gd name="connsiteY82" fmla="*/ 732 h 738"/>
              <a:gd name="connsiteX83" fmla="*/ 300 w 384"/>
              <a:gd name="connsiteY83" fmla="*/ 732 h 738"/>
              <a:gd name="connsiteX84" fmla="*/ 279 w 384"/>
              <a:gd name="connsiteY84" fmla="*/ 727 h 738"/>
              <a:gd name="connsiteX85" fmla="*/ 258 w 384"/>
              <a:gd name="connsiteY85" fmla="*/ 722 h 738"/>
              <a:gd name="connsiteX86" fmla="*/ 248 w 384"/>
              <a:gd name="connsiteY86" fmla="*/ 717 h 738"/>
              <a:gd name="connsiteX87" fmla="*/ 237 w 384"/>
              <a:gd name="connsiteY87" fmla="*/ 711 h 738"/>
              <a:gd name="connsiteX88" fmla="*/ 221 w 384"/>
              <a:gd name="connsiteY88" fmla="*/ 706 h 738"/>
              <a:gd name="connsiteX89" fmla="*/ 211 w 384"/>
              <a:gd name="connsiteY89" fmla="*/ 701 h 738"/>
              <a:gd name="connsiteX90" fmla="*/ 195 w 384"/>
              <a:gd name="connsiteY90" fmla="*/ 696 h 738"/>
              <a:gd name="connsiteX91" fmla="*/ 179 w 384"/>
              <a:gd name="connsiteY91" fmla="*/ 685 h 738"/>
              <a:gd name="connsiteX92" fmla="*/ 169 w 384"/>
              <a:gd name="connsiteY92" fmla="*/ 675 h 738"/>
              <a:gd name="connsiteX93" fmla="*/ 153 w 384"/>
              <a:gd name="connsiteY93" fmla="*/ 664 h 738"/>
              <a:gd name="connsiteX94" fmla="*/ 121 w 384"/>
              <a:gd name="connsiteY94" fmla="*/ 638 h 738"/>
              <a:gd name="connsiteX95" fmla="*/ 95 w 384"/>
              <a:gd name="connsiteY95" fmla="*/ 611 h 738"/>
              <a:gd name="connsiteX96" fmla="*/ 84 w 384"/>
              <a:gd name="connsiteY96" fmla="*/ 601 h 738"/>
              <a:gd name="connsiteX97" fmla="*/ 74 w 384"/>
              <a:gd name="connsiteY97" fmla="*/ 585 h 738"/>
              <a:gd name="connsiteX98" fmla="*/ 63 w 384"/>
              <a:gd name="connsiteY98" fmla="*/ 569 h 738"/>
              <a:gd name="connsiteX99" fmla="*/ 53 w 384"/>
              <a:gd name="connsiteY99" fmla="*/ 553 h 738"/>
              <a:gd name="connsiteX100" fmla="*/ 47 w 384"/>
              <a:gd name="connsiteY100" fmla="*/ 538 h 738"/>
              <a:gd name="connsiteX101" fmla="*/ 37 w 384"/>
              <a:gd name="connsiteY101" fmla="*/ 522 h 738"/>
              <a:gd name="connsiteX102" fmla="*/ 32 w 384"/>
              <a:gd name="connsiteY102" fmla="*/ 506 h 738"/>
              <a:gd name="connsiteX103" fmla="*/ 21 w 384"/>
              <a:gd name="connsiteY103" fmla="*/ 490 h 738"/>
              <a:gd name="connsiteX104" fmla="*/ 16 w 384"/>
              <a:gd name="connsiteY104" fmla="*/ 480 h 738"/>
              <a:gd name="connsiteX105" fmla="*/ 16 w 384"/>
              <a:gd name="connsiteY105" fmla="*/ 464 h 738"/>
              <a:gd name="connsiteX106" fmla="*/ 11 w 384"/>
              <a:gd name="connsiteY106" fmla="*/ 448 h 738"/>
              <a:gd name="connsiteX107" fmla="*/ 11 w 384"/>
              <a:gd name="connsiteY107" fmla="*/ 432 h 738"/>
              <a:gd name="connsiteX108" fmla="*/ 5 w 384"/>
              <a:gd name="connsiteY108" fmla="*/ 401 h 738"/>
              <a:gd name="connsiteX109" fmla="*/ 0 w 384"/>
              <a:gd name="connsiteY109" fmla="*/ 364 h 738"/>
              <a:gd name="connsiteX110" fmla="*/ 0 w 384"/>
              <a:gd name="connsiteY110" fmla="*/ 332 h 738"/>
              <a:gd name="connsiteX111" fmla="*/ 0 w 384"/>
              <a:gd name="connsiteY111" fmla="*/ 295 h 738"/>
              <a:gd name="connsiteX112" fmla="*/ 0 w 384"/>
              <a:gd name="connsiteY112" fmla="*/ 258 h 738"/>
              <a:gd name="connsiteX113" fmla="*/ 0 w 384"/>
              <a:gd name="connsiteY113" fmla="*/ 222 h 738"/>
              <a:gd name="connsiteX114" fmla="*/ 5 w 384"/>
              <a:gd name="connsiteY114" fmla="*/ 179 h 738"/>
              <a:gd name="connsiteX115" fmla="*/ 11 w 384"/>
              <a:gd name="connsiteY115" fmla="*/ 137 h 738"/>
              <a:gd name="connsiteX116" fmla="*/ 11 w 384"/>
              <a:gd name="connsiteY116" fmla="*/ 121 h 738"/>
              <a:gd name="connsiteX117" fmla="*/ 11 w 384"/>
              <a:gd name="connsiteY117" fmla="*/ 106 h 738"/>
              <a:gd name="connsiteX118" fmla="*/ 11 w 384"/>
              <a:gd name="connsiteY118" fmla="*/ 90 h 738"/>
              <a:gd name="connsiteX119" fmla="*/ 16 w 384"/>
              <a:gd name="connsiteY119" fmla="*/ 79 h 738"/>
              <a:gd name="connsiteX120" fmla="*/ 16 w 384"/>
              <a:gd name="connsiteY120" fmla="*/ 69 h 738"/>
              <a:gd name="connsiteX121" fmla="*/ 16 w 384"/>
              <a:gd name="connsiteY121" fmla="*/ 64 h 738"/>
              <a:gd name="connsiteX122" fmla="*/ 16 w 384"/>
              <a:gd name="connsiteY122" fmla="*/ 58 h 738"/>
              <a:gd name="connsiteX123" fmla="*/ 11 w 384"/>
              <a:gd name="connsiteY123" fmla="*/ 53 h 738"/>
              <a:gd name="connsiteX124" fmla="*/ 11 w 384"/>
              <a:gd name="connsiteY124" fmla="*/ 53 h 738"/>
              <a:gd name="connsiteX125" fmla="*/ 5 w 384"/>
              <a:gd name="connsiteY125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538 h 738"/>
              <a:gd name="connsiteX61" fmla="*/ 363 w 384"/>
              <a:gd name="connsiteY61" fmla="*/ 548 h 738"/>
              <a:gd name="connsiteX62" fmla="*/ 363 w 384"/>
              <a:gd name="connsiteY62" fmla="*/ 580 h 738"/>
              <a:gd name="connsiteX63" fmla="*/ 363 w 384"/>
              <a:gd name="connsiteY63" fmla="*/ 601 h 738"/>
              <a:gd name="connsiteX64" fmla="*/ 363 w 384"/>
              <a:gd name="connsiteY64" fmla="*/ 617 h 738"/>
              <a:gd name="connsiteX65" fmla="*/ 363 w 384"/>
              <a:gd name="connsiteY65" fmla="*/ 632 h 738"/>
              <a:gd name="connsiteX66" fmla="*/ 369 w 384"/>
              <a:gd name="connsiteY66" fmla="*/ 648 h 738"/>
              <a:gd name="connsiteX67" fmla="*/ 369 w 384"/>
              <a:gd name="connsiteY67" fmla="*/ 664 h 738"/>
              <a:gd name="connsiteX68" fmla="*/ 374 w 384"/>
              <a:gd name="connsiteY68" fmla="*/ 675 h 738"/>
              <a:gd name="connsiteX69" fmla="*/ 374 w 384"/>
              <a:gd name="connsiteY69" fmla="*/ 685 h 738"/>
              <a:gd name="connsiteX70" fmla="*/ 379 w 384"/>
              <a:gd name="connsiteY70" fmla="*/ 696 h 738"/>
              <a:gd name="connsiteX71" fmla="*/ 379 w 384"/>
              <a:gd name="connsiteY71" fmla="*/ 701 h 738"/>
              <a:gd name="connsiteX72" fmla="*/ 384 w 384"/>
              <a:gd name="connsiteY72" fmla="*/ 711 h 738"/>
              <a:gd name="connsiteX73" fmla="*/ 384 w 384"/>
              <a:gd name="connsiteY73" fmla="*/ 717 h 738"/>
              <a:gd name="connsiteX74" fmla="*/ 384 w 384"/>
              <a:gd name="connsiteY74" fmla="*/ 722 h 738"/>
              <a:gd name="connsiteX75" fmla="*/ 384 w 384"/>
              <a:gd name="connsiteY75" fmla="*/ 727 h 738"/>
              <a:gd name="connsiteX76" fmla="*/ 379 w 384"/>
              <a:gd name="connsiteY76" fmla="*/ 732 h 738"/>
              <a:gd name="connsiteX77" fmla="*/ 374 w 384"/>
              <a:gd name="connsiteY77" fmla="*/ 738 h 738"/>
              <a:gd name="connsiteX78" fmla="*/ 363 w 384"/>
              <a:gd name="connsiteY78" fmla="*/ 738 h 738"/>
              <a:gd name="connsiteX79" fmla="*/ 353 w 384"/>
              <a:gd name="connsiteY79" fmla="*/ 738 h 738"/>
              <a:gd name="connsiteX80" fmla="*/ 337 w 384"/>
              <a:gd name="connsiteY80" fmla="*/ 738 h 738"/>
              <a:gd name="connsiteX81" fmla="*/ 321 w 384"/>
              <a:gd name="connsiteY81" fmla="*/ 732 h 738"/>
              <a:gd name="connsiteX82" fmla="*/ 300 w 384"/>
              <a:gd name="connsiteY82" fmla="*/ 732 h 738"/>
              <a:gd name="connsiteX83" fmla="*/ 279 w 384"/>
              <a:gd name="connsiteY83" fmla="*/ 727 h 738"/>
              <a:gd name="connsiteX84" fmla="*/ 258 w 384"/>
              <a:gd name="connsiteY84" fmla="*/ 722 h 738"/>
              <a:gd name="connsiteX85" fmla="*/ 248 w 384"/>
              <a:gd name="connsiteY85" fmla="*/ 717 h 738"/>
              <a:gd name="connsiteX86" fmla="*/ 237 w 384"/>
              <a:gd name="connsiteY86" fmla="*/ 711 h 738"/>
              <a:gd name="connsiteX87" fmla="*/ 221 w 384"/>
              <a:gd name="connsiteY87" fmla="*/ 706 h 738"/>
              <a:gd name="connsiteX88" fmla="*/ 211 w 384"/>
              <a:gd name="connsiteY88" fmla="*/ 701 h 738"/>
              <a:gd name="connsiteX89" fmla="*/ 195 w 384"/>
              <a:gd name="connsiteY89" fmla="*/ 696 h 738"/>
              <a:gd name="connsiteX90" fmla="*/ 179 w 384"/>
              <a:gd name="connsiteY90" fmla="*/ 685 h 738"/>
              <a:gd name="connsiteX91" fmla="*/ 169 w 384"/>
              <a:gd name="connsiteY91" fmla="*/ 675 h 738"/>
              <a:gd name="connsiteX92" fmla="*/ 153 w 384"/>
              <a:gd name="connsiteY92" fmla="*/ 664 h 738"/>
              <a:gd name="connsiteX93" fmla="*/ 121 w 384"/>
              <a:gd name="connsiteY93" fmla="*/ 638 h 738"/>
              <a:gd name="connsiteX94" fmla="*/ 95 w 384"/>
              <a:gd name="connsiteY94" fmla="*/ 611 h 738"/>
              <a:gd name="connsiteX95" fmla="*/ 84 w 384"/>
              <a:gd name="connsiteY95" fmla="*/ 601 h 738"/>
              <a:gd name="connsiteX96" fmla="*/ 74 w 384"/>
              <a:gd name="connsiteY96" fmla="*/ 585 h 738"/>
              <a:gd name="connsiteX97" fmla="*/ 63 w 384"/>
              <a:gd name="connsiteY97" fmla="*/ 569 h 738"/>
              <a:gd name="connsiteX98" fmla="*/ 53 w 384"/>
              <a:gd name="connsiteY98" fmla="*/ 553 h 738"/>
              <a:gd name="connsiteX99" fmla="*/ 47 w 384"/>
              <a:gd name="connsiteY99" fmla="*/ 538 h 738"/>
              <a:gd name="connsiteX100" fmla="*/ 37 w 384"/>
              <a:gd name="connsiteY100" fmla="*/ 522 h 738"/>
              <a:gd name="connsiteX101" fmla="*/ 32 w 384"/>
              <a:gd name="connsiteY101" fmla="*/ 506 h 738"/>
              <a:gd name="connsiteX102" fmla="*/ 21 w 384"/>
              <a:gd name="connsiteY102" fmla="*/ 490 h 738"/>
              <a:gd name="connsiteX103" fmla="*/ 16 w 384"/>
              <a:gd name="connsiteY103" fmla="*/ 480 h 738"/>
              <a:gd name="connsiteX104" fmla="*/ 16 w 384"/>
              <a:gd name="connsiteY104" fmla="*/ 464 h 738"/>
              <a:gd name="connsiteX105" fmla="*/ 11 w 384"/>
              <a:gd name="connsiteY105" fmla="*/ 448 h 738"/>
              <a:gd name="connsiteX106" fmla="*/ 11 w 384"/>
              <a:gd name="connsiteY106" fmla="*/ 432 h 738"/>
              <a:gd name="connsiteX107" fmla="*/ 5 w 384"/>
              <a:gd name="connsiteY107" fmla="*/ 401 h 738"/>
              <a:gd name="connsiteX108" fmla="*/ 0 w 384"/>
              <a:gd name="connsiteY108" fmla="*/ 364 h 738"/>
              <a:gd name="connsiteX109" fmla="*/ 0 w 384"/>
              <a:gd name="connsiteY109" fmla="*/ 332 h 738"/>
              <a:gd name="connsiteX110" fmla="*/ 0 w 384"/>
              <a:gd name="connsiteY110" fmla="*/ 295 h 738"/>
              <a:gd name="connsiteX111" fmla="*/ 0 w 384"/>
              <a:gd name="connsiteY111" fmla="*/ 258 h 738"/>
              <a:gd name="connsiteX112" fmla="*/ 0 w 384"/>
              <a:gd name="connsiteY112" fmla="*/ 222 h 738"/>
              <a:gd name="connsiteX113" fmla="*/ 5 w 384"/>
              <a:gd name="connsiteY113" fmla="*/ 179 h 738"/>
              <a:gd name="connsiteX114" fmla="*/ 11 w 384"/>
              <a:gd name="connsiteY114" fmla="*/ 137 h 738"/>
              <a:gd name="connsiteX115" fmla="*/ 11 w 384"/>
              <a:gd name="connsiteY115" fmla="*/ 121 h 738"/>
              <a:gd name="connsiteX116" fmla="*/ 11 w 384"/>
              <a:gd name="connsiteY116" fmla="*/ 106 h 738"/>
              <a:gd name="connsiteX117" fmla="*/ 11 w 384"/>
              <a:gd name="connsiteY117" fmla="*/ 90 h 738"/>
              <a:gd name="connsiteX118" fmla="*/ 16 w 384"/>
              <a:gd name="connsiteY118" fmla="*/ 79 h 738"/>
              <a:gd name="connsiteX119" fmla="*/ 16 w 384"/>
              <a:gd name="connsiteY119" fmla="*/ 69 h 738"/>
              <a:gd name="connsiteX120" fmla="*/ 16 w 384"/>
              <a:gd name="connsiteY120" fmla="*/ 64 h 738"/>
              <a:gd name="connsiteX121" fmla="*/ 16 w 384"/>
              <a:gd name="connsiteY121" fmla="*/ 58 h 738"/>
              <a:gd name="connsiteX122" fmla="*/ 11 w 384"/>
              <a:gd name="connsiteY122" fmla="*/ 53 h 738"/>
              <a:gd name="connsiteX123" fmla="*/ 11 w 384"/>
              <a:gd name="connsiteY123" fmla="*/ 53 h 738"/>
              <a:gd name="connsiteX124" fmla="*/ 5 w 384"/>
              <a:gd name="connsiteY124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538 h 738"/>
              <a:gd name="connsiteX61" fmla="*/ 363 w 384"/>
              <a:gd name="connsiteY61" fmla="*/ 580 h 738"/>
              <a:gd name="connsiteX62" fmla="*/ 363 w 384"/>
              <a:gd name="connsiteY62" fmla="*/ 601 h 738"/>
              <a:gd name="connsiteX63" fmla="*/ 363 w 384"/>
              <a:gd name="connsiteY63" fmla="*/ 617 h 738"/>
              <a:gd name="connsiteX64" fmla="*/ 363 w 384"/>
              <a:gd name="connsiteY64" fmla="*/ 632 h 738"/>
              <a:gd name="connsiteX65" fmla="*/ 369 w 384"/>
              <a:gd name="connsiteY65" fmla="*/ 648 h 738"/>
              <a:gd name="connsiteX66" fmla="*/ 369 w 384"/>
              <a:gd name="connsiteY66" fmla="*/ 664 h 738"/>
              <a:gd name="connsiteX67" fmla="*/ 374 w 384"/>
              <a:gd name="connsiteY67" fmla="*/ 675 h 738"/>
              <a:gd name="connsiteX68" fmla="*/ 374 w 384"/>
              <a:gd name="connsiteY68" fmla="*/ 685 h 738"/>
              <a:gd name="connsiteX69" fmla="*/ 379 w 384"/>
              <a:gd name="connsiteY69" fmla="*/ 696 h 738"/>
              <a:gd name="connsiteX70" fmla="*/ 379 w 384"/>
              <a:gd name="connsiteY70" fmla="*/ 701 h 738"/>
              <a:gd name="connsiteX71" fmla="*/ 384 w 384"/>
              <a:gd name="connsiteY71" fmla="*/ 711 h 738"/>
              <a:gd name="connsiteX72" fmla="*/ 384 w 384"/>
              <a:gd name="connsiteY72" fmla="*/ 717 h 738"/>
              <a:gd name="connsiteX73" fmla="*/ 384 w 384"/>
              <a:gd name="connsiteY73" fmla="*/ 722 h 738"/>
              <a:gd name="connsiteX74" fmla="*/ 384 w 384"/>
              <a:gd name="connsiteY74" fmla="*/ 727 h 738"/>
              <a:gd name="connsiteX75" fmla="*/ 379 w 384"/>
              <a:gd name="connsiteY75" fmla="*/ 732 h 738"/>
              <a:gd name="connsiteX76" fmla="*/ 374 w 384"/>
              <a:gd name="connsiteY76" fmla="*/ 738 h 738"/>
              <a:gd name="connsiteX77" fmla="*/ 363 w 384"/>
              <a:gd name="connsiteY77" fmla="*/ 738 h 738"/>
              <a:gd name="connsiteX78" fmla="*/ 353 w 384"/>
              <a:gd name="connsiteY78" fmla="*/ 738 h 738"/>
              <a:gd name="connsiteX79" fmla="*/ 337 w 384"/>
              <a:gd name="connsiteY79" fmla="*/ 738 h 738"/>
              <a:gd name="connsiteX80" fmla="*/ 321 w 384"/>
              <a:gd name="connsiteY80" fmla="*/ 732 h 738"/>
              <a:gd name="connsiteX81" fmla="*/ 300 w 384"/>
              <a:gd name="connsiteY81" fmla="*/ 732 h 738"/>
              <a:gd name="connsiteX82" fmla="*/ 279 w 384"/>
              <a:gd name="connsiteY82" fmla="*/ 727 h 738"/>
              <a:gd name="connsiteX83" fmla="*/ 258 w 384"/>
              <a:gd name="connsiteY83" fmla="*/ 722 h 738"/>
              <a:gd name="connsiteX84" fmla="*/ 248 w 384"/>
              <a:gd name="connsiteY84" fmla="*/ 717 h 738"/>
              <a:gd name="connsiteX85" fmla="*/ 237 w 384"/>
              <a:gd name="connsiteY85" fmla="*/ 711 h 738"/>
              <a:gd name="connsiteX86" fmla="*/ 221 w 384"/>
              <a:gd name="connsiteY86" fmla="*/ 706 h 738"/>
              <a:gd name="connsiteX87" fmla="*/ 211 w 384"/>
              <a:gd name="connsiteY87" fmla="*/ 701 h 738"/>
              <a:gd name="connsiteX88" fmla="*/ 195 w 384"/>
              <a:gd name="connsiteY88" fmla="*/ 696 h 738"/>
              <a:gd name="connsiteX89" fmla="*/ 179 w 384"/>
              <a:gd name="connsiteY89" fmla="*/ 685 h 738"/>
              <a:gd name="connsiteX90" fmla="*/ 169 w 384"/>
              <a:gd name="connsiteY90" fmla="*/ 675 h 738"/>
              <a:gd name="connsiteX91" fmla="*/ 153 w 384"/>
              <a:gd name="connsiteY91" fmla="*/ 664 h 738"/>
              <a:gd name="connsiteX92" fmla="*/ 121 w 384"/>
              <a:gd name="connsiteY92" fmla="*/ 638 h 738"/>
              <a:gd name="connsiteX93" fmla="*/ 95 w 384"/>
              <a:gd name="connsiteY93" fmla="*/ 611 h 738"/>
              <a:gd name="connsiteX94" fmla="*/ 84 w 384"/>
              <a:gd name="connsiteY94" fmla="*/ 601 h 738"/>
              <a:gd name="connsiteX95" fmla="*/ 74 w 384"/>
              <a:gd name="connsiteY95" fmla="*/ 585 h 738"/>
              <a:gd name="connsiteX96" fmla="*/ 63 w 384"/>
              <a:gd name="connsiteY96" fmla="*/ 569 h 738"/>
              <a:gd name="connsiteX97" fmla="*/ 53 w 384"/>
              <a:gd name="connsiteY97" fmla="*/ 553 h 738"/>
              <a:gd name="connsiteX98" fmla="*/ 47 w 384"/>
              <a:gd name="connsiteY98" fmla="*/ 538 h 738"/>
              <a:gd name="connsiteX99" fmla="*/ 37 w 384"/>
              <a:gd name="connsiteY99" fmla="*/ 522 h 738"/>
              <a:gd name="connsiteX100" fmla="*/ 32 w 384"/>
              <a:gd name="connsiteY100" fmla="*/ 506 h 738"/>
              <a:gd name="connsiteX101" fmla="*/ 21 w 384"/>
              <a:gd name="connsiteY101" fmla="*/ 490 h 738"/>
              <a:gd name="connsiteX102" fmla="*/ 16 w 384"/>
              <a:gd name="connsiteY102" fmla="*/ 480 h 738"/>
              <a:gd name="connsiteX103" fmla="*/ 16 w 384"/>
              <a:gd name="connsiteY103" fmla="*/ 464 h 738"/>
              <a:gd name="connsiteX104" fmla="*/ 11 w 384"/>
              <a:gd name="connsiteY104" fmla="*/ 448 h 738"/>
              <a:gd name="connsiteX105" fmla="*/ 11 w 384"/>
              <a:gd name="connsiteY105" fmla="*/ 432 h 738"/>
              <a:gd name="connsiteX106" fmla="*/ 5 w 384"/>
              <a:gd name="connsiteY106" fmla="*/ 401 h 738"/>
              <a:gd name="connsiteX107" fmla="*/ 0 w 384"/>
              <a:gd name="connsiteY107" fmla="*/ 364 h 738"/>
              <a:gd name="connsiteX108" fmla="*/ 0 w 384"/>
              <a:gd name="connsiteY108" fmla="*/ 332 h 738"/>
              <a:gd name="connsiteX109" fmla="*/ 0 w 384"/>
              <a:gd name="connsiteY109" fmla="*/ 295 h 738"/>
              <a:gd name="connsiteX110" fmla="*/ 0 w 384"/>
              <a:gd name="connsiteY110" fmla="*/ 258 h 738"/>
              <a:gd name="connsiteX111" fmla="*/ 0 w 384"/>
              <a:gd name="connsiteY111" fmla="*/ 222 h 738"/>
              <a:gd name="connsiteX112" fmla="*/ 5 w 384"/>
              <a:gd name="connsiteY112" fmla="*/ 179 h 738"/>
              <a:gd name="connsiteX113" fmla="*/ 11 w 384"/>
              <a:gd name="connsiteY113" fmla="*/ 137 h 738"/>
              <a:gd name="connsiteX114" fmla="*/ 11 w 384"/>
              <a:gd name="connsiteY114" fmla="*/ 121 h 738"/>
              <a:gd name="connsiteX115" fmla="*/ 11 w 384"/>
              <a:gd name="connsiteY115" fmla="*/ 106 h 738"/>
              <a:gd name="connsiteX116" fmla="*/ 11 w 384"/>
              <a:gd name="connsiteY116" fmla="*/ 90 h 738"/>
              <a:gd name="connsiteX117" fmla="*/ 16 w 384"/>
              <a:gd name="connsiteY117" fmla="*/ 79 h 738"/>
              <a:gd name="connsiteX118" fmla="*/ 16 w 384"/>
              <a:gd name="connsiteY118" fmla="*/ 69 h 738"/>
              <a:gd name="connsiteX119" fmla="*/ 16 w 384"/>
              <a:gd name="connsiteY119" fmla="*/ 64 h 738"/>
              <a:gd name="connsiteX120" fmla="*/ 16 w 384"/>
              <a:gd name="connsiteY120" fmla="*/ 58 h 738"/>
              <a:gd name="connsiteX121" fmla="*/ 11 w 384"/>
              <a:gd name="connsiteY121" fmla="*/ 53 h 738"/>
              <a:gd name="connsiteX122" fmla="*/ 11 w 384"/>
              <a:gd name="connsiteY122" fmla="*/ 53 h 738"/>
              <a:gd name="connsiteX123" fmla="*/ 5 w 384"/>
              <a:gd name="connsiteY123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580 h 738"/>
              <a:gd name="connsiteX61" fmla="*/ 363 w 384"/>
              <a:gd name="connsiteY61" fmla="*/ 601 h 738"/>
              <a:gd name="connsiteX62" fmla="*/ 363 w 384"/>
              <a:gd name="connsiteY62" fmla="*/ 617 h 738"/>
              <a:gd name="connsiteX63" fmla="*/ 363 w 384"/>
              <a:gd name="connsiteY63" fmla="*/ 632 h 738"/>
              <a:gd name="connsiteX64" fmla="*/ 369 w 384"/>
              <a:gd name="connsiteY64" fmla="*/ 648 h 738"/>
              <a:gd name="connsiteX65" fmla="*/ 369 w 384"/>
              <a:gd name="connsiteY65" fmla="*/ 664 h 738"/>
              <a:gd name="connsiteX66" fmla="*/ 374 w 384"/>
              <a:gd name="connsiteY66" fmla="*/ 675 h 738"/>
              <a:gd name="connsiteX67" fmla="*/ 374 w 384"/>
              <a:gd name="connsiteY67" fmla="*/ 685 h 738"/>
              <a:gd name="connsiteX68" fmla="*/ 379 w 384"/>
              <a:gd name="connsiteY68" fmla="*/ 696 h 738"/>
              <a:gd name="connsiteX69" fmla="*/ 379 w 384"/>
              <a:gd name="connsiteY69" fmla="*/ 701 h 738"/>
              <a:gd name="connsiteX70" fmla="*/ 384 w 384"/>
              <a:gd name="connsiteY70" fmla="*/ 711 h 738"/>
              <a:gd name="connsiteX71" fmla="*/ 384 w 384"/>
              <a:gd name="connsiteY71" fmla="*/ 717 h 738"/>
              <a:gd name="connsiteX72" fmla="*/ 384 w 384"/>
              <a:gd name="connsiteY72" fmla="*/ 722 h 738"/>
              <a:gd name="connsiteX73" fmla="*/ 384 w 384"/>
              <a:gd name="connsiteY73" fmla="*/ 727 h 738"/>
              <a:gd name="connsiteX74" fmla="*/ 379 w 384"/>
              <a:gd name="connsiteY74" fmla="*/ 732 h 738"/>
              <a:gd name="connsiteX75" fmla="*/ 374 w 384"/>
              <a:gd name="connsiteY75" fmla="*/ 738 h 738"/>
              <a:gd name="connsiteX76" fmla="*/ 363 w 384"/>
              <a:gd name="connsiteY76" fmla="*/ 738 h 738"/>
              <a:gd name="connsiteX77" fmla="*/ 353 w 384"/>
              <a:gd name="connsiteY77" fmla="*/ 738 h 738"/>
              <a:gd name="connsiteX78" fmla="*/ 337 w 384"/>
              <a:gd name="connsiteY78" fmla="*/ 738 h 738"/>
              <a:gd name="connsiteX79" fmla="*/ 321 w 384"/>
              <a:gd name="connsiteY79" fmla="*/ 732 h 738"/>
              <a:gd name="connsiteX80" fmla="*/ 300 w 384"/>
              <a:gd name="connsiteY80" fmla="*/ 732 h 738"/>
              <a:gd name="connsiteX81" fmla="*/ 279 w 384"/>
              <a:gd name="connsiteY81" fmla="*/ 727 h 738"/>
              <a:gd name="connsiteX82" fmla="*/ 258 w 384"/>
              <a:gd name="connsiteY82" fmla="*/ 722 h 738"/>
              <a:gd name="connsiteX83" fmla="*/ 248 w 384"/>
              <a:gd name="connsiteY83" fmla="*/ 717 h 738"/>
              <a:gd name="connsiteX84" fmla="*/ 237 w 384"/>
              <a:gd name="connsiteY84" fmla="*/ 711 h 738"/>
              <a:gd name="connsiteX85" fmla="*/ 221 w 384"/>
              <a:gd name="connsiteY85" fmla="*/ 706 h 738"/>
              <a:gd name="connsiteX86" fmla="*/ 211 w 384"/>
              <a:gd name="connsiteY86" fmla="*/ 701 h 738"/>
              <a:gd name="connsiteX87" fmla="*/ 195 w 384"/>
              <a:gd name="connsiteY87" fmla="*/ 696 h 738"/>
              <a:gd name="connsiteX88" fmla="*/ 179 w 384"/>
              <a:gd name="connsiteY88" fmla="*/ 685 h 738"/>
              <a:gd name="connsiteX89" fmla="*/ 169 w 384"/>
              <a:gd name="connsiteY89" fmla="*/ 675 h 738"/>
              <a:gd name="connsiteX90" fmla="*/ 153 w 384"/>
              <a:gd name="connsiteY90" fmla="*/ 664 h 738"/>
              <a:gd name="connsiteX91" fmla="*/ 121 w 384"/>
              <a:gd name="connsiteY91" fmla="*/ 638 h 738"/>
              <a:gd name="connsiteX92" fmla="*/ 95 w 384"/>
              <a:gd name="connsiteY92" fmla="*/ 611 h 738"/>
              <a:gd name="connsiteX93" fmla="*/ 84 w 384"/>
              <a:gd name="connsiteY93" fmla="*/ 601 h 738"/>
              <a:gd name="connsiteX94" fmla="*/ 74 w 384"/>
              <a:gd name="connsiteY94" fmla="*/ 585 h 738"/>
              <a:gd name="connsiteX95" fmla="*/ 63 w 384"/>
              <a:gd name="connsiteY95" fmla="*/ 569 h 738"/>
              <a:gd name="connsiteX96" fmla="*/ 53 w 384"/>
              <a:gd name="connsiteY96" fmla="*/ 553 h 738"/>
              <a:gd name="connsiteX97" fmla="*/ 47 w 384"/>
              <a:gd name="connsiteY97" fmla="*/ 538 h 738"/>
              <a:gd name="connsiteX98" fmla="*/ 37 w 384"/>
              <a:gd name="connsiteY98" fmla="*/ 522 h 738"/>
              <a:gd name="connsiteX99" fmla="*/ 32 w 384"/>
              <a:gd name="connsiteY99" fmla="*/ 506 h 738"/>
              <a:gd name="connsiteX100" fmla="*/ 21 w 384"/>
              <a:gd name="connsiteY100" fmla="*/ 490 h 738"/>
              <a:gd name="connsiteX101" fmla="*/ 16 w 384"/>
              <a:gd name="connsiteY101" fmla="*/ 480 h 738"/>
              <a:gd name="connsiteX102" fmla="*/ 16 w 384"/>
              <a:gd name="connsiteY102" fmla="*/ 464 h 738"/>
              <a:gd name="connsiteX103" fmla="*/ 11 w 384"/>
              <a:gd name="connsiteY103" fmla="*/ 448 h 738"/>
              <a:gd name="connsiteX104" fmla="*/ 11 w 384"/>
              <a:gd name="connsiteY104" fmla="*/ 432 h 738"/>
              <a:gd name="connsiteX105" fmla="*/ 5 w 384"/>
              <a:gd name="connsiteY105" fmla="*/ 401 h 738"/>
              <a:gd name="connsiteX106" fmla="*/ 0 w 384"/>
              <a:gd name="connsiteY106" fmla="*/ 364 h 738"/>
              <a:gd name="connsiteX107" fmla="*/ 0 w 384"/>
              <a:gd name="connsiteY107" fmla="*/ 332 h 738"/>
              <a:gd name="connsiteX108" fmla="*/ 0 w 384"/>
              <a:gd name="connsiteY108" fmla="*/ 295 h 738"/>
              <a:gd name="connsiteX109" fmla="*/ 0 w 384"/>
              <a:gd name="connsiteY109" fmla="*/ 258 h 738"/>
              <a:gd name="connsiteX110" fmla="*/ 0 w 384"/>
              <a:gd name="connsiteY110" fmla="*/ 222 h 738"/>
              <a:gd name="connsiteX111" fmla="*/ 5 w 384"/>
              <a:gd name="connsiteY111" fmla="*/ 179 h 738"/>
              <a:gd name="connsiteX112" fmla="*/ 11 w 384"/>
              <a:gd name="connsiteY112" fmla="*/ 137 h 738"/>
              <a:gd name="connsiteX113" fmla="*/ 11 w 384"/>
              <a:gd name="connsiteY113" fmla="*/ 121 h 738"/>
              <a:gd name="connsiteX114" fmla="*/ 11 w 384"/>
              <a:gd name="connsiteY114" fmla="*/ 106 h 738"/>
              <a:gd name="connsiteX115" fmla="*/ 11 w 384"/>
              <a:gd name="connsiteY115" fmla="*/ 90 h 738"/>
              <a:gd name="connsiteX116" fmla="*/ 16 w 384"/>
              <a:gd name="connsiteY116" fmla="*/ 79 h 738"/>
              <a:gd name="connsiteX117" fmla="*/ 16 w 384"/>
              <a:gd name="connsiteY117" fmla="*/ 69 h 738"/>
              <a:gd name="connsiteX118" fmla="*/ 16 w 384"/>
              <a:gd name="connsiteY118" fmla="*/ 64 h 738"/>
              <a:gd name="connsiteX119" fmla="*/ 16 w 384"/>
              <a:gd name="connsiteY119" fmla="*/ 58 h 738"/>
              <a:gd name="connsiteX120" fmla="*/ 11 w 384"/>
              <a:gd name="connsiteY120" fmla="*/ 53 h 738"/>
              <a:gd name="connsiteX121" fmla="*/ 11 w 384"/>
              <a:gd name="connsiteY121" fmla="*/ 53 h 738"/>
              <a:gd name="connsiteX122" fmla="*/ 5 w 384"/>
              <a:gd name="connsiteY122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601 h 738"/>
              <a:gd name="connsiteX61" fmla="*/ 363 w 384"/>
              <a:gd name="connsiteY61" fmla="*/ 617 h 738"/>
              <a:gd name="connsiteX62" fmla="*/ 363 w 384"/>
              <a:gd name="connsiteY62" fmla="*/ 632 h 738"/>
              <a:gd name="connsiteX63" fmla="*/ 369 w 384"/>
              <a:gd name="connsiteY63" fmla="*/ 648 h 738"/>
              <a:gd name="connsiteX64" fmla="*/ 369 w 384"/>
              <a:gd name="connsiteY64" fmla="*/ 664 h 738"/>
              <a:gd name="connsiteX65" fmla="*/ 374 w 384"/>
              <a:gd name="connsiteY65" fmla="*/ 675 h 738"/>
              <a:gd name="connsiteX66" fmla="*/ 374 w 384"/>
              <a:gd name="connsiteY66" fmla="*/ 685 h 738"/>
              <a:gd name="connsiteX67" fmla="*/ 379 w 384"/>
              <a:gd name="connsiteY67" fmla="*/ 696 h 738"/>
              <a:gd name="connsiteX68" fmla="*/ 379 w 384"/>
              <a:gd name="connsiteY68" fmla="*/ 701 h 738"/>
              <a:gd name="connsiteX69" fmla="*/ 384 w 384"/>
              <a:gd name="connsiteY69" fmla="*/ 711 h 738"/>
              <a:gd name="connsiteX70" fmla="*/ 384 w 384"/>
              <a:gd name="connsiteY70" fmla="*/ 717 h 738"/>
              <a:gd name="connsiteX71" fmla="*/ 384 w 384"/>
              <a:gd name="connsiteY71" fmla="*/ 722 h 738"/>
              <a:gd name="connsiteX72" fmla="*/ 384 w 384"/>
              <a:gd name="connsiteY72" fmla="*/ 727 h 738"/>
              <a:gd name="connsiteX73" fmla="*/ 379 w 384"/>
              <a:gd name="connsiteY73" fmla="*/ 732 h 738"/>
              <a:gd name="connsiteX74" fmla="*/ 374 w 384"/>
              <a:gd name="connsiteY74" fmla="*/ 738 h 738"/>
              <a:gd name="connsiteX75" fmla="*/ 363 w 384"/>
              <a:gd name="connsiteY75" fmla="*/ 738 h 738"/>
              <a:gd name="connsiteX76" fmla="*/ 353 w 384"/>
              <a:gd name="connsiteY76" fmla="*/ 738 h 738"/>
              <a:gd name="connsiteX77" fmla="*/ 337 w 384"/>
              <a:gd name="connsiteY77" fmla="*/ 738 h 738"/>
              <a:gd name="connsiteX78" fmla="*/ 321 w 384"/>
              <a:gd name="connsiteY78" fmla="*/ 732 h 738"/>
              <a:gd name="connsiteX79" fmla="*/ 300 w 384"/>
              <a:gd name="connsiteY79" fmla="*/ 732 h 738"/>
              <a:gd name="connsiteX80" fmla="*/ 279 w 384"/>
              <a:gd name="connsiteY80" fmla="*/ 727 h 738"/>
              <a:gd name="connsiteX81" fmla="*/ 258 w 384"/>
              <a:gd name="connsiteY81" fmla="*/ 722 h 738"/>
              <a:gd name="connsiteX82" fmla="*/ 248 w 384"/>
              <a:gd name="connsiteY82" fmla="*/ 717 h 738"/>
              <a:gd name="connsiteX83" fmla="*/ 237 w 384"/>
              <a:gd name="connsiteY83" fmla="*/ 711 h 738"/>
              <a:gd name="connsiteX84" fmla="*/ 221 w 384"/>
              <a:gd name="connsiteY84" fmla="*/ 706 h 738"/>
              <a:gd name="connsiteX85" fmla="*/ 211 w 384"/>
              <a:gd name="connsiteY85" fmla="*/ 701 h 738"/>
              <a:gd name="connsiteX86" fmla="*/ 195 w 384"/>
              <a:gd name="connsiteY86" fmla="*/ 696 h 738"/>
              <a:gd name="connsiteX87" fmla="*/ 179 w 384"/>
              <a:gd name="connsiteY87" fmla="*/ 685 h 738"/>
              <a:gd name="connsiteX88" fmla="*/ 169 w 384"/>
              <a:gd name="connsiteY88" fmla="*/ 675 h 738"/>
              <a:gd name="connsiteX89" fmla="*/ 153 w 384"/>
              <a:gd name="connsiteY89" fmla="*/ 664 h 738"/>
              <a:gd name="connsiteX90" fmla="*/ 121 w 384"/>
              <a:gd name="connsiteY90" fmla="*/ 638 h 738"/>
              <a:gd name="connsiteX91" fmla="*/ 95 w 384"/>
              <a:gd name="connsiteY91" fmla="*/ 611 h 738"/>
              <a:gd name="connsiteX92" fmla="*/ 84 w 384"/>
              <a:gd name="connsiteY92" fmla="*/ 601 h 738"/>
              <a:gd name="connsiteX93" fmla="*/ 74 w 384"/>
              <a:gd name="connsiteY93" fmla="*/ 585 h 738"/>
              <a:gd name="connsiteX94" fmla="*/ 63 w 384"/>
              <a:gd name="connsiteY94" fmla="*/ 569 h 738"/>
              <a:gd name="connsiteX95" fmla="*/ 53 w 384"/>
              <a:gd name="connsiteY95" fmla="*/ 553 h 738"/>
              <a:gd name="connsiteX96" fmla="*/ 47 w 384"/>
              <a:gd name="connsiteY96" fmla="*/ 538 h 738"/>
              <a:gd name="connsiteX97" fmla="*/ 37 w 384"/>
              <a:gd name="connsiteY97" fmla="*/ 522 h 738"/>
              <a:gd name="connsiteX98" fmla="*/ 32 w 384"/>
              <a:gd name="connsiteY98" fmla="*/ 506 h 738"/>
              <a:gd name="connsiteX99" fmla="*/ 21 w 384"/>
              <a:gd name="connsiteY99" fmla="*/ 490 h 738"/>
              <a:gd name="connsiteX100" fmla="*/ 16 w 384"/>
              <a:gd name="connsiteY100" fmla="*/ 480 h 738"/>
              <a:gd name="connsiteX101" fmla="*/ 16 w 384"/>
              <a:gd name="connsiteY101" fmla="*/ 464 h 738"/>
              <a:gd name="connsiteX102" fmla="*/ 11 w 384"/>
              <a:gd name="connsiteY102" fmla="*/ 448 h 738"/>
              <a:gd name="connsiteX103" fmla="*/ 11 w 384"/>
              <a:gd name="connsiteY103" fmla="*/ 432 h 738"/>
              <a:gd name="connsiteX104" fmla="*/ 5 w 384"/>
              <a:gd name="connsiteY104" fmla="*/ 401 h 738"/>
              <a:gd name="connsiteX105" fmla="*/ 0 w 384"/>
              <a:gd name="connsiteY105" fmla="*/ 364 h 738"/>
              <a:gd name="connsiteX106" fmla="*/ 0 w 384"/>
              <a:gd name="connsiteY106" fmla="*/ 332 h 738"/>
              <a:gd name="connsiteX107" fmla="*/ 0 w 384"/>
              <a:gd name="connsiteY107" fmla="*/ 295 h 738"/>
              <a:gd name="connsiteX108" fmla="*/ 0 w 384"/>
              <a:gd name="connsiteY108" fmla="*/ 258 h 738"/>
              <a:gd name="connsiteX109" fmla="*/ 0 w 384"/>
              <a:gd name="connsiteY109" fmla="*/ 222 h 738"/>
              <a:gd name="connsiteX110" fmla="*/ 5 w 384"/>
              <a:gd name="connsiteY110" fmla="*/ 179 h 738"/>
              <a:gd name="connsiteX111" fmla="*/ 11 w 384"/>
              <a:gd name="connsiteY111" fmla="*/ 137 h 738"/>
              <a:gd name="connsiteX112" fmla="*/ 11 w 384"/>
              <a:gd name="connsiteY112" fmla="*/ 121 h 738"/>
              <a:gd name="connsiteX113" fmla="*/ 11 w 384"/>
              <a:gd name="connsiteY113" fmla="*/ 106 h 738"/>
              <a:gd name="connsiteX114" fmla="*/ 11 w 384"/>
              <a:gd name="connsiteY114" fmla="*/ 90 h 738"/>
              <a:gd name="connsiteX115" fmla="*/ 16 w 384"/>
              <a:gd name="connsiteY115" fmla="*/ 79 h 738"/>
              <a:gd name="connsiteX116" fmla="*/ 16 w 384"/>
              <a:gd name="connsiteY116" fmla="*/ 69 h 738"/>
              <a:gd name="connsiteX117" fmla="*/ 16 w 384"/>
              <a:gd name="connsiteY117" fmla="*/ 64 h 738"/>
              <a:gd name="connsiteX118" fmla="*/ 16 w 384"/>
              <a:gd name="connsiteY118" fmla="*/ 58 h 738"/>
              <a:gd name="connsiteX119" fmla="*/ 11 w 384"/>
              <a:gd name="connsiteY119" fmla="*/ 53 h 738"/>
              <a:gd name="connsiteX120" fmla="*/ 11 w 384"/>
              <a:gd name="connsiteY120" fmla="*/ 53 h 738"/>
              <a:gd name="connsiteX121" fmla="*/ 5 w 384"/>
              <a:gd name="connsiteY121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601 h 738"/>
              <a:gd name="connsiteX61" fmla="*/ 363 w 384"/>
              <a:gd name="connsiteY61" fmla="*/ 617 h 738"/>
              <a:gd name="connsiteX62" fmla="*/ 369 w 384"/>
              <a:gd name="connsiteY62" fmla="*/ 648 h 738"/>
              <a:gd name="connsiteX63" fmla="*/ 369 w 384"/>
              <a:gd name="connsiteY63" fmla="*/ 664 h 738"/>
              <a:gd name="connsiteX64" fmla="*/ 374 w 384"/>
              <a:gd name="connsiteY64" fmla="*/ 675 h 738"/>
              <a:gd name="connsiteX65" fmla="*/ 374 w 384"/>
              <a:gd name="connsiteY65" fmla="*/ 685 h 738"/>
              <a:gd name="connsiteX66" fmla="*/ 379 w 384"/>
              <a:gd name="connsiteY66" fmla="*/ 696 h 738"/>
              <a:gd name="connsiteX67" fmla="*/ 379 w 384"/>
              <a:gd name="connsiteY67" fmla="*/ 701 h 738"/>
              <a:gd name="connsiteX68" fmla="*/ 384 w 384"/>
              <a:gd name="connsiteY68" fmla="*/ 711 h 738"/>
              <a:gd name="connsiteX69" fmla="*/ 384 w 384"/>
              <a:gd name="connsiteY69" fmla="*/ 717 h 738"/>
              <a:gd name="connsiteX70" fmla="*/ 384 w 384"/>
              <a:gd name="connsiteY70" fmla="*/ 722 h 738"/>
              <a:gd name="connsiteX71" fmla="*/ 384 w 384"/>
              <a:gd name="connsiteY71" fmla="*/ 727 h 738"/>
              <a:gd name="connsiteX72" fmla="*/ 379 w 384"/>
              <a:gd name="connsiteY72" fmla="*/ 732 h 738"/>
              <a:gd name="connsiteX73" fmla="*/ 374 w 384"/>
              <a:gd name="connsiteY73" fmla="*/ 738 h 738"/>
              <a:gd name="connsiteX74" fmla="*/ 363 w 384"/>
              <a:gd name="connsiteY74" fmla="*/ 738 h 738"/>
              <a:gd name="connsiteX75" fmla="*/ 353 w 384"/>
              <a:gd name="connsiteY75" fmla="*/ 738 h 738"/>
              <a:gd name="connsiteX76" fmla="*/ 337 w 384"/>
              <a:gd name="connsiteY76" fmla="*/ 738 h 738"/>
              <a:gd name="connsiteX77" fmla="*/ 321 w 384"/>
              <a:gd name="connsiteY77" fmla="*/ 732 h 738"/>
              <a:gd name="connsiteX78" fmla="*/ 300 w 384"/>
              <a:gd name="connsiteY78" fmla="*/ 732 h 738"/>
              <a:gd name="connsiteX79" fmla="*/ 279 w 384"/>
              <a:gd name="connsiteY79" fmla="*/ 727 h 738"/>
              <a:gd name="connsiteX80" fmla="*/ 258 w 384"/>
              <a:gd name="connsiteY80" fmla="*/ 722 h 738"/>
              <a:gd name="connsiteX81" fmla="*/ 248 w 384"/>
              <a:gd name="connsiteY81" fmla="*/ 717 h 738"/>
              <a:gd name="connsiteX82" fmla="*/ 237 w 384"/>
              <a:gd name="connsiteY82" fmla="*/ 711 h 738"/>
              <a:gd name="connsiteX83" fmla="*/ 221 w 384"/>
              <a:gd name="connsiteY83" fmla="*/ 706 h 738"/>
              <a:gd name="connsiteX84" fmla="*/ 211 w 384"/>
              <a:gd name="connsiteY84" fmla="*/ 701 h 738"/>
              <a:gd name="connsiteX85" fmla="*/ 195 w 384"/>
              <a:gd name="connsiteY85" fmla="*/ 696 h 738"/>
              <a:gd name="connsiteX86" fmla="*/ 179 w 384"/>
              <a:gd name="connsiteY86" fmla="*/ 685 h 738"/>
              <a:gd name="connsiteX87" fmla="*/ 169 w 384"/>
              <a:gd name="connsiteY87" fmla="*/ 675 h 738"/>
              <a:gd name="connsiteX88" fmla="*/ 153 w 384"/>
              <a:gd name="connsiteY88" fmla="*/ 664 h 738"/>
              <a:gd name="connsiteX89" fmla="*/ 121 w 384"/>
              <a:gd name="connsiteY89" fmla="*/ 638 h 738"/>
              <a:gd name="connsiteX90" fmla="*/ 95 w 384"/>
              <a:gd name="connsiteY90" fmla="*/ 611 h 738"/>
              <a:gd name="connsiteX91" fmla="*/ 84 w 384"/>
              <a:gd name="connsiteY91" fmla="*/ 601 h 738"/>
              <a:gd name="connsiteX92" fmla="*/ 74 w 384"/>
              <a:gd name="connsiteY92" fmla="*/ 585 h 738"/>
              <a:gd name="connsiteX93" fmla="*/ 63 w 384"/>
              <a:gd name="connsiteY93" fmla="*/ 569 h 738"/>
              <a:gd name="connsiteX94" fmla="*/ 53 w 384"/>
              <a:gd name="connsiteY94" fmla="*/ 553 h 738"/>
              <a:gd name="connsiteX95" fmla="*/ 47 w 384"/>
              <a:gd name="connsiteY95" fmla="*/ 538 h 738"/>
              <a:gd name="connsiteX96" fmla="*/ 37 w 384"/>
              <a:gd name="connsiteY96" fmla="*/ 522 h 738"/>
              <a:gd name="connsiteX97" fmla="*/ 32 w 384"/>
              <a:gd name="connsiteY97" fmla="*/ 506 h 738"/>
              <a:gd name="connsiteX98" fmla="*/ 21 w 384"/>
              <a:gd name="connsiteY98" fmla="*/ 490 h 738"/>
              <a:gd name="connsiteX99" fmla="*/ 16 w 384"/>
              <a:gd name="connsiteY99" fmla="*/ 480 h 738"/>
              <a:gd name="connsiteX100" fmla="*/ 16 w 384"/>
              <a:gd name="connsiteY100" fmla="*/ 464 h 738"/>
              <a:gd name="connsiteX101" fmla="*/ 11 w 384"/>
              <a:gd name="connsiteY101" fmla="*/ 448 h 738"/>
              <a:gd name="connsiteX102" fmla="*/ 11 w 384"/>
              <a:gd name="connsiteY102" fmla="*/ 432 h 738"/>
              <a:gd name="connsiteX103" fmla="*/ 5 w 384"/>
              <a:gd name="connsiteY103" fmla="*/ 401 h 738"/>
              <a:gd name="connsiteX104" fmla="*/ 0 w 384"/>
              <a:gd name="connsiteY104" fmla="*/ 364 h 738"/>
              <a:gd name="connsiteX105" fmla="*/ 0 w 384"/>
              <a:gd name="connsiteY105" fmla="*/ 332 h 738"/>
              <a:gd name="connsiteX106" fmla="*/ 0 w 384"/>
              <a:gd name="connsiteY106" fmla="*/ 295 h 738"/>
              <a:gd name="connsiteX107" fmla="*/ 0 w 384"/>
              <a:gd name="connsiteY107" fmla="*/ 258 h 738"/>
              <a:gd name="connsiteX108" fmla="*/ 0 w 384"/>
              <a:gd name="connsiteY108" fmla="*/ 222 h 738"/>
              <a:gd name="connsiteX109" fmla="*/ 5 w 384"/>
              <a:gd name="connsiteY109" fmla="*/ 179 h 738"/>
              <a:gd name="connsiteX110" fmla="*/ 11 w 384"/>
              <a:gd name="connsiteY110" fmla="*/ 137 h 738"/>
              <a:gd name="connsiteX111" fmla="*/ 11 w 384"/>
              <a:gd name="connsiteY111" fmla="*/ 121 h 738"/>
              <a:gd name="connsiteX112" fmla="*/ 11 w 384"/>
              <a:gd name="connsiteY112" fmla="*/ 106 h 738"/>
              <a:gd name="connsiteX113" fmla="*/ 11 w 384"/>
              <a:gd name="connsiteY113" fmla="*/ 90 h 738"/>
              <a:gd name="connsiteX114" fmla="*/ 16 w 384"/>
              <a:gd name="connsiteY114" fmla="*/ 79 h 738"/>
              <a:gd name="connsiteX115" fmla="*/ 16 w 384"/>
              <a:gd name="connsiteY115" fmla="*/ 69 h 738"/>
              <a:gd name="connsiteX116" fmla="*/ 16 w 384"/>
              <a:gd name="connsiteY116" fmla="*/ 64 h 738"/>
              <a:gd name="connsiteX117" fmla="*/ 16 w 384"/>
              <a:gd name="connsiteY117" fmla="*/ 58 h 738"/>
              <a:gd name="connsiteX118" fmla="*/ 11 w 384"/>
              <a:gd name="connsiteY118" fmla="*/ 53 h 738"/>
              <a:gd name="connsiteX119" fmla="*/ 11 w 384"/>
              <a:gd name="connsiteY119" fmla="*/ 53 h 738"/>
              <a:gd name="connsiteX120" fmla="*/ 5 w 384"/>
              <a:gd name="connsiteY120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27 w 384"/>
              <a:gd name="connsiteY57" fmla="*/ 590 h 738"/>
              <a:gd name="connsiteX58" fmla="*/ 332 w 384"/>
              <a:gd name="connsiteY58" fmla="*/ 574 h 738"/>
              <a:gd name="connsiteX59" fmla="*/ 332 w 384"/>
              <a:gd name="connsiteY59" fmla="*/ 559 h 738"/>
              <a:gd name="connsiteX60" fmla="*/ 363 w 384"/>
              <a:gd name="connsiteY60" fmla="*/ 601 h 738"/>
              <a:gd name="connsiteX61" fmla="*/ 369 w 384"/>
              <a:gd name="connsiteY61" fmla="*/ 648 h 738"/>
              <a:gd name="connsiteX62" fmla="*/ 369 w 384"/>
              <a:gd name="connsiteY62" fmla="*/ 664 h 738"/>
              <a:gd name="connsiteX63" fmla="*/ 374 w 384"/>
              <a:gd name="connsiteY63" fmla="*/ 675 h 738"/>
              <a:gd name="connsiteX64" fmla="*/ 374 w 384"/>
              <a:gd name="connsiteY64" fmla="*/ 685 h 738"/>
              <a:gd name="connsiteX65" fmla="*/ 379 w 384"/>
              <a:gd name="connsiteY65" fmla="*/ 696 h 738"/>
              <a:gd name="connsiteX66" fmla="*/ 379 w 384"/>
              <a:gd name="connsiteY66" fmla="*/ 701 h 738"/>
              <a:gd name="connsiteX67" fmla="*/ 384 w 384"/>
              <a:gd name="connsiteY67" fmla="*/ 711 h 738"/>
              <a:gd name="connsiteX68" fmla="*/ 384 w 384"/>
              <a:gd name="connsiteY68" fmla="*/ 717 h 738"/>
              <a:gd name="connsiteX69" fmla="*/ 384 w 384"/>
              <a:gd name="connsiteY69" fmla="*/ 722 h 738"/>
              <a:gd name="connsiteX70" fmla="*/ 384 w 384"/>
              <a:gd name="connsiteY70" fmla="*/ 727 h 738"/>
              <a:gd name="connsiteX71" fmla="*/ 379 w 384"/>
              <a:gd name="connsiteY71" fmla="*/ 732 h 738"/>
              <a:gd name="connsiteX72" fmla="*/ 374 w 384"/>
              <a:gd name="connsiteY72" fmla="*/ 738 h 738"/>
              <a:gd name="connsiteX73" fmla="*/ 363 w 384"/>
              <a:gd name="connsiteY73" fmla="*/ 738 h 738"/>
              <a:gd name="connsiteX74" fmla="*/ 353 w 384"/>
              <a:gd name="connsiteY74" fmla="*/ 738 h 738"/>
              <a:gd name="connsiteX75" fmla="*/ 337 w 384"/>
              <a:gd name="connsiteY75" fmla="*/ 738 h 738"/>
              <a:gd name="connsiteX76" fmla="*/ 321 w 384"/>
              <a:gd name="connsiteY76" fmla="*/ 732 h 738"/>
              <a:gd name="connsiteX77" fmla="*/ 300 w 384"/>
              <a:gd name="connsiteY77" fmla="*/ 732 h 738"/>
              <a:gd name="connsiteX78" fmla="*/ 279 w 384"/>
              <a:gd name="connsiteY78" fmla="*/ 727 h 738"/>
              <a:gd name="connsiteX79" fmla="*/ 258 w 384"/>
              <a:gd name="connsiteY79" fmla="*/ 722 h 738"/>
              <a:gd name="connsiteX80" fmla="*/ 248 w 384"/>
              <a:gd name="connsiteY80" fmla="*/ 717 h 738"/>
              <a:gd name="connsiteX81" fmla="*/ 237 w 384"/>
              <a:gd name="connsiteY81" fmla="*/ 711 h 738"/>
              <a:gd name="connsiteX82" fmla="*/ 221 w 384"/>
              <a:gd name="connsiteY82" fmla="*/ 706 h 738"/>
              <a:gd name="connsiteX83" fmla="*/ 211 w 384"/>
              <a:gd name="connsiteY83" fmla="*/ 701 h 738"/>
              <a:gd name="connsiteX84" fmla="*/ 195 w 384"/>
              <a:gd name="connsiteY84" fmla="*/ 696 h 738"/>
              <a:gd name="connsiteX85" fmla="*/ 179 w 384"/>
              <a:gd name="connsiteY85" fmla="*/ 685 h 738"/>
              <a:gd name="connsiteX86" fmla="*/ 169 w 384"/>
              <a:gd name="connsiteY86" fmla="*/ 675 h 738"/>
              <a:gd name="connsiteX87" fmla="*/ 153 w 384"/>
              <a:gd name="connsiteY87" fmla="*/ 664 h 738"/>
              <a:gd name="connsiteX88" fmla="*/ 121 w 384"/>
              <a:gd name="connsiteY88" fmla="*/ 638 h 738"/>
              <a:gd name="connsiteX89" fmla="*/ 95 w 384"/>
              <a:gd name="connsiteY89" fmla="*/ 611 h 738"/>
              <a:gd name="connsiteX90" fmla="*/ 84 w 384"/>
              <a:gd name="connsiteY90" fmla="*/ 601 h 738"/>
              <a:gd name="connsiteX91" fmla="*/ 74 w 384"/>
              <a:gd name="connsiteY91" fmla="*/ 585 h 738"/>
              <a:gd name="connsiteX92" fmla="*/ 63 w 384"/>
              <a:gd name="connsiteY92" fmla="*/ 569 h 738"/>
              <a:gd name="connsiteX93" fmla="*/ 53 w 384"/>
              <a:gd name="connsiteY93" fmla="*/ 553 h 738"/>
              <a:gd name="connsiteX94" fmla="*/ 47 w 384"/>
              <a:gd name="connsiteY94" fmla="*/ 538 h 738"/>
              <a:gd name="connsiteX95" fmla="*/ 37 w 384"/>
              <a:gd name="connsiteY95" fmla="*/ 522 h 738"/>
              <a:gd name="connsiteX96" fmla="*/ 32 w 384"/>
              <a:gd name="connsiteY96" fmla="*/ 506 h 738"/>
              <a:gd name="connsiteX97" fmla="*/ 21 w 384"/>
              <a:gd name="connsiteY97" fmla="*/ 490 h 738"/>
              <a:gd name="connsiteX98" fmla="*/ 16 w 384"/>
              <a:gd name="connsiteY98" fmla="*/ 480 h 738"/>
              <a:gd name="connsiteX99" fmla="*/ 16 w 384"/>
              <a:gd name="connsiteY99" fmla="*/ 464 h 738"/>
              <a:gd name="connsiteX100" fmla="*/ 11 w 384"/>
              <a:gd name="connsiteY100" fmla="*/ 448 h 738"/>
              <a:gd name="connsiteX101" fmla="*/ 11 w 384"/>
              <a:gd name="connsiteY101" fmla="*/ 432 h 738"/>
              <a:gd name="connsiteX102" fmla="*/ 5 w 384"/>
              <a:gd name="connsiteY102" fmla="*/ 401 h 738"/>
              <a:gd name="connsiteX103" fmla="*/ 0 w 384"/>
              <a:gd name="connsiteY103" fmla="*/ 364 h 738"/>
              <a:gd name="connsiteX104" fmla="*/ 0 w 384"/>
              <a:gd name="connsiteY104" fmla="*/ 332 h 738"/>
              <a:gd name="connsiteX105" fmla="*/ 0 w 384"/>
              <a:gd name="connsiteY105" fmla="*/ 295 h 738"/>
              <a:gd name="connsiteX106" fmla="*/ 0 w 384"/>
              <a:gd name="connsiteY106" fmla="*/ 258 h 738"/>
              <a:gd name="connsiteX107" fmla="*/ 0 w 384"/>
              <a:gd name="connsiteY107" fmla="*/ 222 h 738"/>
              <a:gd name="connsiteX108" fmla="*/ 5 w 384"/>
              <a:gd name="connsiteY108" fmla="*/ 179 h 738"/>
              <a:gd name="connsiteX109" fmla="*/ 11 w 384"/>
              <a:gd name="connsiteY109" fmla="*/ 137 h 738"/>
              <a:gd name="connsiteX110" fmla="*/ 11 w 384"/>
              <a:gd name="connsiteY110" fmla="*/ 121 h 738"/>
              <a:gd name="connsiteX111" fmla="*/ 11 w 384"/>
              <a:gd name="connsiteY111" fmla="*/ 106 h 738"/>
              <a:gd name="connsiteX112" fmla="*/ 11 w 384"/>
              <a:gd name="connsiteY112" fmla="*/ 90 h 738"/>
              <a:gd name="connsiteX113" fmla="*/ 16 w 384"/>
              <a:gd name="connsiteY113" fmla="*/ 79 h 738"/>
              <a:gd name="connsiteX114" fmla="*/ 16 w 384"/>
              <a:gd name="connsiteY114" fmla="*/ 69 h 738"/>
              <a:gd name="connsiteX115" fmla="*/ 16 w 384"/>
              <a:gd name="connsiteY115" fmla="*/ 64 h 738"/>
              <a:gd name="connsiteX116" fmla="*/ 16 w 384"/>
              <a:gd name="connsiteY116" fmla="*/ 58 h 738"/>
              <a:gd name="connsiteX117" fmla="*/ 11 w 384"/>
              <a:gd name="connsiteY117" fmla="*/ 53 h 738"/>
              <a:gd name="connsiteX118" fmla="*/ 11 w 384"/>
              <a:gd name="connsiteY118" fmla="*/ 53 h 738"/>
              <a:gd name="connsiteX119" fmla="*/ 5 w 384"/>
              <a:gd name="connsiteY119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32 w 384"/>
              <a:gd name="connsiteY57" fmla="*/ 574 h 738"/>
              <a:gd name="connsiteX58" fmla="*/ 332 w 384"/>
              <a:gd name="connsiteY58" fmla="*/ 559 h 738"/>
              <a:gd name="connsiteX59" fmla="*/ 363 w 384"/>
              <a:gd name="connsiteY59" fmla="*/ 601 h 738"/>
              <a:gd name="connsiteX60" fmla="*/ 369 w 384"/>
              <a:gd name="connsiteY60" fmla="*/ 648 h 738"/>
              <a:gd name="connsiteX61" fmla="*/ 369 w 384"/>
              <a:gd name="connsiteY61" fmla="*/ 664 h 738"/>
              <a:gd name="connsiteX62" fmla="*/ 374 w 384"/>
              <a:gd name="connsiteY62" fmla="*/ 675 h 738"/>
              <a:gd name="connsiteX63" fmla="*/ 374 w 384"/>
              <a:gd name="connsiteY63" fmla="*/ 685 h 738"/>
              <a:gd name="connsiteX64" fmla="*/ 379 w 384"/>
              <a:gd name="connsiteY64" fmla="*/ 696 h 738"/>
              <a:gd name="connsiteX65" fmla="*/ 379 w 384"/>
              <a:gd name="connsiteY65" fmla="*/ 701 h 738"/>
              <a:gd name="connsiteX66" fmla="*/ 384 w 384"/>
              <a:gd name="connsiteY66" fmla="*/ 711 h 738"/>
              <a:gd name="connsiteX67" fmla="*/ 384 w 384"/>
              <a:gd name="connsiteY67" fmla="*/ 717 h 738"/>
              <a:gd name="connsiteX68" fmla="*/ 384 w 384"/>
              <a:gd name="connsiteY68" fmla="*/ 722 h 738"/>
              <a:gd name="connsiteX69" fmla="*/ 384 w 384"/>
              <a:gd name="connsiteY69" fmla="*/ 727 h 738"/>
              <a:gd name="connsiteX70" fmla="*/ 379 w 384"/>
              <a:gd name="connsiteY70" fmla="*/ 732 h 738"/>
              <a:gd name="connsiteX71" fmla="*/ 374 w 384"/>
              <a:gd name="connsiteY71" fmla="*/ 738 h 738"/>
              <a:gd name="connsiteX72" fmla="*/ 363 w 384"/>
              <a:gd name="connsiteY72" fmla="*/ 738 h 738"/>
              <a:gd name="connsiteX73" fmla="*/ 353 w 384"/>
              <a:gd name="connsiteY73" fmla="*/ 738 h 738"/>
              <a:gd name="connsiteX74" fmla="*/ 337 w 384"/>
              <a:gd name="connsiteY74" fmla="*/ 738 h 738"/>
              <a:gd name="connsiteX75" fmla="*/ 321 w 384"/>
              <a:gd name="connsiteY75" fmla="*/ 732 h 738"/>
              <a:gd name="connsiteX76" fmla="*/ 300 w 384"/>
              <a:gd name="connsiteY76" fmla="*/ 732 h 738"/>
              <a:gd name="connsiteX77" fmla="*/ 279 w 384"/>
              <a:gd name="connsiteY77" fmla="*/ 727 h 738"/>
              <a:gd name="connsiteX78" fmla="*/ 258 w 384"/>
              <a:gd name="connsiteY78" fmla="*/ 722 h 738"/>
              <a:gd name="connsiteX79" fmla="*/ 248 w 384"/>
              <a:gd name="connsiteY79" fmla="*/ 717 h 738"/>
              <a:gd name="connsiteX80" fmla="*/ 237 w 384"/>
              <a:gd name="connsiteY80" fmla="*/ 711 h 738"/>
              <a:gd name="connsiteX81" fmla="*/ 221 w 384"/>
              <a:gd name="connsiteY81" fmla="*/ 706 h 738"/>
              <a:gd name="connsiteX82" fmla="*/ 211 w 384"/>
              <a:gd name="connsiteY82" fmla="*/ 701 h 738"/>
              <a:gd name="connsiteX83" fmla="*/ 195 w 384"/>
              <a:gd name="connsiteY83" fmla="*/ 696 h 738"/>
              <a:gd name="connsiteX84" fmla="*/ 179 w 384"/>
              <a:gd name="connsiteY84" fmla="*/ 685 h 738"/>
              <a:gd name="connsiteX85" fmla="*/ 169 w 384"/>
              <a:gd name="connsiteY85" fmla="*/ 675 h 738"/>
              <a:gd name="connsiteX86" fmla="*/ 153 w 384"/>
              <a:gd name="connsiteY86" fmla="*/ 664 h 738"/>
              <a:gd name="connsiteX87" fmla="*/ 121 w 384"/>
              <a:gd name="connsiteY87" fmla="*/ 638 h 738"/>
              <a:gd name="connsiteX88" fmla="*/ 95 w 384"/>
              <a:gd name="connsiteY88" fmla="*/ 611 h 738"/>
              <a:gd name="connsiteX89" fmla="*/ 84 w 384"/>
              <a:gd name="connsiteY89" fmla="*/ 601 h 738"/>
              <a:gd name="connsiteX90" fmla="*/ 74 w 384"/>
              <a:gd name="connsiteY90" fmla="*/ 585 h 738"/>
              <a:gd name="connsiteX91" fmla="*/ 63 w 384"/>
              <a:gd name="connsiteY91" fmla="*/ 569 h 738"/>
              <a:gd name="connsiteX92" fmla="*/ 53 w 384"/>
              <a:gd name="connsiteY92" fmla="*/ 553 h 738"/>
              <a:gd name="connsiteX93" fmla="*/ 47 w 384"/>
              <a:gd name="connsiteY93" fmla="*/ 538 h 738"/>
              <a:gd name="connsiteX94" fmla="*/ 37 w 384"/>
              <a:gd name="connsiteY94" fmla="*/ 522 h 738"/>
              <a:gd name="connsiteX95" fmla="*/ 32 w 384"/>
              <a:gd name="connsiteY95" fmla="*/ 506 h 738"/>
              <a:gd name="connsiteX96" fmla="*/ 21 w 384"/>
              <a:gd name="connsiteY96" fmla="*/ 490 h 738"/>
              <a:gd name="connsiteX97" fmla="*/ 16 w 384"/>
              <a:gd name="connsiteY97" fmla="*/ 480 h 738"/>
              <a:gd name="connsiteX98" fmla="*/ 16 w 384"/>
              <a:gd name="connsiteY98" fmla="*/ 464 h 738"/>
              <a:gd name="connsiteX99" fmla="*/ 11 w 384"/>
              <a:gd name="connsiteY99" fmla="*/ 448 h 738"/>
              <a:gd name="connsiteX100" fmla="*/ 11 w 384"/>
              <a:gd name="connsiteY100" fmla="*/ 432 h 738"/>
              <a:gd name="connsiteX101" fmla="*/ 5 w 384"/>
              <a:gd name="connsiteY101" fmla="*/ 401 h 738"/>
              <a:gd name="connsiteX102" fmla="*/ 0 w 384"/>
              <a:gd name="connsiteY102" fmla="*/ 364 h 738"/>
              <a:gd name="connsiteX103" fmla="*/ 0 w 384"/>
              <a:gd name="connsiteY103" fmla="*/ 332 h 738"/>
              <a:gd name="connsiteX104" fmla="*/ 0 w 384"/>
              <a:gd name="connsiteY104" fmla="*/ 295 h 738"/>
              <a:gd name="connsiteX105" fmla="*/ 0 w 384"/>
              <a:gd name="connsiteY105" fmla="*/ 258 h 738"/>
              <a:gd name="connsiteX106" fmla="*/ 0 w 384"/>
              <a:gd name="connsiteY106" fmla="*/ 222 h 738"/>
              <a:gd name="connsiteX107" fmla="*/ 5 w 384"/>
              <a:gd name="connsiteY107" fmla="*/ 179 h 738"/>
              <a:gd name="connsiteX108" fmla="*/ 11 w 384"/>
              <a:gd name="connsiteY108" fmla="*/ 137 h 738"/>
              <a:gd name="connsiteX109" fmla="*/ 11 w 384"/>
              <a:gd name="connsiteY109" fmla="*/ 121 h 738"/>
              <a:gd name="connsiteX110" fmla="*/ 11 w 384"/>
              <a:gd name="connsiteY110" fmla="*/ 106 h 738"/>
              <a:gd name="connsiteX111" fmla="*/ 11 w 384"/>
              <a:gd name="connsiteY111" fmla="*/ 90 h 738"/>
              <a:gd name="connsiteX112" fmla="*/ 16 w 384"/>
              <a:gd name="connsiteY112" fmla="*/ 79 h 738"/>
              <a:gd name="connsiteX113" fmla="*/ 16 w 384"/>
              <a:gd name="connsiteY113" fmla="*/ 69 h 738"/>
              <a:gd name="connsiteX114" fmla="*/ 16 w 384"/>
              <a:gd name="connsiteY114" fmla="*/ 64 h 738"/>
              <a:gd name="connsiteX115" fmla="*/ 16 w 384"/>
              <a:gd name="connsiteY115" fmla="*/ 58 h 738"/>
              <a:gd name="connsiteX116" fmla="*/ 11 w 384"/>
              <a:gd name="connsiteY116" fmla="*/ 53 h 738"/>
              <a:gd name="connsiteX117" fmla="*/ 11 w 384"/>
              <a:gd name="connsiteY117" fmla="*/ 53 h 738"/>
              <a:gd name="connsiteX118" fmla="*/ 5 w 384"/>
              <a:gd name="connsiteY118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32 w 384"/>
              <a:gd name="connsiteY57" fmla="*/ 559 h 738"/>
              <a:gd name="connsiteX58" fmla="*/ 363 w 384"/>
              <a:gd name="connsiteY58" fmla="*/ 601 h 738"/>
              <a:gd name="connsiteX59" fmla="*/ 369 w 384"/>
              <a:gd name="connsiteY59" fmla="*/ 648 h 738"/>
              <a:gd name="connsiteX60" fmla="*/ 369 w 384"/>
              <a:gd name="connsiteY60" fmla="*/ 664 h 738"/>
              <a:gd name="connsiteX61" fmla="*/ 374 w 384"/>
              <a:gd name="connsiteY61" fmla="*/ 675 h 738"/>
              <a:gd name="connsiteX62" fmla="*/ 374 w 384"/>
              <a:gd name="connsiteY62" fmla="*/ 685 h 738"/>
              <a:gd name="connsiteX63" fmla="*/ 379 w 384"/>
              <a:gd name="connsiteY63" fmla="*/ 696 h 738"/>
              <a:gd name="connsiteX64" fmla="*/ 379 w 384"/>
              <a:gd name="connsiteY64" fmla="*/ 701 h 738"/>
              <a:gd name="connsiteX65" fmla="*/ 384 w 384"/>
              <a:gd name="connsiteY65" fmla="*/ 711 h 738"/>
              <a:gd name="connsiteX66" fmla="*/ 384 w 384"/>
              <a:gd name="connsiteY66" fmla="*/ 717 h 738"/>
              <a:gd name="connsiteX67" fmla="*/ 384 w 384"/>
              <a:gd name="connsiteY67" fmla="*/ 722 h 738"/>
              <a:gd name="connsiteX68" fmla="*/ 384 w 384"/>
              <a:gd name="connsiteY68" fmla="*/ 727 h 738"/>
              <a:gd name="connsiteX69" fmla="*/ 379 w 384"/>
              <a:gd name="connsiteY69" fmla="*/ 732 h 738"/>
              <a:gd name="connsiteX70" fmla="*/ 374 w 384"/>
              <a:gd name="connsiteY70" fmla="*/ 738 h 738"/>
              <a:gd name="connsiteX71" fmla="*/ 363 w 384"/>
              <a:gd name="connsiteY71" fmla="*/ 738 h 738"/>
              <a:gd name="connsiteX72" fmla="*/ 353 w 384"/>
              <a:gd name="connsiteY72" fmla="*/ 738 h 738"/>
              <a:gd name="connsiteX73" fmla="*/ 337 w 384"/>
              <a:gd name="connsiteY73" fmla="*/ 738 h 738"/>
              <a:gd name="connsiteX74" fmla="*/ 321 w 384"/>
              <a:gd name="connsiteY74" fmla="*/ 732 h 738"/>
              <a:gd name="connsiteX75" fmla="*/ 300 w 384"/>
              <a:gd name="connsiteY75" fmla="*/ 732 h 738"/>
              <a:gd name="connsiteX76" fmla="*/ 279 w 384"/>
              <a:gd name="connsiteY76" fmla="*/ 727 h 738"/>
              <a:gd name="connsiteX77" fmla="*/ 258 w 384"/>
              <a:gd name="connsiteY77" fmla="*/ 722 h 738"/>
              <a:gd name="connsiteX78" fmla="*/ 248 w 384"/>
              <a:gd name="connsiteY78" fmla="*/ 717 h 738"/>
              <a:gd name="connsiteX79" fmla="*/ 237 w 384"/>
              <a:gd name="connsiteY79" fmla="*/ 711 h 738"/>
              <a:gd name="connsiteX80" fmla="*/ 221 w 384"/>
              <a:gd name="connsiteY80" fmla="*/ 706 h 738"/>
              <a:gd name="connsiteX81" fmla="*/ 211 w 384"/>
              <a:gd name="connsiteY81" fmla="*/ 701 h 738"/>
              <a:gd name="connsiteX82" fmla="*/ 195 w 384"/>
              <a:gd name="connsiteY82" fmla="*/ 696 h 738"/>
              <a:gd name="connsiteX83" fmla="*/ 179 w 384"/>
              <a:gd name="connsiteY83" fmla="*/ 685 h 738"/>
              <a:gd name="connsiteX84" fmla="*/ 169 w 384"/>
              <a:gd name="connsiteY84" fmla="*/ 675 h 738"/>
              <a:gd name="connsiteX85" fmla="*/ 153 w 384"/>
              <a:gd name="connsiteY85" fmla="*/ 664 h 738"/>
              <a:gd name="connsiteX86" fmla="*/ 121 w 384"/>
              <a:gd name="connsiteY86" fmla="*/ 638 h 738"/>
              <a:gd name="connsiteX87" fmla="*/ 95 w 384"/>
              <a:gd name="connsiteY87" fmla="*/ 611 h 738"/>
              <a:gd name="connsiteX88" fmla="*/ 84 w 384"/>
              <a:gd name="connsiteY88" fmla="*/ 601 h 738"/>
              <a:gd name="connsiteX89" fmla="*/ 74 w 384"/>
              <a:gd name="connsiteY89" fmla="*/ 585 h 738"/>
              <a:gd name="connsiteX90" fmla="*/ 63 w 384"/>
              <a:gd name="connsiteY90" fmla="*/ 569 h 738"/>
              <a:gd name="connsiteX91" fmla="*/ 53 w 384"/>
              <a:gd name="connsiteY91" fmla="*/ 553 h 738"/>
              <a:gd name="connsiteX92" fmla="*/ 47 w 384"/>
              <a:gd name="connsiteY92" fmla="*/ 538 h 738"/>
              <a:gd name="connsiteX93" fmla="*/ 37 w 384"/>
              <a:gd name="connsiteY93" fmla="*/ 522 h 738"/>
              <a:gd name="connsiteX94" fmla="*/ 32 w 384"/>
              <a:gd name="connsiteY94" fmla="*/ 506 h 738"/>
              <a:gd name="connsiteX95" fmla="*/ 21 w 384"/>
              <a:gd name="connsiteY95" fmla="*/ 490 h 738"/>
              <a:gd name="connsiteX96" fmla="*/ 16 w 384"/>
              <a:gd name="connsiteY96" fmla="*/ 480 h 738"/>
              <a:gd name="connsiteX97" fmla="*/ 16 w 384"/>
              <a:gd name="connsiteY97" fmla="*/ 464 h 738"/>
              <a:gd name="connsiteX98" fmla="*/ 11 w 384"/>
              <a:gd name="connsiteY98" fmla="*/ 448 h 738"/>
              <a:gd name="connsiteX99" fmla="*/ 11 w 384"/>
              <a:gd name="connsiteY99" fmla="*/ 432 h 738"/>
              <a:gd name="connsiteX100" fmla="*/ 5 w 384"/>
              <a:gd name="connsiteY100" fmla="*/ 401 h 738"/>
              <a:gd name="connsiteX101" fmla="*/ 0 w 384"/>
              <a:gd name="connsiteY101" fmla="*/ 364 h 738"/>
              <a:gd name="connsiteX102" fmla="*/ 0 w 384"/>
              <a:gd name="connsiteY102" fmla="*/ 332 h 738"/>
              <a:gd name="connsiteX103" fmla="*/ 0 w 384"/>
              <a:gd name="connsiteY103" fmla="*/ 295 h 738"/>
              <a:gd name="connsiteX104" fmla="*/ 0 w 384"/>
              <a:gd name="connsiteY104" fmla="*/ 258 h 738"/>
              <a:gd name="connsiteX105" fmla="*/ 0 w 384"/>
              <a:gd name="connsiteY105" fmla="*/ 222 h 738"/>
              <a:gd name="connsiteX106" fmla="*/ 5 w 384"/>
              <a:gd name="connsiteY106" fmla="*/ 179 h 738"/>
              <a:gd name="connsiteX107" fmla="*/ 11 w 384"/>
              <a:gd name="connsiteY107" fmla="*/ 137 h 738"/>
              <a:gd name="connsiteX108" fmla="*/ 11 w 384"/>
              <a:gd name="connsiteY108" fmla="*/ 121 h 738"/>
              <a:gd name="connsiteX109" fmla="*/ 11 w 384"/>
              <a:gd name="connsiteY109" fmla="*/ 106 h 738"/>
              <a:gd name="connsiteX110" fmla="*/ 11 w 384"/>
              <a:gd name="connsiteY110" fmla="*/ 90 h 738"/>
              <a:gd name="connsiteX111" fmla="*/ 16 w 384"/>
              <a:gd name="connsiteY111" fmla="*/ 79 h 738"/>
              <a:gd name="connsiteX112" fmla="*/ 16 w 384"/>
              <a:gd name="connsiteY112" fmla="*/ 69 h 738"/>
              <a:gd name="connsiteX113" fmla="*/ 16 w 384"/>
              <a:gd name="connsiteY113" fmla="*/ 64 h 738"/>
              <a:gd name="connsiteX114" fmla="*/ 16 w 384"/>
              <a:gd name="connsiteY114" fmla="*/ 58 h 738"/>
              <a:gd name="connsiteX115" fmla="*/ 11 w 384"/>
              <a:gd name="connsiteY115" fmla="*/ 53 h 738"/>
              <a:gd name="connsiteX116" fmla="*/ 11 w 384"/>
              <a:gd name="connsiteY116" fmla="*/ 53 h 738"/>
              <a:gd name="connsiteX117" fmla="*/ 5 w 384"/>
              <a:gd name="connsiteY117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16 w 384"/>
              <a:gd name="connsiteY55" fmla="*/ 622 h 738"/>
              <a:gd name="connsiteX56" fmla="*/ 321 w 384"/>
              <a:gd name="connsiteY56" fmla="*/ 606 h 738"/>
              <a:gd name="connsiteX57" fmla="*/ 363 w 384"/>
              <a:gd name="connsiteY57" fmla="*/ 601 h 738"/>
              <a:gd name="connsiteX58" fmla="*/ 369 w 384"/>
              <a:gd name="connsiteY58" fmla="*/ 648 h 738"/>
              <a:gd name="connsiteX59" fmla="*/ 369 w 384"/>
              <a:gd name="connsiteY59" fmla="*/ 664 h 738"/>
              <a:gd name="connsiteX60" fmla="*/ 374 w 384"/>
              <a:gd name="connsiteY60" fmla="*/ 675 h 738"/>
              <a:gd name="connsiteX61" fmla="*/ 374 w 384"/>
              <a:gd name="connsiteY61" fmla="*/ 685 h 738"/>
              <a:gd name="connsiteX62" fmla="*/ 379 w 384"/>
              <a:gd name="connsiteY62" fmla="*/ 696 h 738"/>
              <a:gd name="connsiteX63" fmla="*/ 379 w 384"/>
              <a:gd name="connsiteY63" fmla="*/ 701 h 738"/>
              <a:gd name="connsiteX64" fmla="*/ 384 w 384"/>
              <a:gd name="connsiteY64" fmla="*/ 711 h 738"/>
              <a:gd name="connsiteX65" fmla="*/ 384 w 384"/>
              <a:gd name="connsiteY65" fmla="*/ 717 h 738"/>
              <a:gd name="connsiteX66" fmla="*/ 384 w 384"/>
              <a:gd name="connsiteY66" fmla="*/ 722 h 738"/>
              <a:gd name="connsiteX67" fmla="*/ 384 w 384"/>
              <a:gd name="connsiteY67" fmla="*/ 727 h 738"/>
              <a:gd name="connsiteX68" fmla="*/ 379 w 384"/>
              <a:gd name="connsiteY68" fmla="*/ 732 h 738"/>
              <a:gd name="connsiteX69" fmla="*/ 374 w 384"/>
              <a:gd name="connsiteY69" fmla="*/ 738 h 738"/>
              <a:gd name="connsiteX70" fmla="*/ 363 w 384"/>
              <a:gd name="connsiteY70" fmla="*/ 738 h 738"/>
              <a:gd name="connsiteX71" fmla="*/ 353 w 384"/>
              <a:gd name="connsiteY71" fmla="*/ 738 h 738"/>
              <a:gd name="connsiteX72" fmla="*/ 337 w 384"/>
              <a:gd name="connsiteY72" fmla="*/ 738 h 738"/>
              <a:gd name="connsiteX73" fmla="*/ 321 w 384"/>
              <a:gd name="connsiteY73" fmla="*/ 732 h 738"/>
              <a:gd name="connsiteX74" fmla="*/ 300 w 384"/>
              <a:gd name="connsiteY74" fmla="*/ 732 h 738"/>
              <a:gd name="connsiteX75" fmla="*/ 279 w 384"/>
              <a:gd name="connsiteY75" fmla="*/ 727 h 738"/>
              <a:gd name="connsiteX76" fmla="*/ 258 w 384"/>
              <a:gd name="connsiteY76" fmla="*/ 722 h 738"/>
              <a:gd name="connsiteX77" fmla="*/ 248 w 384"/>
              <a:gd name="connsiteY77" fmla="*/ 717 h 738"/>
              <a:gd name="connsiteX78" fmla="*/ 237 w 384"/>
              <a:gd name="connsiteY78" fmla="*/ 711 h 738"/>
              <a:gd name="connsiteX79" fmla="*/ 221 w 384"/>
              <a:gd name="connsiteY79" fmla="*/ 706 h 738"/>
              <a:gd name="connsiteX80" fmla="*/ 211 w 384"/>
              <a:gd name="connsiteY80" fmla="*/ 701 h 738"/>
              <a:gd name="connsiteX81" fmla="*/ 195 w 384"/>
              <a:gd name="connsiteY81" fmla="*/ 696 h 738"/>
              <a:gd name="connsiteX82" fmla="*/ 179 w 384"/>
              <a:gd name="connsiteY82" fmla="*/ 685 h 738"/>
              <a:gd name="connsiteX83" fmla="*/ 169 w 384"/>
              <a:gd name="connsiteY83" fmla="*/ 675 h 738"/>
              <a:gd name="connsiteX84" fmla="*/ 153 w 384"/>
              <a:gd name="connsiteY84" fmla="*/ 664 h 738"/>
              <a:gd name="connsiteX85" fmla="*/ 121 w 384"/>
              <a:gd name="connsiteY85" fmla="*/ 638 h 738"/>
              <a:gd name="connsiteX86" fmla="*/ 95 w 384"/>
              <a:gd name="connsiteY86" fmla="*/ 611 h 738"/>
              <a:gd name="connsiteX87" fmla="*/ 84 w 384"/>
              <a:gd name="connsiteY87" fmla="*/ 601 h 738"/>
              <a:gd name="connsiteX88" fmla="*/ 74 w 384"/>
              <a:gd name="connsiteY88" fmla="*/ 585 h 738"/>
              <a:gd name="connsiteX89" fmla="*/ 63 w 384"/>
              <a:gd name="connsiteY89" fmla="*/ 569 h 738"/>
              <a:gd name="connsiteX90" fmla="*/ 53 w 384"/>
              <a:gd name="connsiteY90" fmla="*/ 553 h 738"/>
              <a:gd name="connsiteX91" fmla="*/ 47 w 384"/>
              <a:gd name="connsiteY91" fmla="*/ 538 h 738"/>
              <a:gd name="connsiteX92" fmla="*/ 37 w 384"/>
              <a:gd name="connsiteY92" fmla="*/ 522 h 738"/>
              <a:gd name="connsiteX93" fmla="*/ 32 w 384"/>
              <a:gd name="connsiteY93" fmla="*/ 506 h 738"/>
              <a:gd name="connsiteX94" fmla="*/ 21 w 384"/>
              <a:gd name="connsiteY94" fmla="*/ 490 h 738"/>
              <a:gd name="connsiteX95" fmla="*/ 16 w 384"/>
              <a:gd name="connsiteY95" fmla="*/ 480 h 738"/>
              <a:gd name="connsiteX96" fmla="*/ 16 w 384"/>
              <a:gd name="connsiteY96" fmla="*/ 464 h 738"/>
              <a:gd name="connsiteX97" fmla="*/ 11 w 384"/>
              <a:gd name="connsiteY97" fmla="*/ 448 h 738"/>
              <a:gd name="connsiteX98" fmla="*/ 11 w 384"/>
              <a:gd name="connsiteY98" fmla="*/ 432 h 738"/>
              <a:gd name="connsiteX99" fmla="*/ 5 w 384"/>
              <a:gd name="connsiteY99" fmla="*/ 401 h 738"/>
              <a:gd name="connsiteX100" fmla="*/ 0 w 384"/>
              <a:gd name="connsiteY100" fmla="*/ 364 h 738"/>
              <a:gd name="connsiteX101" fmla="*/ 0 w 384"/>
              <a:gd name="connsiteY101" fmla="*/ 332 h 738"/>
              <a:gd name="connsiteX102" fmla="*/ 0 w 384"/>
              <a:gd name="connsiteY102" fmla="*/ 295 h 738"/>
              <a:gd name="connsiteX103" fmla="*/ 0 w 384"/>
              <a:gd name="connsiteY103" fmla="*/ 258 h 738"/>
              <a:gd name="connsiteX104" fmla="*/ 0 w 384"/>
              <a:gd name="connsiteY104" fmla="*/ 222 h 738"/>
              <a:gd name="connsiteX105" fmla="*/ 5 w 384"/>
              <a:gd name="connsiteY105" fmla="*/ 179 h 738"/>
              <a:gd name="connsiteX106" fmla="*/ 11 w 384"/>
              <a:gd name="connsiteY106" fmla="*/ 137 h 738"/>
              <a:gd name="connsiteX107" fmla="*/ 11 w 384"/>
              <a:gd name="connsiteY107" fmla="*/ 121 h 738"/>
              <a:gd name="connsiteX108" fmla="*/ 11 w 384"/>
              <a:gd name="connsiteY108" fmla="*/ 106 h 738"/>
              <a:gd name="connsiteX109" fmla="*/ 11 w 384"/>
              <a:gd name="connsiteY109" fmla="*/ 90 h 738"/>
              <a:gd name="connsiteX110" fmla="*/ 16 w 384"/>
              <a:gd name="connsiteY110" fmla="*/ 79 h 738"/>
              <a:gd name="connsiteX111" fmla="*/ 16 w 384"/>
              <a:gd name="connsiteY111" fmla="*/ 69 h 738"/>
              <a:gd name="connsiteX112" fmla="*/ 16 w 384"/>
              <a:gd name="connsiteY112" fmla="*/ 64 h 738"/>
              <a:gd name="connsiteX113" fmla="*/ 16 w 384"/>
              <a:gd name="connsiteY113" fmla="*/ 58 h 738"/>
              <a:gd name="connsiteX114" fmla="*/ 11 w 384"/>
              <a:gd name="connsiteY114" fmla="*/ 53 h 738"/>
              <a:gd name="connsiteX115" fmla="*/ 11 w 384"/>
              <a:gd name="connsiteY115" fmla="*/ 53 h 738"/>
              <a:gd name="connsiteX116" fmla="*/ 5 w 384"/>
              <a:gd name="connsiteY116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21 w 384"/>
              <a:gd name="connsiteY55" fmla="*/ 606 h 738"/>
              <a:gd name="connsiteX56" fmla="*/ 363 w 384"/>
              <a:gd name="connsiteY56" fmla="*/ 601 h 738"/>
              <a:gd name="connsiteX57" fmla="*/ 369 w 384"/>
              <a:gd name="connsiteY57" fmla="*/ 648 h 738"/>
              <a:gd name="connsiteX58" fmla="*/ 369 w 384"/>
              <a:gd name="connsiteY58" fmla="*/ 664 h 738"/>
              <a:gd name="connsiteX59" fmla="*/ 374 w 384"/>
              <a:gd name="connsiteY59" fmla="*/ 675 h 738"/>
              <a:gd name="connsiteX60" fmla="*/ 374 w 384"/>
              <a:gd name="connsiteY60" fmla="*/ 685 h 738"/>
              <a:gd name="connsiteX61" fmla="*/ 379 w 384"/>
              <a:gd name="connsiteY61" fmla="*/ 696 h 738"/>
              <a:gd name="connsiteX62" fmla="*/ 379 w 384"/>
              <a:gd name="connsiteY62" fmla="*/ 701 h 738"/>
              <a:gd name="connsiteX63" fmla="*/ 384 w 384"/>
              <a:gd name="connsiteY63" fmla="*/ 711 h 738"/>
              <a:gd name="connsiteX64" fmla="*/ 384 w 384"/>
              <a:gd name="connsiteY64" fmla="*/ 717 h 738"/>
              <a:gd name="connsiteX65" fmla="*/ 384 w 384"/>
              <a:gd name="connsiteY65" fmla="*/ 722 h 738"/>
              <a:gd name="connsiteX66" fmla="*/ 384 w 384"/>
              <a:gd name="connsiteY66" fmla="*/ 727 h 738"/>
              <a:gd name="connsiteX67" fmla="*/ 379 w 384"/>
              <a:gd name="connsiteY67" fmla="*/ 732 h 738"/>
              <a:gd name="connsiteX68" fmla="*/ 374 w 384"/>
              <a:gd name="connsiteY68" fmla="*/ 738 h 738"/>
              <a:gd name="connsiteX69" fmla="*/ 363 w 384"/>
              <a:gd name="connsiteY69" fmla="*/ 738 h 738"/>
              <a:gd name="connsiteX70" fmla="*/ 353 w 384"/>
              <a:gd name="connsiteY70" fmla="*/ 738 h 738"/>
              <a:gd name="connsiteX71" fmla="*/ 337 w 384"/>
              <a:gd name="connsiteY71" fmla="*/ 738 h 738"/>
              <a:gd name="connsiteX72" fmla="*/ 321 w 384"/>
              <a:gd name="connsiteY72" fmla="*/ 732 h 738"/>
              <a:gd name="connsiteX73" fmla="*/ 300 w 384"/>
              <a:gd name="connsiteY73" fmla="*/ 732 h 738"/>
              <a:gd name="connsiteX74" fmla="*/ 279 w 384"/>
              <a:gd name="connsiteY74" fmla="*/ 727 h 738"/>
              <a:gd name="connsiteX75" fmla="*/ 258 w 384"/>
              <a:gd name="connsiteY75" fmla="*/ 722 h 738"/>
              <a:gd name="connsiteX76" fmla="*/ 248 w 384"/>
              <a:gd name="connsiteY76" fmla="*/ 717 h 738"/>
              <a:gd name="connsiteX77" fmla="*/ 237 w 384"/>
              <a:gd name="connsiteY77" fmla="*/ 711 h 738"/>
              <a:gd name="connsiteX78" fmla="*/ 221 w 384"/>
              <a:gd name="connsiteY78" fmla="*/ 706 h 738"/>
              <a:gd name="connsiteX79" fmla="*/ 211 w 384"/>
              <a:gd name="connsiteY79" fmla="*/ 701 h 738"/>
              <a:gd name="connsiteX80" fmla="*/ 195 w 384"/>
              <a:gd name="connsiteY80" fmla="*/ 696 h 738"/>
              <a:gd name="connsiteX81" fmla="*/ 179 w 384"/>
              <a:gd name="connsiteY81" fmla="*/ 685 h 738"/>
              <a:gd name="connsiteX82" fmla="*/ 169 w 384"/>
              <a:gd name="connsiteY82" fmla="*/ 675 h 738"/>
              <a:gd name="connsiteX83" fmla="*/ 153 w 384"/>
              <a:gd name="connsiteY83" fmla="*/ 664 h 738"/>
              <a:gd name="connsiteX84" fmla="*/ 121 w 384"/>
              <a:gd name="connsiteY84" fmla="*/ 638 h 738"/>
              <a:gd name="connsiteX85" fmla="*/ 95 w 384"/>
              <a:gd name="connsiteY85" fmla="*/ 611 h 738"/>
              <a:gd name="connsiteX86" fmla="*/ 84 w 384"/>
              <a:gd name="connsiteY86" fmla="*/ 601 h 738"/>
              <a:gd name="connsiteX87" fmla="*/ 74 w 384"/>
              <a:gd name="connsiteY87" fmla="*/ 585 h 738"/>
              <a:gd name="connsiteX88" fmla="*/ 63 w 384"/>
              <a:gd name="connsiteY88" fmla="*/ 569 h 738"/>
              <a:gd name="connsiteX89" fmla="*/ 53 w 384"/>
              <a:gd name="connsiteY89" fmla="*/ 553 h 738"/>
              <a:gd name="connsiteX90" fmla="*/ 47 w 384"/>
              <a:gd name="connsiteY90" fmla="*/ 538 h 738"/>
              <a:gd name="connsiteX91" fmla="*/ 37 w 384"/>
              <a:gd name="connsiteY91" fmla="*/ 522 h 738"/>
              <a:gd name="connsiteX92" fmla="*/ 32 w 384"/>
              <a:gd name="connsiteY92" fmla="*/ 506 h 738"/>
              <a:gd name="connsiteX93" fmla="*/ 21 w 384"/>
              <a:gd name="connsiteY93" fmla="*/ 490 h 738"/>
              <a:gd name="connsiteX94" fmla="*/ 16 w 384"/>
              <a:gd name="connsiteY94" fmla="*/ 480 h 738"/>
              <a:gd name="connsiteX95" fmla="*/ 16 w 384"/>
              <a:gd name="connsiteY95" fmla="*/ 464 h 738"/>
              <a:gd name="connsiteX96" fmla="*/ 11 w 384"/>
              <a:gd name="connsiteY96" fmla="*/ 448 h 738"/>
              <a:gd name="connsiteX97" fmla="*/ 11 w 384"/>
              <a:gd name="connsiteY97" fmla="*/ 432 h 738"/>
              <a:gd name="connsiteX98" fmla="*/ 5 w 384"/>
              <a:gd name="connsiteY98" fmla="*/ 401 h 738"/>
              <a:gd name="connsiteX99" fmla="*/ 0 w 384"/>
              <a:gd name="connsiteY99" fmla="*/ 364 h 738"/>
              <a:gd name="connsiteX100" fmla="*/ 0 w 384"/>
              <a:gd name="connsiteY100" fmla="*/ 332 h 738"/>
              <a:gd name="connsiteX101" fmla="*/ 0 w 384"/>
              <a:gd name="connsiteY101" fmla="*/ 295 h 738"/>
              <a:gd name="connsiteX102" fmla="*/ 0 w 384"/>
              <a:gd name="connsiteY102" fmla="*/ 258 h 738"/>
              <a:gd name="connsiteX103" fmla="*/ 0 w 384"/>
              <a:gd name="connsiteY103" fmla="*/ 222 h 738"/>
              <a:gd name="connsiteX104" fmla="*/ 5 w 384"/>
              <a:gd name="connsiteY104" fmla="*/ 179 h 738"/>
              <a:gd name="connsiteX105" fmla="*/ 11 w 384"/>
              <a:gd name="connsiteY105" fmla="*/ 137 h 738"/>
              <a:gd name="connsiteX106" fmla="*/ 11 w 384"/>
              <a:gd name="connsiteY106" fmla="*/ 121 h 738"/>
              <a:gd name="connsiteX107" fmla="*/ 11 w 384"/>
              <a:gd name="connsiteY107" fmla="*/ 106 h 738"/>
              <a:gd name="connsiteX108" fmla="*/ 11 w 384"/>
              <a:gd name="connsiteY108" fmla="*/ 90 h 738"/>
              <a:gd name="connsiteX109" fmla="*/ 16 w 384"/>
              <a:gd name="connsiteY109" fmla="*/ 79 h 738"/>
              <a:gd name="connsiteX110" fmla="*/ 16 w 384"/>
              <a:gd name="connsiteY110" fmla="*/ 69 h 738"/>
              <a:gd name="connsiteX111" fmla="*/ 16 w 384"/>
              <a:gd name="connsiteY111" fmla="*/ 64 h 738"/>
              <a:gd name="connsiteX112" fmla="*/ 16 w 384"/>
              <a:gd name="connsiteY112" fmla="*/ 58 h 738"/>
              <a:gd name="connsiteX113" fmla="*/ 11 w 384"/>
              <a:gd name="connsiteY113" fmla="*/ 53 h 738"/>
              <a:gd name="connsiteX114" fmla="*/ 11 w 384"/>
              <a:gd name="connsiteY114" fmla="*/ 53 h 738"/>
              <a:gd name="connsiteX115" fmla="*/ 5 w 384"/>
              <a:gd name="connsiteY115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63 w 384"/>
              <a:gd name="connsiteY55" fmla="*/ 601 h 738"/>
              <a:gd name="connsiteX56" fmla="*/ 369 w 384"/>
              <a:gd name="connsiteY56" fmla="*/ 648 h 738"/>
              <a:gd name="connsiteX57" fmla="*/ 369 w 384"/>
              <a:gd name="connsiteY57" fmla="*/ 664 h 738"/>
              <a:gd name="connsiteX58" fmla="*/ 374 w 384"/>
              <a:gd name="connsiteY58" fmla="*/ 675 h 738"/>
              <a:gd name="connsiteX59" fmla="*/ 374 w 384"/>
              <a:gd name="connsiteY59" fmla="*/ 685 h 738"/>
              <a:gd name="connsiteX60" fmla="*/ 379 w 384"/>
              <a:gd name="connsiteY60" fmla="*/ 696 h 738"/>
              <a:gd name="connsiteX61" fmla="*/ 379 w 384"/>
              <a:gd name="connsiteY61" fmla="*/ 701 h 738"/>
              <a:gd name="connsiteX62" fmla="*/ 384 w 384"/>
              <a:gd name="connsiteY62" fmla="*/ 711 h 738"/>
              <a:gd name="connsiteX63" fmla="*/ 384 w 384"/>
              <a:gd name="connsiteY63" fmla="*/ 717 h 738"/>
              <a:gd name="connsiteX64" fmla="*/ 384 w 384"/>
              <a:gd name="connsiteY64" fmla="*/ 722 h 738"/>
              <a:gd name="connsiteX65" fmla="*/ 384 w 384"/>
              <a:gd name="connsiteY65" fmla="*/ 727 h 738"/>
              <a:gd name="connsiteX66" fmla="*/ 379 w 384"/>
              <a:gd name="connsiteY66" fmla="*/ 732 h 738"/>
              <a:gd name="connsiteX67" fmla="*/ 374 w 384"/>
              <a:gd name="connsiteY67" fmla="*/ 738 h 738"/>
              <a:gd name="connsiteX68" fmla="*/ 363 w 384"/>
              <a:gd name="connsiteY68" fmla="*/ 738 h 738"/>
              <a:gd name="connsiteX69" fmla="*/ 353 w 384"/>
              <a:gd name="connsiteY69" fmla="*/ 738 h 738"/>
              <a:gd name="connsiteX70" fmla="*/ 337 w 384"/>
              <a:gd name="connsiteY70" fmla="*/ 738 h 738"/>
              <a:gd name="connsiteX71" fmla="*/ 321 w 384"/>
              <a:gd name="connsiteY71" fmla="*/ 732 h 738"/>
              <a:gd name="connsiteX72" fmla="*/ 300 w 384"/>
              <a:gd name="connsiteY72" fmla="*/ 732 h 738"/>
              <a:gd name="connsiteX73" fmla="*/ 279 w 384"/>
              <a:gd name="connsiteY73" fmla="*/ 727 h 738"/>
              <a:gd name="connsiteX74" fmla="*/ 258 w 384"/>
              <a:gd name="connsiteY74" fmla="*/ 722 h 738"/>
              <a:gd name="connsiteX75" fmla="*/ 248 w 384"/>
              <a:gd name="connsiteY75" fmla="*/ 717 h 738"/>
              <a:gd name="connsiteX76" fmla="*/ 237 w 384"/>
              <a:gd name="connsiteY76" fmla="*/ 711 h 738"/>
              <a:gd name="connsiteX77" fmla="*/ 221 w 384"/>
              <a:gd name="connsiteY77" fmla="*/ 706 h 738"/>
              <a:gd name="connsiteX78" fmla="*/ 211 w 384"/>
              <a:gd name="connsiteY78" fmla="*/ 701 h 738"/>
              <a:gd name="connsiteX79" fmla="*/ 195 w 384"/>
              <a:gd name="connsiteY79" fmla="*/ 696 h 738"/>
              <a:gd name="connsiteX80" fmla="*/ 179 w 384"/>
              <a:gd name="connsiteY80" fmla="*/ 685 h 738"/>
              <a:gd name="connsiteX81" fmla="*/ 169 w 384"/>
              <a:gd name="connsiteY81" fmla="*/ 675 h 738"/>
              <a:gd name="connsiteX82" fmla="*/ 153 w 384"/>
              <a:gd name="connsiteY82" fmla="*/ 664 h 738"/>
              <a:gd name="connsiteX83" fmla="*/ 121 w 384"/>
              <a:gd name="connsiteY83" fmla="*/ 638 h 738"/>
              <a:gd name="connsiteX84" fmla="*/ 95 w 384"/>
              <a:gd name="connsiteY84" fmla="*/ 611 h 738"/>
              <a:gd name="connsiteX85" fmla="*/ 84 w 384"/>
              <a:gd name="connsiteY85" fmla="*/ 601 h 738"/>
              <a:gd name="connsiteX86" fmla="*/ 74 w 384"/>
              <a:gd name="connsiteY86" fmla="*/ 585 h 738"/>
              <a:gd name="connsiteX87" fmla="*/ 63 w 384"/>
              <a:gd name="connsiteY87" fmla="*/ 569 h 738"/>
              <a:gd name="connsiteX88" fmla="*/ 53 w 384"/>
              <a:gd name="connsiteY88" fmla="*/ 553 h 738"/>
              <a:gd name="connsiteX89" fmla="*/ 47 w 384"/>
              <a:gd name="connsiteY89" fmla="*/ 538 h 738"/>
              <a:gd name="connsiteX90" fmla="*/ 37 w 384"/>
              <a:gd name="connsiteY90" fmla="*/ 522 h 738"/>
              <a:gd name="connsiteX91" fmla="*/ 32 w 384"/>
              <a:gd name="connsiteY91" fmla="*/ 506 h 738"/>
              <a:gd name="connsiteX92" fmla="*/ 21 w 384"/>
              <a:gd name="connsiteY92" fmla="*/ 490 h 738"/>
              <a:gd name="connsiteX93" fmla="*/ 16 w 384"/>
              <a:gd name="connsiteY93" fmla="*/ 480 h 738"/>
              <a:gd name="connsiteX94" fmla="*/ 16 w 384"/>
              <a:gd name="connsiteY94" fmla="*/ 464 h 738"/>
              <a:gd name="connsiteX95" fmla="*/ 11 w 384"/>
              <a:gd name="connsiteY95" fmla="*/ 448 h 738"/>
              <a:gd name="connsiteX96" fmla="*/ 11 w 384"/>
              <a:gd name="connsiteY96" fmla="*/ 432 h 738"/>
              <a:gd name="connsiteX97" fmla="*/ 5 w 384"/>
              <a:gd name="connsiteY97" fmla="*/ 401 h 738"/>
              <a:gd name="connsiteX98" fmla="*/ 0 w 384"/>
              <a:gd name="connsiteY98" fmla="*/ 364 h 738"/>
              <a:gd name="connsiteX99" fmla="*/ 0 w 384"/>
              <a:gd name="connsiteY99" fmla="*/ 332 h 738"/>
              <a:gd name="connsiteX100" fmla="*/ 0 w 384"/>
              <a:gd name="connsiteY100" fmla="*/ 295 h 738"/>
              <a:gd name="connsiteX101" fmla="*/ 0 w 384"/>
              <a:gd name="connsiteY101" fmla="*/ 258 h 738"/>
              <a:gd name="connsiteX102" fmla="*/ 0 w 384"/>
              <a:gd name="connsiteY102" fmla="*/ 222 h 738"/>
              <a:gd name="connsiteX103" fmla="*/ 5 w 384"/>
              <a:gd name="connsiteY103" fmla="*/ 179 h 738"/>
              <a:gd name="connsiteX104" fmla="*/ 11 w 384"/>
              <a:gd name="connsiteY104" fmla="*/ 137 h 738"/>
              <a:gd name="connsiteX105" fmla="*/ 11 w 384"/>
              <a:gd name="connsiteY105" fmla="*/ 121 h 738"/>
              <a:gd name="connsiteX106" fmla="*/ 11 w 384"/>
              <a:gd name="connsiteY106" fmla="*/ 106 h 738"/>
              <a:gd name="connsiteX107" fmla="*/ 11 w 384"/>
              <a:gd name="connsiteY107" fmla="*/ 90 h 738"/>
              <a:gd name="connsiteX108" fmla="*/ 16 w 384"/>
              <a:gd name="connsiteY108" fmla="*/ 79 h 738"/>
              <a:gd name="connsiteX109" fmla="*/ 16 w 384"/>
              <a:gd name="connsiteY109" fmla="*/ 69 h 738"/>
              <a:gd name="connsiteX110" fmla="*/ 16 w 384"/>
              <a:gd name="connsiteY110" fmla="*/ 64 h 738"/>
              <a:gd name="connsiteX111" fmla="*/ 16 w 384"/>
              <a:gd name="connsiteY111" fmla="*/ 58 h 738"/>
              <a:gd name="connsiteX112" fmla="*/ 11 w 384"/>
              <a:gd name="connsiteY112" fmla="*/ 53 h 738"/>
              <a:gd name="connsiteX113" fmla="*/ 11 w 384"/>
              <a:gd name="connsiteY113" fmla="*/ 53 h 738"/>
              <a:gd name="connsiteX114" fmla="*/ 5 w 384"/>
              <a:gd name="connsiteY114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69 w 384"/>
              <a:gd name="connsiteY55" fmla="*/ 648 h 738"/>
              <a:gd name="connsiteX56" fmla="*/ 369 w 384"/>
              <a:gd name="connsiteY56" fmla="*/ 664 h 738"/>
              <a:gd name="connsiteX57" fmla="*/ 374 w 384"/>
              <a:gd name="connsiteY57" fmla="*/ 675 h 738"/>
              <a:gd name="connsiteX58" fmla="*/ 374 w 384"/>
              <a:gd name="connsiteY58" fmla="*/ 685 h 738"/>
              <a:gd name="connsiteX59" fmla="*/ 379 w 384"/>
              <a:gd name="connsiteY59" fmla="*/ 696 h 738"/>
              <a:gd name="connsiteX60" fmla="*/ 379 w 384"/>
              <a:gd name="connsiteY60" fmla="*/ 701 h 738"/>
              <a:gd name="connsiteX61" fmla="*/ 384 w 384"/>
              <a:gd name="connsiteY61" fmla="*/ 711 h 738"/>
              <a:gd name="connsiteX62" fmla="*/ 384 w 384"/>
              <a:gd name="connsiteY62" fmla="*/ 717 h 738"/>
              <a:gd name="connsiteX63" fmla="*/ 384 w 384"/>
              <a:gd name="connsiteY63" fmla="*/ 722 h 738"/>
              <a:gd name="connsiteX64" fmla="*/ 384 w 384"/>
              <a:gd name="connsiteY64" fmla="*/ 727 h 738"/>
              <a:gd name="connsiteX65" fmla="*/ 379 w 384"/>
              <a:gd name="connsiteY65" fmla="*/ 732 h 738"/>
              <a:gd name="connsiteX66" fmla="*/ 374 w 384"/>
              <a:gd name="connsiteY66" fmla="*/ 738 h 738"/>
              <a:gd name="connsiteX67" fmla="*/ 363 w 384"/>
              <a:gd name="connsiteY67" fmla="*/ 738 h 738"/>
              <a:gd name="connsiteX68" fmla="*/ 353 w 384"/>
              <a:gd name="connsiteY68" fmla="*/ 738 h 738"/>
              <a:gd name="connsiteX69" fmla="*/ 337 w 384"/>
              <a:gd name="connsiteY69" fmla="*/ 738 h 738"/>
              <a:gd name="connsiteX70" fmla="*/ 321 w 384"/>
              <a:gd name="connsiteY70" fmla="*/ 732 h 738"/>
              <a:gd name="connsiteX71" fmla="*/ 300 w 384"/>
              <a:gd name="connsiteY71" fmla="*/ 732 h 738"/>
              <a:gd name="connsiteX72" fmla="*/ 279 w 384"/>
              <a:gd name="connsiteY72" fmla="*/ 727 h 738"/>
              <a:gd name="connsiteX73" fmla="*/ 258 w 384"/>
              <a:gd name="connsiteY73" fmla="*/ 722 h 738"/>
              <a:gd name="connsiteX74" fmla="*/ 248 w 384"/>
              <a:gd name="connsiteY74" fmla="*/ 717 h 738"/>
              <a:gd name="connsiteX75" fmla="*/ 237 w 384"/>
              <a:gd name="connsiteY75" fmla="*/ 711 h 738"/>
              <a:gd name="connsiteX76" fmla="*/ 221 w 384"/>
              <a:gd name="connsiteY76" fmla="*/ 706 h 738"/>
              <a:gd name="connsiteX77" fmla="*/ 211 w 384"/>
              <a:gd name="connsiteY77" fmla="*/ 701 h 738"/>
              <a:gd name="connsiteX78" fmla="*/ 195 w 384"/>
              <a:gd name="connsiteY78" fmla="*/ 696 h 738"/>
              <a:gd name="connsiteX79" fmla="*/ 179 w 384"/>
              <a:gd name="connsiteY79" fmla="*/ 685 h 738"/>
              <a:gd name="connsiteX80" fmla="*/ 169 w 384"/>
              <a:gd name="connsiteY80" fmla="*/ 675 h 738"/>
              <a:gd name="connsiteX81" fmla="*/ 153 w 384"/>
              <a:gd name="connsiteY81" fmla="*/ 664 h 738"/>
              <a:gd name="connsiteX82" fmla="*/ 121 w 384"/>
              <a:gd name="connsiteY82" fmla="*/ 638 h 738"/>
              <a:gd name="connsiteX83" fmla="*/ 95 w 384"/>
              <a:gd name="connsiteY83" fmla="*/ 611 h 738"/>
              <a:gd name="connsiteX84" fmla="*/ 84 w 384"/>
              <a:gd name="connsiteY84" fmla="*/ 601 h 738"/>
              <a:gd name="connsiteX85" fmla="*/ 74 w 384"/>
              <a:gd name="connsiteY85" fmla="*/ 585 h 738"/>
              <a:gd name="connsiteX86" fmla="*/ 63 w 384"/>
              <a:gd name="connsiteY86" fmla="*/ 569 h 738"/>
              <a:gd name="connsiteX87" fmla="*/ 53 w 384"/>
              <a:gd name="connsiteY87" fmla="*/ 553 h 738"/>
              <a:gd name="connsiteX88" fmla="*/ 47 w 384"/>
              <a:gd name="connsiteY88" fmla="*/ 538 h 738"/>
              <a:gd name="connsiteX89" fmla="*/ 37 w 384"/>
              <a:gd name="connsiteY89" fmla="*/ 522 h 738"/>
              <a:gd name="connsiteX90" fmla="*/ 32 w 384"/>
              <a:gd name="connsiteY90" fmla="*/ 506 h 738"/>
              <a:gd name="connsiteX91" fmla="*/ 21 w 384"/>
              <a:gd name="connsiteY91" fmla="*/ 490 h 738"/>
              <a:gd name="connsiteX92" fmla="*/ 16 w 384"/>
              <a:gd name="connsiteY92" fmla="*/ 480 h 738"/>
              <a:gd name="connsiteX93" fmla="*/ 16 w 384"/>
              <a:gd name="connsiteY93" fmla="*/ 464 h 738"/>
              <a:gd name="connsiteX94" fmla="*/ 11 w 384"/>
              <a:gd name="connsiteY94" fmla="*/ 448 h 738"/>
              <a:gd name="connsiteX95" fmla="*/ 11 w 384"/>
              <a:gd name="connsiteY95" fmla="*/ 432 h 738"/>
              <a:gd name="connsiteX96" fmla="*/ 5 w 384"/>
              <a:gd name="connsiteY96" fmla="*/ 401 h 738"/>
              <a:gd name="connsiteX97" fmla="*/ 0 w 384"/>
              <a:gd name="connsiteY97" fmla="*/ 364 h 738"/>
              <a:gd name="connsiteX98" fmla="*/ 0 w 384"/>
              <a:gd name="connsiteY98" fmla="*/ 332 h 738"/>
              <a:gd name="connsiteX99" fmla="*/ 0 w 384"/>
              <a:gd name="connsiteY99" fmla="*/ 295 h 738"/>
              <a:gd name="connsiteX100" fmla="*/ 0 w 384"/>
              <a:gd name="connsiteY100" fmla="*/ 258 h 738"/>
              <a:gd name="connsiteX101" fmla="*/ 0 w 384"/>
              <a:gd name="connsiteY101" fmla="*/ 222 h 738"/>
              <a:gd name="connsiteX102" fmla="*/ 5 w 384"/>
              <a:gd name="connsiteY102" fmla="*/ 179 h 738"/>
              <a:gd name="connsiteX103" fmla="*/ 11 w 384"/>
              <a:gd name="connsiteY103" fmla="*/ 137 h 738"/>
              <a:gd name="connsiteX104" fmla="*/ 11 w 384"/>
              <a:gd name="connsiteY104" fmla="*/ 121 h 738"/>
              <a:gd name="connsiteX105" fmla="*/ 11 w 384"/>
              <a:gd name="connsiteY105" fmla="*/ 106 h 738"/>
              <a:gd name="connsiteX106" fmla="*/ 11 w 384"/>
              <a:gd name="connsiteY106" fmla="*/ 90 h 738"/>
              <a:gd name="connsiteX107" fmla="*/ 16 w 384"/>
              <a:gd name="connsiteY107" fmla="*/ 79 h 738"/>
              <a:gd name="connsiteX108" fmla="*/ 16 w 384"/>
              <a:gd name="connsiteY108" fmla="*/ 69 h 738"/>
              <a:gd name="connsiteX109" fmla="*/ 16 w 384"/>
              <a:gd name="connsiteY109" fmla="*/ 64 h 738"/>
              <a:gd name="connsiteX110" fmla="*/ 16 w 384"/>
              <a:gd name="connsiteY110" fmla="*/ 58 h 738"/>
              <a:gd name="connsiteX111" fmla="*/ 11 w 384"/>
              <a:gd name="connsiteY111" fmla="*/ 53 h 738"/>
              <a:gd name="connsiteX112" fmla="*/ 11 w 384"/>
              <a:gd name="connsiteY112" fmla="*/ 53 h 738"/>
              <a:gd name="connsiteX113" fmla="*/ 5 w 384"/>
              <a:gd name="connsiteY113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69 w 384"/>
              <a:gd name="connsiteY55" fmla="*/ 664 h 738"/>
              <a:gd name="connsiteX56" fmla="*/ 374 w 384"/>
              <a:gd name="connsiteY56" fmla="*/ 675 h 738"/>
              <a:gd name="connsiteX57" fmla="*/ 374 w 384"/>
              <a:gd name="connsiteY57" fmla="*/ 685 h 738"/>
              <a:gd name="connsiteX58" fmla="*/ 379 w 384"/>
              <a:gd name="connsiteY58" fmla="*/ 696 h 738"/>
              <a:gd name="connsiteX59" fmla="*/ 379 w 384"/>
              <a:gd name="connsiteY59" fmla="*/ 701 h 738"/>
              <a:gd name="connsiteX60" fmla="*/ 384 w 384"/>
              <a:gd name="connsiteY60" fmla="*/ 711 h 738"/>
              <a:gd name="connsiteX61" fmla="*/ 384 w 384"/>
              <a:gd name="connsiteY61" fmla="*/ 717 h 738"/>
              <a:gd name="connsiteX62" fmla="*/ 384 w 384"/>
              <a:gd name="connsiteY62" fmla="*/ 722 h 738"/>
              <a:gd name="connsiteX63" fmla="*/ 384 w 384"/>
              <a:gd name="connsiteY63" fmla="*/ 727 h 738"/>
              <a:gd name="connsiteX64" fmla="*/ 379 w 384"/>
              <a:gd name="connsiteY64" fmla="*/ 732 h 738"/>
              <a:gd name="connsiteX65" fmla="*/ 374 w 384"/>
              <a:gd name="connsiteY65" fmla="*/ 738 h 738"/>
              <a:gd name="connsiteX66" fmla="*/ 363 w 384"/>
              <a:gd name="connsiteY66" fmla="*/ 738 h 738"/>
              <a:gd name="connsiteX67" fmla="*/ 353 w 384"/>
              <a:gd name="connsiteY67" fmla="*/ 738 h 738"/>
              <a:gd name="connsiteX68" fmla="*/ 337 w 384"/>
              <a:gd name="connsiteY68" fmla="*/ 738 h 738"/>
              <a:gd name="connsiteX69" fmla="*/ 321 w 384"/>
              <a:gd name="connsiteY69" fmla="*/ 732 h 738"/>
              <a:gd name="connsiteX70" fmla="*/ 300 w 384"/>
              <a:gd name="connsiteY70" fmla="*/ 732 h 738"/>
              <a:gd name="connsiteX71" fmla="*/ 279 w 384"/>
              <a:gd name="connsiteY71" fmla="*/ 727 h 738"/>
              <a:gd name="connsiteX72" fmla="*/ 258 w 384"/>
              <a:gd name="connsiteY72" fmla="*/ 722 h 738"/>
              <a:gd name="connsiteX73" fmla="*/ 248 w 384"/>
              <a:gd name="connsiteY73" fmla="*/ 717 h 738"/>
              <a:gd name="connsiteX74" fmla="*/ 237 w 384"/>
              <a:gd name="connsiteY74" fmla="*/ 711 h 738"/>
              <a:gd name="connsiteX75" fmla="*/ 221 w 384"/>
              <a:gd name="connsiteY75" fmla="*/ 706 h 738"/>
              <a:gd name="connsiteX76" fmla="*/ 211 w 384"/>
              <a:gd name="connsiteY76" fmla="*/ 701 h 738"/>
              <a:gd name="connsiteX77" fmla="*/ 195 w 384"/>
              <a:gd name="connsiteY77" fmla="*/ 696 h 738"/>
              <a:gd name="connsiteX78" fmla="*/ 179 w 384"/>
              <a:gd name="connsiteY78" fmla="*/ 685 h 738"/>
              <a:gd name="connsiteX79" fmla="*/ 169 w 384"/>
              <a:gd name="connsiteY79" fmla="*/ 675 h 738"/>
              <a:gd name="connsiteX80" fmla="*/ 153 w 384"/>
              <a:gd name="connsiteY80" fmla="*/ 664 h 738"/>
              <a:gd name="connsiteX81" fmla="*/ 121 w 384"/>
              <a:gd name="connsiteY81" fmla="*/ 638 h 738"/>
              <a:gd name="connsiteX82" fmla="*/ 95 w 384"/>
              <a:gd name="connsiteY82" fmla="*/ 611 h 738"/>
              <a:gd name="connsiteX83" fmla="*/ 84 w 384"/>
              <a:gd name="connsiteY83" fmla="*/ 601 h 738"/>
              <a:gd name="connsiteX84" fmla="*/ 74 w 384"/>
              <a:gd name="connsiteY84" fmla="*/ 585 h 738"/>
              <a:gd name="connsiteX85" fmla="*/ 63 w 384"/>
              <a:gd name="connsiteY85" fmla="*/ 569 h 738"/>
              <a:gd name="connsiteX86" fmla="*/ 53 w 384"/>
              <a:gd name="connsiteY86" fmla="*/ 553 h 738"/>
              <a:gd name="connsiteX87" fmla="*/ 47 w 384"/>
              <a:gd name="connsiteY87" fmla="*/ 538 h 738"/>
              <a:gd name="connsiteX88" fmla="*/ 37 w 384"/>
              <a:gd name="connsiteY88" fmla="*/ 522 h 738"/>
              <a:gd name="connsiteX89" fmla="*/ 32 w 384"/>
              <a:gd name="connsiteY89" fmla="*/ 506 h 738"/>
              <a:gd name="connsiteX90" fmla="*/ 21 w 384"/>
              <a:gd name="connsiteY90" fmla="*/ 490 h 738"/>
              <a:gd name="connsiteX91" fmla="*/ 16 w 384"/>
              <a:gd name="connsiteY91" fmla="*/ 480 h 738"/>
              <a:gd name="connsiteX92" fmla="*/ 16 w 384"/>
              <a:gd name="connsiteY92" fmla="*/ 464 h 738"/>
              <a:gd name="connsiteX93" fmla="*/ 11 w 384"/>
              <a:gd name="connsiteY93" fmla="*/ 448 h 738"/>
              <a:gd name="connsiteX94" fmla="*/ 11 w 384"/>
              <a:gd name="connsiteY94" fmla="*/ 432 h 738"/>
              <a:gd name="connsiteX95" fmla="*/ 5 w 384"/>
              <a:gd name="connsiteY95" fmla="*/ 401 h 738"/>
              <a:gd name="connsiteX96" fmla="*/ 0 w 384"/>
              <a:gd name="connsiteY96" fmla="*/ 364 h 738"/>
              <a:gd name="connsiteX97" fmla="*/ 0 w 384"/>
              <a:gd name="connsiteY97" fmla="*/ 332 h 738"/>
              <a:gd name="connsiteX98" fmla="*/ 0 w 384"/>
              <a:gd name="connsiteY98" fmla="*/ 295 h 738"/>
              <a:gd name="connsiteX99" fmla="*/ 0 w 384"/>
              <a:gd name="connsiteY99" fmla="*/ 258 h 738"/>
              <a:gd name="connsiteX100" fmla="*/ 0 w 384"/>
              <a:gd name="connsiteY100" fmla="*/ 222 h 738"/>
              <a:gd name="connsiteX101" fmla="*/ 5 w 384"/>
              <a:gd name="connsiteY101" fmla="*/ 179 h 738"/>
              <a:gd name="connsiteX102" fmla="*/ 11 w 384"/>
              <a:gd name="connsiteY102" fmla="*/ 137 h 738"/>
              <a:gd name="connsiteX103" fmla="*/ 11 w 384"/>
              <a:gd name="connsiteY103" fmla="*/ 121 h 738"/>
              <a:gd name="connsiteX104" fmla="*/ 11 w 384"/>
              <a:gd name="connsiteY104" fmla="*/ 106 h 738"/>
              <a:gd name="connsiteX105" fmla="*/ 11 w 384"/>
              <a:gd name="connsiteY105" fmla="*/ 90 h 738"/>
              <a:gd name="connsiteX106" fmla="*/ 16 w 384"/>
              <a:gd name="connsiteY106" fmla="*/ 79 h 738"/>
              <a:gd name="connsiteX107" fmla="*/ 16 w 384"/>
              <a:gd name="connsiteY107" fmla="*/ 69 h 738"/>
              <a:gd name="connsiteX108" fmla="*/ 16 w 384"/>
              <a:gd name="connsiteY108" fmla="*/ 64 h 738"/>
              <a:gd name="connsiteX109" fmla="*/ 16 w 384"/>
              <a:gd name="connsiteY109" fmla="*/ 58 h 738"/>
              <a:gd name="connsiteX110" fmla="*/ 11 w 384"/>
              <a:gd name="connsiteY110" fmla="*/ 53 h 738"/>
              <a:gd name="connsiteX111" fmla="*/ 11 w 384"/>
              <a:gd name="connsiteY111" fmla="*/ 53 h 738"/>
              <a:gd name="connsiteX112" fmla="*/ 5 w 384"/>
              <a:gd name="connsiteY112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69 w 384"/>
              <a:gd name="connsiteY55" fmla="*/ 664 h 738"/>
              <a:gd name="connsiteX56" fmla="*/ 374 w 384"/>
              <a:gd name="connsiteY56" fmla="*/ 685 h 738"/>
              <a:gd name="connsiteX57" fmla="*/ 379 w 384"/>
              <a:gd name="connsiteY57" fmla="*/ 696 h 738"/>
              <a:gd name="connsiteX58" fmla="*/ 379 w 384"/>
              <a:gd name="connsiteY58" fmla="*/ 701 h 738"/>
              <a:gd name="connsiteX59" fmla="*/ 384 w 384"/>
              <a:gd name="connsiteY59" fmla="*/ 711 h 738"/>
              <a:gd name="connsiteX60" fmla="*/ 384 w 384"/>
              <a:gd name="connsiteY60" fmla="*/ 717 h 738"/>
              <a:gd name="connsiteX61" fmla="*/ 384 w 384"/>
              <a:gd name="connsiteY61" fmla="*/ 722 h 738"/>
              <a:gd name="connsiteX62" fmla="*/ 384 w 384"/>
              <a:gd name="connsiteY62" fmla="*/ 727 h 738"/>
              <a:gd name="connsiteX63" fmla="*/ 379 w 384"/>
              <a:gd name="connsiteY63" fmla="*/ 732 h 738"/>
              <a:gd name="connsiteX64" fmla="*/ 374 w 384"/>
              <a:gd name="connsiteY64" fmla="*/ 738 h 738"/>
              <a:gd name="connsiteX65" fmla="*/ 363 w 384"/>
              <a:gd name="connsiteY65" fmla="*/ 738 h 738"/>
              <a:gd name="connsiteX66" fmla="*/ 353 w 384"/>
              <a:gd name="connsiteY66" fmla="*/ 738 h 738"/>
              <a:gd name="connsiteX67" fmla="*/ 337 w 384"/>
              <a:gd name="connsiteY67" fmla="*/ 738 h 738"/>
              <a:gd name="connsiteX68" fmla="*/ 321 w 384"/>
              <a:gd name="connsiteY68" fmla="*/ 732 h 738"/>
              <a:gd name="connsiteX69" fmla="*/ 300 w 384"/>
              <a:gd name="connsiteY69" fmla="*/ 732 h 738"/>
              <a:gd name="connsiteX70" fmla="*/ 279 w 384"/>
              <a:gd name="connsiteY70" fmla="*/ 727 h 738"/>
              <a:gd name="connsiteX71" fmla="*/ 258 w 384"/>
              <a:gd name="connsiteY71" fmla="*/ 722 h 738"/>
              <a:gd name="connsiteX72" fmla="*/ 248 w 384"/>
              <a:gd name="connsiteY72" fmla="*/ 717 h 738"/>
              <a:gd name="connsiteX73" fmla="*/ 237 w 384"/>
              <a:gd name="connsiteY73" fmla="*/ 711 h 738"/>
              <a:gd name="connsiteX74" fmla="*/ 221 w 384"/>
              <a:gd name="connsiteY74" fmla="*/ 706 h 738"/>
              <a:gd name="connsiteX75" fmla="*/ 211 w 384"/>
              <a:gd name="connsiteY75" fmla="*/ 701 h 738"/>
              <a:gd name="connsiteX76" fmla="*/ 195 w 384"/>
              <a:gd name="connsiteY76" fmla="*/ 696 h 738"/>
              <a:gd name="connsiteX77" fmla="*/ 179 w 384"/>
              <a:gd name="connsiteY77" fmla="*/ 685 h 738"/>
              <a:gd name="connsiteX78" fmla="*/ 169 w 384"/>
              <a:gd name="connsiteY78" fmla="*/ 675 h 738"/>
              <a:gd name="connsiteX79" fmla="*/ 153 w 384"/>
              <a:gd name="connsiteY79" fmla="*/ 664 h 738"/>
              <a:gd name="connsiteX80" fmla="*/ 121 w 384"/>
              <a:gd name="connsiteY80" fmla="*/ 638 h 738"/>
              <a:gd name="connsiteX81" fmla="*/ 95 w 384"/>
              <a:gd name="connsiteY81" fmla="*/ 611 h 738"/>
              <a:gd name="connsiteX82" fmla="*/ 84 w 384"/>
              <a:gd name="connsiteY82" fmla="*/ 601 h 738"/>
              <a:gd name="connsiteX83" fmla="*/ 74 w 384"/>
              <a:gd name="connsiteY83" fmla="*/ 585 h 738"/>
              <a:gd name="connsiteX84" fmla="*/ 63 w 384"/>
              <a:gd name="connsiteY84" fmla="*/ 569 h 738"/>
              <a:gd name="connsiteX85" fmla="*/ 53 w 384"/>
              <a:gd name="connsiteY85" fmla="*/ 553 h 738"/>
              <a:gd name="connsiteX86" fmla="*/ 47 w 384"/>
              <a:gd name="connsiteY86" fmla="*/ 538 h 738"/>
              <a:gd name="connsiteX87" fmla="*/ 37 w 384"/>
              <a:gd name="connsiteY87" fmla="*/ 522 h 738"/>
              <a:gd name="connsiteX88" fmla="*/ 32 w 384"/>
              <a:gd name="connsiteY88" fmla="*/ 506 h 738"/>
              <a:gd name="connsiteX89" fmla="*/ 21 w 384"/>
              <a:gd name="connsiteY89" fmla="*/ 490 h 738"/>
              <a:gd name="connsiteX90" fmla="*/ 16 w 384"/>
              <a:gd name="connsiteY90" fmla="*/ 480 h 738"/>
              <a:gd name="connsiteX91" fmla="*/ 16 w 384"/>
              <a:gd name="connsiteY91" fmla="*/ 464 h 738"/>
              <a:gd name="connsiteX92" fmla="*/ 11 w 384"/>
              <a:gd name="connsiteY92" fmla="*/ 448 h 738"/>
              <a:gd name="connsiteX93" fmla="*/ 11 w 384"/>
              <a:gd name="connsiteY93" fmla="*/ 432 h 738"/>
              <a:gd name="connsiteX94" fmla="*/ 5 w 384"/>
              <a:gd name="connsiteY94" fmla="*/ 401 h 738"/>
              <a:gd name="connsiteX95" fmla="*/ 0 w 384"/>
              <a:gd name="connsiteY95" fmla="*/ 364 h 738"/>
              <a:gd name="connsiteX96" fmla="*/ 0 w 384"/>
              <a:gd name="connsiteY96" fmla="*/ 332 h 738"/>
              <a:gd name="connsiteX97" fmla="*/ 0 w 384"/>
              <a:gd name="connsiteY97" fmla="*/ 295 h 738"/>
              <a:gd name="connsiteX98" fmla="*/ 0 w 384"/>
              <a:gd name="connsiteY98" fmla="*/ 258 h 738"/>
              <a:gd name="connsiteX99" fmla="*/ 0 w 384"/>
              <a:gd name="connsiteY99" fmla="*/ 222 h 738"/>
              <a:gd name="connsiteX100" fmla="*/ 5 w 384"/>
              <a:gd name="connsiteY100" fmla="*/ 179 h 738"/>
              <a:gd name="connsiteX101" fmla="*/ 11 w 384"/>
              <a:gd name="connsiteY101" fmla="*/ 137 h 738"/>
              <a:gd name="connsiteX102" fmla="*/ 11 w 384"/>
              <a:gd name="connsiteY102" fmla="*/ 121 h 738"/>
              <a:gd name="connsiteX103" fmla="*/ 11 w 384"/>
              <a:gd name="connsiteY103" fmla="*/ 106 h 738"/>
              <a:gd name="connsiteX104" fmla="*/ 11 w 384"/>
              <a:gd name="connsiteY104" fmla="*/ 90 h 738"/>
              <a:gd name="connsiteX105" fmla="*/ 16 w 384"/>
              <a:gd name="connsiteY105" fmla="*/ 79 h 738"/>
              <a:gd name="connsiteX106" fmla="*/ 16 w 384"/>
              <a:gd name="connsiteY106" fmla="*/ 69 h 738"/>
              <a:gd name="connsiteX107" fmla="*/ 16 w 384"/>
              <a:gd name="connsiteY107" fmla="*/ 64 h 738"/>
              <a:gd name="connsiteX108" fmla="*/ 16 w 384"/>
              <a:gd name="connsiteY108" fmla="*/ 58 h 738"/>
              <a:gd name="connsiteX109" fmla="*/ 11 w 384"/>
              <a:gd name="connsiteY109" fmla="*/ 53 h 738"/>
              <a:gd name="connsiteX110" fmla="*/ 11 w 384"/>
              <a:gd name="connsiteY110" fmla="*/ 53 h 738"/>
              <a:gd name="connsiteX111" fmla="*/ 5 w 384"/>
              <a:gd name="connsiteY111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69 w 384"/>
              <a:gd name="connsiteY55" fmla="*/ 664 h 738"/>
              <a:gd name="connsiteX56" fmla="*/ 374 w 384"/>
              <a:gd name="connsiteY56" fmla="*/ 685 h 738"/>
              <a:gd name="connsiteX57" fmla="*/ 379 w 384"/>
              <a:gd name="connsiteY57" fmla="*/ 701 h 738"/>
              <a:gd name="connsiteX58" fmla="*/ 384 w 384"/>
              <a:gd name="connsiteY58" fmla="*/ 711 h 738"/>
              <a:gd name="connsiteX59" fmla="*/ 384 w 384"/>
              <a:gd name="connsiteY59" fmla="*/ 717 h 738"/>
              <a:gd name="connsiteX60" fmla="*/ 384 w 384"/>
              <a:gd name="connsiteY60" fmla="*/ 722 h 738"/>
              <a:gd name="connsiteX61" fmla="*/ 384 w 384"/>
              <a:gd name="connsiteY61" fmla="*/ 727 h 738"/>
              <a:gd name="connsiteX62" fmla="*/ 379 w 384"/>
              <a:gd name="connsiteY62" fmla="*/ 732 h 738"/>
              <a:gd name="connsiteX63" fmla="*/ 374 w 384"/>
              <a:gd name="connsiteY63" fmla="*/ 738 h 738"/>
              <a:gd name="connsiteX64" fmla="*/ 363 w 384"/>
              <a:gd name="connsiteY64" fmla="*/ 738 h 738"/>
              <a:gd name="connsiteX65" fmla="*/ 353 w 384"/>
              <a:gd name="connsiteY65" fmla="*/ 738 h 738"/>
              <a:gd name="connsiteX66" fmla="*/ 337 w 384"/>
              <a:gd name="connsiteY66" fmla="*/ 738 h 738"/>
              <a:gd name="connsiteX67" fmla="*/ 321 w 384"/>
              <a:gd name="connsiteY67" fmla="*/ 732 h 738"/>
              <a:gd name="connsiteX68" fmla="*/ 300 w 384"/>
              <a:gd name="connsiteY68" fmla="*/ 732 h 738"/>
              <a:gd name="connsiteX69" fmla="*/ 279 w 384"/>
              <a:gd name="connsiteY69" fmla="*/ 727 h 738"/>
              <a:gd name="connsiteX70" fmla="*/ 258 w 384"/>
              <a:gd name="connsiteY70" fmla="*/ 722 h 738"/>
              <a:gd name="connsiteX71" fmla="*/ 248 w 384"/>
              <a:gd name="connsiteY71" fmla="*/ 717 h 738"/>
              <a:gd name="connsiteX72" fmla="*/ 237 w 384"/>
              <a:gd name="connsiteY72" fmla="*/ 711 h 738"/>
              <a:gd name="connsiteX73" fmla="*/ 221 w 384"/>
              <a:gd name="connsiteY73" fmla="*/ 706 h 738"/>
              <a:gd name="connsiteX74" fmla="*/ 211 w 384"/>
              <a:gd name="connsiteY74" fmla="*/ 701 h 738"/>
              <a:gd name="connsiteX75" fmla="*/ 195 w 384"/>
              <a:gd name="connsiteY75" fmla="*/ 696 h 738"/>
              <a:gd name="connsiteX76" fmla="*/ 179 w 384"/>
              <a:gd name="connsiteY76" fmla="*/ 685 h 738"/>
              <a:gd name="connsiteX77" fmla="*/ 169 w 384"/>
              <a:gd name="connsiteY77" fmla="*/ 675 h 738"/>
              <a:gd name="connsiteX78" fmla="*/ 153 w 384"/>
              <a:gd name="connsiteY78" fmla="*/ 664 h 738"/>
              <a:gd name="connsiteX79" fmla="*/ 121 w 384"/>
              <a:gd name="connsiteY79" fmla="*/ 638 h 738"/>
              <a:gd name="connsiteX80" fmla="*/ 95 w 384"/>
              <a:gd name="connsiteY80" fmla="*/ 611 h 738"/>
              <a:gd name="connsiteX81" fmla="*/ 84 w 384"/>
              <a:gd name="connsiteY81" fmla="*/ 601 h 738"/>
              <a:gd name="connsiteX82" fmla="*/ 74 w 384"/>
              <a:gd name="connsiteY82" fmla="*/ 585 h 738"/>
              <a:gd name="connsiteX83" fmla="*/ 63 w 384"/>
              <a:gd name="connsiteY83" fmla="*/ 569 h 738"/>
              <a:gd name="connsiteX84" fmla="*/ 53 w 384"/>
              <a:gd name="connsiteY84" fmla="*/ 553 h 738"/>
              <a:gd name="connsiteX85" fmla="*/ 47 w 384"/>
              <a:gd name="connsiteY85" fmla="*/ 538 h 738"/>
              <a:gd name="connsiteX86" fmla="*/ 37 w 384"/>
              <a:gd name="connsiteY86" fmla="*/ 522 h 738"/>
              <a:gd name="connsiteX87" fmla="*/ 32 w 384"/>
              <a:gd name="connsiteY87" fmla="*/ 506 h 738"/>
              <a:gd name="connsiteX88" fmla="*/ 21 w 384"/>
              <a:gd name="connsiteY88" fmla="*/ 490 h 738"/>
              <a:gd name="connsiteX89" fmla="*/ 16 w 384"/>
              <a:gd name="connsiteY89" fmla="*/ 480 h 738"/>
              <a:gd name="connsiteX90" fmla="*/ 16 w 384"/>
              <a:gd name="connsiteY90" fmla="*/ 464 h 738"/>
              <a:gd name="connsiteX91" fmla="*/ 11 w 384"/>
              <a:gd name="connsiteY91" fmla="*/ 448 h 738"/>
              <a:gd name="connsiteX92" fmla="*/ 11 w 384"/>
              <a:gd name="connsiteY92" fmla="*/ 432 h 738"/>
              <a:gd name="connsiteX93" fmla="*/ 5 w 384"/>
              <a:gd name="connsiteY93" fmla="*/ 401 h 738"/>
              <a:gd name="connsiteX94" fmla="*/ 0 w 384"/>
              <a:gd name="connsiteY94" fmla="*/ 364 h 738"/>
              <a:gd name="connsiteX95" fmla="*/ 0 w 384"/>
              <a:gd name="connsiteY95" fmla="*/ 332 h 738"/>
              <a:gd name="connsiteX96" fmla="*/ 0 w 384"/>
              <a:gd name="connsiteY96" fmla="*/ 295 h 738"/>
              <a:gd name="connsiteX97" fmla="*/ 0 w 384"/>
              <a:gd name="connsiteY97" fmla="*/ 258 h 738"/>
              <a:gd name="connsiteX98" fmla="*/ 0 w 384"/>
              <a:gd name="connsiteY98" fmla="*/ 222 h 738"/>
              <a:gd name="connsiteX99" fmla="*/ 5 w 384"/>
              <a:gd name="connsiteY99" fmla="*/ 179 h 738"/>
              <a:gd name="connsiteX100" fmla="*/ 11 w 384"/>
              <a:gd name="connsiteY100" fmla="*/ 137 h 738"/>
              <a:gd name="connsiteX101" fmla="*/ 11 w 384"/>
              <a:gd name="connsiteY101" fmla="*/ 121 h 738"/>
              <a:gd name="connsiteX102" fmla="*/ 11 w 384"/>
              <a:gd name="connsiteY102" fmla="*/ 106 h 738"/>
              <a:gd name="connsiteX103" fmla="*/ 11 w 384"/>
              <a:gd name="connsiteY103" fmla="*/ 90 h 738"/>
              <a:gd name="connsiteX104" fmla="*/ 16 w 384"/>
              <a:gd name="connsiteY104" fmla="*/ 79 h 738"/>
              <a:gd name="connsiteX105" fmla="*/ 16 w 384"/>
              <a:gd name="connsiteY105" fmla="*/ 69 h 738"/>
              <a:gd name="connsiteX106" fmla="*/ 16 w 384"/>
              <a:gd name="connsiteY106" fmla="*/ 64 h 738"/>
              <a:gd name="connsiteX107" fmla="*/ 16 w 384"/>
              <a:gd name="connsiteY107" fmla="*/ 58 h 738"/>
              <a:gd name="connsiteX108" fmla="*/ 11 w 384"/>
              <a:gd name="connsiteY108" fmla="*/ 53 h 738"/>
              <a:gd name="connsiteX109" fmla="*/ 11 w 384"/>
              <a:gd name="connsiteY109" fmla="*/ 53 h 738"/>
              <a:gd name="connsiteX110" fmla="*/ 5 w 384"/>
              <a:gd name="connsiteY110" fmla="*/ 53 h 738"/>
              <a:gd name="connsiteX0" fmla="*/ 90 w 384"/>
              <a:gd name="connsiteY0" fmla="*/ 0 h 738"/>
              <a:gd name="connsiteX1" fmla="*/ 100 w 384"/>
              <a:gd name="connsiteY1" fmla="*/ 11 h 738"/>
              <a:gd name="connsiteX2" fmla="*/ 111 w 384"/>
              <a:gd name="connsiteY2" fmla="*/ 16 h 738"/>
              <a:gd name="connsiteX3" fmla="*/ 111 w 384"/>
              <a:gd name="connsiteY3" fmla="*/ 21 h 738"/>
              <a:gd name="connsiteX4" fmla="*/ 116 w 384"/>
              <a:gd name="connsiteY4" fmla="*/ 21 h 738"/>
              <a:gd name="connsiteX5" fmla="*/ 116 w 384"/>
              <a:gd name="connsiteY5" fmla="*/ 27 h 738"/>
              <a:gd name="connsiteX6" fmla="*/ 116 w 384"/>
              <a:gd name="connsiteY6" fmla="*/ 27 h 738"/>
              <a:gd name="connsiteX7" fmla="*/ 116 w 384"/>
              <a:gd name="connsiteY7" fmla="*/ 32 h 738"/>
              <a:gd name="connsiteX8" fmla="*/ 111 w 384"/>
              <a:gd name="connsiteY8" fmla="*/ 37 h 738"/>
              <a:gd name="connsiteX9" fmla="*/ 105 w 384"/>
              <a:gd name="connsiteY9" fmla="*/ 42 h 738"/>
              <a:gd name="connsiteX10" fmla="*/ 95 w 384"/>
              <a:gd name="connsiteY10" fmla="*/ 48 h 738"/>
              <a:gd name="connsiteX11" fmla="*/ 90 w 384"/>
              <a:gd name="connsiteY11" fmla="*/ 53 h 738"/>
              <a:gd name="connsiteX12" fmla="*/ 84 w 384"/>
              <a:gd name="connsiteY12" fmla="*/ 58 h 738"/>
              <a:gd name="connsiteX13" fmla="*/ 84 w 384"/>
              <a:gd name="connsiteY13" fmla="*/ 69 h 738"/>
              <a:gd name="connsiteX14" fmla="*/ 79 w 384"/>
              <a:gd name="connsiteY14" fmla="*/ 79 h 738"/>
              <a:gd name="connsiteX15" fmla="*/ 74 w 384"/>
              <a:gd name="connsiteY15" fmla="*/ 95 h 738"/>
              <a:gd name="connsiteX16" fmla="*/ 68 w 384"/>
              <a:gd name="connsiteY16" fmla="*/ 116 h 738"/>
              <a:gd name="connsiteX17" fmla="*/ 63 w 384"/>
              <a:gd name="connsiteY17" fmla="*/ 137 h 738"/>
              <a:gd name="connsiteX18" fmla="*/ 63 w 384"/>
              <a:gd name="connsiteY18" fmla="*/ 158 h 738"/>
              <a:gd name="connsiteX19" fmla="*/ 58 w 384"/>
              <a:gd name="connsiteY19" fmla="*/ 185 h 738"/>
              <a:gd name="connsiteX20" fmla="*/ 53 w 384"/>
              <a:gd name="connsiteY20" fmla="*/ 206 h 738"/>
              <a:gd name="connsiteX21" fmla="*/ 53 w 384"/>
              <a:gd name="connsiteY21" fmla="*/ 227 h 738"/>
              <a:gd name="connsiteX22" fmla="*/ 47 w 384"/>
              <a:gd name="connsiteY22" fmla="*/ 243 h 738"/>
              <a:gd name="connsiteX23" fmla="*/ 47 w 384"/>
              <a:gd name="connsiteY23" fmla="*/ 264 h 738"/>
              <a:gd name="connsiteX24" fmla="*/ 42 w 384"/>
              <a:gd name="connsiteY24" fmla="*/ 279 h 738"/>
              <a:gd name="connsiteX25" fmla="*/ 42 w 384"/>
              <a:gd name="connsiteY25" fmla="*/ 290 h 738"/>
              <a:gd name="connsiteX26" fmla="*/ 42 w 384"/>
              <a:gd name="connsiteY26" fmla="*/ 301 h 738"/>
              <a:gd name="connsiteX27" fmla="*/ 42 w 384"/>
              <a:gd name="connsiteY27" fmla="*/ 322 h 738"/>
              <a:gd name="connsiteX28" fmla="*/ 47 w 384"/>
              <a:gd name="connsiteY28" fmla="*/ 348 h 738"/>
              <a:gd name="connsiteX29" fmla="*/ 53 w 384"/>
              <a:gd name="connsiteY29" fmla="*/ 390 h 738"/>
              <a:gd name="connsiteX30" fmla="*/ 53 w 384"/>
              <a:gd name="connsiteY30" fmla="*/ 416 h 738"/>
              <a:gd name="connsiteX31" fmla="*/ 58 w 384"/>
              <a:gd name="connsiteY31" fmla="*/ 443 h 738"/>
              <a:gd name="connsiteX32" fmla="*/ 68 w 384"/>
              <a:gd name="connsiteY32" fmla="*/ 469 h 738"/>
              <a:gd name="connsiteX33" fmla="*/ 74 w 384"/>
              <a:gd name="connsiteY33" fmla="*/ 485 h 738"/>
              <a:gd name="connsiteX34" fmla="*/ 79 w 384"/>
              <a:gd name="connsiteY34" fmla="*/ 495 h 738"/>
              <a:gd name="connsiteX35" fmla="*/ 95 w 384"/>
              <a:gd name="connsiteY35" fmla="*/ 522 h 738"/>
              <a:gd name="connsiteX36" fmla="*/ 111 w 384"/>
              <a:gd name="connsiteY36" fmla="*/ 543 h 738"/>
              <a:gd name="connsiteX37" fmla="*/ 126 w 384"/>
              <a:gd name="connsiteY37" fmla="*/ 564 h 738"/>
              <a:gd name="connsiteX38" fmla="*/ 137 w 384"/>
              <a:gd name="connsiteY38" fmla="*/ 574 h 738"/>
              <a:gd name="connsiteX39" fmla="*/ 147 w 384"/>
              <a:gd name="connsiteY39" fmla="*/ 580 h 738"/>
              <a:gd name="connsiteX40" fmla="*/ 169 w 384"/>
              <a:gd name="connsiteY40" fmla="*/ 601 h 738"/>
              <a:gd name="connsiteX41" fmla="*/ 190 w 384"/>
              <a:gd name="connsiteY41" fmla="*/ 611 h 738"/>
              <a:gd name="connsiteX42" fmla="*/ 211 w 384"/>
              <a:gd name="connsiteY42" fmla="*/ 627 h 738"/>
              <a:gd name="connsiteX43" fmla="*/ 237 w 384"/>
              <a:gd name="connsiteY43" fmla="*/ 638 h 738"/>
              <a:gd name="connsiteX44" fmla="*/ 248 w 384"/>
              <a:gd name="connsiteY44" fmla="*/ 643 h 738"/>
              <a:gd name="connsiteX45" fmla="*/ 258 w 384"/>
              <a:gd name="connsiteY45" fmla="*/ 648 h 738"/>
              <a:gd name="connsiteX46" fmla="*/ 269 w 384"/>
              <a:gd name="connsiteY46" fmla="*/ 648 h 738"/>
              <a:gd name="connsiteX47" fmla="*/ 279 w 384"/>
              <a:gd name="connsiteY47" fmla="*/ 653 h 738"/>
              <a:gd name="connsiteX48" fmla="*/ 284 w 384"/>
              <a:gd name="connsiteY48" fmla="*/ 653 h 738"/>
              <a:gd name="connsiteX49" fmla="*/ 290 w 384"/>
              <a:gd name="connsiteY49" fmla="*/ 653 h 738"/>
              <a:gd name="connsiteX50" fmla="*/ 300 w 384"/>
              <a:gd name="connsiteY50" fmla="*/ 653 h 738"/>
              <a:gd name="connsiteX51" fmla="*/ 305 w 384"/>
              <a:gd name="connsiteY51" fmla="*/ 648 h 738"/>
              <a:gd name="connsiteX52" fmla="*/ 305 w 384"/>
              <a:gd name="connsiteY52" fmla="*/ 643 h 738"/>
              <a:gd name="connsiteX53" fmla="*/ 311 w 384"/>
              <a:gd name="connsiteY53" fmla="*/ 638 h 738"/>
              <a:gd name="connsiteX54" fmla="*/ 316 w 384"/>
              <a:gd name="connsiteY54" fmla="*/ 632 h 738"/>
              <a:gd name="connsiteX55" fmla="*/ 374 w 384"/>
              <a:gd name="connsiteY55" fmla="*/ 685 h 738"/>
              <a:gd name="connsiteX56" fmla="*/ 379 w 384"/>
              <a:gd name="connsiteY56" fmla="*/ 701 h 738"/>
              <a:gd name="connsiteX57" fmla="*/ 384 w 384"/>
              <a:gd name="connsiteY57" fmla="*/ 711 h 738"/>
              <a:gd name="connsiteX58" fmla="*/ 384 w 384"/>
              <a:gd name="connsiteY58" fmla="*/ 717 h 738"/>
              <a:gd name="connsiteX59" fmla="*/ 384 w 384"/>
              <a:gd name="connsiteY59" fmla="*/ 722 h 738"/>
              <a:gd name="connsiteX60" fmla="*/ 384 w 384"/>
              <a:gd name="connsiteY60" fmla="*/ 727 h 738"/>
              <a:gd name="connsiteX61" fmla="*/ 379 w 384"/>
              <a:gd name="connsiteY61" fmla="*/ 732 h 738"/>
              <a:gd name="connsiteX62" fmla="*/ 374 w 384"/>
              <a:gd name="connsiteY62" fmla="*/ 738 h 738"/>
              <a:gd name="connsiteX63" fmla="*/ 363 w 384"/>
              <a:gd name="connsiteY63" fmla="*/ 738 h 738"/>
              <a:gd name="connsiteX64" fmla="*/ 353 w 384"/>
              <a:gd name="connsiteY64" fmla="*/ 738 h 738"/>
              <a:gd name="connsiteX65" fmla="*/ 337 w 384"/>
              <a:gd name="connsiteY65" fmla="*/ 738 h 738"/>
              <a:gd name="connsiteX66" fmla="*/ 321 w 384"/>
              <a:gd name="connsiteY66" fmla="*/ 732 h 738"/>
              <a:gd name="connsiteX67" fmla="*/ 300 w 384"/>
              <a:gd name="connsiteY67" fmla="*/ 732 h 738"/>
              <a:gd name="connsiteX68" fmla="*/ 279 w 384"/>
              <a:gd name="connsiteY68" fmla="*/ 727 h 738"/>
              <a:gd name="connsiteX69" fmla="*/ 258 w 384"/>
              <a:gd name="connsiteY69" fmla="*/ 722 h 738"/>
              <a:gd name="connsiteX70" fmla="*/ 248 w 384"/>
              <a:gd name="connsiteY70" fmla="*/ 717 h 738"/>
              <a:gd name="connsiteX71" fmla="*/ 237 w 384"/>
              <a:gd name="connsiteY71" fmla="*/ 711 h 738"/>
              <a:gd name="connsiteX72" fmla="*/ 221 w 384"/>
              <a:gd name="connsiteY72" fmla="*/ 706 h 738"/>
              <a:gd name="connsiteX73" fmla="*/ 211 w 384"/>
              <a:gd name="connsiteY73" fmla="*/ 701 h 738"/>
              <a:gd name="connsiteX74" fmla="*/ 195 w 384"/>
              <a:gd name="connsiteY74" fmla="*/ 696 h 738"/>
              <a:gd name="connsiteX75" fmla="*/ 179 w 384"/>
              <a:gd name="connsiteY75" fmla="*/ 685 h 738"/>
              <a:gd name="connsiteX76" fmla="*/ 169 w 384"/>
              <a:gd name="connsiteY76" fmla="*/ 675 h 738"/>
              <a:gd name="connsiteX77" fmla="*/ 153 w 384"/>
              <a:gd name="connsiteY77" fmla="*/ 664 h 738"/>
              <a:gd name="connsiteX78" fmla="*/ 121 w 384"/>
              <a:gd name="connsiteY78" fmla="*/ 638 h 738"/>
              <a:gd name="connsiteX79" fmla="*/ 95 w 384"/>
              <a:gd name="connsiteY79" fmla="*/ 611 h 738"/>
              <a:gd name="connsiteX80" fmla="*/ 84 w 384"/>
              <a:gd name="connsiteY80" fmla="*/ 601 h 738"/>
              <a:gd name="connsiteX81" fmla="*/ 74 w 384"/>
              <a:gd name="connsiteY81" fmla="*/ 585 h 738"/>
              <a:gd name="connsiteX82" fmla="*/ 63 w 384"/>
              <a:gd name="connsiteY82" fmla="*/ 569 h 738"/>
              <a:gd name="connsiteX83" fmla="*/ 53 w 384"/>
              <a:gd name="connsiteY83" fmla="*/ 553 h 738"/>
              <a:gd name="connsiteX84" fmla="*/ 47 w 384"/>
              <a:gd name="connsiteY84" fmla="*/ 538 h 738"/>
              <a:gd name="connsiteX85" fmla="*/ 37 w 384"/>
              <a:gd name="connsiteY85" fmla="*/ 522 h 738"/>
              <a:gd name="connsiteX86" fmla="*/ 32 w 384"/>
              <a:gd name="connsiteY86" fmla="*/ 506 h 738"/>
              <a:gd name="connsiteX87" fmla="*/ 21 w 384"/>
              <a:gd name="connsiteY87" fmla="*/ 490 h 738"/>
              <a:gd name="connsiteX88" fmla="*/ 16 w 384"/>
              <a:gd name="connsiteY88" fmla="*/ 480 h 738"/>
              <a:gd name="connsiteX89" fmla="*/ 16 w 384"/>
              <a:gd name="connsiteY89" fmla="*/ 464 h 738"/>
              <a:gd name="connsiteX90" fmla="*/ 11 w 384"/>
              <a:gd name="connsiteY90" fmla="*/ 448 h 738"/>
              <a:gd name="connsiteX91" fmla="*/ 11 w 384"/>
              <a:gd name="connsiteY91" fmla="*/ 432 h 738"/>
              <a:gd name="connsiteX92" fmla="*/ 5 w 384"/>
              <a:gd name="connsiteY92" fmla="*/ 401 h 738"/>
              <a:gd name="connsiteX93" fmla="*/ 0 w 384"/>
              <a:gd name="connsiteY93" fmla="*/ 364 h 738"/>
              <a:gd name="connsiteX94" fmla="*/ 0 w 384"/>
              <a:gd name="connsiteY94" fmla="*/ 332 h 738"/>
              <a:gd name="connsiteX95" fmla="*/ 0 w 384"/>
              <a:gd name="connsiteY95" fmla="*/ 295 h 738"/>
              <a:gd name="connsiteX96" fmla="*/ 0 w 384"/>
              <a:gd name="connsiteY96" fmla="*/ 258 h 738"/>
              <a:gd name="connsiteX97" fmla="*/ 0 w 384"/>
              <a:gd name="connsiteY97" fmla="*/ 222 h 738"/>
              <a:gd name="connsiteX98" fmla="*/ 5 w 384"/>
              <a:gd name="connsiteY98" fmla="*/ 179 h 738"/>
              <a:gd name="connsiteX99" fmla="*/ 11 w 384"/>
              <a:gd name="connsiteY99" fmla="*/ 137 h 738"/>
              <a:gd name="connsiteX100" fmla="*/ 11 w 384"/>
              <a:gd name="connsiteY100" fmla="*/ 121 h 738"/>
              <a:gd name="connsiteX101" fmla="*/ 11 w 384"/>
              <a:gd name="connsiteY101" fmla="*/ 106 h 738"/>
              <a:gd name="connsiteX102" fmla="*/ 11 w 384"/>
              <a:gd name="connsiteY102" fmla="*/ 90 h 738"/>
              <a:gd name="connsiteX103" fmla="*/ 16 w 384"/>
              <a:gd name="connsiteY103" fmla="*/ 79 h 738"/>
              <a:gd name="connsiteX104" fmla="*/ 16 w 384"/>
              <a:gd name="connsiteY104" fmla="*/ 69 h 738"/>
              <a:gd name="connsiteX105" fmla="*/ 16 w 384"/>
              <a:gd name="connsiteY105" fmla="*/ 64 h 738"/>
              <a:gd name="connsiteX106" fmla="*/ 16 w 384"/>
              <a:gd name="connsiteY106" fmla="*/ 58 h 738"/>
              <a:gd name="connsiteX107" fmla="*/ 11 w 384"/>
              <a:gd name="connsiteY107" fmla="*/ 53 h 738"/>
              <a:gd name="connsiteX108" fmla="*/ 11 w 384"/>
              <a:gd name="connsiteY108" fmla="*/ 53 h 738"/>
              <a:gd name="connsiteX109" fmla="*/ 5 w 384"/>
              <a:gd name="connsiteY109" fmla="*/ 53 h 738"/>
              <a:gd name="connsiteX0" fmla="*/ 90 w 386"/>
              <a:gd name="connsiteY0" fmla="*/ 0 h 738"/>
              <a:gd name="connsiteX1" fmla="*/ 100 w 386"/>
              <a:gd name="connsiteY1" fmla="*/ 11 h 738"/>
              <a:gd name="connsiteX2" fmla="*/ 111 w 386"/>
              <a:gd name="connsiteY2" fmla="*/ 16 h 738"/>
              <a:gd name="connsiteX3" fmla="*/ 111 w 386"/>
              <a:gd name="connsiteY3" fmla="*/ 21 h 738"/>
              <a:gd name="connsiteX4" fmla="*/ 116 w 386"/>
              <a:gd name="connsiteY4" fmla="*/ 21 h 738"/>
              <a:gd name="connsiteX5" fmla="*/ 116 w 386"/>
              <a:gd name="connsiteY5" fmla="*/ 27 h 738"/>
              <a:gd name="connsiteX6" fmla="*/ 116 w 386"/>
              <a:gd name="connsiteY6" fmla="*/ 27 h 738"/>
              <a:gd name="connsiteX7" fmla="*/ 116 w 386"/>
              <a:gd name="connsiteY7" fmla="*/ 32 h 738"/>
              <a:gd name="connsiteX8" fmla="*/ 111 w 386"/>
              <a:gd name="connsiteY8" fmla="*/ 37 h 738"/>
              <a:gd name="connsiteX9" fmla="*/ 105 w 386"/>
              <a:gd name="connsiteY9" fmla="*/ 42 h 738"/>
              <a:gd name="connsiteX10" fmla="*/ 95 w 386"/>
              <a:gd name="connsiteY10" fmla="*/ 48 h 738"/>
              <a:gd name="connsiteX11" fmla="*/ 90 w 386"/>
              <a:gd name="connsiteY11" fmla="*/ 53 h 738"/>
              <a:gd name="connsiteX12" fmla="*/ 84 w 386"/>
              <a:gd name="connsiteY12" fmla="*/ 58 h 738"/>
              <a:gd name="connsiteX13" fmla="*/ 84 w 386"/>
              <a:gd name="connsiteY13" fmla="*/ 69 h 738"/>
              <a:gd name="connsiteX14" fmla="*/ 79 w 386"/>
              <a:gd name="connsiteY14" fmla="*/ 79 h 738"/>
              <a:gd name="connsiteX15" fmla="*/ 74 w 386"/>
              <a:gd name="connsiteY15" fmla="*/ 95 h 738"/>
              <a:gd name="connsiteX16" fmla="*/ 68 w 386"/>
              <a:gd name="connsiteY16" fmla="*/ 116 h 738"/>
              <a:gd name="connsiteX17" fmla="*/ 63 w 386"/>
              <a:gd name="connsiteY17" fmla="*/ 137 h 738"/>
              <a:gd name="connsiteX18" fmla="*/ 63 w 386"/>
              <a:gd name="connsiteY18" fmla="*/ 158 h 738"/>
              <a:gd name="connsiteX19" fmla="*/ 58 w 386"/>
              <a:gd name="connsiteY19" fmla="*/ 185 h 738"/>
              <a:gd name="connsiteX20" fmla="*/ 53 w 386"/>
              <a:gd name="connsiteY20" fmla="*/ 206 h 738"/>
              <a:gd name="connsiteX21" fmla="*/ 53 w 386"/>
              <a:gd name="connsiteY21" fmla="*/ 227 h 738"/>
              <a:gd name="connsiteX22" fmla="*/ 47 w 386"/>
              <a:gd name="connsiteY22" fmla="*/ 243 h 738"/>
              <a:gd name="connsiteX23" fmla="*/ 47 w 386"/>
              <a:gd name="connsiteY23" fmla="*/ 264 h 738"/>
              <a:gd name="connsiteX24" fmla="*/ 42 w 386"/>
              <a:gd name="connsiteY24" fmla="*/ 279 h 738"/>
              <a:gd name="connsiteX25" fmla="*/ 42 w 386"/>
              <a:gd name="connsiteY25" fmla="*/ 290 h 738"/>
              <a:gd name="connsiteX26" fmla="*/ 42 w 386"/>
              <a:gd name="connsiteY26" fmla="*/ 301 h 738"/>
              <a:gd name="connsiteX27" fmla="*/ 42 w 386"/>
              <a:gd name="connsiteY27" fmla="*/ 322 h 738"/>
              <a:gd name="connsiteX28" fmla="*/ 47 w 386"/>
              <a:gd name="connsiteY28" fmla="*/ 348 h 738"/>
              <a:gd name="connsiteX29" fmla="*/ 53 w 386"/>
              <a:gd name="connsiteY29" fmla="*/ 390 h 738"/>
              <a:gd name="connsiteX30" fmla="*/ 53 w 386"/>
              <a:gd name="connsiteY30" fmla="*/ 416 h 738"/>
              <a:gd name="connsiteX31" fmla="*/ 58 w 386"/>
              <a:gd name="connsiteY31" fmla="*/ 443 h 738"/>
              <a:gd name="connsiteX32" fmla="*/ 68 w 386"/>
              <a:gd name="connsiteY32" fmla="*/ 469 h 738"/>
              <a:gd name="connsiteX33" fmla="*/ 74 w 386"/>
              <a:gd name="connsiteY33" fmla="*/ 485 h 738"/>
              <a:gd name="connsiteX34" fmla="*/ 79 w 386"/>
              <a:gd name="connsiteY34" fmla="*/ 495 h 738"/>
              <a:gd name="connsiteX35" fmla="*/ 95 w 386"/>
              <a:gd name="connsiteY35" fmla="*/ 522 h 738"/>
              <a:gd name="connsiteX36" fmla="*/ 111 w 386"/>
              <a:gd name="connsiteY36" fmla="*/ 543 h 738"/>
              <a:gd name="connsiteX37" fmla="*/ 126 w 386"/>
              <a:gd name="connsiteY37" fmla="*/ 564 h 738"/>
              <a:gd name="connsiteX38" fmla="*/ 137 w 386"/>
              <a:gd name="connsiteY38" fmla="*/ 574 h 738"/>
              <a:gd name="connsiteX39" fmla="*/ 147 w 386"/>
              <a:gd name="connsiteY39" fmla="*/ 580 h 738"/>
              <a:gd name="connsiteX40" fmla="*/ 169 w 386"/>
              <a:gd name="connsiteY40" fmla="*/ 601 h 738"/>
              <a:gd name="connsiteX41" fmla="*/ 190 w 386"/>
              <a:gd name="connsiteY41" fmla="*/ 611 h 738"/>
              <a:gd name="connsiteX42" fmla="*/ 211 w 386"/>
              <a:gd name="connsiteY42" fmla="*/ 627 h 738"/>
              <a:gd name="connsiteX43" fmla="*/ 237 w 386"/>
              <a:gd name="connsiteY43" fmla="*/ 638 h 738"/>
              <a:gd name="connsiteX44" fmla="*/ 248 w 386"/>
              <a:gd name="connsiteY44" fmla="*/ 643 h 738"/>
              <a:gd name="connsiteX45" fmla="*/ 258 w 386"/>
              <a:gd name="connsiteY45" fmla="*/ 648 h 738"/>
              <a:gd name="connsiteX46" fmla="*/ 269 w 386"/>
              <a:gd name="connsiteY46" fmla="*/ 648 h 738"/>
              <a:gd name="connsiteX47" fmla="*/ 279 w 386"/>
              <a:gd name="connsiteY47" fmla="*/ 653 h 738"/>
              <a:gd name="connsiteX48" fmla="*/ 284 w 386"/>
              <a:gd name="connsiteY48" fmla="*/ 653 h 738"/>
              <a:gd name="connsiteX49" fmla="*/ 290 w 386"/>
              <a:gd name="connsiteY49" fmla="*/ 653 h 738"/>
              <a:gd name="connsiteX50" fmla="*/ 300 w 386"/>
              <a:gd name="connsiteY50" fmla="*/ 653 h 738"/>
              <a:gd name="connsiteX51" fmla="*/ 305 w 386"/>
              <a:gd name="connsiteY51" fmla="*/ 648 h 738"/>
              <a:gd name="connsiteX52" fmla="*/ 305 w 386"/>
              <a:gd name="connsiteY52" fmla="*/ 643 h 738"/>
              <a:gd name="connsiteX53" fmla="*/ 311 w 386"/>
              <a:gd name="connsiteY53" fmla="*/ 638 h 738"/>
              <a:gd name="connsiteX54" fmla="*/ 316 w 386"/>
              <a:gd name="connsiteY54" fmla="*/ 632 h 738"/>
              <a:gd name="connsiteX55" fmla="*/ 374 w 386"/>
              <a:gd name="connsiteY55" fmla="*/ 685 h 738"/>
              <a:gd name="connsiteX56" fmla="*/ 384 w 386"/>
              <a:gd name="connsiteY56" fmla="*/ 711 h 738"/>
              <a:gd name="connsiteX57" fmla="*/ 384 w 386"/>
              <a:gd name="connsiteY57" fmla="*/ 717 h 738"/>
              <a:gd name="connsiteX58" fmla="*/ 384 w 386"/>
              <a:gd name="connsiteY58" fmla="*/ 722 h 738"/>
              <a:gd name="connsiteX59" fmla="*/ 384 w 386"/>
              <a:gd name="connsiteY59" fmla="*/ 727 h 738"/>
              <a:gd name="connsiteX60" fmla="*/ 379 w 386"/>
              <a:gd name="connsiteY60" fmla="*/ 732 h 738"/>
              <a:gd name="connsiteX61" fmla="*/ 374 w 386"/>
              <a:gd name="connsiteY61" fmla="*/ 738 h 738"/>
              <a:gd name="connsiteX62" fmla="*/ 363 w 386"/>
              <a:gd name="connsiteY62" fmla="*/ 738 h 738"/>
              <a:gd name="connsiteX63" fmla="*/ 353 w 386"/>
              <a:gd name="connsiteY63" fmla="*/ 738 h 738"/>
              <a:gd name="connsiteX64" fmla="*/ 337 w 386"/>
              <a:gd name="connsiteY64" fmla="*/ 738 h 738"/>
              <a:gd name="connsiteX65" fmla="*/ 321 w 386"/>
              <a:gd name="connsiteY65" fmla="*/ 732 h 738"/>
              <a:gd name="connsiteX66" fmla="*/ 300 w 386"/>
              <a:gd name="connsiteY66" fmla="*/ 732 h 738"/>
              <a:gd name="connsiteX67" fmla="*/ 279 w 386"/>
              <a:gd name="connsiteY67" fmla="*/ 727 h 738"/>
              <a:gd name="connsiteX68" fmla="*/ 258 w 386"/>
              <a:gd name="connsiteY68" fmla="*/ 722 h 738"/>
              <a:gd name="connsiteX69" fmla="*/ 248 w 386"/>
              <a:gd name="connsiteY69" fmla="*/ 717 h 738"/>
              <a:gd name="connsiteX70" fmla="*/ 237 w 386"/>
              <a:gd name="connsiteY70" fmla="*/ 711 h 738"/>
              <a:gd name="connsiteX71" fmla="*/ 221 w 386"/>
              <a:gd name="connsiteY71" fmla="*/ 706 h 738"/>
              <a:gd name="connsiteX72" fmla="*/ 211 w 386"/>
              <a:gd name="connsiteY72" fmla="*/ 701 h 738"/>
              <a:gd name="connsiteX73" fmla="*/ 195 w 386"/>
              <a:gd name="connsiteY73" fmla="*/ 696 h 738"/>
              <a:gd name="connsiteX74" fmla="*/ 179 w 386"/>
              <a:gd name="connsiteY74" fmla="*/ 685 h 738"/>
              <a:gd name="connsiteX75" fmla="*/ 169 w 386"/>
              <a:gd name="connsiteY75" fmla="*/ 675 h 738"/>
              <a:gd name="connsiteX76" fmla="*/ 153 w 386"/>
              <a:gd name="connsiteY76" fmla="*/ 664 h 738"/>
              <a:gd name="connsiteX77" fmla="*/ 121 w 386"/>
              <a:gd name="connsiteY77" fmla="*/ 638 h 738"/>
              <a:gd name="connsiteX78" fmla="*/ 95 w 386"/>
              <a:gd name="connsiteY78" fmla="*/ 611 h 738"/>
              <a:gd name="connsiteX79" fmla="*/ 84 w 386"/>
              <a:gd name="connsiteY79" fmla="*/ 601 h 738"/>
              <a:gd name="connsiteX80" fmla="*/ 74 w 386"/>
              <a:gd name="connsiteY80" fmla="*/ 585 h 738"/>
              <a:gd name="connsiteX81" fmla="*/ 63 w 386"/>
              <a:gd name="connsiteY81" fmla="*/ 569 h 738"/>
              <a:gd name="connsiteX82" fmla="*/ 53 w 386"/>
              <a:gd name="connsiteY82" fmla="*/ 553 h 738"/>
              <a:gd name="connsiteX83" fmla="*/ 47 w 386"/>
              <a:gd name="connsiteY83" fmla="*/ 538 h 738"/>
              <a:gd name="connsiteX84" fmla="*/ 37 w 386"/>
              <a:gd name="connsiteY84" fmla="*/ 522 h 738"/>
              <a:gd name="connsiteX85" fmla="*/ 32 w 386"/>
              <a:gd name="connsiteY85" fmla="*/ 506 h 738"/>
              <a:gd name="connsiteX86" fmla="*/ 21 w 386"/>
              <a:gd name="connsiteY86" fmla="*/ 490 h 738"/>
              <a:gd name="connsiteX87" fmla="*/ 16 w 386"/>
              <a:gd name="connsiteY87" fmla="*/ 480 h 738"/>
              <a:gd name="connsiteX88" fmla="*/ 16 w 386"/>
              <a:gd name="connsiteY88" fmla="*/ 464 h 738"/>
              <a:gd name="connsiteX89" fmla="*/ 11 w 386"/>
              <a:gd name="connsiteY89" fmla="*/ 448 h 738"/>
              <a:gd name="connsiteX90" fmla="*/ 11 w 386"/>
              <a:gd name="connsiteY90" fmla="*/ 432 h 738"/>
              <a:gd name="connsiteX91" fmla="*/ 5 w 386"/>
              <a:gd name="connsiteY91" fmla="*/ 401 h 738"/>
              <a:gd name="connsiteX92" fmla="*/ 0 w 386"/>
              <a:gd name="connsiteY92" fmla="*/ 364 h 738"/>
              <a:gd name="connsiteX93" fmla="*/ 0 w 386"/>
              <a:gd name="connsiteY93" fmla="*/ 332 h 738"/>
              <a:gd name="connsiteX94" fmla="*/ 0 w 386"/>
              <a:gd name="connsiteY94" fmla="*/ 295 h 738"/>
              <a:gd name="connsiteX95" fmla="*/ 0 w 386"/>
              <a:gd name="connsiteY95" fmla="*/ 258 h 738"/>
              <a:gd name="connsiteX96" fmla="*/ 0 w 386"/>
              <a:gd name="connsiteY96" fmla="*/ 222 h 738"/>
              <a:gd name="connsiteX97" fmla="*/ 5 w 386"/>
              <a:gd name="connsiteY97" fmla="*/ 179 h 738"/>
              <a:gd name="connsiteX98" fmla="*/ 11 w 386"/>
              <a:gd name="connsiteY98" fmla="*/ 137 h 738"/>
              <a:gd name="connsiteX99" fmla="*/ 11 w 386"/>
              <a:gd name="connsiteY99" fmla="*/ 121 h 738"/>
              <a:gd name="connsiteX100" fmla="*/ 11 w 386"/>
              <a:gd name="connsiteY100" fmla="*/ 106 h 738"/>
              <a:gd name="connsiteX101" fmla="*/ 11 w 386"/>
              <a:gd name="connsiteY101" fmla="*/ 90 h 738"/>
              <a:gd name="connsiteX102" fmla="*/ 16 w 386"/>
              <a:gd name="connsiteY102" fmla="*/ 79 h 738"/>
              <a:gd name="connsiteX103" fmla="*/ 16 w 386"/>
              <a:gd name="connsiteY103" fmla="*/ 69 h 738"/>
              <a:gd name="connsiteX104" fmla="*/ 16 w 386"/>
              <a:gd name="connsiteY104" fmla="*/ 64 h 738"/>
              <a:gd name="connsiteX105" fmla="*/ 16 w 386"/>
              <a:gd name="connsiteY105" fmla="*/ 58 h 738"/>
              <a:gd name="connsiteX106" fmla="*/ 11 w 386"/>
              <a:gd name="connsiteY106" fmla="*/ 53 h 738"/>
              <a:gd name="connsiteX107" fmla="*/ 11 w 386"/>
              <a:gd name="connsiteY107" fmla="*/ 53 h 738"/>
              <a:gd name="connsiteX108" fmla="*/ 5 w 386"/>
              <a:gd name="connsiteY108" fmla="*/ 53 h 738"/>
              <a:gd name="connsiteX0" fmla="*/ 90 w 395"/>
              <a:gd name="connsiteY0" fmla="*/ 0 h 738"/>
              <a:gd name="connsiteX1" fmla="*/ 100 w 395"/>
              <a:gd name="connsiteY1" fmla="*/ 11 h 738"/>
              <a:gd name="connsiteX2" fmla="*/ 111 w 395"/>
              <a:gd name="connsiteY2" fmla="*/ 16 h 738"/>
              <a:gd name="connsiteX3" fmla="*/ 111 w 395"/>
              <a:gd name="connsiteY3" fmla="*/ 21 h 738"/>
              <a:gd name="connsiteX4" fmla="*/ 116 w 395"/>
              <a:gd name="connsiteY4" fmla="*/ 21 h 738"/>
              <a:gd name="connsiteX5" fmla="*/ 116 w 395"/>
              <a:gd name="connsiteY5" fmla="*/ 27 h 738"/>
              <a:gd name="connsiteX6" fmla="*/ 116 w 395"/>
              <a:gd name="connsiteY6" fmla="*/ 27 h 738"/>
              <a:gd name="connsiteX7" fmla="*/ 116 w 395"/>
              <a:gd name="connsiteY7" fmla="*/ 32 h 738"/>
              <a:gd name="connsiteX8" fmla="*/ 111 w 395"/>
              <a:gd name="connsiteY8" fmla="*/ 37 h 738"/>
              <a:gd name="connsiteX9" fmla="*/ 105 w 395"/>
              <a:gd name="connsiteY9" fmla="*/ 42 h 738"/>
              <a:gd name="connsiteX10" fmla="*/ 95 w 395"/>
              <a:gd name="connsiteY10" fmla="*/ 48 h 738"/>
              <a:gd name="connsiteX11" fmla="*/ 90 w 395"/>
              <a:gd name="connsiteY11" fmla="*/ 53 h 738"/>
              <a:gd name="connsiteX12" fmla="*/ 84 w 395"/>
              <a:gd name="connsiteY12" fmla="*/ 58 h 738"/>
              <a:gd name="connsiteX13" fmla="*/ 84 w 395"/>
              <a:gd name="connsiteY13" fmla="*/ 69 h 738"/>
              <a:gd name="connsiteX14" fmla="*/ 79 w 395"/>
              <a:gd name="connsiteY14" fmla="*/ 79 h 738"/>
              <a:gd name="connsiteX15" fmla="*/ 74 w 395"/>
              <a:gd name="connsiteY15" fmla="*/ 95 h 738"/>
              <a:gd name="connsiteX16" fmla="*/ 68 w 395"/>
              <a:gd name="connsiteY16" fmla="*/ 116 h 738"/>
              <a:gd name="connsiteX17" fmla="*/ 63 w 395"/>
              <a:gd name="connsiteY17" fmla="*/ 137 h 738"/>
              <a:gd name="connsiteX18" fmla="*/ 63 w 395"/>
              <a:gd name="connsiteY18" fmla="*/ 158 h 738"/>
              <a:gd name="connsiteX19" fmla="*/ 58 w 395"/>
              <a:gd name="connsiteY19" fmla="*/ 185 h 738"/>
              <a:gd name="connsiteX20" fmla="*/ 53 w 395"/>
              <a:gd name="connsiteY20" fmla="*/ 206 h 738"/>
              <a:gd name="connsiteX21" fmla="*/ 53 w 395"/>
              <a:gd name="connsiteY21" fmla="*/ 227 h 738"/>
              <a:gd name="connsiteX22" fmla="*/ 47 w 395"/>
              <a:gd name="connsiteY22" fmla="*/ 243 h 738"/>
              <a:gd name="connsiteX23" fmla="*/ 47 w 395"/>
              <a:gd name="connsiteY23" fmla="*/ 264 h 738"/>
              <a:gd name="connsiteX24" fmla="*/ 42 w 395"/>
              <a:gd name="connsiteY24" fmla="*/ 279 h 738"/>
              <a:gd name="connsiteX25" fmla="*/ 42 w 395"/>
              <a:gd name="connsiteY25" fmla="*/ 290 h 738"/>
              <a:gd name="connsiteX26" fmla="*/ 42 w 395"/>
              <a:gd name="connsiteY26" fmla="*/ 301 h 738"/>
              <a:gd name="connsiteX27" fmla="*/ 42 w 395"/>
              <a:gd name="connsiteY27" fmla="*/ 322 h 738"/>
              <a:gd name="connsiteX28" fmla="*/ 47 w 395"/>
              <a:gd name="connsiteY28" fmla="*/ 348 h 738"/>
              <a:gd name="connsiteX29" fmla="*/ 53 w 395"/>
              <a:gd name="connsiteY29" fmla="*/ 390 h 738"/>
              <a:gd name="connsiteX30" fmla="*/ 53 w 395"/>
              <a:gd name="connsiteY30" fmla="*/ 416 h 738"/>
              <a:gd name="connsiteX31" fmla="*/ 58 w 395"/>
              <a:gd name="connsiteY31" fmla="*/ 443 h 738"/>
              <a:gd name="connsiteX32" fmla="*/ 68 w 395"/>
              <a:gd name="connsiteY32" fmla="*/ 469 h 738"/>
              <a:gd name="connsiteX33" fmla="*/ 74 w 395"/>
              <a:gd name="connsiteY33" fmla="*/ 485 h 738"/>
              <a:gd name="connsiteX34" fmla="*/ 79 w 395"/>
              <a:gd name="connsiteY34" fmla="*/ 495 h 738"/>
              <a:gd name="connsiteX35" fmla="*/ 95 w 395"/>
              <a:gd name="connsiteY35" fmla="*/ 522 h 738"/>
              <a:gd name="connsiteX36" fmla="*/ 111 w 395"/>
              <a:gd name="connsiteY36" fmla="*/ 543 h 738"/>
              <a:gd name="connsiteX37" fmla="*/ 126 w 395"/>
              <a:gd name="connsiteY37" fmla="*/ 564 h 738"/>
              <a:gd name="connsiteX38" fmla="*/ 137 w 395"/>
              <a:gd name="connsiteY38" fmla="*/ 574 h 738"/>
              <a:gd name="connsiteX39" fmla="*/ 147 w 395"/>
              <a:gd name="connsiteY39" fmla="*/ 580 h 738"/>
              <a:gd name="connsiteX40" fmla="*/ 169 w 395"/>
              <a:gd name="connsiteY40" fmla="*/ 601 h 738"/>
              <a:gd name="connsiteX41" fmla="*/ 190 w 395"/>
              <a:gd name="connsiteY41" fmla="*/ 611 h 738"/>
              <a:gd name="connsiteX42" fmla="*/ 211 w 395"/>
              <a:gd name="connsiteY42" fmla="*/ 627 h 738"/>
              <a:gd name="connsiteX43" fmla="*/ 237 w 395"/>
              <a:gd name="connsiteY43" fmla="*/ 638 h 738"/>
              <a:gd name="connsiteX44" fmla="*/ 248 w 395"/>
              <a:gd name="connsiteY44" fmla="*/ 643 h 738"/>
              <a:gd name="connsiteX45" fmla="*/ 258 w 395"/>
              <a:gd name="connsiteY45" fmla="*/ 648 h 738"/>
              <a:gd name="connsiteX46" fmla="*/ 269 w 395"/>
              <a:gd name="connsiteY46" fmla="*/ 648 h 738"/>
              <a:gd name="connsiteX47" fmla="*/ 279 w 395"/>
              <a:gd name="connsiteY47" fmla="*/ 653 h 738"/>
              <a:gd name="connsiteX48" fmla="*/ 284 w 395"/>
              <a:gd name="connsiteY48" fmla="*/ 653 h 738"/>
              <a:gd name="connsiteX49" fmla="*/ 290 w 395"/>
              <a:gd name="connsiteY49" fmla="*/ 653 h 738"/>
              <a:gd name="connsiteX50" fmla="*/ 300 w 395"/>
              <a:gd name="connsiteY50" fmla="*/ 653 h 738"/>
              <a:gd name="connsiteX51" fmla="*/ 305 w 395"/>
              <a:gd name="connsiteY51" fmla="*/ 648 h 738"/>
              <a:gd name="connsiteX52" fmla="*/ 305 w 395"/>
              <a:gd name="connsiteY52" fmla="*/ 643 h 738"/>
              <a:gd name="connsiteX53" fmla="*/ 311 w 395"/>
              <a:gd name="connsiteY53" fmla="*/ 638 h 738"/>
              <a:gd name="connsiteX54" fmla="*/ 316 w 395"/>
              <a:gd name="connsiteY54" fmla="*/ 632 h 738"/>
              <a:gd name="connsiteX55" fmla="*/ 384 w 395"/>
              <a:gd name="connsiteY55" fmla="*/ 711 h 738"/>
              <a:gd name="connsiteX56" fmla="*/ 384 w 395"/>
              <a:gd name="connsiteY56" fmla="*/ 717 h 738"/>
              <a:gd name="connsiteX57" fmla="*/ 384 w 395"/>
              <a:gd name="connsiteY57" fmla="*/ 722 h 738"/>
              <a:gd name="connsiteX58" fmla="*/ 384 w 395"/>
              <a:gd name="connsiteY58" fmla="*/ 727 h 738"/>
              <a:gd name="connsiteX59" fmla="*/ 379 w 395"/>
              <a:gd name="connsiteY59" fmla="*/ 732 h 738"/>
              <a:gd name="connsiteX60" fmla="*/ 374 w 395"/>
              <a:gd name="connsiteY60" fmla="*/ 738 h 738"/>
              <a:gd name="connsiteX61" fmla="*/ 363 w 395"/>
              <a:gd name="connsiteY61" fmla="*/ 738 h 738"/>
              <a:gd name="connsiteX62" fmla="*/ 353 w 395"/>
              <a:gd name="connsiteY62" fmla="*/ 738 h 738"/>
              <a:gd name="connsiteX63" fmla="*/ 337 w 395"/>
              <a:gd name="connsiteY63" fmla="*/ 738 h 738"/>
              <a:gd name="connsiteX64" fmla="*/ 321 w 395"/>
              <a:gd name="connsiteY64" fmla="*/ 732 h 738"/>
              <a:gd name="connsiteX65" fmla="*/ 300 w 395"/>
              <a:gd name="connsiteY65" fmla="*/ 732 h 738"/>
              <a:gd name="connsiteX66" fmla="*/ 279 w 395"/>
              <a:gd name="connsiteY66" fmla="*/ 727 h 738"/>
              <a:gd name="connsiteX67" fmla="*/ 258 w 395"/>
              <a:gd name="connsiteY67" fmla="*/ 722 h 738"/>
              <a:gd name="connsiteX68" fmla="*/ 248 w 395"/>
              <a:gd name="connsiteY68" fmla="*/ 717 h 738"/>
              <a:gd name="connsiteX69" fmla="*/ 237 w 395"/>
              <a:gd name="connsiteY69" fmla="*/ 711 h 738"/>
              <a:gd name="connsiteX70" fmla="*/ 221 w 395"/>
              <a:gd name="connsiteY70" fmla="*/ 706 h 738"/>
              <a:gd name="connsiteX71" fmla="*/ 211 w 395"/>
              <a:gd name="connsiteY71" fmla="*/ 701 h 738"/>
              <a:gd name="connsiteX72" fmla="*/ 195 w 395"/>
              <a:gd name="connsiteY72" fmla="*/ 696 h 738"/>
              <a:gd name="connsiteX73" fmla="*/ 179 w 395"/>
              <a:gd name="connsiteY73" fmla="*/ 685 h 738"/>
              <a:gd name="connsiteX74" fmla="*/ 169 w 395"/>
              <a:gd name="connsiteY74" fmla="*/ 675 h 738"/>
              <a:gd name="connsiteX75" fmla="*/ 153 w 395"/>
              <a:gd name="connsiteY75" fmla="*/ 664 h 738"/>
              <a:gd name="connsiteX76" fmla="*/ 121 w 395"/>
              <a:gd name="connsiteY76" fmla="*/ 638 h 738"/>
              <a:gd name="connsiteX77" fmla="*/ 95 w 395"/>
              <a:gd name="connsiteY77" fmla="*/ 611 h 738"/>
              <a:gd name="connsiteX78" fmla="*/ 84 w 395"/>
              <a:gd name="connsiteY78" fmla="*/ 601 h 738"/>
              <a:gd name="connsiteX79" fmla="*/ 74 w 395"/>
              <a:gd name="connsiteY79" fmla="*/ 585 h 738"/>
              <a:gd name="connsiteX80" fmla="*/ 63 w 395"/>
              <a:gd name="connsiteY80" fmla="*/ 569 h 738"/>
              <a:gd name="connsiteX81" fmla="*/ 53 w 395"/>
              <a:gd name="connsiteY81" fmla="*/ 553 h 738"/>
              <a:gd name="connsiteX82" fmla="*/ 47 w 395"/>
              <a:gd name="connsiteY82" fmla="*/ 538 h 738"/>
              <a:gd name="connsiteX83" fmla="*/ 37 w 395"/>
              <a:gd name="connsiteY83" fmla="*/ 522 h 738"/>
              <a:gd name="connsiteX84" fmla="*/ 32 w 395"/>
              <a:gd name="connsiteY84" fmla="*/ 506 h 738"/>
              <a:gd name="connsiteX85" fmla="*/ 21 w 395"/>
              <a:gd name="connsiteY85" fmla="*/ 490 h 738"/>
              <a:gd name="connsiteX86" fmla="*/ 16 w 395"/>
              <a:gd name="connsiteY86" fmla="*/ 480 h 738"/>
              <a:gd name="connsiteX87" fmla="*/ 16 w 395"/>
              <a:gd name="connsiteY87" fmla="*/ 464 h 738"/>
              <a:gd name="connsiteX88" fmla="*/ 11 w 395"/>
              <a:gd name="connsiteY88" fmla="*/ 448 h 738"/>
              <a:gd name="connsiteX89" fmla="*/ 11 w 395"/>
              <a:gd name="connsiteY89" fmla="*/ 432 h 738"/>
              <a:gd name="connsiteX90" fmla="*/ 5 w 395"/>
              <a:gd name="connsiteY90" fmla="*/ 401 h 738"/>
              <a:gd name="connsiteX91" fmla="*/ 0 w 395"/>
              <a:gd name="connsiteY91" fmla="*/ 364 h 738"/>
              <a:gd name="connsiteX92" fmla="*/ 0 w 395"/>
              <a:gd name="connsiteY92" fmla="*/ 332 h 738"/>
              <a:gd name="connsiteX93" fmla="*/ 0 w 395"/>
              <a:gd name="connsiteY93" fmla="*/ 295 h 738"/>
              <a:gd name="connsiteX94" fmla="*/ 0 w 395"/>
              <a:gd name="connsiteY94" fmla="*/ 258 h 738"/>
              <a:gd name="connsiteX95" fmla="*/ 0 w 395"/>
              <a:gd name="connsiteY95" fmla="*/ 222 h 738"/>
              <a:gd name="connsiteX96" fmla="*/ 5 w 395"/>
              <a:gd name="connsiteY96" fmla="*/ 179 h 738"/>
              <a:gd name="connsiteX97" fmla="*/ 11 w 395"/>
              <a:gd name="connsiteY97" fmla="*/ 137 h 738"/>
              <a:gd name="connsiteX98" fmla="*/ 11 w 395"/>
              <a:gd name="connsiteY98" fmla="*/ 121 h 738"/>
              <a:gd name="connsiteX99" fmla="*/ 11 w 395"/>
              <a:gd name="connsiteY99" fmla="*/ 106 h 738"/>
              <a:gd name="connsiteX100" fmla="*/ 11 w 395"/>
              <a:gd name="connsiteY100" fmla="*/ 90 h 738"/>
              <a:gd name="connsiteX101" fmla="*/ 16 w 395"/>
              <a:gd name="connsiteY101" fmla="*/ 79 h 738"/>
              <a:gd name="connsiteX102" fmla="*/ 16 w 395"/>
              <a:gd name="connsiteY102" fmla="*/ 69 h 738"/>
              <a:gd name="connsiteX103" fmla="*/ 16 w 395"/>
              <a:gd name="connsiteY103" fmla="*/ 64 h 738"/>
              <a:gd name="connsiteX104" fmla="*/ 16 w 395"/>
              <a:gd name="connsiteY104" fmla="*/ 58 h 738"/>
              <a:gd name="connsiteX105" fmla="*/ 11 w 395"/>
              <a:gd name="connsiteY105" fmla="*/ 53 h 738"/>
              <a:gd name="connsiteX106" fmla="*/ 11 w 395"/>
              <a:gd name="connsiteY106" fmla="*/ 53 h 738"/>
              <a:gd name="connsiteX107" fmla="*/ 5 w 395"/>
              <a:gd name="connsiteY107" fmla="*/ 53 h 738"/>
              <a:gd name="connsiteX0" fmla="*/ 90 w 396"/>
              <a:gd name="connsiteY0" fmla="*/ 0 h 738"/>
              <a:gd name="connsiteX1" fmla="*/ 100 w 396"/>
              <a:gd name="connsiteY1" fmla="*/ 11 h 738"/>
              <a:gd name="connsiteX2" fmla="*/ 111 w 396"/>
              <a:gd name="connsiteY2" fmla="*/ 16 h 738"/>
              <a:gd name="connsiteX3" fmla="*/ 111 w 396"/>
              <a:gd name="connsiteY3" fmla="*/ 21 h 738"/>
              <a:gd name="connsiteX4" fmla="*/ 116 w 396"/>
              <a:gd name="connsiteY4" fmla="*/ 21 h 738"/>
              <a:gd name="connsiteX5" fmla="*/ 116 w 396"/>
              <a:gd name="connsiteY5" fmla="*/ 27 h 738"/>
              <a:gd name="connsiteX6" fmla="*/ 116 w 396"/>
              <a:gd name="connsiteY6" fmla="*/ 27 h 738"/>
              <a:gd name="connsiteX7" fmla="*/ 116 w 396"/>
              <a:gd name="connsiteY7" fmla="*/ 32 h 738"/>
              <a:gd name="connsiteX8" fmla="*/ 111 w 396"/>
              <a:gd name="connsiteY8" fmla="*/ 37 h 738"/>
              <a:gd name="connsiteX9" fmla="*/ 105 w 396"/>
              <a:gd name="connsiteY9" fmla="*/ 42 h 738"/>
              <a:gd name="connsiteX10" fmla="*/ 95 w 396"/>
              <a:gd name="connsiteY10" fmla="*/ 48 h 738"/>
              <a:gd name="connsiteX11" fmla="*/ 90 w 396"/>
              <a:gd name="connsiteY11" fmla="*/ 53 h 738"/>
              <a:gd name="connsiteX12" fmla="*/ 84 w 396"/>
              <a:gd name="connsiteY12" fmla="*/ 58 h 738"/>
              <a:gd name="connsiteX13" fmla="*/ 84 w 396"/>
              <a:gd name="connsiteY13" fmla="*/ 69 h 738"/>
              <a:gd name="connsiteX14" fmla="*/ 79 w 396"/>
              <a:gd name="connsiteY14" fmla="*/ 79 h 738"/>
              <a:gd name="connsiteX15" fmla="*/ 74 w 396"/>
              <a:gd name="connsiteY15" fmla="*/ 95 h 738"/>
              <a:gd name="connsiteX16" fmla="*/ 68 w 396"/>
              <a:gd name="connsiteY16" fmla="*/ 116 h 738"/>
              <a:gd name="connsiteX17" fmla="*/ 63 w 396"/>
              <a:gd name="connsiteY17" fmla="*/ 137 h 738"/>
              <a:gd name="connsiteX18" fmla="*/ 63 w 396"/>
              <a:gd name="connsiteY18" fmla="*/ 158 h 738"/>
              <a:gd name="connsiteX19" fmla="*/ 58 w 396"/>
              <a:gd name="connsiteY19" fmla="*/ 185 h 738"/>
              <a:gd name="connsiteX20" fmla="*/ 53 w 396"/>
              <a:gd name="connsiteY20" fmla="*/ 206 h 738"/>
              <a:gd name="connsiteX21" fmla="*/ 53 w 396"/>
              <a:gd name="connsiteY21" fmla="*/ 227 h 738"/>
              <a:gd name="connsiteX22" fmla="*/ 47 w 396"/>
              <a:gd name="connsiteY22" fmla="*/ 243 h 738"/>
              <a:gd name="connsiteX23" fmla="*/ 47 w 396"/>
              <a:gd name="connsiteY23" fmla="*/ 264 h 738"/>
              <a:gd name="connsiteX24" fmla="*/ 42 w 396"/>
              <a:gd name="connsiteY24" fmla="*/ 279 h 738"/>
              <a:gd name="connsiteX25" fmla="*/ 42 w 396"/>
              <a:gd name="connsiteY25" fmla="*/ 290 h 738"/>
              <a:gd name="connsiteX26" fmla="*/ 42 w 396"/>
              <a:gd name="connsiteY26" fmla="*/ 301 h 738"/>
              <a:gd name="connsiteX27" fmla="*/ 42 w 396"/>
              <a:gd name="connsiteY27" fmla="*/ 322 h 738"/>
              <a:gd name="connsiteX28" fmla="*/ 47 w 396"/>
              <a:gd name="connsiteY28" fmla="*/ 348 h 738"/>
              <a:gd name="connsiteX29" fmla="*/ 53 w 396"/>
              <a:gd name="connsiteY29" fmla="*/ 390 h 738"/>
              <a:gd name="connsiteX30" fmla="*/ 53 w 396"/>
              <a:gd name="connsiteY30" fmla="*/ 416 h 738"/>
              <a:gd name="connsiteX31" fmla="*/ 58 w 396"/>
              <a:gd name="connsiteY31" fmla="*/ 443 h 738"/>
              <a:gd name="connsiteX32" fmla="*/ 68 w 396"/>
              <a:gd name="connsiteY32" fmla="*/ 469 h 738"/>
              <a:gd name="connsiteX33" fmla="*/ 74 w 396"/>
              <a:gd name="connsiteY33" fmla="*/ 485 h 738"/>
              <a:gd name="connsiteX34" fmla="*/ 79 w 396"/>
              <a:gd name="connsiteY34" fmla="*/ 495 h 738"/>
              <a:gd name="connsiteX35" fmla="*/ 95 w 396"/>
              <a:gd name="connsiteY35" fmla="*/ 522 h 738"/>
              <a:gd name="connsiteX36" fmla="*/ 111 w 396"/>
              <a:gd name="connsiteY36" fmla="*/ 543 h 738"/>
              <a:gd name="connsiteX37" fmla="*/ 126 w 396"/>
              <a:gd name="connsiteY37" fmla="*/ 564 h 738"/>
              <a:gd name="connsiteX38" fmla="*/ 137 w 396"/>
              <a:gd name="connsiteY38" fmla="*/ 574 h 738"/>
              <a:gd name="connsiteX39" fmla="*/ 147 w 396"/>
              <a:gd name="connsiteY39" fmla="*/ 580 h 738"/>
              <a:gd name="connsiteX40" fmla="*/ 169 w 396"/>
              <a:gd name="connsiteY40" fmla="*/ 601 h 738"/>
              <a:gd name="connsiteX41" fmla="*/ 190 w 396"/>
              <a:gd name="connsiteY41" fmla="*/ 611 h 738"/>
              <a:gd name="connsiteX42" fmla="*/ 211 w 396"/>
              <a:gd name="connsiteY42" fmla="*/ 627 h 738"/>
              <a:gd name="connsiteX43" fmla="*/ 237 w 396"/>
              <a:gd name="connsiteY43" fmla="*/ 638 h 738"/>
              <a:gd name="connsiteX44" fmla="*/ 248 w 396"/>
              <a:gd name="connsiteY44" fmla="*/ 643 h 738"/>
              <a:gd name="connsiteX45" fmla="*/ 258 w 396"/>
              <a:gd name="connsiteY45" fmla="*/ 648 h 738"/>
              <a:gd name="connsiteX46" fmla="*/ 269 w 396"/>
              <a:gd name="connsiteY46" fmla="*/ 648 h 738"/>
              <a:gd name="connsiteX47" fmla="*/ 279 w 396"/>
              <a:gd name="connsiteY47" fmla="*/ 653 h 738"/>
              <a:gd name="connsiteX48" fmla="*/ 284 w 396"/>
              <a:gd name="connsiteY48" fmla="*/ 653 h 738"/>
              <a:gd name="connsiteX49" fmla="*/ 290 w 396"/>
              <a:gd name="connsiteY49" fmla="*/ 653 h 738"/>
              <a:gd name="connsiteX50" fmla="*/ 300 w 396"/>
              <a:gd name="connsiteY50" fmla="*/ 653 h 738"/>
              <a:gd name="connsiteX51" fmla="*/ 305 w 396"/>
              <a:gd name="connsiteY51" fmla="*/ 648 h 738"/>
              <a:gd name="connsiteX52" fmla="*/ 305 w 396"/>
              <a:gd name="connsiteY52" fmla="*/ 643 h 738"/>
              <a:gd name="connsiteX53" fmla="*/ 311 w 396"/>
              <a:gd name="connsiteY53" fmla="*/ 638 h 738"/>
              <a:gd name="connsiteX54" fmla="*/ 384 w 396"/>
              <a:gd name="connsiteY54" fmla="*/ 711 h 738"/>
              <a:gd name="connsiteX55" fmla="*/ 384 w 396"/>
              <a:gd name="connsiteY55" fmla="*/ 717 h 738"/>
              <a:gd name="connsiteX56" fmla="*/ 384 w 396"/>
              <a:gd name="connsiteY56" fmla="*/ 722 h 738"/>
              <a:gd name="connsiteX57" fmla="*/ 384 w 396"/>
              <a:gd name="connsiteY57" fmla="*/ 727 h 738"/>
              <a:gd name="connsiteX58" fmla="*/ 379 w 396"/>
              <a:gd name="connsiteY58" fmla="*/ 732 h 738"/>
              <a:gd name="connsiteX59" fmla="*/ 374 w 396"/>
              <a:gd name="connsiteY59" fmla="*/ 738 h 738"/>
              <a:gd name="connsiteX60" fmla="*/ 363 w 396"/>
              <a:gd name="connsiteY60" fmla="*/ 738 h 738"/>
              <a:gd name="connsiteX61" fmla="*/ 353 w 396"/>
              <a:gd name="connsiteY61" fmla="*/ 738 h 738"/>
              <a:gd name="connsiteX62" fmla="*/ 337 w 396"/>
              <a:gd name="connsiteY62" fmla="*/ 738 h 738"/>
              <a:gd name="connsiteX63" fmla="*/ 321 w 396"/>
              <a:gd name="connsiteY63" fmla="*/ 732 h 738"/>
              <a:gd name="connsiteX64" fmla="*/ 300 w 396"/>
              <a:gd name="connsiteY64" fmla="*/ 732 h 738"/>
              <a:gd name="connsiteX65" fmla="*/ 279 w 396"/>
              <a:gd name="connsiteY65" fmla="*/ 727 h 738"/>
              <a:gd name="connsiteX66" fmla="*/ 258 w 396"/>
              <a:gd name="connsiteY66" fmla="*/ 722 h 738"/>
              <a:gd name="connsiteX67" fmla="*/ 248 w 396"/>
              <a:gd name="connsiteY67" fmla="*/ 717 h 738"/>
              <a:gd name="connsiteX68" fmla="*/ 237 w 396"/>
              <a:gd name="connsiteY68" fmla="*/ 711 h 738"/>
              <a:gd name="connsiteX69" fmla="*/ 221 w 396"/>
              <a:gd name="connsiteY69" fmla="*/ 706 h 738"/>
              <a:gd name="connsiteX70" fmla="*/ 211 w 396"/>
              <a:gd name="connsiteY70" fmla="*/ 701 h 738"/>
              <a:gd name="connsiteX71" fmla="*/ 195 w 396"/>
              <a:gd name="connsiteY71" fmla="*/ 696 h 738"/>
              <a:gd name="connsiteX72" fmla="*/ 179 w 396"/>
              <a:gd name="connsiteY72" fmla="*/ 685 h 738"/>
              <a:gd name="connsiteX73" fmla="*/ 169 w 396"/>
              <a:gd name="connsiteY73" fmla="*/ 675 h 738"/>
              <a:gd name="connsiteX74" fmla="*/ 153 w 396"/>
              <a:gd name="connsiteY74" fmla="*/ 664 h 738"/>
              <a:gd name="connsiteX75" fmla="*/ 121 w 396"/>
              <a:gd name="connsiteY75" fmla="*/ 638 h 738"/>
              <a:gd name="connsiteX76" fmla="*/ 95 w 396"/>
              <a:gd name="connsiteY76" fmla="*/ 611 h 738"/>
              <a:gd name="connsiteX77" fmla="*/ 84 w 396"/>
              <a:gd name="connsiteY77" fmla="*/ 601 h 738"/>
              <a:gd name="connsiteX78" fmla="*/ 74 w 396"/>
              <a:gd name="connsiteY78" fmla="*/ 585 h 738"/>
              <a:gd name="connsiteX79" fmla="*/ 63 w 396"/>
              <a:gd name="connsiteY79" fmla="*/ 569 h 738"/>
              <a:gd name="connsiteX80" fmla="*/ 53 w 396"/>
              <a:gd name="connsiteY80" fmla="*/ 553 h 738"/>
              <a:gd name="connsiteX81" fmla="*/ 47 w 396"/>
              <a:gd name="connsiteY81" fmla="*/ 538 h 738"/>
              <a:gd name="connsiteX82" fmla="*/ 37 w 396"/>
              <a:gd name="connsiteY82" fmla="*/ 522 h 738"/>
              <a:gd name="connsiteX83" fmla="*/ 32 w 396"/>
              <a:gd name="connsiteY83" fmla="*/ 506 h 738"/>
              <a:gd name="connsiteX84" fmla="*/ 21 w 396"/>
              <a:gd name="connsiteY84" fmla="*/ 490 h 738"/>
              <a:gd name="connsiteX85" fmla="*/ 16 w 396"/>
              <a:gd name="connsiteY85" fmla="*/ 480 h 738"/>
              <a:gd name="connsiteX86" fmla="*/ 16 w 396"/>
              <a:gd name="connsiteY86" fmla="*/ 464 h 738"/>
              <a:gd name="connsiteX87" fmla="*/ 11 w 396"/>
              <a:gd name="connsiteY87" fmla="*/ 448 h 738"/>
              <a:gd name="connsiteX88" fmla="*/ 11 w 396"/>
              <a:gd name="connsiteY88" fmla="*/ 432 h 738"/>
              <a:gd name="connsiteX89" fmla="*/ 5 w 396"/>
              <a:gd name="connsiteY89" fmla="*/ 401 h 738"/>
              <a:gd name="connsiteX90" fmla="*/ 0 w 396"/>
              <a:gd name="connsiteY90" fmla="*/ 364 h 738"/>
              <a:gd name="connsiteX91" fmla="*/ 0 w 396"/>
              <a:gd name="connsiteY91" fmla="*/ 332 h 738"/>
              <a:gd name="connsiteX92" fmla="*/ 0 w 396"/>
              <a:gd name="connsiteY92" fmla="*/ 295 h 738"/>
              <a:gd name="connsiteX93" fmla="*/ 0 w 396"/>
              <a:gd name="connsiteY93" fmla="*/ 258 h 738"/>
              <a:gd name="connsiteX94" fmla="*/ 0 w 396"/>
              <a:gd name="connsiteY94" fmla="*/ 222 h 738"/>
              <a:gd name="connsiteX95" fmla="*/ 5 w 396"/>
              <a:gd name="connsiteY95" fmla="*/ 179 h 738"/>
              <a:gd name="connsiteX96" fmla="*/ 11 w 396"/>
              <a:gd name="connsiteY96" fmla="*/ 137 h 738"/>
              <a:gd name="connsiteX97" fmla="*/ 11 w 396"/>
              <a:gd name="connsiteY97" fmla="*/ 121 h 738"/>
              <a:gd name="connsiteX98" fmla="*/ 11 w 396"/>
              <a:gd name="connsiteY98" fmla="*/ 106 h 738"/>
              <a:gd name="connsiteX99" fmla="*/ 11 w 396"/>
              <a:gd name="connsiteY99" fmla="*/ 90 h 738"/>
              <a:gd name="connsiteX100" fmla="*/ 16 w 396"/>
              <a:gd name="connsiteY100" fmla="*/ 79 h 738"/>
              <a:gd name="connsiteX101" fmla="*/ 16 w 396"/>
              <a:gd name="connsiteY101" fmla="*/ 69 h 738"/>
              <a:gd name="connsiteX102" fmla="*/ 16 w 396"/>
              <a:gd name="connsiteY102" fmla="*/ 64 h 738"/>
              <a:gd name="connsiteX103" fmla="*/ 16 w 396"/>
              <a:gd name="connsiteY103" fmla="*/ 58 h 738"/>
              <a:gd name="connsiteX104" fmla="*/ 11 w 396"/>
              <a:gd name="connsiteY104" fmla="*/ 53 h 738"/>
              <a:gd name="connsiteX105" fmla="*/ 11 w 396"/>
              <a:gd name="connsiteY105" fmla="*/ 53 h 738"/>
              <a:gd name="connsiteX106" fmla="*/ 5 w 396"/>
              <a:gd name="connsiteY106" fmla="*/ 53 h 738"/>
              <a:gd name="connsiteX0" fmla="*/ 90 w 397"/>
              <a:gd name="connsiteY0" fmla="*/ 0 h 738"/>
              <a:gd name="connsiteX1" fmla="*/ 100 w 397"/>
              <a:gd name="connsiteY1" fmla="*/ 11 h 738"/>
              <a:gd name="connsiteX2" fmla="*/ 111 w 397"/>
              <a:gd name="connsiteY2" fmla="*/ 16 h 738"/>
              <a:gd name="connsiteX3" fmla="*/ 111 w 397"/>
              <a:gd name="connsiteY3" fmla="*/ 21 h 738"/>
              <a:gd name="connsiteX4" fmla="*/ 116 w 397"/>
              <a:gd name="connsiteY4" fmla="*/ 21 h 738"/>
              <a:gd name="connsiteX5" fmla="*/ 116 w 397"/>
              <a:gd name="connsiteY5" fmla="*/ 27 h 738"/>
              <a:gd name="connsiteX6" fmla="*/ 116 w 397"/>
              <a:gd name="connsiteY6" fmla="*/ 27 h 738"/>
              <a:gd name="connsiteX7" fmla="*/ 116 w 397"/>
              <a:gd name="connsiteY7" fmla="*/ 32 h 738"/>
              <a:gd name="connsiteX8" fmla="*/ 111 w 397"/>
              <a:gd name="connsiteY8" fmla="*/ 37 h 738"/>
              <a:gd name="connsiteX9" fmla="*/ 105 w 397"/>
              <a:gd name="connsiteY9" fmla="*/ 42 h 738"/>
              <a:gd name="connsiteX10" fmla="*/ 95 w 397"/>
              <a:gd name="connsiteY10" fmla="*/ 48 h 738"/>
              <a:gd name="connsiteX11" fmla="*/ 90 w 397"/>
              <a:gd name="connsiteY11" fmla="*/ 53 h 738"/>
              <a:gd name="connsiteX12" fmla="*/ 84 w 397"/>
              <a:gd name="connsiteY12" fmla="*/ 58 h 738"/>
              <a:gd name="connsiteX13" fmla="*/ 84 w 397"/>
              <a:gd name="connsiteY13" fmla="*/ 69 h 738"/>
              <a:gd name="connsiteX14" fmla="*/ 79 w 397"/>
              <a:gd name="connsiteY14" fmla="*/ 79 h 738"/>
              <a:gd name="connsiteX15" fmla="*/ 74 w 397"/>
              <a:gd name="connsiteY15" fmla="*/ 95 h 738"/>
              <a:gd name="connsiteX16" fmla="*/ 68 w 397"/>
              <a:gd name="connsiteY16" fmla="*/ 116 h 738"/>
              <a:gd name="connsiteX17" fmla="*/ 63 w 397"/>
              <a:gd name="connsiteY17" fmla="*/ 137 h 738"/>
              <a:gd name="connsiteX18" fmla="*/ 63 w 397"/>
              <a:gd name="connsiteY18" fmla="*/ 158 h 738"/>
              <a:gd name="connsiteX19" fmla="*/ 58 w 397"/>
              <a:gd name="connsiteY19" fmla="*/ 185 h 738"/>
              <a:gd name="connsiteX20" fmla="*/ 53 w 397"/>
              <a:gd name="connsiteY20" fmla="*/ 206 h 738"/>
              <a:gd name="connsiteX21" fmla="*/ 53 w 397"/>
              <a:gd name="connsiteY21" fmla="*/ 227 h 738"/>
              <a:gd name="connsiteX22" fmla="*/ 47 w 397"/>
              <a:gd name="connsiteY22" fmla="*/ 243 h 738"/>
              <a:gd name="connsiteX23" fmla="*/ 47 w 397"/>
              <a:gd name="connsiteY23" fmla="*/ 264 h 738"/>
              <a:gd name="connsiteX24" fmla="*/ 42 w 397"/>
              <a:gd name="connsiteY24" fmla="*/ 279 h 738"/>
              <a:gd name="connsiteX25" fmla="*/ 42 w 397"/>
              <a:gd name="connsiteY25" fmla="*/ 290 h 738"/>
              <a:gd name="connsiteX26" fmla="*/ 42 w 397"/>
              <a:gd name="connsiteY26" fmla="*/ 301 h 738"/>
              <a:gd name="connsiteX27" fmla="*/ 42 w 397"/>
              <a:gd name="connsiteY27" fmla="*/ 322 h 738"/>
              <a:gd name="connsiteX28" fmla="*/ 47 w 397"/>
              <a:gd name="connsiteY28" fmla="*/ 348 h 738"/>
              <a:gd name="connsiteX29" fmla="*/ 53 w 397"/>
              <a:gd name="connsiteY29" fmla="*/ 390 h 738"/>
              <a:gd name="connsiteX30" fmla="*/ 53 w 397"/>
              <a:gd name="connsiteY30" fmla="*/ 416 h 738"/>
              <a:gd name="connsiteX31" fmla="*/ 58 w 397"/>
              <a:gd name="connsiteY31" fmla="*/ 443 h 738"/>
              <a:gd name="connsiteX32" fmla="*/ 68 w 397"/>
              <a:gd name="connsiteY32" fmla="*/ 469 h 738"/>
              <a:gd name="connsiteX33" fmla="*/ 74 w 397"/>
              <a:gd name="connsiteY33" fmla="*/ 485 h 738"/>
              <a:gd name="connsiteX34" fmla="*/ 79 w 397"/>
              <a:gd name="connsiteY34" fmla="*/ 495 h 738"/>
              <a:gd name="connsiteX35" fmla="*/ 95 w 397"/>
              <a:gd name="connsiteY35" fmla="*/ 522 h 738"/>
              <a:gd name="connsiteX36" fmla="*/ 111 w 397"/>
              <a:gd name="connsiteY36" fmla="*/ 543 h 738"/>
              <a:gd name="connsiteX37" fmla="*/ 126 w 397"/>
              <a:gd name="connsiteY37" fmla="*/ 564 h 738"/>
              <a:gd name="connsiteX38" fmla="*/ 137 w 397"/>
              <a:gd name="connsiteY38" fmla="*/ 574 h 738"/>
              <a:gd name="connsiteX39" fmla="*/ 147 w 397"/>
              <a:gd name="connsiteY39" fmla="*/ 580 h 738"/>
              <a:gd name="connsiteX40" fmla="*/ 169 w 397"/>
              <a:gd name="connsiteY40" fmla="*/ 601 h 738"/>
              <a:gd name="connsiteX41" fmla="*/ 190 w 397"/>
              <a:gd name="connsiteY41" fmla="*/ 611 h 738"/>
              <a:gd name="connsiteX42" fmla="*/ 211 w 397"/>
              <a:gd name="connsiteY42" fmla="*/ 627 h 738"/>
              <a:gd name="connsiteX43" fmla="*/ 237 w 397"/>
              <a:gd name="connsiteY43" fmla="*/ 638 h 738"/>
              <a:gd name="connsiteX44" fmla="*/ 248 w 397"/>
              <a:gd name="connsiteY44" fmla="*/ 643 h 738"/>
              <a:gd name="connsiteX45" fmla="*/ 258 w 397"/>
              <a:gd name="connsiteY45" fmla="*/ 648 h 738"/>
              <a:gd name="connsiteX46" fmla="*/ 269 w 397"/>
              <a:gd name="connsiteY46" fmla="*/ 648 h 738"/>
              <a:gd name="connsiteX47" fmla="*/ 279 w 397"/>
              <a:gd name="connsiteY47" fmla="*/ 653 h 738"/>
              <a:gd name="connsiteX48" fmla="*/ 284 w 397"/>
              <a:gd name="connsiteY48" fmla="*/ 653 h 738"/>
              <a:gd name="connsiteX49" fmla="*/ 290 w 397"/>
              <a:gd name="connsiteY49" fmla="*/ 653 h 738"/>
              <a:gd name="connsiteX50" fmla="*/ 300 w 397"/>
              <a:gd name="connsiteY50" fmla="*/ 653 h 738"/>
              <a:gd name="connsiteX51" fmla="*/ 305 w 397"/>
              <a:gd name="connsiteY51" fmla="*/ 648 h 738"/>
              <a:gd name="connsiteX52" fmla="*/ 305 w 397"/>
              <a:gd name="connsiteY52" fmla="*/ 643 h 738"/>
              <a:gd name="connsiteX53" fmla="*/ 384 w 397"/>
              <a:gd name="connsiteY53" fmla="*/ 711 h 738"/>
              <a:gd name="connsiteX54" fmla="*/ 384 w 397"/>
              <a:gd name="connsiteY54" fmla="*/ 717 h 738"/>
              <a:gd name="connsiteX55" fmla="*/ 384 w 397"/>
              <a:gd name="connsiteY55" fmla="*/ 722 h 738"/>
              <a:gd name="connsiteX56" fmla="*/ 384 w 397"/>
              <a:gd name="connsiteY56" fmla="*/ 727 h 738"/>
              <a:gd name="connsiteX57" fmla="*/ 379 w 397"/>
              <a:gd name="connsiteY57" fmla="*/ 732 h 738"/>
              <a:gd name="connsiteX58" fmla="*/ 374 w 397"/>
              <a:gd name="connsiteY58" fmla="*/ 738 h 738"/>
              <a:gd name="connsiteX59" fmla="*/ 363 w 397"/>
              <a:gd name="connsiteY59" fmla="*/ 738 h 738"/>
              <a:gd name="connsiteX60" fmla="*/ 353 w 397"/>
              <a:gd name="connsiteY60" fmla="*/ 738 h 738"/>
              <a:gd name="connsiteX61" fmla="*/ 337 w 397"/>
              <a:gd name="connsiteY61" fmla="*/ 738 h 738"/>
              <a:gd name="connsiteX62" fmla="*/ 321 w 397"/>
              <a:gd name="connsiteY62" fmla="*/ 732 h 738"/>
              <a:gd name="connsiteX63" fmla="*/ 300 w 397"/>
              <a:gd name="connsiteY63" fmla="*/ 732 h 738"/>
              <a:gd name="connsiteX64" fmla="*/ 279 w 397"/>
              <a:gd name="connsiteY64" fmla="*/ 727 h 738"/>
              <a:gd name="connsiteX65" fmla="*/ 258 w 397"/>
              <a:gd name="connsiteY65" fmla="*/ 722 h 738"/>
              <a:gd name="connsiteX66" fmla="*/ 248 w 397"/>
              <a:gd name="connsiteY66" fmla="*/ 717 h 738"/>
              <a:gd name="connsiteX67" fmla="*/ 237 w 397"/>
              <a:gd name="connsiteY67" fmla="*/ 711 h 738"/>
              <a:gd name="connsiteX68" fmla="*/ 221 w 397"/>
              <a:gd name="connsiteY68" fmla="*/ 706 h 738"/>
              <a:gd name="connsiteX69" fmla="*/ 211 w 397"/>
              <a:gd name="connsiteY69" fmla="*/ 701 h 738"/>
              <a:gd name="connsiteX70" fmla="*/ 195 w 397"/>
              <a:gd name="connsiteY70" fmla="*/ 696 h 738"/>
              <a:gd name="connsiteX71" fmla="*/ 179 w 397"/>
              <a:gd name="connsiteY71" fmla="*/ 685 h 738"/>
              <a:gd name="connsiteX72" fmla="*/ 169 w 397"/>
              <a:gd name="connsiteY72" fmla="*/ 675 h 738"/>
              <a:gd name="connsiteX73" fmla="*/ 153 w 397"/>
              <a:gd name="connsiteY73" fmla="*/ 664 h 738"/>
              <a:gd name="connsiteX74" fmla="*/ 121 w 397"/>
              <a:gd name="connsiteY74" fmla="*/ 638 h 738"/>
              <a:gd name="connsiteX75" fmla="*/ 95 w 397"/>
              <a:gd name="connsiteY75" fmla="*/ 611 h 738"/>
              <a:gd name="connsiteX76" fmla="*/ 84 w 397"/>
              <a:gd name="connsiteY76" fmla="*/ 601 h 738"/>
              <a:gd name="connsiteX77" fmla="*/ 74 w 397"/>
              <a:gd name="connsiteY77" fmla="*/ 585 h 738"/>
              <a:gd name="connsiteX78" fmla="*/ 63 w 397"/>
              <a:gd name="connsiteY78" fmla="*/ 569 h 738"/>
              <a:gd name="connsiteX79" fmla="*/ 53 w 397"/>
              <a:gd name="connsiteY79" fmla="*/ 553 h 738"/>
              <a:gd name="connsiteX80" fmla="*/ 47 w 397"/>
              <a:gd name="connsiteY80" fmla="*/ 538 h 738"/>
              <a:gd name="connsiteX81" fmla="*/ 37 w 397"/>
              <a:gd name="connsiteY81" fmla="*/ 522 h 738"/>
              <a:gd name="connsiteX82" fmla="*/ 32 w 397"/>
              <a:gd name="connsiteY82" fmla="*/ 506 h 738"/>
              <a:gd name="connsiteX83" fmla="*/ 21 w 397"/>
              <a:gd name="connsiteY83" fmla="*/ 490 h 738"/>
              <a:gd name="connsiteX84" fmla="*/ 16 w 397"/>
              <a:gd name="connsiteY84" fmla="*/ 480 h 738"/>
              <a:gd name="connsiteX85" fmla="*/ 16 w 397"/>
              <a:gd name="connsiteY85" fmla="*/ 464 h 738"/>
              <a:gd name="connsiteX86" fmla="*/ 11 w 397"/>
              <a:gd name="connsiteY86" fmla="*/ 448 h 738"/>
              <a:gd name="connsiteX87" fmla="*/ 11 w 397"/>
              <a:gd name="connsiteY87" fmla="*/ 432 h 738"/>
              <a:gd name="connsiteX88" fmla="*/ 5 w 397"/>
              <a:gd name="connsiteY88" fmla="*/ 401 h 738"/>
              <a:gd name="connsiteX89" fmla="*/ 0 w 397"/>
              <a:gd name="connsiteY89" fmla="*/ 364 h 738"/>
              <a:gd name="connsiteX90" fmla="*/ 0 w 397"/>
              <a:gd name="connsiteY90" fmla="*/ 332 h 738"/>
              <a:gd name="connsiteX91" fmla="*/ 0 w 397"/>
              <a:gd name="connsiteY91" fmla="*/ 295 h 738"/>
              <a:gd name="connsiteX92" fmla="*/ 0 w 397"/>
              <a:gd name="connsiteY92" fmla="*/ 258 h 738"/>
              <a:gd name="connsiteX93" fmla="*/ 0 w 397"/>
              <a:gd name="connsiteY93" fmla="*/ 222 h 738"/>
              <a:gd name="connsiteX94" fmla="*/ 5 w 397"/>
              <a:gd name="connsiteY94" fmla="*/ 179 h 738"/>
              <a:gd name="connsiteX95" fmla="*/ 11 w 397"/>
              <a:gd name="connsiteY95" fmla="*/ 137 h 738"/>
              <a:gd name="connsiteX96" fmla="*/ 11 w 397"/>
              <a:gd name="connsiteY96" fmla="*/ 121 h 738"/>
              <a:gd name="connsiteX97" fmla="*/ 11 w 397"/>
              <a:gd name="connsiteY97" fmla="*/ 106 h 738"/>
              <a:gd name="connsiteX98" fmla="*/ 11 w 397"/>
              <a:gd name="connsiteY98" fmla="*/ 90 h 738"/>
              <a:gd name="connsiteX99" fmla="*/ 16 w 397"/>
              <a:gd name="connsiteY99" fmla="*/ 79 h 738"/>
              <a:gd name="connsiteX100" fmla="*/ 16 w 397"/>
              <a:gd name="connsiteY100" fmla="*/ 69 h 738"/>
              <a:gd name="connsiteX101" fmla="*/ 16 w 397"/>
              <a:gd name="connsiteY101" fmla="*/ 64 h 738"/>
              <a:gd name="connsiteX102" fmla="*/ 16 w 397"/>
              <a:gd name="connsiteY102" fmla="*/ 58 h 738"/>
              <a:gd name="connsiteX103" fmla="*/ 11 w 397"/>
              <a:gd name="connsiteY103" fmla="*/ 53 h 738"/>
              <a:gd name="connsiteX104" fmla="*/ 11 w 397"/>
              <a:gd name="connsiteY104" fmla="*/ 53 h 738"/>
              <a:gd name="connsiteX105" fmla="*/ 5 w 397"/>
              <a:gd name="connsiteY105" fmla="*/ 53 h 738"/>
              <a:gd name="connsiteX0" fmla="*/ 90 w 397"/>
              <a:gd name="connsiteY0" fmla="*/ 0 h 738"/>
              <a:gd name="connsiteX1" fmla="*/ 100 w 397"/>
              <a:gd name="connsiteY1" fmla="*/ 11 h 738"/>
              <a:gd name="connsiteX2" fmla="*/ 111 w 397"/>
              <a:gd name="connsiteY2" fmla="*/ 16 h 738"/>
              <a:gd name="connsiteX3" fmla="*/ 111 w 397"/>
              <a:gd name="connsiteY3" fmla="*/ 21 h 738"/>
              <a:gd name="connsiteX4" fmla="*/ 116 w 397"/>
              <a:gd name="connsiteY4" fmla="*/ 21 h 738"/>
              <a:gd name="connsiteX5" fmla="*/ 116 w 397"/>
              <a:gd name="connsiteY5" fmla="*/ 27 h 738"/>
              <a:gd name="connsiteX6" fmla="*/ 116 w 397"/>
              <a:gd name="connsiteY6" fmla="*/ 27 h 738"/>
              <a:gd name="connsiteX7" fmla="*/ 116 w 397"/>
              <a:gd name="connsiteY7" fmla="*/ 32 h 738"/>
              <a:gd name="connsiteX8" fmla="*/ 111 w 397"/>
              <a:gd name="connsiteY8" fmla="*/ 37 h 738"/>
              <a:gd name="connsiteX9" fmla="*/ 105 w 397"/>
              <a:gd name="connsiteY9" fmla="*/ 42 h 738"/>
              <a:gd name="connsiteX10" fmla="*/ 95 w 397"/>
              <a:gd name="connsiteY10" fmla="*/ 48 h 738"/>
              <a:gd name="connsiteX11" fmla="*/ 90 w 397"/>
              <a:gd name="connsiteY11" fmla="*/ 53 h 738"/>
              <a:gd name="connsiteX12" fmla="*/ 84 w 397"/>
              <a:gd name="connsiteY12" fmla="*/ 58 h 738"/>
              <a:gd name="connsiteX13" fmla="*/ 84 w 397"/>
              <a:gd name="connsiteY13" fmla="*/ 69 h 738"/>
              <a:gd name="connsiteX14" fmla="*/ 79 w 397"/>
              <a:gd name="connsiteY14" fmla="*/ 79 h 738"/>
              <a:gd name="connsiteX15" fmla="*/ 74 w 397"/>
              <a:gd name="connsiteY15" fmla="*/ 95 h 738"/>
              <a:gd name="connsiteX16" fmla="*/ 68 w 397"/>
              <a:gd name="connsiteY16" fmla="*/ 116 h 738"/>
              <a:gd name="connsiteX17" fmla="*/ 63 w 397"/>
              <a:gd name="connsiteY17" fmla="*/ 137 h 738"/>
              <a:gd name="connsiteX18" fmla="*/ 63 w 397"/>
              <a:gd name="connsiteY18" fmla="*/ 158 h 738"/>
              <a:gd name="connsiteX19" fmla="*/ 58 w 397"/>
              <a:gd name="connsiteY19" fmla="*/ 185 h 738"/>
              <a:gd name="connsiteX20" fmla="*/ 53 w 397"/>
              <a:gd name="connsiteY20" fmla="*/ 206 h 738"/>
              <a:gd name="connsiteX21" fmla="*/ 53 w 397"/>
              <a:gd name="connsiteY21" fmla="*/ 227 h 738"/>
              <a:gd name="connsiteX22" fmla="*/ 47 w 397"/>
              <a:gd name="connsiteY22" fmla="*/ 243 h 738"/>
              <a:gd name="connsiteX23" fmla="*/ 47 w 397"/>
              <a:gd name="connsiteY23" fmla="*/ 264 h 738"/>
              <a:gd name="connsiteX24" fmla="*/ 42 w 397"/>
              <a:gd name="connsiteY24" fmla="*/ 279 h 738"/>
              <a:gd name="connsiteX25" fmla="*/ 42 w 397"/>
              <a:gd name="connsiteY25" fmla="*/ 290 h 738"/>
              <a:gd name="connsiteX26" fmla="*/ 42 w 397"/>
              <a:gd name="connsiteY26" fmla="*/ 301 h 738"/>
              <a:gd name="connsiteX27" fmla="*/ 42 w 397"/>
              <a:gd name="connsiteY27" fmla="*/ 322 h 738"/>
              <a:gd name="connsiteX28" fmla="*/ 47 w 397"/>
              <a:gd name="connsiteY28" fmla="*/ 348 h 738"/>
              <a:gd name="connsiteX29" fmla="*/ 53 w 397"/>
              <a:gd name="connsiteY29" fmla="*/ 390 h 738"/>
              <a:gd name="connsiteX30" fmla="*/ 53 w 397"/>
              <a:gd name="connsiteY30" fmla="*/ 416 h 738"/>
              <a:gd name="connsiteX31" fmla="*/ 58 w 397"/>
              <a:gd name="connsiteY31" fmla="*/ 443 h 738"/>
              <a:gd name="connsiteX32" fmla="*/ 68 w 397"/>
              <a:gd name="connsiteY32" fmla="*/ 469 h 738"/>
              <a:gd name="connsiteX33" fmla="*/ 74 w 397"/>
              <a:gd name="connsiteY33" fmla="*/ 485 h 738"/>
              <a:gd name="connsiteX34" fmla="*/ 79 w 397"/>
              <a:gd name="connsiteY34" fmla="*/ 495 h 738"/>
              <a:gd name="connsiteX35" fmla="*/ 95 w 397"/>
              <a:gd name="connsiteY35" fmla="*/ 522 h 738"/>
              <a:gd name="connsiteX36" fmla="*/ 111 w 397"/>
              <a:gd name="connsiteY36" fmla="*/ 543 h 738"/>
              <a:gd name="connsiteX37" fmla="*/ 126 w 397"/>
              <a:gd name="connsiteY37" fmla="*/ 564 h 738"/>
              <a:gd name="connsiteX38" fmla="*/ 137 w 397"/>
              <a:gd name="connsiteY38" fmla="*/ 574 h 738"/>
              <a:gd name="connsiteX39" fmla="*/ 147 w 397"/>
              <a:gd name="connsiteY39" fmla="*/ 580 h 738"/>
              <a:gd name="connsiteX40" fmla="*/ 169 w 397"/>
              <a:gd name="connsiteY40" fmla="*/ 601 h 738"/>
              <a:gd name="connsiteX41" fmla="*/ 190 w 397"/>
              <a:gd name="connsiteY41" fmla="*/ 611 h 738"/>
              <a:gd name="connsiteX42" fmla="*/ 211 w 397"/>
              <a:gd name="connsiteY42" fmla="*/ 627 h 738"/>
              <a:gd name="connsiteX43" fmla="*/ 237 w 397"/>
              <a:gd name="connsiteY43" fmla="*/ 638 h 738"/>
              <a:gd name="connsiteX44" fmla="*/ 248 w 397"/>
              <a:gd name="connsiteY44" fmla="*/ 643 h 738"/>
              <a:gd name="connsiteX45" fmla="*/ 258 w 397"/>
              <a:gd name="connsiteY45" fmla="*/ 648 h 738"/>
              <a:gd name="connsiteX46" fmla="*/ 269 w 397"/>
              <a:gd name="connsiteY46" fmla="*/ 648 h 738"/>
              <a:gd name="connsiteX47" fmla="*/ 279 w 397"/>
              <a:gd name="connsiteY47" fmla="*/ 653 h 738"/>
              <a:gd name="connsiteX48" fmla="*/ 284 w 397"/>
              <a:gd name="connsiteY48" fmla="*/ 653 h 738"/>
              <a:gd name="connsiteX49" fmla="*/ 290 w 397"/>
              <a:gd name="connsiteY49" fmla="*/ 653 h 738"/>
              <a:gd name="connsiteX50" fmla="*/ 300 w 397"/>
              <a:gd name="connsiteY50" fmla="*/ 653 h 738"/>
              <a:gd name="connsiteX51" fmla="*/ 305 w 397"/>
              <a:gd name="connsiteY51" fmla="*/ 648 h 738"/>
              <a:gd name="connsiteX52" fmla="*/ 305 w 397"/>
              <a:gd name="connsiteY52" fmla="*/ 643 h 738"/>
              <a:gd name="connsiteX53" fmla="*/ 384 w 397"/>
              <a:gd name="connsiteY53" fmla="*/ 711 h 738"/>
              <a:gd name="connsiteX54" fmla="*/ 384 w 397"/>
              <a:gd name="connsiteY54" fmla="*/ 717 h 738"/>
              <a:gd name="connsiteX55" fmla="*/ 384 w 397"/>
              <a:gd name="connsiteY55" fmla="*/ 727 h 738"/>
              <a:gd name="connsiteX56" fmla="*/ 379 w 397"/>
              <a:gd name="connsiteY56" fmla="*/ 732 h 738"/>
              <a:gd name="connsiteX57" fmla="*/ 374 w 397"/>
              <a:gd name="connsiteY57" fmla="*/ 738 h 738"/>
              <a:gd name="connsiteX58" fmla="*/ 363 w 397"/>
              <a:gd name="connsiteY58" fmla="*/ 738 h 738"/>
              <a:gd name="connsiteX59" fmla="*/ 353 w 397"/>
              <a:gd name="connsiteY59" fmla="*/ 738 h 738"/>
              <a:gd name="connsiteX60" fmla="*/ 337 w 397"/>
              <a:gd name="connsiteY60" fmla="*/ 738 h 738"/>
              <a:gd name="connsiteX61" fmla="*/ 321 w 397"/>
              <a:gd name="connsiteY61" fmla="*/ 732 h 738"/>
              <a:gd name="connsiteX62" fmla="*/ 300 w 397"/>
              <a:gd name="connsiteY62" fmla="*/ 732 h 738"/>
              <a:gd name="connsiteX63" fmla="*/ 279 w 397"/>
              <a:gd name="connsiteY63" fmla="*/ 727 h 738"/>
              <a:gd name="connsiteX64" fmla="*/ 258 w 397"/>
              <a:gd name="connsiteY64" fmla="*/ 722 h 738"/>
              <a:gd name="connsiteX65" fmla="*/ 248 w 397"/>
              <a:gd name="connsiteY65" fmla="*/ 717 h 738"/>
              <a:gd name="connsiteX66" fmla="*/ 237 w 397"/>
              <a:gd name="connsiteY66" fmla="*/ 711 h 738"/>
              <a:gd name="connsiteX67" fmla="*/ 221 w 397"/>
              <a:gd name="connsiteY67" fmla="*/ 706 h 738"/>
              <a:gd name="connsiteX68" fmla="*/ 211 w 397"/>
              <a:gd name="connsiteY68" fmla="*/ 701 h 738"/>
              <a:gd name="connsiteX69" fmla="*/ 195 w 397"/>
              <a:gd name="connsiteY69" fmla="*/ 696 h 738"/>
              <a:gd name="connsiteX70" fmla="*/ 179 w 397"/>
              <a:gd name="connsiteY70" fmla="*/ 685 h 738"/>
              <a:gd name="connsiteX71" fmla="*/ 169 w 397"/>
              <a:gd name="connsiteY71" fmla="*/ 675 h 738"/>
              <a:gd name="connsiteX72" fmla="*/ 153 w 397"/>
              <a:gd name="connsiteY72" fmla="*/ 664 h 738"/>
              <a:gd name="connsiteX73" fmla="*/ 121 w 397"/>
              <a:gd name="connsiteY73" fmla="*/ 638 h 738"/>
              <a:gd name="connsiteX74" fmla="*/ 95 w 397"/>
              <a:gd name="connsiteY74" fmla="*/ 611 h 738"/>
              <a:gd name="connsiteX75" fmla="*/ 84 w 397"/>
              <a:gd name="connsiteY75" fmla="*/ 601 h 738"/>
              <a:gd name="connsiteX76" fmla="*/ 74 w 397"/>
              <a:gd name="connsiteY76" fmla="*/ 585 h 738"/>
              <a:gd name="connsiteX77" fmla="*/ 63 w 397"/>
              <a:gd name="connsiteY77" fmla="*/ 569 h 738"/>
              <a:gd name="connsiteX78" fmla="*/ 53 w 397"/>
              <a:gd name="connsiteY78" fmla="*/ 553 h 738"/>
              <a:gd name="connsiteX79" fmla="*/ 47 w 397"/>
              <a:gd name="connsiteY79" fmla="*/ 538 h 738"/>
              <a:gd name="connsiteX80" fmla="*/ 37 w 397"/>
              <a:gd name="connsiteY80" fmla="*/ 522 h 738"/>
              <a:gd name="connsiteX81" fmla="*/ 32 w 397"/>
              <a:gd name="connsiteY81" fmla="*/ 506 h 738"/>
              <a:gd name="connsiteX82" fmla="*/ 21 w 397"/>
              <a:gd name="connsiteY82" fmla="*/ 490 h 738"/>
              <a:gd name="connsiteX83" fmla="*/ 16 w 397"/>
              <a:gd name="connsiteY83" fmla="*/ 480 h 738"/>
              <a:gd name="connsiteX84" fmla="*/ 16 w 397"/>
              <a:gd name="connsiteY84" fmla="*/ 464 h 738"/>
              <a:gd name="connsiteX85" fmla="*/ 11 w 397"/>
              <a:gd name="connsiteY85" fmla="*/ 448 h 738"/>
              <a:gd name="connsiteX86" fmla="*/ 11 w 397"/>
              <a:gd name="connsiteY86" fmla="*/ 432 h 738"/>
              <a:gd name="connsiteX87" fmla="*/ 5 w 397"/>
              <a:gd name="connsiteY87" fmla="*/ 401 h 738"/>
              <a:gd name="connsiteX88" fmla="*/ 0 w 397"/>
              <a:gd name="connsiteY88" fmla="*/ 364 h 738"/>
              <a:gd name="connsiteX89" fmla="*/ 0 w 397"/>
              <a:gd name="connsiteY89" fmla="*/ 332 h 738"/>
              <a:gd name="connsiteX90" fmla="*/ 0 w 397"/>
              <a:gd name="connsiteY90" fmla="*/ 295 h 738"/>
              <a:gd name="connsiteX91" fmla="*/ 0 w 397"/>
              <a:gd name="connsiteY91" fmla="*/ 258 h 738"/>
              <a:gd name="connsiteX92" fmla="*/ 0 w 397"/>
              <a:gd name="connsiteY92" fmla="*/ 222 h 738"/>
              <a:gd name="connsiteX93" fmla="*/ 5 w 397"/>
              <a:gd name="connsiteY93" fmla="*/ 179 h 738"/>
              <a:gd name="connsiteX94" fmla="*/ 11 w 397"/>
              <a:gd name="connsiteY94" fmla="*/ 137 h 738"/>
              <a:gd name="connsiteX95" fmla="*/ 11 w 397"/>
              <a:gd name="connsiteY95" fmla="*/ 121 h 738"/>
              <a:gd name="connsiteX96" fmla="*/ 11 w 397"/>
              <a:gd name="connsiteY96" fmla="*/ 106 h 738"/>
              <a:gd name="connsiteX97" fmla="*/ 11 w 397"/>
              <a:gd name="connsiteY97" fmla="*/ 90 h 738"/>
              <a:gd name="connsiteX98" fmla="*/ 16 w 397"/>
              <a:gd name="connsiteY98" fmla="*/ 79 h 738"/>
              <a:gd name="connsiteX99" fmla="*/ 16 w 397"/>
              <a:gd name="connsiteY99" fmla="*/ 69 h 738"/>
              <a:gd name="connsiteX100" fmla="*/ 16 w 397"/>
              <a:gd name="connsiteY100" fmla="*/ 64 h 738"/>
              <a:gd name="connsiteX101" fmla="*/ 16 w 397"/>
              <a:gd name="connsiteY101" fmla="*/ 58 h 738"/>
              <a:gd name="connsiteX102" fmla="*/ 11 w 397"/>
              <a:gd name="connsiteY102" fmla="*/ 53 h 738"/>
              <a:gd name="connsiteX103" fmla="*/ 11 w 397"/>
              <a:gd name="connsiteY103" fmla="*/ 53 h 738"/>
              <a:gd name="connsiteX104" fmla="*/ 5 w 397"/>
              <a:gd name="connsiteY104" fmla="*/ 53 h 738"/>
              <a:gd name="connsiteX0" fmla="*/ 90 w 397"/>
              <a:gd name="connsiteY0" fmla="*/ 0 h 738"/>
              <a:gd name="connsiteX1" fmla="*/ 100 w 397"/>
              <a:gd name="connsiteY1" fmla="*/ 11 h 738"/>
              <a:gd name="connsiteX2" fmla="*/ 111 w 397"/>
              <a:gd name="connsiteY2" fmla="*/ 16 h 738"/>
              <a:gd name="connsiteX3" fmla="*/ 111 w 397"/>
              <a:gd name="connsiteY3" fmla="*/ 21 h 738"/>
              <a:gd name="connsiteX4" fmla="*/ 116 w 397"/>
              <a:gd name="connsiteY4" fmla="*/ 21 h 738"/>
              <a:gd name="connsiteX5" fmla="*/ 116 w 397"/>
              <a:gd name="connsiteY5" fmla="*/ 27 h 738"/>
              <a:gd name="connsiteX6" fmla="*/ 116 w 397"/>
              <a:gd name="connsiteY6" fmla="*/ 27 h 738"/>
              <a:gd name="connsiteX7" fmla="*/ 116 w 397"/>
              <a:gd name="connsiteY7" fmla="*/ 32 h 738"/>
              <a:gd name="connsiteX8" fmla="*/ 111 w 397"/>
              <a:gd name="connsiteY8" fmla="*/ 37 h 738"/>
              <a:gd name="connsiteX9" fmla="*/ 105 w 397"/>
              <a:gd name="connsiteY9" fmla="*/ 42 h 738"/>
              <a:gd name="connsiteX10" fmla="*/ 95 w 397"/>
              <a:gd name="connsiteY10" fmla="*/ 48 h 738"/>
              <a:gd name="connsiteX11" fmla="*/ 90 w 397"/>
              <a:gd name="connsiteY11" fmla="*/ 53 h 738"/>
              <a:gd name="connsiteX12" fmla="*/ 84 w 397"/>
              <a:gd name="connsiteY12" fmla="*/ 58 h 738"/>
              <a:gd name="connsiteX13" fmla="*/ 84 w 397"/>
              <a:gd name="connsiteY13" fmla="*/ 69 h 738"/>
              <a:gd name="connsiteX14" fmla="*/ 79 w 397"/>
              <a:gd name="connsiteY14" fmla="*/ 79 h 738"/>
              <a:gd name="connsiteX15" fmla="*/ 74 w 397"/>
              <a:gd name="connsiteY15" fmla="*/ 95 h 738"/>
              <a:gd name="connsiteX16" fmla="*/ 68 w 397"/>
              <a:gd name="connsiteY16" fmla="*/ 116 h 738"/>
              <a:gd name="connsiteX17" fmla="*/ 63 w 397"/>
              <a:gd name="connsiteY17" fmla="*/ 137 h 738"/>
              <a:gd name="connsiteX18" fmla="*/ 63 w 397"/>
              <a:gd name="connsiteY18" fmla="*/ 158 h 738"/>
              <a:gd name="connsiteX19" fmla="*/ 58 w 397"/>
              <a:gd name="connsiteY19" fmla="*/ 185 h 738"/>
              <a:gd name="connsiteX20" fmla="*/ 53 w 397"/>
              <a:gd name="connsiteY20" fmla="*/ 206 h 738"/>
              <a:gd name="connsiteX21" fmla="*/ 53 w 397"/>
              <a:gd name="connsiteY21" fmla="*/ 227 h 738"/>
              <a:gd name="connsiteX22" fmla="*/ 47 w 397"/>
              <a:gd name="connsiteY22" fmla="*/ 243 h 738"/>
              <a:gd name="connsiteX23" fmla="*/ 47 w 397"/>
              <a:gd name="connsiteY23" fmla="*/ 264 h 738"/>
              <a:gd name="connsiteX24" fmla="*/ 42 w 397"/>
              <a:gd name="connsiteY24" fmla="*/ 279 h 738"/>
              <a:gd name="connsiteX25" fmla="*/ 42 w 397"/>
              <a:gd name="connsiteY25" fmla="*/ 290 h 738"/>
              <a:gd name="connsiteX26" fmla="*/ 42 w 397"/>
              <a:gd name="connsiteY26" fmla="*/ 301 h 738"/>
              <a:gd name="connsiteX27" fmla="*/ 42 w 397"/>
              <a:gd name="connsiteY27" fmla="*/ 322 h 738"/>
              <a:gd name="connsiteX28" fmla="*/ 47 w 397"/>
              <a:gd name="connsiteY28" fmla="*/ 348 h 738"/>
              <a:gd name="connsiteX29" fmla="*/ 53 w 397"/>
              <a:gd name="connsiteY29" fmla="*/ 390 h 738"/>
              <a:gd name="connsiteX30" fmla="*/ 53 w 397"/>
              <a:gd name="connsiteY30" fmla="*/ 416 h 738"/>
              <a:gd name="connsiteX31" fmla="*/ 58 w 397"/>
              <a:gd name="connsiteY31" fmla="*/ 443 h 738"/>
              <a:gd name="connsiteX32" fmla="*/ 68 w 397"/>
              <a:gd name="connsiteY32" fmla="*/ 469 h 738"/>
              <a:gd name="connsiteX33" fmla="*/ 74 w 397"/>
              <a:gd name="connsiteY33" fmla="*/ 485 h 738"/>
              <a:gd name="connsiteX34" fmla="*/ 79 w 397"/>
              <a:gd name="connsiteY34" fmla="*/ 495 h 738"/>
              <a:gd name="connsiteX35" fmla="*/ 95 w 397"/>
              <a:gd name="connsiteY35" fmla="*/ 522 h 738"/>
              <a:gd name="connsiteX36" fmla="*/ 111 w 397"/>
              <a:gd name="connsiteY36" fmla="*/ 543 h 738"/>
              <a:gd name="connsiteX37" fmla="*/ 126 w 397"/>
              <a:gd name="connsiteY37" fmla="*/ 564 h 738"/>
              <a:gd name="connsiteX38" fmla="*/ 137 w 397"/>
              <a:gd name="connsiteY38" fmla="*/ 574 h 738"/>
              <a:gd name="connsiteX39" fmla="*/ 147 w 397"/>
              <a:gd name="connsiteY39" fmla="*/ 580 h 738"/>
              <a:gd name="connsiteX40" fmla="*/ 169 w 397"/>
              <a:gd name="connsiteY40" fmla="*/ 601 h 738"/>
              <a:gd name="connsiteX41" fmla="*/ 190 w 397"/>
              <a:gd name="connsiteY41" fmla="*/ 611 h 738"/>
              <a:gd name="connsiteX42" fmla="*/ 211 w 397"/>
              <a:gd name="connsiteY42" fmla="*/ 627 h 738"/>
              <a:gd name="connsiteX43" fmla="*/ 237 w 397"/>
              <a:gd name="connsiteY43" fmla="*/ 638 h 738"/>
              <a:gd name="connsiteX44" fmla="*/ 248 w 397"/>
              <a:gd name="connsiteY44" fmla="*/ 643 h 738"/>
              <a:gd name="connsiteX45" fmla="*/ 258 w 397"/>
              <a:gd name="connsiteY45" fmla="*/ 648 h 738"/>
              <a:gd name="connsiteX46" fmla="*/ 269 w 397"/>
              <a:gd name="connsiteY46" fmla="*/ 648 h 738"/>
              <a:gd name="connsiteX47" fmla="*/ 279 w 397"/>
              <a:gd name="connsiteY47" fmla="*/ 653 h 738"/>
              <a:gd name="connsiteX48" fmla="*/ 284 w 397"/>
              <a:gd name="connsiteY48" fmla="*/ 653 h 738"/>
              <a:gd name="connsiteX49" fmla="*/ 290 w 397"/>
              <a:gd name="connsiteY49" fmla="*/ 653 h 738"/>
              <a:gd name="connsiteX50" fmla="*/ 300 w 397"/>
              <a:gd name="connsiteY50" fmla="*/ 653 h 738"/>
              <a:gd name="connsiteX51" fmla="*/ 305 w 397"/>
              <a:gd name="connsiteY51" fmla="*/ 648 h 738"/>
              <a:gd name="connsiteX52" fmla="*/ 305 w 397"/>
              <a:gd name="connsiteY52" fmla="*/ 643 h 738"/>
              <a:gd name="connsiteX53" fmla="*/ 384 w 397"/>
              <a:gd name="connsiteY53" fmla="*/ 711 h 738"/>
              <a:gd name="connsiteX54" fmla="*/ 384 w 397"/>
              <a:gd name="connsiteY54" fmla="*/ 717 h 738"/>
              <a:gd name="connsiteX55" fmla="*/ 379 w 397"/>
              <a:gd name="connsiteY55" fmla="*/ 732 h 738"/>
              <a:gd name="connsiteX56" fmla="*/ 374 w 397"/>
              <a:gd name="connsiteY56" fmla="*/ 738 h 738"/>
              <a:gd name="connsiteX57" fmla="*/ 363 w 397"/>
              <a:gd name="connsiteY57" fmla="*/ 738 h 738"/>
              <a:gd name="connsiteX58" fmla="*/ 353 w 397"/>
              <a:gd name="connsiteY58" fmla="*/ 738 h 738"/>
              <a:gd name="connsiteX59" fmla="*/ 337 w 397"/>
              <a:gd name="connsiteY59" fmla="*/ 738 h 738"/>
              <a:gd name="connsiteX60" fmla="*/ 321 w 397"/>
              <a:gd name="connsiteY60" fmla="*/ 732 h 738"/>
              <a:gd name="connsiteX61" fmla="*/ 300 w 397"/>
              <a:gd name="connsiteY61" fmla="*/ 732 h 738"/>
              <a:gd name="connsiteX62" fmla="*/ 279 w 397"/>
              <a:gd name="connsiteY62" fmla="*/ 727 h 738"/>
              <a:gd name="connsiteX63" fmla="*/ 258 w 397"/>
              <a:gd name="connsiteY63" fmla="*/ 722 h 738"/>
              <a:gd name="connsiteX64" fmla="*/ 248 w 397"/>
              <a:gd name="connsiteY64" fmla="*/ 717 h 738"/>
              <a:gd name="connsiteX65" fmla="*/ 237 w 397"/>
              <a:gd name="connsiteY65" fmla="*/ 711 h 738"/>
              <a:gd name="connsiteX66" fmla="*/ 221 w 397"/>
              <a:gd name="connsiteY66" fmla="*/ 706 h 738"/>
              <a:gd name="connsiteX67" fmla="*/ 211 w 397"/>
              <a:gd name="connsiteY67" fmla="*/ 701 h 738"/>
              <a:gd name="connsiteX68" fmla="*/ 195 w 397"/>
              <a:gd name="connsiteY68" fmla="*/ 696 h 738"/>
              <a:gd name="connsiteX69" fmla="*/ 179 w 397"/>
              <a:gd name="connsiteY69" fmla="*/ 685 h 738"/>
              <a:gd name="connsiteX70" fmla="*/ 169 w 397"/>
              <a:gd name="connsiteY70" fmla="*/ 675 h 738"/>
              <a:gd name="connsiteX71" fmla="*/ 153 w 397"/>
              <a:gd name="connsiteY71" fmla="*/ 664 h 738"/>
              <a:gd name="connsiteX72" fmla="*/ 121 w 397"/>
              <a:gd name="connsiteY72" fmla="*/ 638 h 738"/>
              <a:gd name="connsiteX73" fmla="*/ 95 w 397"/>
              <a:gd name="connsiteY73" fmla="*/ 611 h 738"/>
              <a:gd name="connsiteX74" fmla="*/ 84 w 397"/>
              <a:gd name="connsiteY74" fmla="*/ 601 h 738"/>
              <a:gd name="connsiteX75" fmla="*/ 74 w 397"/>
              <a:gd name="connsiteY75" fmla="*/ 585 h 738"/>
              <a:gd name="connsiteX76" fmla="*/ 63 w 397"/>
              <a:gd name="connsiteY76" fmla="*/ 569 h 738"/>
              <a:gd name="connsiteX77" fmla="*/ 53 w 397"/>
              <a:gd name="connsiteY77" fmla="*/ 553 h 738"/>
              <a:gd name="connsiteX78" fmla="*/ 47 w 397"/>
              <a:gd name="connsiteY78" fmla="*/ 538 h 738"/>
              <a:gd name="connsiteX79" fmla="*/ 37 w 397"/>
              <a:gd name="connsiteY79" fmla="*/ 522 h 738"/>
              <a:gd name="connsiteX80" fmla="*/ 32 w 397"/>
              <a:gd name="connsiteY80" fmla="*/ 506 h 738"/>
              <a:gd name="connsiteX81" fmla="*/ 21 w 397"/>
              <a:gd name="connsiteY81" fmla="*/ 490 h 738"/>
              <a:gd name="connsiteX82" fmla="*/ 16 w 397"/>
              <a:gd name="connsiteY82" fmla="*/ 480 h 738"/>
              <a:gd name="connsiteX83" fmla="*/ 16 w 397"/>
              <a:gd name="connsiteY83" fmla="*/ 464 h 738"/>
              <a:gd name="connsiteX84" fmla="*/ 11 w 397"/>
              <a:gd name="connsiteY84" fmla="*/ 448 h 738"/>
              <a:gd name="connsiteX85" fmla="*/ 11 w 397"/>
              <a:gd name="connsiteY85" fmla="*/ 432 h 738"/>
              <a:gd name="connsiteX86" fmla="*/ 5 w 397"/>
              <a:gd name="connsiteY86" fmla="*/ 401 h 738"/>
              <a:gd name="connsiteX87" fmla="*/ 0 w 397"/>
              <a:gd name="connsiteY87" fmla="*/ 364 h 738"/>
              <a:gd name="connsiteX88" fmla="*/ 0 w 397"/>
              <a:gd name="connsiteY88" fmla="*/ 332 h 738"/>
              <a:gd name="connsiteX89" fmla="*/ 0 w 397"/>
              <a:gd name="connsiteY89" fmla="*/ 295 h 738"/>
              <a:gd name="connsiteX90" fmla="*/ 0 w 397"/>
              <a:gd name="connsiteY90" fmla="*/ 258 h 738"/>
              <a:gd name="connsiteX91" fmla="*/ 0 w 397"/>
              <a:gd name="connsiteY91" fmla="*/ 222 h 738"/>
              <a:gd name="connsiteX92" fmla="*/ 5 w 397"/>
              <a:gd name="connsiteY92" fmla="*/ 179 h 738"/>
              <a:gd name="connsiteX93" fmla="*/ 11 w 397"/>
              <a:gd name="connsiteY93" fmla="*/ 137 h 738"/>
              <a:gd name="connsiteX94" fmla="*/ 11 w 397"/>
              <a:gd name="connsiteY94" fmla="*/ 121 h 738"/>
              <a:gd name="connsiteX95" fmla="*/ 11 w 397"/>
              <a:gd name="connsiteY95" fmla="*/ 106 h 738"/>
              <a:gd name="connsiteX96" fmla="*/ 11 w 397"/>
              <a:gd name="connsiteY96" fmla="*/ 90 h 738"/>
              <a:gd name="connsiteX97" fmla="*/ 16 w 397"/>
              <a:gd name="connsiteY97" fmla="*/ 79 h 738"/>
              <a:gd name="connsiteX98" fmla="*/ 16 w 397"/>
              <a:gd name="connsiteY98" fmla="*/ 69 h 738"/>
              <a:gd name="connsiteX99" fmla="*/ 16 w 397"/>
              <a:gd name="connsiteY99" fmla="*/ 64 h 738"/>
              <a:gd name="connsiteX100" fmla="*/ 16 w 397"/>
              <a:gd name="connsiteY100" fmla="*/ 58 h 738"/>
              <a:gd name="connsiteX101" fmla="*/ 11 w 397"/>
              <a:gd name="connsiteY101" fmla="*/ 53 h 738"/>
              <a:gd name="connsiteX102" fmla="*/ 11 w 397"/>
              <a:gd name="connsiteY102" fmla="*/ 53 h 738"/>
              <a:gd name="connsiteX103" fmla="*/ 5 w 397"/>
              <a:gd name="connsiteY103" fmla="*/ 53 h 738"/>
              <a:gd name="connsiteX0" fmla="*/ 90 w 396"/>
              <a:gd name="connsiteY0" fmla="*/ 0 h 738"/>
              <a:gd name="connsiteX1" fmla="*/ 100 w 396"/>
              <a:gd name="connsiteY1" fmla="*/ 11 h 738"/>
              <a:gd name="connsiteX2" fmla="*/ 111 w 396"/>
              <a:gd name="connsiteY2" fmla="*/ 16 h 738"/>
              <a:gd name="connsiteX3" fmla="*/ 111 w 396"/>
              <a:gd name="connsiteY3" fmla="*/ 21 h 738"/>
              <a:gd name="connsiteX4" fmla="*/ 116 w 396"/>
              <a:gd name="connsiteY4" fmla="*/ 21 h 738"/>
              <a:gd name="connsiteX5" fmla="*/ 116 w 396"/>
              <a:gd name="connsiteY5" fmla="*/ 27 h 738"/>
              <a:gd name="connsiteX6" fmla="*/ 116 w 396"/>
              <a:gd name="connsiteY6" fmla="*/ 27 h 738"/>
              <a:gd name="connsiteX7" fmla="*/ 116 w 396"/>
              <a:gd name="connsiteY7" fmla="*/ 32 h 738"/>
              <a:gd name="connsiteX8" fmla="*/ 111 w 396"/>
              <a:gd name="connsiteY8" fmla="*/ 37 h 738"/>
              <a:gd name="connsiteX9" fmla="*/ 105 w 396"/>
              <a:gd name="connsiteY9" fmla="*/ 42 h 738"/>
              <a:gd name="connsiteX10" fmla="*/ 95 w 396"/>
              <a:gd name="connsiteY10" fmla="*/ 48 h 738"/>
              <a:gd name="connsiteX11" fmla="*/ 90 w 396"/>
              <a:gd name="connsiteY11" fmla="*/ 53 h 738"/>
              <a:gd name="connsiteX12" fmla="*/ 84 w 396"/>
              <a:gd name="connsiteY12" fmla="*/ 58 h 738"/>
              <a:gd name="connsiteX13" fmla="*/ 84 w 396"/>
              <a:gd name="connsiteY13" fmla="*/ 69 h 738"/>
              <a:gd name="connsiteX14" fmla="*/ 79 w 396"/>
              <a:gd name="connsiteY14" fmla="*/ 79 h 738"/>
              <a:gd name="connsiteX15" fmla="*/ 74 w 396"/>
              <a:gd name="connsiteY15" fmla="*/ 95 h 738"/>
              <a:gd name="connsiteX16" fmla="*/ 68 w 396"/>
              <a:gd name="connsiteY16" fmla="*/ 116 h 738"/>
              <a:gd name="connsiteX17" fmla="*/ 63 w 396"/>
              <a:gd name="connsiteY17" fmla="*/ 137 h 738"/>
              <a:gd name="connsiteX18" fmla="*/ 63 w 396"/>
              <a:gd name="connsiteY18" fmla="*/ 158 h 738"/>
              <a:gd name="connsiteX19" fmla="*/ 58 w 396"/>
              <a:gd name="connsiteY19" fmla="*/ 185 h 738"/>
              <a:gd name="connsiteX20" fmla="*/ 53 w 396"/>
              <a:gd name="connsiteY20" fmla="*/ 206 h 738"/>
              <a:gd name="connsiteX21" fmla="*/ 53 w 396"/>
              <a:gd name="connsiteY21" fmla="*/ 227 h 738"/>
              <a:gd name="connsiteX22" fmla="*/ 47 w 396"/>
              <a:gd name="connsiteY22" fmla="*/ 243 h 738"/>
              <a:gd name="connsiteX23" fmla="*/ 47 w 396"/>
              <a:gd name="connsiteY23" fmla="*/ 264 h 738"/>
              <a:gd name="connsiteX24" fmla="*/ 42 w 396"/>
              <a:gd name="connsiteY24" fmla="*/ 279 h 738"/>
              <a:gd name="connsiteX25" fmla="*/ 42 w 396"/>
              <a:gd name="connsiteY25" fmla="*/ 290 h 738"/>
              <a:gd name="connsiteX26" fmla="*/ 42 w 396"/>
              <a:gd name="connsiteY26" fmla="*/ 301 h 738"/>
              <a:gd name="connsiteX27" fmla="*/ 42 w 396"/>
              <a:gd name="connsiteY27" fmla="*/ 322 h 738"/>
              <a:gd name="connsiteX28" fmla="*/ 47 w 396"/>
              <a:gd name="connsiteY28" fmla="*/ 348 h 738"/>
              <a:gd name="connsiteX29" fmla="*/ 53 w 396"/>
              <a:gd name="connsiteY29" fmla="*/ 390 h 738"/>
              <a:gd name="connsiteX30" fmla="*/ 53 w 396"/>
              <a:gd name="connsiteY30" fmla="*/ 416 h 738"/>
              <a:gd name="connsiteX31" fmla="*/ 58 w 396"/>
              <a:gd name="connsiteY31" fmla="*/ 443 h 738"/>
              <a:gd name="connsiteX32" fmla="*/ 68 w 396"/>
              <a:gd name="connsiteY32" fmla="*/ 469 h 738"/>
              <a:gd name="connsiteX33" fmla="*/ 74 w 396"/>
              <a:gd name="connsiteY33" fmla="*/ 485 h 738"/>
              <a:gd name="connsiteX34" fmla="*/ 79 w 396"/>
              <a:gd name="connsiteY34" fmla="*/ 495 h 738"/>
              <a:gd name="connsiteX35" fmla="*/ 95 w 396"/>
              <a:gd name="connsiteY35" fmla="*/ 522 h 738"/>
              <a:gd name="connsiteX36" fmla="*/ 111 w 396"/>
              <a:gd name="connsiteY36" fmla="*/ 543 h 738"/>
              <a:gd name="connsiteX37" fmla="*/ 126 w 396"/>
              <a:gd name="connsiteY37" fmla="*/ 564 h 738"/>
              <a:gd name="connsiteX38" fmla="*/ 137 w 396"/>
              <a:gd name="connsiteY38" fmla="*/ 574 h 738"/>
              <a:gd name="connsiteX39" fmla="*/ 147 w 396"/>
              <a:gd name="connsiteY39" fmla="*/ 580 h 738"/>
              <a:gd name="connsiteX40" fmla="*/ 169 w 396"/>
              <a:gd name="connsiteY40" fmla="*/ 601 h 738"/>
              <a:gd name="connsiteX41" fmla="*/ 190 w 396"/>
              <a:gd name="connsiteY41" fmla="*/ 611 h 738"/>
              <a:gd name="connsiteX42" fmla="*/ 211 w 396"/>
              <a:gd name="connsiteY42" fmla="*/ 627 h 738"/>
              <a:gd name="connsiteX43" fmla="*/ 237 w 396"/>
              <a:gd name="connsiteY43" fmla="*/ 638 h 738"/>
              <a:gd name="connsiteX44" fmla="*/ 248 w 396"/>
              <a:gd name="connsiteY44" fmla="*/ 643 h 738"/>
              <a:gd name="connsiteX45" fmla="*/ 258 w 396"/>
              <a:gd name="connsiteY45" fmla="*/ 648 h 738"/>
              <a:gd name="connsiteX46" fmla="*/ 269 w 396"/>
              <a:gd name="connsiteY46" fmla="*/ 648 h 738"/>
              <a:gd name="connsiteX47" fmla="*/ 279 w 396"/>
              <a:gd name="connsiteY47" fmla="*/ 653 h 738"/>
              <a:gd name="connsiteX48" fmla="*/ 284 w 396"/>
              <a:gd name="connsiteY48" fmla="*/ 653 h 738"/>
              <a:gd name="connsiteX49" fmla="*/ 290 w 396"/>
              <a:gd name="connsiteY49" fmla="*/ 653 h 738"/>
              <a:gd name="connsiteX50" fmla="*/ 300 w 396"/>
              <a:gd name="connsiteY50" fmla="*/ 653 h 738"/>
              <a:gd name="connsiteX51" fmla="*/ 305 w 396"/>
              <a:gd name="connsiteY51" fmla="*/ 648 h 738"/>
              <a:gd name="connsiteX52" fmla="*/ 305 w 396"/>
              <a:gd name="connsiteY52" fmla="*/ 643 h 738"/>
              <a:gd name="connsiteX53" fmla="*/ 384 w 396"/>
              <a:gd name="connsiteY53" fmla="*/ 711 h 738"/>
              <a:gd name="connsiteX54" fmla="*/ 379 w 396"/>
              <a:gd name="connsiteY54" fmla="*/ 732 h 738"/>
              <a:gd name="connsiteX55" fmla="*/ 374 w 396"/>
              <a:gd name="connsiteY55" fmla="*/ 738 h 738"/>
              <a:gd name="connsiteX56" fmla="*/ 363 w 396"/>
              <a:gd name="connsiteY56" fmla="*/ 738 h 738"/>
              <a:gd name="connsiteX57" fmla="*/ 353 w 396"/>
              <a:gd name="connsiteY57" fmla="*/ 738 h 738"/>
              <a:gd name="connsiteX58" fmla="*/ 337 w 396"/>
              <a:gd name="connsiteY58" fmla="*/ 738 h 738"/>
              <a:gd name="connsiteX59" fmla="*/ 321 w 396"/>
              <a:gd name="connsiteY59" fmla="*/ 732 h 738"/>
              <a:gd name="connsiteX60" fmla="*/ 300 w 396"/>
              <a:gd name="connsiteY60" fmla="*/ 732 h 738"/>
              <a:gd name="connsiteX61" fmla="*/ 279 w 396"/>
              <a:gd name="connsiteY61" fmla="*/ 727 h 738"/>
              <a:gd name="connsiteX62" fmla="*/ 258 w 396"/>
              <a:gd name="connsiteY62" fmla="*/ 722 h 738"/>
              <a:gd name="connsiteX63" fmla="*/ 248 w 396"/>
              <a:gd name="connsiteY63" fmla="*/ 717 h 738"/>
              <a:gd name="connsiteX64" fmla="*/ 237 w 396"/>
              <a:gd name="connsiteY64" fmla="*/ 711 h 738"/>
              <a:gd name="connsiteX65" fmla="*/ 221 w 396"/>
              <a:gd name="connsiteY65" fmla="*/ 706 h 738"/>
              <a:gd name="connsiteX66" fmla="*/ 211 w 396"/>
              <a:gd name="connsiteY66" fmla="*/ 701 h 738"/>
              <a:gd name="connsiteX67" fmla="*/ 195 w 396"/>
              <a:gd name="connsiteY67" fmla="*/ 696 h 738"/>
              <a:gd name="connsiteX68" fmla="*/ 179 w 396"/>
              <a:gd name="connsiteY68" fmla="*/ 685 h 738"/>
              <a:gd name="connsiteX69" fmla="*/ 169 w 396"/>
              <a:gd name="connsiteY69" fmla="*/ 675 h 738"/>
              <a:gd name="connsiteX70" fmla="*/ 153 w 396"/>
              <a:gd name="connsiteY70" fmla="*/ 664 h 738"/>
              <a:gd name="connsiteX71" fmla="*/ 121 w 396"/>
              <a:gd name="connsiteY71" fmla="*/ 638 h 738"/>
              <a:gd name="connsiteX72" fmla="*/ 95 w 396"/>
              <a:gd name="connsiteY72" fmla="*/ 611 h 738"/>
              <a:gd name="connsiteX73" fmla="*/ 84 w 396"/>
              <a:gd name="connsiteY73" fmla="*/ 601 h 738"/>
              <a:gd name="connsiteX74" fmla="*/ 74 w 396"/>
              <a:gd name="connsiteY74" fmla="*/ 585 h 738"/>
              <a:gd name="connsiteX75" fmla="*/ 63 w 396"/>
              <a:gd name="connsiteY75" fmla="*/ 569 h 738"/>
              <a:gd name="connsiteX76" fmla="*/ 53 w 396"/>
              <a:gd name="connsiteY76" fmla="*/ 553 h 738"/>
              <a:gd name="connsiteX77" fmla="*/ 47 w 396"/>
              <a:gd name="connsiteY77" fmla="*/ 538 h 738"/>
              <a:gd name="connsiteX78" fmla="*/ 37 w 396"/>
              <a:gd name="connsiteY78" fmla="*/ 522 h 738"/>
              <a:gd name="connsiteX79" fmla="*/ 32 w 396"/>
              <a:gd name="connsiteY79" fmla="*/ 506 h 738"/>
              <a:gd name="connsiteX80" fmla="*/ 21 w 396"/>
              <a:gd name="connsiteY80" fmla="*/ 490 h 738"/>
              <a:gd name="connsiteX81" fmla="*/ 16 w 396"/>
              <a:gd name="connsiteY81" fmla="*/ 480 h 738"/>
              <a:gd name="connsiteX82" fmla="*/ 16 w 396"/>
              <a:gd name="connsiteY82" fmla="*/ 464 h 738"/>
              <a:gd name="connsiteX83" fmla="*/ 11 w 396"/>
              <a:gd name="connsiteY83" fmla="*/ 448 h 738"/>
              <a:gd name="connsiteX84" fmla="*/ 11 w 396"/>
              <a:gd name="connsiteY84" fmla="*/ 432 h 738"/>
              <a:gd name="connsiteX85" fmla="*/ 5 w 396"/>
              <a:gd name="connsiteY85" fmla="*/ 401 h 738"/>
              <a:gd name="connsiteX86" fmla="*/ 0 w 396"/>
              <a:gd name="connsiteY86" fmla="*/ 364 h 738"/>
              <a:gd name="connsiteX87" fmla="*/ 0 w 396"/>
              <a:gd name="connsiteY87" fmla="*/ 332 h 738"/>
              <a:gd name="connsiteX88" fmla="*/ 0 w 396"/>
              <a:gd name="connsiteY88" fmla="*/ 295 h 738"/>
              <a:gd name="connsiteX89" fmla="*/ 0 w 396"/>
              <a:gd name="connsiteY89" fmla="*/ 258 h 738"/>
              <a:gd name="connsiteX90" fmla="*/ 0 w 396"/>
              <a:gd name="connsiteY90" fmla="*/ 222 h 738"/>
              <a:gd name="connsiteX91" fmla="*/ 5 w 396"/>
              <a:gd name="connsiteY91" fmla="*/ 179 h 738"/>
              <a:gd name="connsiteX92" fmla="*/ 11 w 396"/>
              <a:gd name="connsiteY92" fmla="*/ 137 h 738"/>
              <a:gd name="connsiteX93" fmla="*/ 11 w 396"/>
              <a:gd name="connsiteY93" fmla="*/ 121 h 738"/>
              <a:gd name="connsiteX94" fmla="*/ 11 w 396"/>
              <a:gd name="connsiteY94" fmla="*/ 106 h 738"/>
              <a:gd name="connsiteX95" fmla="*/ 11 w 396"/>
              <a:gd name="connsiteY95" fmla="*/ 90 h 738"/>
              <a:gd name="connsiteX96" fmla="*/ 16 w 396"/>
              <a:gd name="connsiteY96" fmla="*/ 79 h 738"/>
              <a:gd name="connsiteX97" fmla="*/ 16 w 396"/>
              <a:gd name="connsiteY97" fmla="*/ 69 h 738"/>
              <a:gd name="connsiteX98" fmla="*/ 16 w 396"/>
              <a:gd name="connsiteY98" fmla="*/ 64 h 738"/>
              <a:gd name="connsiteX99" fmla="*/ 16 w 396"/>
              <a:gd name="connsiteY99" fmla="*/ 58 h 738"/>
              <a:gd name="connsiteX100" fmla="*/ 11 w 396"/>
              <a:gd name="connsiteY100" fmla="*/ 53 h 738"/>
              <a:gd name="connsiteX101" fmla="*/ 11 w 396"/>
              <a:gd name="connsiteY101" fmla="*/ 53 h 738"/>
              <a:gd name="connsiteX102" fmla="*/ 5 w 396"/>
              <a:gd name="connsiteY102" fmla="*/ 53 h 738"/>
              <a:gd name="connsiteX0" fmla="*/ 90 w 379"/>
              <a:gd name="connsiteY0" fmla="*/ 0 h 738"/>
              <a:gd name="connsiteX1" fmla="*/ 100 w 379"/>
              <a:gd name="connsiteY1" fmla="*/ 11 h 738"/>
              <a:gd name="connsiteX2" fmla="*/ 111 w 379"/>
              <a:gd name="connsiteY2" fmla="*/ 16 h 738"/>
              <a:gd name="connsiteX3" fmla="*/ 111 w 379"/>
              <a:gd name="connsiteY3" fmla="*/ 21 h 738"/>
              <a:gd name="connsiteX4" fmla="*/ 116 w 379"/>
              <a:gd name="connsiteY4" fmla="*/ 21 h 738"/>
              <a:gd name="connsiteX5" fmla="*/ 116 w 379"/>
              <a:gd name="connsiteY5" fmla="*/ 27 h 738"/>
              <a:gd name="connsiteX6" fmla="*/ 116 w 379"/>
              <a:gd name="connsiteY6" fmla="*/ 27 h 738"/>
              <a:gd name="connsiteX7" fmla="*/ 116 w 379"/>
              <a:gd name="connsiteY7" fmla="*/ 32 h 738"/>
              <a:gd name="connsiteX8" fmla="*/ 111 w 379"/>
              <a:gd name="connsiteY8" fmla="*/ 37 h 738"/>
              <a:gd name="connsiteX9" fmla="*/ 105 w 379"/>
              <a:gd name="connsiteY9" fmla="*/ 42 h 738"/>
              <a:gd name="connsiteX10" fmla="*/ 95 w 379"/>
              <a:gd name="connsiteY10" fmla="*/ 48 h 738"/>
              <a:gd name="connsiteX11" fmla="*/ 90 w 379"/>
              <a:gd name="connsiteY11" fmla="*/ 53 h 738"/>
              <a:gd name="connsiteX12" fmla="*/ 84 w 379"/>
              <a:gd name="connsiteY12" fmla="*/ 58 h 738"/>
              <a:gd name="connsiteX13" fmla="*/ 84 w 379"/>
              <a:gd name="connsiteY13" fmla="*/ 69 h 738"/>
              <a:gd name="connsiteX14" fmla="*/ 79 w 379"/>
              <a:gd name="connsiteY14" fmla="*/ 79 h 738"/>
              <a:gd name="connsiteX15" fmla="*/ 74 w 379"/>
              <a:gd name="connsiteY15" fmla="*/ 95 h 738"/>
              <a:gd name="connsiteX16" fmla="*/ 68 w 379"/>
              <a:gd name="connsiteY16" fmla="*/ 116 h 738"/>
              <a:gd name="connsiteX17" fmla="*/ 63 w 379"/>
              <a:gd name="connsiteY17" fmla="*/ 137 h 738"/>
              <a:gd name="connsiteX18" fmla="*/ 63 w 379"/>
              <a:gd name="connsiteY18" fmla="*/ 158 h 738"/>
              <a:gd name="connsiteX19" fmla="*/ 58 w 379"/>
              <a:gd name="connsiteY19" fmla="*/ 185 h 738"/>
              <a:gd name="connsiteX20" fmla="*/ 53 w 379"/>
              <a:gd name="connsiteY20" fmla="*/ 206 h 738"/>
              <a:gd name="connsiteX21" fmla="*/ 53 w 379"/>
              <a:gd name="connsiteY21" fmla="*/ 227 h 738"/>
              <a:gd name="connsiteX22" fmla="*/ 47 w 379"/>
              <a:gd name="connsiteY22" fmla="*/ 243 h 738"/>
              <a:gd name="connsiteX23" fmla="*/ 47 w 379"/>
              <a:gd name="connsiteY23" fmla="*/ 264 h 738"/>
              <a:gd name="connsiteX24" fmla="*/ 42 w 379"/>
              <a:gd name="connsiteY24" fmla="*/ 279 h 738"/>
              <a:gd name="connsiteX25" fmla="*/ 42 w 379"/>
              <a:gd name="connsiteY25" fmla="*/ 290 h 738"/>
              <a:gd name="connsiteX26" fmla="*/ 42 w 379"/>
              <a:gd name="connsiteY26" fmla="*/ 301 h 738"/>
              <a:gd name="connsiteX27" fmla="*/ 42 w 379"/>
              <a:gd name="connsiteY27" fmla="*/ 322 h 738"/>
              <a:gd name="connsiteX28" fmla="*/ 47 w 379"/>
              <a:gd name="connsiteY28" fmla="*/ 348 h 738"/>
              <a:gd name="connsiteX29" fmla="*/ 53 w 379"/>
              <a:gd name="connsiteY29" fmla="*/ 390 h 738"/>
              <a:gd name="connsiteX30" fmla="*/ 53 w 379"/>
              <a:gd name="connsiteY30" fmla="*/ 416 h 738"/>
              <a:gd name="connsiteX31" fmla="*/ 58 w 379"/>
              <a:gd name="connsiteY31" fmla="*/ 443 h 738"/>
              <a:gd name="connsiteX32" fmla="*/ 68 w 379"/>
              <a:gd name="connsiteY32" fmla="*/ 469 h 738"/>
              <a:gd name="connsiteX33" fmla="*/ 74 w 379"/>
              <a:gd name="connsiteY33" fmla="*/ 485 h 738"/>
              <a:gd name="connsiteX34" fmla="*/ 79 w 379"/>
              <a:gd name="connsiteY34" fmla="*/ 495 h 738"/>
              <a:gd name="connsiteX35" fmla="*/ 95 w 379"/>
              <a:gd name="connsiteY35" fmla="*/ 522 h 738"/>
              <a:gd name="connsiteX36" fmla="*/ 111 w 379"/>
              <a:gd name="connsiteY36" fmla="*/ 543 h 738"/>
              <a:gd name="connsiteX37" fmla="*/ 126 w 379"/>
              <a:gd name="connsiteY37" fmla="*/ 564 h 738"/>
              <a:gd name="connsiteX38" fmla="*/ 137 w 379"/>
              <a:gd name="connsiteY38" fmla="*/ 574 h 738"/>
              <a:gd name="connsiteX39" fmla="*/ 147 w 379"/>
              <a:gd name="connsiteY39" fmla="*/ 580 h 738"/>
              <a:gd name="connsiteX40" fmla="*/ 169 w 379"/>
              <a:gd name="connsiteY40" fmla="*/ 601 h 738"/>
              <a:gd name="connsiteX41" fmla="*/ 190 w 379"/>
              <a:gd name="connsiteY41" fmla="*/ 611 h 738"/>
              <a:gd name="connsiteX42" fmla="*/ 211 w 379"/>
              <a:gd name="connsiteY42" fmla="*/ 627 h 738"/>
              <a:gd name="connsiteX43" fmla="*/ 237 w 379"/>
              <a:gd name="connsiteY43" fmla="*/ 638 h 738"/>
              <a:gd name="connsiteX44" fmla="*/ 248 w 379"/>
              <a:gd name="connsiteY44" fmla="*/ 643 h 738"/>
              <a:gd name="connsiteX45" fmla="*/ 258 w 379"/>
              <a:gd name="connsiteY45" fmla="*/ 648 h 738"/>
              <a:gd name="connsiteX46" fmla="*/ 269 w 379"/>
              <a:gd name="connsiteY46" fmla="*/ 648 h 738"/>
              <a:gd name="connsiteX47" fmla="*/ 279 w 379"/>
              <a:gd name="connsiteY47" fmla="*/ 653 h 738"/>
              <a:gd name="connsiteX48" fmla="*/ 284 w 379"/>
              <a:gd name="connsiteY48" fmla="*/ 653 h 738"/>
              <a:gd name="connsiteX49" fmla="*/ 290 w 379"/>
              <a:gd name="connsiteY49" fmla="*/ 653 h 738"/>
              <a:gd name="connsiteX50" fmla="*/ 300 w 379"/>
              <a:gd name="connsiteY50" fmla="*/ 653 h 738"/>
              <a:gd name="connsiteX51" fmla="*/ 305 w 379"/>
              <a:gd name="connsiteY51" fmla="*/ 648 h 738"/>
              <a:gd name="connsiteX52" fmla="*/ 305 w 379"/>
              <a:gd name="connsiteY52" fmla="*/ 643 h 738"/>
              <a:gd name="connsiteX53" fmla="*/ 379 w 379"/>
              <a:gd name="connsiteY53" fmla="*/ 732 h 738"/>
              <a:gd name="connsiteX54" fmla="*/ 374 w 379"/>
              <a:gd name="connsiteY54" fmla="*/ 738 h 738"/>
              <a:gd name="connsiteX55" fmla="*/ 363 w 379"/>
              <a:gd name="connsiteY55" fmla="*/ 738 h 738"/>
              <a:gd name="connsiteX56" fmla="*/ 353 w 379"/>
              <a:gd name="connsiteY56" fmla="*/ 738 h 738"/>
              <a:gd name="connsiteX57" fmla="*/ 337 w 379"/>
              <a:gd name="connsiteY57" fmla="*/ 738 h 738"/>
              <a:gd name="connsiteX58" fmla="*/ 321 w 379"/>
              <a:gd name="connsiteY58" fmla="*/ 732 h 738"/>
              <a:gd name="connsiteX59" fmla="*/ 300 w 379"/>
              <a:gd name="connsiteY59" fmla="*/ 732 h 738"/>
              <a:gd name="connsiteX60" fmla="*/ 279 w 379"/>
              <a:gd name="connsiteY60" fmla="*/ 727 h 738"/>
              <a:gd name="connsiteX61" fmla="*/ 258 w 379"/>
              <a:gd name="connsiteY61" fmla="*/ 722 h 738"/>
              <a:gd name="connsiteX62" fmla="*/ 248 w 379"/>
              <a:gd name="connsiteY62" fmla="*/ 717 h 738"/>
              <a:gd name="connsiteX63" fmla="*/ 237 w 379"/>
              <a:gd name="connsiteY63" fmla="*/ 711 h 738"/>
              <a:gd name="connsiteX64" fmla="*/ 221 w 379"/>
              <a:gd name="connsiteY64" fmla="*/ 706 h 738"/>
              <a:gd name="connsiteX65" fmla="*/ 211 w 379"/>
              <a:gd name="connsiteY65" fmla="*/ 701 h 738"/>
              <a:gd name="connsiteX66" fmla="*/ 195 w 379"/>
              <a:gd name="connsiteY66" fmla="*/ 696 h 738"/>
              <a:gd name="connsiteX67" fmla="*/ 179 w 379"/>
              <a:gd name="connsiteY67" fmla="*/ 685 h 738"/>
              <a:gd name="connsiteX68" fmla="*/ 169 w 379"/>
              <a:gd name="connsiteY68" fmla="*/ 675 h 738"/>
              <a:gd name="connsiteX69" fmla="*/ 153 w 379"/>
              <a:gd name="connsiteY69" fmla="*/ 664 h 738"/>
              <a:gd name="connsiteX70" fmla="*/ 121 w 379"/>
              <a:gd name="connsiteY70" fmla="*/ 638 h 738"/>
              <a:gd name="connsiteX71" fmla="*/ 95 w 379"/>
              <a:gd name="connsiteY71" fmla="*/ 611 h 738"/>
              <a:gd name="connsiteX72" fmla="*/ 84 w 379"/>
              <a:gd name="connsiteY72" fmla="*/ 601 h 738"/>
              <a:gd name="connsiteX73" fmla="*/ 74 w 379"/>
              <a:gd name="connsiteY73" fmla="*/ 585 h 738"/>
              <a:gd name="connsiteX74" fmla="*/ 63 w 379"/>
              <a:gd name="connsiteY74" fmla="*/ 569 h 738"/>
              <a:gd name="connsiteX75" fmla="*/ 53 w 379"/>
              <a:gd name="connsiteY75" fmla="*/ 553 h 738"/>
              <a:gd name="connsiteX76" fmla="*/ 47 w 379"/>
              <a:gd name="connsiteY76" fmla="*/ 538 h 738"/>
              <a:gd name="connsiteX77" fmla="*/ 37 w 379"/>
              <a:gd name="connsiteY77" fmla="*/ 522 h 738"/>
              <a:gd name="connsiteX78" fmla="*/ 32 w 379"/>
              <a:gd name="connsiteY78" fmla="*/ 506 h 738"/>
              <a:gd name="connsiteX79" fmla="*/ 21 w 379"/>
              <a:gd name="connsiteY79" fmla="*/ 490 h 738"/>
              <a:gd name="connsiteX80" fmla="*/ 16 w 379"/>
              <a:gd name="connsiteY80" fmla="*/ 480 h 738"/>
              <a:gd name="connsiteX81" fmla="*/ 16 w 379"/>
              <a:gd name="connsiteY81" fmla="*/ 464 h 738"/>
              <a:gd name="connsiteX82" fmla="*/ 11 w 379"/>
              <a:gd name="connsiteY82" fmla="*/ 448 h 738"/>
              <a:gd name="connsiteX83" fmla="*/ 11 w 379"/>
              <a:gd name="connsiteY83" fmla="*/ 432 h 738"/>
              <a:gd name="connsiteX84" fmla="*/ 5 w 379"/>
              <a:gd name="connsiteY84" fmla="*/ 401 h 738"/>
              <a:gd name="connsiteX85" fmla="*/ 0 w 379"/>
              <a:gd name="connsiteY85" fmla="*/ 364 h 738"/>
              <a:gd name="connsiteX86" fmla="*/ 0 w 379"/>
              <a:gd name="connsiteY86" fmla="*/ 332 h 738"/>
              <a:gd name="connsiteX87" fmla="*/ 0 w 379"/>
              <a:gd name="connsiteY87" fmla="*/ 295 h 738"/>
              <a:gd name="connsiteX88" fmla="*/ 0 w 379"/>
              <a:gd name="connsiteY88" fmla="*/ 258 h 738"/>
              <a:gd name="connsiteX89" fmla="*/ 0 w 379"/>
              <a:gd name="connsiteY89" fmla="*/ 222 h 738"/>
              <a:gd name="connsiteX90" fmla="*/ 5 w 379"/>
              <a:gd name="connsiteY90" fmla="*/ 179 h 738"/>
              <a:gd name="connsiteX91" fmla="*/ 11 w 379"/>
              <a:gd name="connsiteY91" fmla="*/ 137 h 738"/>
              <a:gd name="connsiteX92" fmla="*/ 11 w 379"/>
              <a:gd name="connsiteY92" fmla="*/ 121 h 738"/>
              <a:gd name="connsiteX93" fmla="*/ 11 w 379"/>
              <a:gd name="connsiteY93" fmla="*/ 106 h 738"/>
              <a:gd name="connsiteX94" fmla="*/ 11 w 379"/>
              <a:gd name="connsiteY94" fmla="*/ 90 h 738"/>
              <a:gd name="connsiteX95" fmla="*/ 16 w 379"/>
              <a:gd name="connsiteY95" fmla="*/ 79 h 738"/>
              <a:gd name="connsiteX96" fmla="*/ 16 w 379"/>
              <a:gd name="connsiteY96" fmla="*/ 69 h 738"/>
              <a:gd name="connsiteX97" fmla="*/ 16 w 379"/>
              <a:gd name="connsiteY97" fmla="*/ 64 h 738"/>
              <a:gd name="connsiteX98" fmla="*/ 16 w 379"/>
              <a:gd name="connsiteY98" fmla="*/ 58 h 738"/>
              <a:gd name="connsiteX99" fmla="*/ 11 w 379"/>
              <a:gd name="connsiteY99" fmla="*/ 53 h 738"/>
              <a:gd name="connsiteX100" fmla="*/ 11 w 379"/>
              <a:gd name="connsiteY100" fmla="*/ 53 h 738"/>
              <a:gd name="connsiteX101" fmla="*/ 5 w 379"/>
              <a:gd name="connsiteY101" fmla="*/ 53 h 738"/>
              <a:gd name="connsiteX0" fmla="*/ 90 w 379"/>
              <a:gd name="connsiteY0" fmla="*/ 0 h 738"/>
              <a:gd name="connsiteX1" fmla="*/ 100 w 379"/>
              <a:gd name="connsiteY1" fmla="*/ 11 h 738"/>
              <a:gd name="connsiteX2" fmla="*/ 111 w 379"/>
              <a:gd name="connsiteY2" fmla="*/ 16 h 738"/>
              <a:gd name="connsiteX3" fmla="*/ 111 w 379"/>
              <a:gd name="connsiteY3" fmla="*/ 21 h 738"/>
              <a:gd name="connsiteX4" fmla="*/ 116 w 379"/>
              <a:gd name="connsiteY4" fmla="*/ 21 h 738"/>
              <a:gd name="connsiteX5" fmla="*/ 116 w 379"/>
              <a:gd name="connsiteY5" fmla="*/ 27 h 738"/>
              <a:gd name="connsiteX6" fmla="*/ 116 w 379"/>
              <a:gd name="connsiteY6" fmla="*/ 27 h 738"/>
              <a:gd name="connsiteX7" fmla="*/ 116 w 379"/>
              <a:gd name="connsiteY7" fmla="*/ 32 h 738"/>
              <a:gd name="connsiteX8" fmla="*/ 111 w 379"/>
              <a:gd name="connsiteY8" fmla="*/ 37 h 738"/>
              <a:gd name="connsiteX9" fmla="*/ 105 w 379"/>
              <a:gd name="connsiteY9" fmla="*/ 42 h 738"/>
              <a:gd name="connsiteX10" fmla="*/ 95 w 379"/>
              <a:gd name="connsiteY10" fmla="*/ 48 h 738"/>
              <a:gd name="connsiteX11" fmla="*/ 90 w 379"/>
              <a:gd name="connsiteY11" fmla="*/ 53 h 738"/>
              <a:gd name="connsiteX12" fmla="*/ 84 w 379"/>
              <a:gd name="connsiteY12" fmla="*/ 58 h 738"/>
              <a:gd name="connsiteX13" fmla="*/ 84 w 379"/>
              <a:gd name="connsiteY13" fmla="*/ 69 h 738"/>
              <a:gd name="connsiteX14" fmla="*/ 79 w 379"/>
              <a:gd name="connsiteY14" fmla="*/ 79 h 738"/>
              <a:gd name="connsiteX15" fmla="*/ 74 w 379"/>
              <a:gd name="connsiteY15" fmla="*/ 95 h 738"/>
              <a:gd name="connsiteX16" fmla="*/ 68 w 379"/>
              <a:gd name="connsiteY16" fmla="*/ 116 h 738"/>
              <a:gd name="connsiteX17" fmla="*/ 63 w 379"/>
              <a:gd name="connsiteY17" fmla="*/ 137 h 738"/>
              <a:gd name="connsiteX18" fmla="*/ 63 w 379"/>
              <a:gd name="connsiteY18" fmla="*/ 158 h 738"/>
              <a:gd name="connsiteX19" fmla="*/ 58 w 379"/>
              <a:gd name="connsiteY19" fmla="*/ 185 h 738"/>
              <a:gd name="connsiteX20" fmla="*/ 53 w 379"/>
              <a:gd name="connsiteY20" fmla="*/ 206 h 738"/>
              <a:gd name="connsiteX21" fmla="*/ 53 w 379"/>
              <a:gd name="connsiteY21" fmla="*/ 227 h 738"/>
              <a:gd name="connsiteX22" fmla="*/ 47 w 379"/>
              <a:gd name="connsiteY22" fmla="*/ 243 h 738"/>
              <a:gd name="connsiteX23" fmla="*/ 47 w 379"/>
              <a:gd name="connsiteY23" fmla="*/ 264 h 738"/>
              <a:gd name="connsiteX24" fmla="*/ 42 w 379"/>
              <a:gd name="connsiteY24" fmla="*/ 279 h 738"/>
              <a:gd name="connsiteX25" fmla="*/ 42 w 379"/>
              <a:gd name="connsiteY25" fmla="*/ 290 h 738"/>
              <a:gd name="connsiteX26" fmla="*/ 42 w 379"/>
              <a:gd name="connsiteY26" fmla="*/ 301 h 738"/>
              <a:gd name="connsiteX27" fmla="*/ 42 w 379"/>
              <a:gd name="connsiteY27" fmla="*/ 322 h 738"/>
              <a:gd name="connsiteX28" fmla="*/ 47 w 379"/>
              <a:gd name="connsiteY28" fmla="*/ 348 h 738"/>
              <a:gd name="connsiteX29" fmla="*/ 53 w 379"/>
              <a:gd name="connsiteY29" fmla="*/ 390 h 738"/>
              <a:gd name="connsiteX30" fmla="*/ 53 w 379"/>
              <a:gd name="connsiteY30" fmla="*/ 416 h 738"/>
              <a:gd name="connsiteX31" fmla="*/ 58 w 379"/>
              <a:gd name="connsiteY31" fmla="*/ 443 h 738"/>
              <a:gd name="connsiteX32" fmla="*/ 68 w 379"/>
              <a:gd name="connsiteY32" fmla="*/ 469 h 738"/>
              <a:gd name="connsiteX33" fmla="*/ 74 w 379"/>
              <a:gd name="connsiteY33" fmla="*/ 485 h 738"/>
              <a:gd name="connsiteX34" fmla="*/ 79 w 379"/>
              <a:gd name="connsiteY34" fmla="*/ 495 h 738"/>
              <a:gd name="connsiteX35" fmla="*/ 95 w 379"/>
              <a:gd name="connsiteY35" fmla="*/ 522 h 738"/>
              <a:gd name="connsiteX36" fmla="*/ 111 w 379"/>
              <a:gd name="connsiteY36" fmla="*/ 543 h 738"/>
              <a:gd name="connsiteX37" fmla="*/ 126 w 379"/>
              <a:gd name="connsiteY37" fmla="*/ 564 h 738"/>
              <a:gd name="connsiteX38" fmla="*/ 137 w 379"/>
              <a:gd name="connsiteY38" fmla="*/ 574 h 738"/>
              <a:gd name="connsiteX39" fmla="*/ 147 w 379"/>
              <a:gd name="connsiteY39" fmla="*/ 580 h 738"/>
              <a:gd name="connsiteX40" fmla="*/ 169 w 379"/>
              <a:gd name="connsiteY40" fmla="*/ 601 h 738"/>
              <a:gd name="connsiteX41" fmla="*/ 190 w 379"/>
              <a:gd name="connsiteY41" fmla="*/ 611 h 738"/>
              <a:gd name="connsiteX42" fmla="*/ 211 w 379"/>
              <a:gd name="connsiteY42" fmla="*/ 627 h 738"/>
              <a:gd name="connsiteX43" fmla="*/ 237 w 379"/>
              <a:gd name="connsiteY43" fmla="*/ 638 h 738"/>
              <a:gd name="connsiteX44" fmla="*/ 248 w 379"/>
              <a:gd name="connsiteY44" fmla="*/ 643 h 738"/>
              <a:gd name="connsiteX45" fmla="*/ 258 w 379"/>
              <a:gd name="connsiteY45" fmla="*/ 648 h 738"/>
              <a:gd name="connsiteX46" fmla="*/ 269 w 379"/>
              <a:gd name="connsiteY46" fmla="*/ 648 h 738"/>
              <a:gd name="connsiteX47" fmla="*/ 279 w 379"/>
              <a:gd name="connsiteY47" fmla="*/ 653 h 738"/>
              <a:gd name="connsiteX48" fmla="*/ 284 w 379"/>
              <a:gd name="connsiteY48" fmla="*/ 653 h 738"/>
              <a:gd name="connsiteX49" fmla="*/ 290 w 379"/>
              <a:gd name="connsiteY49" fmla="*/ 653 h 738"/>
              <a:gd name="connsiteX50" fmla="*/ 300 w 379"/>
              <a:gd name="connsiteY50" fmla="*/ 653 h 738"/>
              <a:gd name="connsiteX51" fmla="*/ 305 w 379"/>
              <a:gd name="connsiteY51" fmla="*/ 648 h 738"/>
              <a:gd name="connsiteX52" fmla="*/ 379 w 379"/>
              <a:gd name="connsiteY52" fmla="*/ 732 h 738"/>
              <a:gd name="connsiteX53" fmla="*/ 374 w 379"/>
              <a:gd name="connsiteY53" fmla="*/ 738 h 738"/>
              <a:gd name="connsiteX54" fmla="*/ 363 w 379"/>
              <a:gd name="connsiteY54" fmla="*/ 738 h 738"/>
              <a:gd name="connsiteX55" fmla="*/ 353 w 379"/>
              <a:gd name="connsiteY55" fmla="*/ 738 h 738"/>
              <a:gd name="connsiteX56" fmla="*/ 337 w 379"/>
              <a:gd name="connsiteY56" fmla="*/ 738 h 738"/>
              <a:gd name="connsiteX57" fmla="*/ 321 w 379"/>
              <a:gd name="connsiteY57" fmla="*/ 732 h 738"/>
              <a:gd name="connsiteX58" fmla="*/ 300 w 379"/>
              <a:gd name="connsiteY58" fmla="*/ 732 h 738"/>
              <a:gd name="connsiteX59" fmla="*/ 279 w 379"/>
              <a:gd name="connsiteY59" fmla="*/ 727 h 738"/>
              <a:gd name="connsiteX60" fmla="*/ 258 w 379"/>
              <a:gd name="connsiteY60" fmla="*/ 722 h 738"/>
              <a:gd name="connsiteX61" fmla="*/ 248 w 379"/>
              <a:gd name="connsiteY61" fmla="*/ 717 h 738"/>
              <a:gd name="connsiteX62" fmla="*/ 237 w 379"/>
              <a:gd name="connsiteY62" fmla="*/ 711 h 738"/>
              <a:gd name="connsiteX63" fmla="*/ 221 w 379"/>
              <a:gd name="connsiteY63" fmla="*/ 706 h 738"/>
              <a:gd name="connsiteX64" fmla="*/ 211 w 379"/>
              <a:gd name="connsiteY64" fmla="*/ 701 h 738"/>
              <a:gd name="connsiteX65" fmla="*/ 195 w 379"/>
              <a:gd name="connsiteY65" fmla="*/ 696 h 738"/>
              <a:gd name="connsiteX66" fmla="*/ 179 w 379"/>
              <a:gd name="connsiteY66" fmla="*/ 685 h 738"/>
              <a:gd name="connsiteX67" fmla="*/ 169 w 379"/>
              <a:gd name="connsiteY67" fmla="*/ 675 h 738"/>
              <a:gd name="connsiteX68" fmla="*/ 153 w 379"/>
              <a:gd name="connsiteY68" fmla="*/ 664 h 738"/>
              <a:gd name="connsiteX69" fmla="*/ 121 w 379"/>
              <a:gd name="connsiteY69" fmla="*/ 638 h 738"/>
              <a:gd name="connsiteX70" fmla="*/ 95 w 379"/>
              <a:gd name="connsiteY70" fmla="*/ 611 h 738"/>
              <a:gd name="connsiteX71" fmla="*/ 84 w 379"/>
              <a:gd name="connsiteY71" fmla="*/ 601 h 738"/>
              <a:gd name="connsiteX72" fmla="*/ 74 w 379"/>
              <a:gd name="connsiteY72" fmla="*/ 585 h 738"/>
              <a:gd name="connsiteX73" fmla="*/ 63 w 379"/>
              <a:gd name="connsiteY73" fmla="*/ 569 h 738"/>
              <a:gd name="connsiteX74" fmla="*/ 53 w 379"/>
              <a:gd name="connsiteY74" fmla="*/ 553 h 738"/>
              <a:gd name="connsiteX75" fmla="*/ 47 w 379"/>
              <a:gd name="connsiteY75" fmla="*/ 538 h 738"/>
              <a:gd name="connsiteX76" fmla="*/ 37 w 379"/>
              <a:gd name="connsiteY76" fmla="*/ 522 h 738"/>
              <a:gd name="connsiteX77" fmla="*/ 32 w 379"/>
              <a:gd name="connsiteY77" fmla="*/ 506 h 738"/>
              <a:gd name="connsiteX78" fmla="*/ 21 w 379"/>
              <a:gd name="connsiteY78" fmla="*/ 490 h 738"/>
              <a:gd name="connsiteX79" fmla="*/ 16 w 379"/>
              <a:gd name="connsiteY79" fmla="*/ 480 h 738"/>
              <a:gd name="connsiteX80" fmla="*/ 16 w 379"/>
              <a:gd name="connsiteY80" fmla="*/ 464 h 738"/>
              <a:gd name="connsiteX81" fmla="*/ 11 w 379"/>
              <a:gd name="connsiteY81" fmla="*/ 448 h 738"/>
              <a:gd name="connsiteX82" fmla="*/ 11 w 379"/>
              <a:gd name="connsiteY82" fmla="*/ 432 h 738"/>
              <a:gd name="connsiteX83" fmla="*/ 5 w 379"/>
              <a:gd name="connsiteY83" fmla="*/ 401 h 738"/>
              <a:gd name="connsiteX84" fmla="*/ 0 w 379"/>
              <a:gd name="connsiteY84" fmla="*/ 364 h 738"/>
              <a:gd name="connsiteX85" fmla="*/ 0 w 379"/>
              <a:gd name="connsiteY85" fmla="*/ 332 h 738"/>
              <a:gd name="connsiteX86" fmla="*/ 0 w 379"/>
              <a:gd name="connsiteY86" fmla="*/ 295 h 738"/>
              <a:gd name="connsiteX87" fmla="*/ 0 w 379"/>
              <a:gd name="connsiteY87" fmla="*/ 258 h 738"/>
              <a:gd name="connsiteX88" fmla="*/ 0 w 379"/>
              <a:gd name="connsiteY88" fmla="*/ 222 h 738"/>
              <a:gd name="connsiteX89" fmla="*/ 5 w 379"/>
              <a:gd name="connsiteY89" fmla="*/ 179 h 738"/>
              <a:gd name="connsiteX90" fmla="*/ 11 w 379"/>
              <a:gd name="connsiteY90" fmla="*/ 137 h 738"/>
              <a:gd name="connsiteX91" fmla="*/ 11 w 379"/>
              <a:gd name="connsiteY91" fmla="*/ 121 h 738"/>
              <a:gd name="connsiteX92" fmla="*/ 11 w 379"/>
              <a:gd name="connsiteY92" fmla="*/ 106 h 738"/>
              <a:gd name="connsiteX93" fmla="*/ 11 w 379"/>
              <a:gd name="connsiteY93" fmla="*/ 90 h 738"/>
              <a:gd name="connsiteX94" fmla="*/ 16 w 379"/>
              <a:gd name="connsiteY94" fmla="*/ 79 h 738"/>
              <a:gd name="connsiteX95" fmla="*/ 16 w 379"/>
              <a:gd name="connsiteY95" fmla="*/ 69 h 738"/>
              <a:gd name="connsiteX96" fmla="*/ 16 w 379"/>
              <a:gd name="connsiteY96" fmla="*/ 64 h 738"/>
              <a:gd name="connsiteX97" fmla="*/ 16 w 379"/>
              <a:gd name="connsiteY97" fmla="*/ 58 h 738"/>
              <a:gd name="connsiteX98" fmla="*/ 11 w 379"/>
              <a:gd name="connsiteY98" fmla="*/ 53 h 738"/>
              <a:gd name="connsiteX99" fmla="*/ 11 w 379"/>
              <a:gd name="connsiteY99" fmla="*/ 53 h 738"/>
              <a:gd name="connsiteX100" fmla="*/ 5 w 379"/>
              <a:gd name="connsiteY100" fmla="*/ 53 h 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79" h="738">
                <a:moveTo>
                  <a:pt x="90" y="0"/>
                </a:moveTo>
                <a:cubicBezTo>
                  <a:pt x="93" y="4"/>
                  <a:pt x="97" y="7"/>
                  <a:pt x="100" y="11"/>
                </a:cubicBezTo>
                <a:cubicBezTo>
                  <a:pt x="104" y="13"/>
                  <a:pt x="107" y="14"/>
                  <a:pt x="111" y="16"/>
                </a:cubicBezTo>
                <a:lnTo>
                  <a:pt x="111" y="21"/>
                </a:lnTo>
                <a:lnTo>
                  <a:pt x="116" y="21"/>
                </a:lnTo>
                <a:lnTo>
                  <a:pt x="116" y="27"/>
                </a:lnTo>
                <a:lnTo>
                  <a:pt x="116" y="27"/>
                </a:lnTo>
                <a:lnTo>
                  <a:pt x="116" y="32"/>
                </a:lnTo>
                <a:lnTo>
                  <a:pt x="111" y="37"/>
                </a:lnTo>
                <a:cubicBezTo>
                  <a:pt x="109" y="39"/>
                  <a:pt x="107" y="40"/>
                  <a:pt x="105" y="42"/>
                </a:cubicBezTo>
                <a:cubicBezTo>
                  <a:pt x="102" y="44"/>
                  <a:pt x="98" y="46"/>
                  <a:pt x="95" y="48"/>
                </a:cubicBezTo>
                <a:lnTo>
                  <a:pt x="90" y="53"/>
                </a:lnTo>
                <a:cubicBezTo>
                  <a:pt x="88" y="55"/>
                  <a:pt x="86" y="56"/>
                  <a:pt x="84" y="58"/>
                </a:cubicBezTo>
                <a:lnTo>
                  <a:pt x="84" y="69"/>
                </a:lnTo>
                <a:cubicBezTo>
                  <a:pt x="82" y="72"/>
                  <a:pt x="81" y="76"/>
                  <a:pt x="79" y="79"/>
                </a:cubicBezTo>
                <a:cubicBezTo>
                  <a:pt x="77" y="84"/>
                  <a:pt x="76" y="90"/>
                  <a:pt x="74" y="95"/>
                </a:cubicBezTo>
                <a:lnTo>
                  <a:pt x="68" y="116"/>
                </a:lnTo>
                <a:cubicBezTo>
                  <a:pt x="66" y="123"/>
                  <a:pt x="65" y="130"/>
                  <a:pt x="63" y="137"/>
                </a:cubicBezTo>
                <a:lnTo>
                  <a:pt x="63" y="158"/>
                </a:lnTo>
                <a:cubicBezTo>
                  <a:pt x="61" y="167"/>
                  <a:pt x="60" y="176"/>
                  <a:pt x="58" y="185"/>
                </a:cubicBezTo>
                <a:cubicBezTo>
                  <a:pt x="56" y="192"/>
                  <a:pt x="55" y="199"/>
                  <a:pt x="53" y="206"/>
                </a:cubicBezTo>
                <a:lnTo>
                  <a:pt x="53" y="227"/>
                </a:lnTo>
                <a:cubicBezTo>
                  <a:pt x="51" y="232"/>
                  <a:pt x="49" y="238"/>
                  <a:pt x="47" y="243"/>
                </a:cubicBezTo>
                <a:lnTo>
                  <a:pt x="47" y="264"/>
                </a:lnTo>
                <a:cubicBezTo>
                  <a:pt x="45" y="269"/>
                  <a:pt x="44" y="274"/>
                  <a:pt x="42" y="279"/>
                </a:cubicBezTo>
                <a:lnTo>
                  <a:pt x="42" y="290"/>
                </a:lnTo>
                <a:lnTo>
                  <a:pt x="42" y="301"/>
                </a:lnTo>
                <a:lnTo>
                  <a:pt x="42" y="322"/>
                </a:lnTo>
                <a:cubicBezTo>
                  <a:pt x="44" y="331"/>
                  <a:pt x="45" y="339"/>
                  <a:pt x="47" y="348"/>
                </a:cubicBezTo>
                <a:lnTo>
                  <a:pt x="53" y="390"/>
                </a:lnTo>
                <a:lnTo>
                  <a:pt x="53" y="416"/>
                </a:lnTo>
                <a:cubicBezTo>
                  <a:pt x="55" y="425"/>
                  <a:pt x="56" y="434"/>
                  <a:pt x="58" y="443"/>
                </a:cubicBezTo>
                <a:cubicBezTo>
                  <a:pt x="61" y="452"/>
                  <a:pt x="65" y="460"/>
                  <a:pt x="68" y="469"/>
                </a:cubicBezTo>
                <a:cubicBezTo>
                  <a:pt x="70" y="474"/>
                  <a:pt x="72" y="480"/>
                  <a:pt x="74" y="485"/>
                </a:cubicBezTo>
                <a:cubicBezTo>
                  <a:pt x="76" y="488"/>
                  <a:pt x="77" y="492"/>
                  <a:pt x="79" y="495"/>
                </a:cubicBezTo>
                <a:cubicBezTo>
                  <a:pt x="84" y="504"/>
                  <a:pt x="90" y="513"/>
                  <a:pt x="95" y="522"/>
                </a:cubicBezTo>
                <a:cubicBezTo>
                  <a:pt x="100" y="529"/>
                  <a:pt x="106" y="536"/>
                  <a:pt x="111" y="543"/>
                </a:cubicBezTo>
                <a:lnTo>
                  <a:pt x="126" y="564"/>
                </a:lnTo>
                <a:cubicBezTo>
                  <a:pt x="130" y="567"/>
                  <a:pt x="133" y="571"/>
                  <a:pt x="137" y="574"/>
                </a:cubicBezTo>
                <a:cubicBezTo>
                  <a:pt x="140" y="576"/>
                  <a:pt x="144" y="578"/>
                  <a:pt x="147" y="580"/>
                </a:cubicBezTo>
                <a:cubicBezTo>
                  <a:pt x="154" y="587"/>
                  <a:pt x="162" y="594"/>
                  <a:pt x="169" y="601"/>
                </a:cubicBezTo>
                <a:cubicBezTo>
                  <a:pt x="176" y="604"/>
                  <a:pt x="183" y="608"/>
                  <a:pt x="190" y="611"/>
                </a:cubicBezTo>
                <a:cubicBezTo>
                  <a:pt x="197" y="616"/>
                  <a:pt x="204" y="622"/>
                  <a:pt x="211" y="627"/>
                </a:cubicBezTo>
                <a:cubicBezTo>
                  <a:pt x="220" y="631"/>
                  <a:pt x="228" y="634"/>
                  <a:pt x="237" y="638"/>
                </a:cubicBezTo>
                <a:cubicBezTo>
                  <a:pt x="241" y="640"/>
                  <a:pt x="244" y="641"/>
                  <a:pt x="248" y="643"/>
                </a:cubicBezTo>
                <a:cubicBezTo>
                  <a:pt x="251" y="645"/>
                  <a:pt x="255" y="646"/>
                  <a:pt x="258" y="648"/>
                </a:cubicBezTo>
                <a:lnTo>
                  <a:pt x="269" y="648"/>
                </a:lnTo>
                <a:cubicBezTo>
                  <a:pt x="272" y="650"/>
                  <a:pt x="276" y="651"/>
                  <a:pt x="279" y="653"/>
                </a:cubicBezTo>
                <a:lnTo>
                  <a:pt x="284" y="653"/>
                </a:lnTo>
                <a:lnTo>
                  <a:pt x="290" y="653"/>
                </a:lnTo>
                <a:lnTo>
                  <a:pt x="300" y="653"/>
                </a:lnTo>
                <a:lnTo>
                  <a:pt x="305" y="648"/>
                </a:lnTo>
                <a:cubicBezTo>
                  <a:pt x="330" y="676"/>
                  <a:pt x="354" y="704"/>
                  <a:pt x="379" y="732"/>
                </a:cubicBezTo>
                <a:cubicBezTo>
                  <a:pt x="377" y="734"/>
                  <a:pt x="376" y="736"/>
                  <a:pt x="374" y="738"/>
                </a:cubicBezTo>
                <a:lnTo>
                  <a:pt x="363" y="738"/>
                </a:lnTo>
                <a:lnTo>
                  <a:pt x="353" y="738"/>
                </a:lnTo>
                <a:lnTo>
                  <a:pt x="337" y="738"/>
                </a:lnTo>
                <a:cubicBezTo>
                  <a:pt x="332" y="736"/>
                  <a:pt x="326" y="734"/>
                  <a:pt x="321" y="732"/>
                </a:cubicBezTo>
                <a:lnTo>
                  <a:pt x="300" y="732"/>
                </a:lnTo>
                <a:cubicBezTo>
                  <a:pt x="293" y="730"/>
                  <a:pt x="286" y="729"/>
                  <a:pt x="279" y="727"/>
                </a:cubicBezTo>
                <a:cubicBezTo>
                  <a:pt x="272" y="725"/>
                  <a:pt x="265" y="724"/>
                  <a:pt x="258" y="722"/>
                </a:cubicBezTo>
                <a:cubicBezTo>
                  <a:pt x="255" y="720"/>
                  <a:pt x="251" y="719"/>
                  <a:pt x="248" y="717"/>
                </a:cubicBezTo>
                <a:cubicBezTo>
                  <a:pt x="244" y="715"/>
                  <a:pt x="241" y="713"/>
                  <a:pt x="237" y="711"/>
                </a:cubicBezTo>
                <a:cubicBezTo>
                  <a:pt x="232" y="709"/>
                  <a:pt x="226" y="708"/>
                  <a:pt x="221" y="706"/>
                </a:cubicBezTo>
                <a:cubicBezTo>
                  <a:pt x="218" y="704"/>
                  <a:pt x="214" y="703"/>
                  <a:pt x="211" y="701"/>
                </a:cubicBezTo>
                <a:cubicBezTo>
                  <a:pt x="206" y="699"/>
                  <a:pt x="200" y="698"/>
                  <a:pt x="195" y="696"/>
                </a:cubicBezTo>
                <a:cubicBezTo>
                  <a:pt x="190" y="692"/>
                  <a:pt x="184" y="689"/>
                  <a:pt x="179" y="685"/>
                </a:cubicBezTo>
                <a:lnTo>
                  <a:pt x="169" y="675"/>
                </a:lnTo>
                <a:cubicBezTo>
                  <a:pt x="164" y="671"/>
                  <a:pt x="158" y="668"/>
                  <a:pt x="153" y="664"/>
                </a:cubicBezTo>
                <a:lnTo>
                  <a:pt x="121" y="638"/>
                </a:lnTo>
                <a:cubicBezTo>
                  <a:pt x="112" y="629"/>
                  <a:pt x="104" y="620"/>
                  <a:pt x="95" y="611"/>
                </a:cubicBezTo>
                <a:cubicBezTo>
                  <a:pt x="91" y="608"/>
                  <a:pt x="88" y="604"/>
                  <a:pt x="84" y="601"/>
                </a:cubicBezTo>
                <a:cubicBezTo>
                  <a:pt x="81" y="596"/>
                  <a:pt x="77" y="590"/>
                  <a:pt x="74" y="585"/>
                </a:cubicBezTo>
                <a:cubicBezTo>
                  <a:pt x="70" y="580"/>
                  <a:pt x="67" y="574"/>
                  <a:pt x="63" y="569"/>
                </a:cubicBezTo>
                <a:cubicBezTo>
                  <a:pt x="60" y="564"/>
                  <a:pt x="56" y="558"/>
                  <a:pt x="53" y="553"/>
                </a:cubicBezTo>
                <a:lnTo>
                  <a:pt x="47" y="538"/>
                </a:lnTo>
                <a:cubicBezTo>
                  <a:pt x="44" y="533"/>
                  <a:pt x="40" y="527"/>
                  <a:pt x="37" y="522"/>
                </a:cubicBezTo>
                <a:cubicBezTo>
                  <a:pt x="35" y="517"/>
                  <a:pt x="34" y="511"/>
                  <a:pt x="32" y="506"/>
                </a:cubicBezTo>
                <a:cubicBezTo>
                  <a:pt x="28" y="501"/>
                  <a:pt x="25" y="495"/>
                  <a:pt x="21" y="490"/>
                </a:cubicBezTo>
                <a:cubicBezTo>
                  <a:pt x="19" y="487"/>
                  <a:pt x="18" y="483"/>
                  <a:pt x="16" y="480"/>
                </a:cubicBezTo>
                <a:lnTo>
                  <a:pt x="16" y="464"/>
                </a:lnTo>
                <a:cubicBezTo>
                  <a:pt x="14" y="459"/>
                  <a:pt x="13" y="453"/>
                  <a:pt x="11" y="448"/>
                </a:cubicBezTo>
                <a:lnTo>
                  <a:pt x="11" y="432"/>
                </a:lnTo>
                <a:cubicBezTo>
                  <a:pt x="9" y="422"/>
                  <a:pt x="7" y="411"/>
                  <a:pt x="5" y="401"/>
                </a:cubicBezTo>
                <a:cubicBezTo>
                  <a:pt x="3" y="389"/>
                  <a:pt x="2" y="376"/>
                  <a:pt x="0" y="364"/>
                </a:cubicBezTo>
                <a:lnTo>
                  <a:pt x="0" y="332"/>
                </a:lnTo>
                <a:lnTo>
                  <a:pt x="0" y="295"/>
                </a:lnTo>
                <a:lnTo>
                  <a:pt x="0" y="258"/>
                </a:lnTo>
                <a:lnTo>
                  <a:pt x="0" y="222"/>
                </a:lnTo>
                <a:cubicBezTo>
                  <a:pt x="2" y="208"/>
                  <a:pt x="3" y="193"/>
                  <a:pt x="5" y="179"/>
                </a:cubicBezTo>
                <a:lnTo>
                  <a:pt x="11" y="137"/>
                </a:lnTo>
                <a:lnTo>
                  <a:pt x="11" y="121"/>
                </a:lnTo>
                <a:lnTo>
                  <a:pt x="11" y="106"/>
                </a:lnTo>
                <a:lnTo>
                  <a:pt x="11" y="90"/>
                </a:lnTo>
                <a:cubicBezTo>
                  <a:pt x="13" y="86"/>
                  <a:pt x="14" y="83"/>
                  <a:pt x="16" y="79"/>
                </a:cubicBezTo>
                <a:lnTo>
                  <a:pt x="16" y="69"/>
                </a:lnTo>
                <a:lnTo>
                  <a:pt x="16" y="64"/>
                </a:lnTo>
                <a:lnTo>
                  <a:pt x="16" y="58"/>
                </a:lnTo>
                <a:lnTo>
                  <a:pt x="11" y="53"/>
                </a:lnTo>
                <a:lnTo>
                  <a:pt x="11" y="53"/>
                </a:lnTo>
                <a:lnTo>
                  <a:pt x="5" y="5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8" name="Freeform 42"/>
          <p:cNvSpPr>
            <a:spLocks/>
          </p:cNvSpPr>
          <p:nvPr/>
        </p:nvSpPr>
        <p:spPr bwMode="auto">
          <a:xfrm>
            <a:off x="9491663" y="2955925"/>
            <a:ext cx="752475" cy="242888"/>
          </a:xfrm>
          <a:custGeom>
            <a:avLst/>
            <a:gdLst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16 w 758"/>
              <a:gd name="connsiteY30" fmla="*/ 322 h 759"/>
              <a:gd name="connsiteX31" fmla="*/ 421 w 758"/>
              <a:gd name="connsiteY31" fmla="*/ 369 h 759"/>
              <a:gd name="connsiteX32" fmla="*/ 427 w 758"/>
              <a:gd name="connsiteY32" fmla="*/ 411 h 759"/>
              <a:gd name="connsiteX33" fmla="*/ 427 w 758"/>
              <a:gd name="connsiteY33" fmla="*/ 437 h 759"/>
              <a:gd name="connsiteX34" fmla="*/ 432 w 758"/>
              <a:gd name="connsiteY34" fmla="*/ 464 h 759"/>
              <a:gd name="connsiteX35" fmla="*/ 442 w 758"/>
              <a:gd name="connsiteY35" fmla="*/ 490 h 759"/>
              <a:gd name="connsiteX36" fmla="*/ 448 w 758"/>
              <a:gd name="connsiteY36" fmla="*/ 506 h 759"/>
              <a:gd name="connsiteX37" fmla="*/ 453 w 758"/>
              <a:gd name="connsiteY37" fmla="*/ 516 h 759"/>
              <a:gd name="connsiteX38" fmla="*/ 469 w 758"/>
              <a:gd name="connsiteY38" fmla="*/ 543 h 759"/>
              <a:gd name="connsiteX39" fmla="*/ 485 w 758"/>
              <a:gd name="connsiteY39" fmla="*/ 564 h 759"/>
              <a:gd name="connsiteX40" fmla="*/ 500 w 758"/>
              <a:gd name="connsiteY40" fmla="*/ 585 h 759"/>
              <a:gd name="connsiteX41" fmla="*/ 511 w 758"/>
              <a:gd name="connsiteY41" fmla="*/ 595 h 759"/>
              <a:gd name="connsiteX42" fmla="*/ 521 w 758"/>
              <a:gd name="connsiteY42" fmla="*/ 601 h 759"/>
              <a:gd name="connsiteX43" fmla="*/ 543 w 758"/>
              <a:gd name="connsiteY43" fmla="*/ 622 h 759"/>
              <a:gd name="connsiteX44" fmla="*/ 564 w 758"/>
              <a:gd name="connsiteY44" fmla="*/ 632 h 759"/>
              <a:gd name="connsiteX45" fmla="*/ 585 w 758"/>
              <a:gd name="connsiteY45" fmla="*/ 648 h 759"/>
              <a:gd name="connsiteX46" fmla="*/ 611 w 758"/>
              <a:gd name="connsiteY46" fmla="*/ 659 h 759"/>
              <a:gd name="connsiteX47" fmla="*/ 622 w 758"/>
              <a:gd name="connsiteY47" fmla="*/ 664 h 759"/>
              <a:gd name="connsiteX48" fmla="*/ 632 w 758"/>
              <a:gd name="connsiteY48" fmla="*/ 669 h 759"/>
              <a:gd name="connsiteX49" fmla="*/ 643 w 758"/>
              <a:gd name="connsiteY49" fmla="*/ 669 h 759"/>
              <a:gd name="connsiteX50" fmla="*/ 653 w 758"/>
              <a:gd name="connsiteY50" fmla="*/ 674 h 759"/>
              <a:gd name="connsiteX51" fmla="*/ 658 w 758"/>
              <a:gd name="connsiteY51" fmla="*/ 674 h 759"/>
              <a:gd name="connsiteX52" fmla="*/ 664 w 758"/>
              <a:gd name="connsiteY52" fmla="*/ 674 h 759"/>
              <a:gd name="connsiteX53" fmla="*/ 674 w 758"/>
              <a:gd name="connsiteY53" fmla="*/ 674 h 759"/>
              <a:gd name="connsiteX54" fmla="*/ 679 w 758"/>
              <a:gd name="connsiteY54" fmla="*/ 669 h 759"/>
              <a:gd name="connsiteX55" fmla="*/ 679 w 758"/>
              <a:gd name="connsiteY55" fmla="*/ 664 h 759"/>
              <a:gd name="connsiteX56" fmla="*/ 685 w 758"/>
              <a:gd name="connsiteY56" fmla="*/ 659 h 759"/>
              <a:gd name="connsiteX57" fmla="*/ 690 w 758"/>
              <a:gd name="connsiteY57" fmla="*/ 653 h 759"/>
              <a:gd name="connsiteX58" fmla="*/ 690 w 758"/>
              <a:gd name="connsiteY58" fmla="*/ 643 h 759"/>
              <a:gd name="connsiteX59" fmla="*/ 695 w 758"/>
              <a:gd name="connsiteY59" fmla="*/ 627 h 759"/>
              <a:gd name="connsiteX60" fmla="*/ 701 w 758"/>
              <a:gd name="connsiteY60" fmla="*/ 611 h 759"/>
              <a:gd name="connsiteX61" fmla="*/ 706 w 758"/>
              <a:gd name="connsiteY61" fmla="*/ 595 h 759"/>
              <a:gd name="connsiteX62" fmla="*/ 706 w 758"/>
              <a:gd name="connsiteY62" fmla="*/ 580 h 759"/>
              <a:gd name="connsiteX63" fmla="*/ 711 w 758"/>
              <a:gd name="connsiteY63" fmla="*/ 564 h 759"/>
              <a:gd name="connsiteX64" fmla="*/ 716 w 758"/>
              <a:gd name="connsiteY64" fmla="*/ 553 h 759"/>
              <a:gd name="connsiteX65" fmla="*/ 722 w 758"/>
              <a:gd name="connsiteY65" fmla="*/ 543 h 759"/>
              <a:gd name="connsiteX66" fmla="*/ 722 w 758"/>
              <a:gd name="connsiteY66" fmla="*/ 538 h 759"/>
              <a:gd name="connsiteX67" fmla="*/ 727 w 758"/>
              <a:gd name="connsiteY67" fmla="*/ 527 h 759"/>
              <a:gd name="connsiteX68" fmla="*/ 727 w 758"/>
              <a:gd name="connsiteY68" fmla="*/ 527 h 759"/>
              <a:gd name="connsiteX69" fmla="*/ 732 w 758"/>
              <a:gd name="connsiteY69" fmla="*/ 527 h 759"/>
              <a:gd name="connsiteX70" fmla="*/ 732 w 758"/>
              <a:gd name="connsiteY70" fmla="*/ 527 h 759"/>
              <a:gd name="connsiteX71" fmla="*/ 732 w 758"/>
              <a:gd name="connsiteY71" fmla="*/ 532 h 759"/>
              <a:gd name="connsiteX72" fmla="*/ 732 w 758"/>
              <a:gd name="connsiteY72" fmla="*/ 538 h 759"/>
              <a:gd name="connsiteX73" fmla="*/ 737 w 758"/>
              <a:gd name="connsiteY73" fmla="*/ 543 h 759"/>
              <a:gd name="connsiteX74" fmla="*/ 737 w 758"/>
              <a:gd name="connsiteY74" fmla="*/ 559 h 759"/>
              <a:gd name="connsiteX75" fmla="*/ 737 w 758"/>
              <a:gd name="connsiteY75" fmla="*/ 569 h 759"/>
              <a:gd name="connsiteX76" fmla="*/ 737 w 758"/>
              <a:gd name="connsiteY76" fmla="*/ 585 h 759"/>
              <a:gd name="connsiteX77" fmla="*/ 737 w 758"/>
              <a:gd name="connsiteY77" fmla="*/ 601 h 759"/>
              <a:gd name="connsiteX78" fmla="*/ 737 w 758"/>
              <a:gd name="connsiteY78" fmla="*/ 622 h 759"/>
              <a:gd name="connsiteX79" fmla="*/ 737 w 758"/>
              <a:gd name="connsiteY79" fmla="*/ 638 h 759"/>
              <a:gd name="connsiteX80" fmla="*/ 737 w 758"/>
              <a:gd name="connsiteY80" fmla="*/ 653 h 759"/>
              <a:gd name="connsiteX81" fmla="*/ 743 w 758"/>
              <a:gd name="connsiteY81" fmla="*/ 669 h 759"/>
              <a:gd name="connsiteX82" fmla="*/ 743 w 758"/>
              <a:gd name="connsiteY82" fmla="*/ 685 h 759"/>
              <a:gd name="connsiteX83" fmla="*/ 748 w 758"/>
              <a:gd name="connsiteY83" fmla="*/ 696 h 759"/>
              <a:gd name="connsiteX84" fmla="*/ 748 w 758"/>
              <a:gd name="connsiteY84" fmla="*/ 706 h 759"/>
              <a:gd name="connsiteX85" fmla="*/ 753 w 758"/>
              <a:gd name="connsiteY85" fmla="*/ 717 h 759"/>
              <a:gd name="connsiteX86" fmla="*/ 753 w 758"/>
              <a:gd name="connsiteY86" fmla="*/ 722 h 759"/>
              <a:gd name="connsiteX87" fmla="*/ 758 w 758"/>
              <a:gd name="connsiteY87" fmla="*/ 732 h 759"/>
              <a:gd name="connsiteX88" fmla="*/ 758 w 758"/>
              <a:gd name="connsiteY88" fmla="*/ 738 h 759"/>
              <a:gd name="connsiteX89" fmla="*/ 758 w 758"/>
              <a:gd name="connsiteY89" fmla="*/ 743 h 759"/>
              <a:gd name="connsiteX90" fmla="*/ 758 w 758"/>
              <a:gd name="connsiteY90" fmla="*/ 748 h 759"/>
              <a:gd name="connsiteX91" fmla="*/ 753 w 758"/>
              <a:gd name="connsiteY91" fmla="*/ 753 h 759"/>
              <a:gd name="connsiteX92" fmla="*/ 748 w 758"/>
              <a:gd name="connsiteY92" fmla="*/ 759 h 759"/>
              <a:gd name="connsiteX93" fmla="*/ 737 w 758"/>
              <a:gd name="connsiteY93" fmla="*/ 759 h 759"/>
              <a:gd name="connsiteX94" fmla="*/ 727 w 758"/>
              <a:gd name="connsiteY94" fmla="*/ 759 h 759"/>
              <a:gd name="connsiteX95" fmla="*/ 711 w 758"/>
              <a:gd name="connsiteY95" fmla="*/ 759 h 759"/>
              <a:gd name="connsiteX96" fmla="*/ 695 w 758"/>
              <a:gd name="connsiteY96" fmla="*/ 753 h 759"/>
              <a:gd name="connsiteX97" fmla="*/ 674 w 758"/>
              <a:gd name="connsiteY97" fmla="*/ 753 h 759"/>
              <a:gd name="connsiteX98" fmla="*/ 653 w 758"/>
              <a:gd name="connsiteY98" fmla="*/ 748 h 759"/>
              <a:gd name="connsiteX99" fmla="*/ 632 w 758"/>
              <a:gd name="connsiteY99" fmla="*/ 743 h 759"/>
              <a:gd name="connsiteX100" fmla="*/ 622 w 758"/>
              <a:gd name="connsiteY100" fmla="*/ 738 h 759"/>
              <a:gd name="connsiteX101" fmla="*/ 611 w 758"/>
              <a:gd name="connsiteY101" fmla="*/ 732 h 759"/>
              <a:gd name="connsiteX102" fmla="*/ 595 w 758"/>
              <a:gd name="connsiteY102" fmla="*/ 727 h 759"/>
              <a:gd name="connsiteX103" fmla="*/ 585 w 758"/>
              <a:gd name="connsiteY103" fmla="*/ 722 h 759"/>
              <a:gd name="connsiteX104" fmla="*/ 569 w 758"/>
              <a:gd name="connsiteY104" fmla="*/ 717 h 759"/>
              <a:gd name="connsiteX105" fmla="*/ 553 w 758"/>
              <a:gd name="connsiteY105" fmla="*/ 706 h 759"/>
              <a:gd name="connsiteX106" fmla="*/ 543 w 758"/>
              <a:gd name="connsiteY106" fmla="*/ 696 h 759"/>
              <a:gd name="connsiteX107" fmla="*/ 527 w 758"/>
              <a:gd name="connsiteY107" fmla="*/ 685 h 759"/>
              <a:gd name="connsiteX108" fmla="*/ 495 w 758"/>
              <a:gd name="connsiteY108" fmla="*/ 659 h 759"/>
              <a:gd name="connsiteX109" fmla="*/ 469 w 758"/>
              <a:gd name="connsiteY109" fmla="*/ 632 h 759"/>
              <a:gd name="connsiteX110" fmla="*/ 458 w 758"/>
              <a:gd name="connsiteY110" fmla="*/ 622 h 759"/>
              <a:gd name="connsiteX111" fmla="*/ 448 w 758"/>
              <a:gd name="connsiteY111" fmla="*/ 606 h 759"/>
              <a:gd name="connsiteX112" fmla="*/ 437 w 758"/>
              <a:gd name="connsiteY112" fmla="*/ 590 h 759"/>
              <a:gd name="connsiteX113" fmla="*/ 427 w 758"/>
              <a:gd name="connsiteY113" fmla="*/ 574 h 759"/>
              <a:gd name="connsiteX114" fmla="*/ 421 w 758"/>
              <a:gd name="connsiteY114" fmla="*/ 559 h 759"/>
              <a:gd name="connsiteX115" fmla="*/ 411 w 758"/>
              <a:gd name="connsiteY115" fmla="*/ 543 h 759"/>
              <a:gd name="connsiteX116" fmla="*/ 406 w 758"/>
              <a:gd name="connsiteY116" fmla="*/ 527 h 759"/>
              <a:gd name="connsiteX117" fmla="*/ 395 w 758"/>
              <a:gd name="connsiteY117" fmla="*/ 511 h 759"/>
              <a:gd name="connsiteX118" fmla="*/ 390 w 758"/>
              <a:gd name="connsiteY118" fmla="*/ 501 h 759"/>
              <a:gd name="connsiteX119" fmla="*/ 390 w 758"/>
              <a:gd name="connsiteY119" fmla="*/ 485 h 759"/>
              <a:gd name="connsiteX120" fmla="*/ 385 w 758"/>
              <a:gd name="connsiteY120" fmla="*/ 469 h 759"/>
              <a:gd name="connsiteX121" fmla="*/ 385 w 758"/>
              <a:gd name="connsiteY121" fmla="*/ 453 h 759"/>
              <a:gd name="connsiteX122" fmla="*/ 379 w 758"/>
              <a:gd name="connsiteY122" fmla="*/ 422 h 759"/>
              <a:gd name="connsiteX123" fmla="*/ 374 w 758"/>
              <a:gd name="connsiteY123" fmla="*/ 385 h 759"/>
              <a:gd name="connsiteX124" fmla="*/ 374 w 758"/>
              <a:gd name="connsiteY124" fmla="*/ 353 h 759"/>
              <a:gd name="connsiteX125" fmla="*/ 374 w 758"/>
              <a:gd name="connsiteY125" fmla="*/ 316 h 759"/>
              <a:gd name="connsiteX126" fmla="*/ 374 w 758"/>
              <a:gd name="connsiteY126" fmla="*/ 279 h 759"/>
              <a:gd name="connsiteX127" fmla="*/ 374 w 758"/>
              <a:gd name="connsiteY127" fmla="*/ 243 h 759"/>
              <a:gd name="connsiteX128" fmla="*/ 379 w 758"/>
              <a:gd name="connsiteY128" fmla="*/ 200 h 759"/>
              <a:gd name="connsiteX129" fmla="*/ 385 w 758"/>
              <a:gd name="connsiteY129" fmla="*/ 158 h 759"/>
              <a:gd name="connsiteX130" fmla="*/ 385 w 758"/>
              <a:gd name="connsiteY130" fmla="*/ 142 h 759"/>
              <a:gd name="connsiteX131" fmla="*/ 385 w 758"/>
              <a:gd name="connsiteY131" fmla="*/ 127 h 759"/>
              <a:gd name="connsiteX132" fmla="*/ 385 w 758"/>
              <a:gd name="connsiteY132" fmla="*/ 111 h 759"/>
              <a:gd name="connsiteX133" fmla="*/ 390 w 758"/>
              <a:gd name="connsiteY133" fmla="*/ 100 h 759"/>
              <a:gd name="connsiteX134" fmla="*/ 390 w 758"/>
              <a:gd name="connsiteY134" fmla="*/ 90 h 759"/>
              <a:gd name="connsiteX135" fmla="*/ 390 w 758"/>
              <a:gd name="connsiteY135" fmla="*/ 85 h 759"/>
              <a:gd name="connsiteX136" fmla="*/ 390 w 758"/>
              <a:gd name="connsiteY136" fmla="*/ 79 h 759"/>
              <a:gd name="connsiteX137" fmla="*/ 385 w 758"/>
              <a:gd name="connsiteY137" fmla="*/ 74 h 759"/>
              <a:gd name="connsiteX138" fmla="*/ 385 w 758"/>
              <a:gd name="connsiteY138" fmla="*/ 74 h 759"/>
              <a:gd name="connsiteX139" fmla="*/ 379 w 758"/>
              <a:gd name="connsiteY139" fmla="*/ 74 h 759"/>
              <a:gd name="connsiteX140" fmla="*/ 374 w 758"/>
              <a:gd name="connsiteY140" fmla="*/ 74 h 759"/>
              <a:gd name="connsiteX141" fmla="*/ 363 w 758"/>
              <a:gd name="connsiteY141" fmla="*/ 79 h 759"/>
              <a:gd name="connsiteX142" fmla="*/ 353 w 758"/>
              <a:gd name="connsiteY142" fmla="*/ 79 h 759"/>
              <a:gd name="connsiteX143" fmla="*/ 337 w 758"/>
              <a:gd name="connsiteY143" fmla="*/ 85 h 759"/>
              <a:gd name="connsiteX144" fmla="*/ 321 w 758"/>
              <a:gd name="connsiteY144" fmla="*/ 90 h 759"/>
              <a:gd name="connsiteX145" fmla="*/ 305 w 758"/>
              <a:gd name="connsiteY145" fmla="*/ 95 h 759"/>
              <a:gd name="connsiteX146" fmla="*/ 269 w 758"/>
              <a:gd name="connsiteY146" fmla="*/ 106 h 759"/>
              <a:gd name="connsiteX147" fmla="*/ 232 w 758"/>
              <a:gd name="connsiteY147" fmla="*/ 116 h 759"/>
              <a:gd name="connsiteX148" fmla="*/ 195 w 758"/>
              <a:gd name="connsiteY148" fmla="*/ 127 h 759"/>
              <a:gd name="connsiteX149" fmla="*/ 158 w 758"/>
              <a:gd name="connsiteY149" fmla="*/ 137 h 759"/>
              <a:gd name="connsiteX150" fmla="*/ 137 w 758"/>
              <a:gd name="connsiteY150" fmla="*/ 142 h 759"/>
              <a:gd name="connsiteX151" fmla="*/ 121 w 758"/>
              <a:gd name="connsiteY151" fmla="*/ 142 h 759"/>
              <a:gd name="connsiteX152" fmla="*/ 105 w 758"/>
              <a:gd name="connsiteY152" fmla="*/ 148 h 759"/>
              <a:gd name="connsiteX153" fmla="*/ 95 w 758"/>
              <a:gd name="connsiteY153" fmla="*/ 148 h 759"/>
              <a:gd name="connsiteX154" fmla="*/ 84 w 758"/>
              <a:gd name="connsiteY154" fmla="*/ 153 h 759"/>
              <a:gd name="connsiteX155" fmla="*/ 74 w 758"/>
              <a:gd name="connsiteY155" fmla="*/ 153 h 759"/>
              <a:gd name="connsiteX156" fmla="*/ 68 w 758"/>
              <a:gd name="connsiteY156" fmla="*/ 153 h 759"/>
              <a:gd name="connsiteX157" fmla="*/ 63 w 758"/>
              <a:gd name="connsiteY157" fmla="*/ 153 h 759"/>
              <a:gd name="connsiteX158" fmla="*/ 53 w 758"/>
              <a:gd name="connsiteY158" fmla="*/ 153 h 759"/>
              <a:gd name="connsiteX159" fmla="*/ 42 w 758"/>
              <a:gd name="connsiteY159" fmla="*/ 148 h 759"/>
              <a:gd name="connsiteX160" fmla="*/ 32 w 758"/>
              <a:gd name="connsiteY160" fmla="*/ 142 h 759"/>
              <a:gd name="connsiteX161" fmla="*/ 26 w 758"/>
              <a:gd name="connsiteY161" fmla="*/ 137 h 759"/>
              <a:gd name="connsiteX162" fmla="*/ 16 w 758"/>
              <a:gd name="connsiteY162" fmla="*/ 127 h 759"/>
              <a:gd name="connsiteX163" fmla="*/ 11 w 758"/>
              <a:gd name="connsiteY163" fmla="*/ 121 h 759"/>
              <a:gd name="connsiteX164" fmla="*/ 5 w 758"/>
              <a:gd name="connsiteY164" fmla="*/ 116 h 759"/>
              <a:gd name="connsiteX165" fmla="*/ 0 w 758"/>
              <a:gd name="connsiteY165" fmla="*/ 116 h 759"/>
              <a:gd name="connsiteX166" fmla="*/ 5 w 758"/>
              <a:gd name="connsiteY166" fmla="*/ 111 h 759"/>
              <a:gd name="connsiteX167" fmla="*/ 5 w 758"/>
              <a:gd name="connsiteY167" fmla="*/ 111 h 759"/>
              <a:gd name="connsiteX168" fmla="*/ 11 w 758"/>
              <a:gd name="connsiteY168" fmla="*/ 111 h 759"/>
              <a:gd name="connsiteX169" fmla="*/ 16 w 758"/>
              <a:gd name="connsiteY169" fmla="*/ 106 h 759"/>
              <a:gd name="connsiteX170" fmla="*/ 21 w 758"/>
              <a:gd name="connsiteY170" fmla="*/ 106 h 759"/>
              <a:gd name="connsiteX171" fmla="*/ 32 w 758"/>
              <a:gd name="connsiteY171" fmla="*/ 106 h 759"/>
              <a:gd name="connsiteX172" fmla="*/ 42 w 758"/>
              <a:gd name="connsiteY172" fmla="*/ 106 h 759"/>
              <a:gd name="connsiteX173" fmla="*/ 53 w 758"/>
              <a:gd name="connsiteY173" fmla="*/ 100 h 759"/>
              <a:gd name="connsiteX174" fmla="*/ 79 w 758"/>
              <a:gd name="connsiteY174" fmla="*/ 100 h 759"/>
              <a:gd name="connsiteX175" fmla="*/ 111 w 758"/>
              <a:gd name="connsiteY175" fmla="*/ 95 h 759"/>
              <a:gd name="connsiteX176" fmla="*/ 126 w 758"/>
              <a:gd name="connsiteY176" fmla="*/ 95 h 759"/>
              <a:gd name="connsiteX177" fmla="*/ 142 w 758"/>
              <a:gd name="connsiteY177" fmla="*/ 90 h 759"/>
              <a:gd name="connsiteX178" fmla="*/ 163 w 758"/>
              <a:gd name="connsiteY178" fmla="*/ 85 h 759"/>
              <a:gd name="connsiteX179" fmla="*/ 184 w 758"/>
              <a:gd name="connsiteY179" fmla="*/ 85 h 759"/>
              <a:gd name="connsiteX180" fmla="*/ 221 w 758"/>
              <a:gd name="connsiteY180" fmla="*/ 74 h 759"/>
              <a:gd name="connsiteX181" fmla="*/ 258 w 758"/>
              <a:gd name="connsiteY181" fmla="*/ 69 h 759"/>
              <a:gd name="connsiteX182" fmla="*/ 290 w 758"/>
              <a:gd name="connsiteY182" fmla="*/ 58 h 759"/>
              <a:gd name="connsiteX183" fmla="*/ 321 w 758"/>
              <a:gd name="connsiteY183" fmla="*/ 48 h 759"/>
              <a:gd name="connsiteX184" fmla="*/ 337 w 758"/>
              <a:gd name="connsiteY184" fmla="*/ 42 h 759"/>
              <a:gd name="connsiteX185" fmla="*/ 353 w 758"/>
              <a:gd name="connsiteY185" fmla="*/ 37 h 759"/>
              <a:gd name="connsiteX186" fmla="*/ 363 w 758"/>
              <a:gd name="connsiteY186" fmla="*/ 37 h 759"/>
              <a:gd name="connsiteX187" fmla="*/ 374 w 758"/>
              <a:gd name="connsiteY187" fmla="*/ 32 h 759"/>
              <a:gd name="connsiteX188" fmla="*/ 379 w 758"/>
              <a:gd name="connsiteY188" fmla="*/ 27 h 759"/>
              <a:gd name="connsiteX189" fmla="*/ 385 w 758"/>
              <a:gd name="connsiteY189" fmla="*/ 21 h 759"/>
              <a:gd name="connsiteX190" fmla="*/ 390 w 758"/>
              <a:gd name="connsiteY190" fmla="*/ 16 h 759"/>
              <a:gd name="connsiteX191" fmla="*/ 395 w 758"/>
              <a:gd name="connsiteY191" fmla="*/ 11 h 759"/>
              <a:gd name="connsiteX192" fmla="*/ 400 w 758"/>
              <a:gd name="connsiteY192" fmla="*/ 6 h 759"/>
              <a:gd name="connsiteX193" fmla="*/ 406 w 758"/>
              <a:gd name="connsiteY193" fmla="*/ 0 h 759"/>
              <a:gd name="connsiteX194" fmla="*/ 411 w 758"/>
              <a:gd name="connsiteY194" fmla="*/ 0 h 759"/>
              <a:gd name="connsiteX195" fmla="*/ 416 w 758"/>
              <a:gd name="connsiteY195" fmla="*/ 0 h 759"/>
              <a:gd name="connsiteX196" fmla="*/ 416 w 758"/>
              <a:gd name="connsiteY19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16 w 758"/>
              <a:gd name="connsiteY29" fmla="*/ 311 h 759"/>
              <a:gd name="connsiteX30" fmla="*/ 421 w 758"/>
              <a:gd name="connsiteY30" fmla="*/ 369 h 759"/>
              <a:gd name="connsiteX31" fmla="*/ 427 w 758"/>
              <a:gd name="connsiteY31" fmla="*/ 411 h 759"/>
              <a:gd name="connsiteX32" fmla="*/ 427 w 758"/>
              <a:gd name="connsiteY32" fmla="*/ 437 h 759"/>
              <a:gd name="connsiteX33" fmla="*/ 432 w 758"/>
              <a:gd name="connsiteY33" fmla="*/ 464 h 759"/>
              <a:gd name="connsiteX34" fmla="*/ 442 w 758"/>
              <a:gd name="connsiteY34" fmla="*/ 490 h 759"/>
              <a:gd name="connsiteX35" fmla="*/ 448 w 758"/>
              <a:gd name="connsiteY35" fmla="*/ 506 h 759"/>
              <a:gd name="connsiteX36" fmla="*/ 453 w 758"/>
              <a:gd name="connsiteY36" fmla="*/ 516 h 759"/>
              <a:gd name="connsiteX37" fmla="*/ 469 w 758"/>
              <a:gd name="connsiteY37" fmla="*/ 543 h 759"/>
              <a:gd name="connsiteX38" fmla="*/ 485 w 758"/>
              <a:gd name="connsiteY38" fmla="*/ 564 h 759"/>
              <a:gd name="connsiteX39" fmla="*/ 500 w 758"/>
              <a:gd name="connsiteY39" fmla="*/ 585 h 759"/>
              <a:gd name="connsiteX40" fmla="*/ 511 w 758"/>
              <a:gd name="connsiteY40" fmla="*/ 595 h 759"/>
              <a:gd name="connsiteX41" fmla="*/ 521 w 758"/>
              <a:gd name="connsiteY41" fmla="*/ 601 h 759"/>
              <a:gd name="connsiteX42" fmla="*/ 543 w 758"/>
              <a:gd name="connsiteY42" fmla="*/ 622 h 759"/>
              <a:gd name="connsiteX43" fmla="*/ 564 w 758"/>
              <a:gd name="connsiteY43" fmla="*/ 632 h 759"/>
              <a:gd name="connsiteX44" fmla="*/ 585 w 758"/>
              <a:gd name="connsiteY44" fmla="*/ 648 h 759"/>
              <a:gd name="connsiteX45" fmla="*/ 611 w 758"/>
              <a:gd name="connsiteY45" fmla="*/ 659 h 759"/>
              <a:gd name="connsiteX46" fmla="*/ 622 w 758"/>
              <a:gd name="connsiteY46" fmla="*/ 664 h 759"/>
              <a:gd name="connsiteX47" fmla="*/ 632 w 758"/>
              <a:gd name="connsiteY47" fmla="*/ 669 h 759"/>
              <a:gd name="connsiteX48" fmla="*/ 643 w 758"/>
              <a:gd name="connsiteY48" fmla="*/ 669 h 759"/>
              <a:gd name="connsiteX49" fmla="*/ 653 w 758"/>
              <a:gd name="connsiteY49" fmla="*/ 674 h 759"/>
              <a:gd name="connsiteX50" fmla="*/ 658 w 758"/>
              <a:gd name="connsiteY50" fmla="*/ 674 h 759"/>
              <a:gd name="connsiteX51" fmla="*/ 664 w 758"/>
              <a:gd name="connsiteY51" fmla="*/ 674 h 759"/>
              <a:gd name="connsiteX52" fmla="*/ 674 w 758"/>
              <a:gd name="connsiteY52" fmla="*/ 674 h 759"/>
              <a:gd name="connsiteX53" fmla="*/ 679 w 758"/>
              <a:gd name="connsiteY53" fmla="*/ 669 h 759"/>
              <a:gd name="connsiteX54" fmla="*/ 679 w 758"/>
              <a:gd name="connsiteY54" fmla="*/ 664 h 759"/>
              <a:gd name="connsiteX55" fmla="*/ 685 w 758"/>
              <a:gd name="connsiteY55" fmla="*/ 659 h 759"/>
              <a:gd name="connsiteX56" fmla="*/ 690 w 758"/>
              <a:gd name="connsiteY56" fmla="*/ 653 h 759"/>
              <a:gd name="connsiteX57" fmla="*/ 690 w 758"/>
              <a:gd name="connsiteY57" fmla="*/ 643 h 759"/>
              <a:gd name="connsiteX58" fmla="*/ 695 w 758"/>
              <a:gd name="connsiteY58" fmla="*/ 627 h 759"/>
              <a:gd name="connsiteX59" fmla="*/ 701 w 758"/>
              <a:gd name="connsiteY59" fmla="*/ 611 h 759"/>
              <a:gd name="connsiteX60" fmla="*/ 706 w 758"/>
              <a:gd name="connsiteY60" fmla="*/ 595 h 759"/>
              <a:gd name="connsiteX61" fmla="*/ 706 w 758"/>
              <a:gd name="connsiteY61" fmla="*/ 580 h 759"/>
              <a:gd name="connsiteX62" fmla="*/ 711 w 758"/>
              <a:gd name="connsiteY62" fmla="*/ 564 h 759"/>
              <a:gd name="connsiteX63" fmla="*/ 716 w 758"/>
              <a:gd name="connsiteY63" fmla="*/ 553 h 759"/>
              <a:gd name="connsiteX64" fmla="*/ 722 w 758"/>
              <a:gd name="connsiteY64" fmla="*/ 543 h 759"/>
              <a:gd name="connsiteX65" fmla="*/ 722 w 758"/>
              <a:gd name="connsiteY65" fmla="*/ 538 h 759"/>
              <a:gd name="connsiteX66" fmla="*/ 727 w 758"/>
              <a:gd name="connsiteY66" fmla="*/ 527 h 759"/>
              <a:gd name="connsiteX67" fmla="*/ 727 w 758"/>
              <a:gd name="connsiteY67" fmla="*/ 527 h 759"/>
              <a:gd name="connsiteX68" fmla="*/ 732 w 758"/>
              <a:gd name="connsiteY68" fmla="*/ 527 h 759"/>
              <a:gd name="connsiteX69" fmla="*/ 732 w 758"/>
              <a:gd name="connsiteY69" fmla="*/ 527 h 759"/>
              <a:gd name="connsiteX70" fmla="*/ 732 w 758"/>
              <a:gd name="connsiteY70" fmla="*/ 532 h 759"/>
              <a:gd name="connsiteX71" fmla="*/ 732 w 758"/>
              <a:gd name="connsiteY71" fmla="*/ 538 h 759"/>
              <a:gd name="connsiteX72" fmla="*/ 737 w 758"/>
              <a:gd name="connsiteY72" fmla="*/ 543 h 759"/>
              <a:gd name="connsiteX73" fmla="*/ 737 w 758"/>
              <a:gd name="connsiteY73" fmla="*/ 559 h 759"/>
              <a:gd name="connsiteX74" fmla="*/ 737 w 758"/>
              <a:gd name="connsiteY74" fmla="*/ 569 h 759"/>
              <a:gd name="connsiteX75" fmla="*/ 737 w 758"/>
              <a:gd name="connsiteY75" fmla="*/ 585 h 759"/>
              <a:gd name="connsiteX76" fmla="*/ 737 w 758"/>
              <a:gd name="connsiteY76" fmla="*/ 601 h 759"/>
              <a:gd name="connsiteX77" fmla="*/ 737 w 758"/>
              <a:gd name="connsiteY77" fmla="*/ 622 h 759"/>
              <a:gd name="connsiteX78" fmla="*/ 737 w 758"/>
              <a:gd name="connsiteY78" fmla="*/ 638 h 759"/>
              <a:gd name="connsiteX79" fmla="*/ 737 w 758"/>
              <a:gd name="connsiteY79" fmla="*/ 653 h 759"/>
              <a:gd name="connsiteX80" fmla="*/ 743 w 758"/>
              <a:gd name="connsiteY80" fmla="*/ 669 h 759"/>
              <a:gd name="connsiteX81" fmla="*/ 743 w 758"/>
              <a:gd name="connsiteY81" fmla="*/ 685 h 759"/>
              <a:gd name="connsiteX82" fmla="*/ 748 w 758"/>
              <a:gd name="connsiteY82" fmla="*/ 696 h 759"/>
              <a:gd name="connsiteX83" fmla="*/ 748 w 758"/>
              <a:gd name="connsiteY83" fmla="*/ 706 h 759"/>
              <a:gd name="connsiteX84" fmla="*/ 753 w 758"/>
              <a:gd name="connsiteY84" fmla="*/ 717 h 759"/>
              <a:gd name="connsiteX85" fmla="*/ 753 w 758"/>
              <a:gd name="connsiteY85" fmla="*/ 722 h 759"/>
              <a:gd name="connsiteX86" fmla="*/ 758 w 758"/>
              <a:gd name="connsiteY86" fmla="*/ 732 h 759"/>
              <a:gd name="connsiteX87" fmla="*/ 758 w 758"/>
              <a:gd name="connsiteY87" fmla="*/ 738 h 759"/>
              <a:gd name="connsiteX88" fmla="*/ 758 w 758"/>
              <a:gd name="connsiteY88" fmla="*/ 743 h 759"/>
              <a:gd name="connsiteX89" fmla="*/ 758 w 758"/>
              <a:gd name="connsiteY89" fmla="*/ 748 h 759"/>
              <a:gd name="connsiteX90" fmla="*/ 753 w 758"/>
              <a:gd name="connsiteY90" fmla="*/ 753 h 759"/>
              <a:gd name="connsiteX91" fmla="*/ 748 w 758"/>
              <a:gd name="connsiteY91" fmla="*/ 759 h 759"/>
              <a:gd name="connsiteX92" fmla="*/ 737 w 758"/>
              <a:gd name="connsiteY92" fmla="*/ 759 h 759"/>
              <a:gd name="connsiteX93" fmla="*/ 727 w 758"/>
              <a:gd name="connsiteY93" fmla="*/ 759 h 759"/>
              <a:gd name="connsiteX94" fmla="*/ 711 w 758"/>
              <a:gd name="connsiteY94" fmla="*/ 759 h 759"/>
              <a:gd name="connsiteX95" fmla="*/ 695 w 758"/>
              <a:gd name="connsiteY95" fmla="*/ 753 h 759"/>
              <a:gd name="connsiteX96" fmla="*/ 674 w 758"/>
              <a:gd name="connsiteY96" fmla="*/ 753 h 759"/>
              <a:gd name="connsiteX97" fmla="*/ 653 w 758"/>
              <a:gd name="connsiteY97" fmla="*/ 748 h 759"/>
              <a:gd name="connsiteX98" fmla="*/ 632 w 758"/>
              <a:gd name="connsiteY98" fmla="*/ 743 h 759"/>
              <a:gd name="connsiteX99" fmla="*/ 622 w 758"/>
              <a:gd name="connsiteY99" fmla="*/ 738 h 759"/>
              <a:gd name="connsiteX100" fmla="*/ 611 w 758"/>
              <a:gd name="connsiteY100" fmla="*/ 732 h 759"/>
              <a:gd name="connsiteX101" fmla="*/ 595 w 758"/>
              <a:gd name="connsiteY101" fmla="*/ 727 h 759"/>
              <a:gd name="connsiteX102" fmla="*/ 585 w 758"/>
              <a:gd name="connsiteY102" fmla="*/ 722 h 759"/>
              <a:gd name="connsiteX103" fmla="*/ 569 w 758"/>
              <a:gd name="connsiteY103" fmla="*/ 717 h 759"/>
              <a:gd name="connsiteX104" fmla="*/ 553 w 758"/>
              <a:gd name="connsiteY104" fmla="*/ 706 h 759"/>
              <a:gd name="connsiteX105" fmla="*/ 543 w 758"/>
              <a:gd name="connsiteY105" fmla="*/ 696 h 759"/>
              <a:gd name="connsiteX106" fmla="*/ 527 w 758"/>
              <a:gd name="connsiteY106" fmla="*/ 685 h 759"/>
              <a:gd name="connsiteX107" fmla="*/ 495 w 758"/>
              <a:gd name="connsiteY107" fmla="*/ 659 h 759"/>
              <a:gd name="connsiteX108" fmla="*/ 469 w 758"/>
              <a:gd name="connsiteY108" fmla="*/ 632 h 759"/>
              <a:gd name="connsiteX109" fmla="*/ 458 w 758"/>
              <a:gd name="connsiteY109" fmla="*/ 622 h 759"/>
              <a:gd name="connsiteX110" fmla="*/ 448 w 758"/>
              <a:gd name="connsiteY110" fmla="*/ 606 h 759"/>
              <a:gd name="connsiteX111" fmla="*/ 437 w 758"/>
              <a:gd name="connsiteY111" fmla="*/ 590 h 759"/>
              <a:gd name="connsiteX112" fmla="*/ 427 w 758"/>
              <a:gd name="connsiteY112" fmla="*/ 574 h 759"/>
              <a:gd name="connsiteX113" fmla="*/ 421 w 758"/>
              <a:gd name="connsiteY113" fmla="*/ 559 h 759"/>
              <a:gd name="connsiteX114" fmla="*/ 411 w 758"/>
              <a:gd name="connsiteY114" fmla="*/ 543 h 759"/>
              <a:gd name="connsiteX115" fmla="*/ 406 w 758"/>
              <a:gd name="connsiteY115" fmla="*/ 527 h 759"/>
              <a:gd name="connsiteX116" fmla="*/ 395 w 758"/>
              <a:gd name="connsiteY116" fmla="*/ 511 h 759"/>
              <a:gd name="connsiteX117" fmla="*/ 390 w 758"/>
              <a:gd name="connsiteY117" fmla="*/ 501 h 759"/>
              <a:gd name="connsiteX118" fmla="*/ 390 w 758"/>
              <a:gd name="connsiteY118" fmla="*/ 485 h 759"/>
              <a:gd name="connsiteX119" fmla="*/ 385 w 758"/>
              <a:gd name="connsiteY119" fmla="*/ 469 h 759"/>
              <a:gd name="connsiteX120" fmla="*/ 385 w 758"/>
              <a:gd name="connsiteY120" fmla="*/ 453 h 759"/>
              <a:gd name="connsiteX121" fmla="*/ 379 w 758"/>
              <a:gd name="connsiteY121" fmla="*/ 422 h 759"/>
              <a:gd name="connsiteX122" fmla="*/ 374 w 758"/>
              <a:gd name="connsiteY122" fmla="*/ 385 h 759"/>
              <a:gd name="connsiteX123" fmla="*/ 374 w 758"/>
              <a:gd name="connsiteY123" fmla="*/ 353 h 759"/>
              <a:gd name="connsiteX124" fmla="*/ 374 w 758"/>
              <a:gd name="connsiteY124" fmla="*/ 316 h 759"/>
              <a:gd name="connsiteX125" fmla="*/ 374 w 758"/>
              <a:gd name="connsiteY125" fmla="*/ 279 h 759"/>
              <a:gd name="connsiteX126" fmla="*/ 374 w 758"/>
              <a:gd name="connsiteY126" fmla="*/ 243 h 759"/>
              <a:gd name="connsiteX127" fmla="*/ 379 w 758"/>
              <a:gd name="connsiteY127" fmla="*/ 200 h 759"/>
              <a:gd name="connsiteX128" fmla="*/ 385 w 758"/>
              <a:gd name="connsiteY128" fmla="*/ 158 h 759"/>
              <a:gd name="connsiteX129" fmla="*/ 385 w 758"/>
              <a:gd name="connsiteY129" fmla="*/ 142 h 759"/>
              <a:gd name="connsiteX130" fmla="*/ 385 w 758"/>
              <a:gd name="connsiteY130" fmla="*/ 127 h 759"/>
              <a:gd name="connsiteX131" fmla="*/ 385 w 758"/>
              <a:gd name="connsiteY131" fmla="*/ 111 h 759"/>
              <a:gd name="connsiteX132" fmla="*/ 390 w 758"/>
              <a:gd name="connsiteY132" fmla="*/ 100 h 759"/>
              <a:gd name="connsiteX133" fmla="*/ 390 w 758"/>
              <a:gd name="connsiteY133" fmla="*/ 90 h 759"/>
              <a:gd name="connsiteX134" fmla="*/ 390 w 758"/>
              <a:gd name="connsiteY134" fmla="*/ 85 h 759"/>
              <a:gd name="connsiteX135" fmla="*/ 390 w 758"/>
              <a:gd name="connsiteY135" fmla="*/ 79 h 759"/>
              <a:gd name="connsiteX136" fmla="*/ 385 w 758"/>
              <a:gd name="connsiteY136" fmla="*/ 74 h 759"/>
              <a:gd name="connsiteX137" fmla="*/ 385 w 758"/>
              <a:gd name="connsiteY137" fmla="*/ 74 h 759"/>
              <a:gd name="connsiteX138" fmla="*/ 379 w 758"/>
              <a:gd name="connsiteY138" fmla="*/ 74 h 759"/>
              <a:gd name="connsiteX139" fmla="*/ 374 w 758"/>
              <a:gd name="connsiteY139" fmla="*/ 74 h 759"/>
              <a:gd name="connsiteX140" fmla="*/ 363 w 758"/>
              <a:gd name="connsiteY140" fmla="*/ 79 h 759"/>
              <a:gd name="connsiteX141" fmla="*/ 353 w 758"/>
              <a:gd name="connsiteY141" fmla="*/ 79 h 759"/>
              <a:gd name="connsiteX142" fmla="*/ 337 w 758"/>
              <a:gd name="connsiteY142" fmla="*/ 85 h 759"/>
              <a:gd name="connsiteX143" fmla="*/ 321 w 758"/>
              <a:gd name="connsiteY143" fmla="*/ 90 h 759"/>
              <a:gd name="connsiteX144" fmla="*/ 305 w 758"/>
              <a:gd name="connsiteY144" fmla="*/ 95 h 759"/>
              <a:gd name="connsiteX145" fmla="*/ 269 w 758"/>
              <a:gd name="connsiteY145" fmla="*/ 106 h 759"/>
              <a:gd name="connsiteX146" fmla="*/ 232 w 758"/>
              <a:gd name="connsiteY146" fmla="*/ 116 h 759"/>
              <a:gd name="connsiteX147" fmla="*/ 195 w 758"/>
              <a:gd name="connsiteY147" fmla="*/ 127 h 759"/>
              <a:gd name="connsiteX148" fmla="*/ 158 w 758"/>
              <a:gd name="connsiteY148" fmla="*/ 137 h 759"/>
              <a:gd name="connsiteX149" fmla="*/ 137 w 758"/>
              <a:gd name="connsiteY149" fmla="*/ 142 h 759"/>
              <a:gd name="connsiteX150" fmla="*/ 121 w 758"/>
              <a:gd name="connsiteY150" fmla="*/ 142 h 759"/>
              <a:gd name="connsiteX151" fmla="*/ 105 w 758"/>
              <a:gd name="connsiteY151" fmla="*/ 148 h 759"/>
              <a:gd name="connsiteX152" fmla="*/ 95 w 758"/>
              <a:gd name="connsiteY152" fmla="*/ 148 h 759"/>
              <a:gd name="connsiteX153" fmla="*/ 84 w 758"/>
              <a:gd name="connsiteY153" fmla="*/ 153 h 759"/>
              <a:gd name="connsiteX154" fmla="*/ 74 w 758"/>
              <a:gd name="connsiteY154" fmla="*/ 153 h 759"/>
              <a:gd name="connsiteX155" fmla="*/ 68 w 758"/>
              <a:gd name="connsiteY155" fmla="*/ 153 h 759"/>
              <a:gd name="connsiteX156" fmla="*/ 63 w 758"/>
              <a:gd name="connsiteY156" fmla="*/ 153 h 759"/>
              <a:gd name="connsiteX157" fmla="*/ 53 w 758"/>
              <a:gd name="connsiteY157" fmla="*/ 153 h 759"/>
              <a:gd name="connsiteX158" fmla="*/ 42 w 758"/>
              <a:gd name="connsiteY158" fmla="*/ 148 h 759"/>
              <a:gd name="connsiteX159" fmla="*/ 32 w 758"/>
              <a:gd name="connsiteY159" fmla="*/ 142 h 759"/>
              <a:gd name="connsiteX160" fmla="*/ 26 w 758"/>
              <a:gd name="connsiteY160" fmla="*/ 137 h 759"/>
              <a:gd name="connsiteX161" fmla="*/ 16 w 758"/>
              <a:gd name="connsiteY161" fmla="*/ 127 h 759"/>
              <a:gd name="connsiteX162" fmla="*/ 11 w 758"/>
              <a:gd name="connsiteY162" fmla="*/ 121 h 759"/>
              <a:gd name="connsiteX163" fmla="*/ 5 w 758"/>
              <a:gd name="connsiteY163" fmla="*/ 116 h 759"/>
              <a:gd name="connsiteX164" fmla="*/ 0 w 758"/>
              <a:gd name="connsiteY164" fmla="*/ 116 h 759"/>
              <a:gd name="connsiteX165" fmla="*/ 5 w 758"/>
              <a:gd name="connsiteY165" fmla="*/ 111 h 759"/>
              <a:gd name="connsiteX166" fmla="*/ 5 w 758"/>
              <a:gd name="connsiteY166" fmla="*/ 111 h 759"/>
              <a:gd name="connsiteX167" fmla="*/ 11 w 758"/>
              <a:gd name="connsiteY167" fmla="*/ 111 h 759"/>
              <a:gd name="connsiteX168" fmla="*/ 16 w 758"/>
              <a:gd name="connsiteY168" fmla="*/ 106 h 759"/>
              <a:gd name="connsiteX169" fmla="*/ 21 w 758"/>
              <a:gd name="connsiteY169" fmla="*/ 106 h 759"/>
              <a:gd name="connsiteX170" fmla="*/ 32 w 758"/>
              <a:gd name="connsiteY170" fmla="*/ 106 h 759"/>
              <a:gd name="connsiteX171" fmla="*/ 42 w 758"/>
              <a:gd name="connsiteY171" fmla="*/ 106 h 759"/>
              <a:gd name="connsiteX172" fmla="*/ 53 w 758"/>
              <a:gd name="connsiteY172" fmla="*/ 100 h 759"/>
              <a:gd name="connsiteX173" fmla="*/ 79 w 758"/>
              <a:gd name="connsiteY173" fmla="*/ 100 h 759"/>
              <a:gd name="connsiteX174" fmla="*/ 111 w 758"/>
              <a:gd name="connsiteY174" fmla="*/ 95 h 759"/>
              <a:gd name="connsiteX175" fmla="*/ 126 w 758"/>
              <a:gd name="connsiteY175" fmla="*/ 95 h 759"/>
              <a:gd name="connsiteX176" fmla="*/ 142 w 758"/>
              <a:gd name="connsiteY176" fmla="*/ 90 h 759"/>
              <a:gd name="connsiteX177" fmla="*/ 163 w 758"/>
              <a:gd name="connsiteY177" fmla="*/ 85 h 759"/>
              <a:gd name="connsiteX178" fmla="*/ 184 w 758"/>
              <a:gd name="connsiteY178" fmla="*/ 85 h 759"/>
              <a:gd name="connsiteX179" fmla="*/ 221 w 758"/>
              <a:gd name="connsiteY179" fmla="*/ 74 h 759"/>
              <a:gd name="connsiteX180" fmla="*/ 258 w 758"/>
              <a:gd name="connsiteY180" fmla="*/ 69 h 759"/>
              <a:gd name="connsiteX181" fmla="*/ 290 w 758"/>
              <a:gd name="connsiteY181" fmla="*/ 58 h 759"/>
              <a:gd name="connsiteX182" fmla="*/ 321 w 758"/>
              <a:gd name="connsiteY182" fmla="*/ 48 h 759"/>
              <a:gd name="connsiteX183" fmla="*/ 337 w 758"/>
              <a:gd name="connsiteY183" fmla="*/ 42 h 759"/>
              <a:gd name="connsiteX184" fmla="*/ 353 w 758"/>
              <a:gd name="connsiteY184" fmla="*/ 37 h 759"/>
              <a:gd name="connsiteX185" fmla="*/ 363 w 758"/>
              <a:gd name="connsiteY185" fmla="*/ 37 h 759"/>
              <a:gd name="connsiteX186" fmla="*/ 374 w 758"/>
              <a:gd name="connsiteY186" fmla="*/ 32 h 759"/>
              <a:gd name="connsiteX187" fmla="*/ 379 w 758"/>
              <a:gd name="connsiteY187" fmla="*/ 27 h 759"/>
              <a:gd name="connsiteX188" fmla="*/ 385 w 758"/>
              <a:gd name="connsiteY188" fmla="*/ 21 h 759"/>
              <a:gd name="connsiteX189" fmla="*/ 390 w 758"/>
              <a:gd name="connsiteY189" fmla="*/ 16 h 759"/>
              <a:gd name="connsiteX190" fmla="*/ 395 w 758"/>
              <a:gd name="connsiteY190" fmla="*/ 11 h 759"/>
              <a:gd name="connsiteX191" fmla="*/ 400 w 758"/>
              <a:gd name="connsiteY191" fmla="*/ 6 h 759"/>
              <a:gd name="connsiteX192" fmla="*/ 406 w 758"/>
              <a:gd name="connsiteY192" fmla="*/ 0 h 759"/>
              <a:gd name="connsiteX193" fmla="*/ 411 w 758"/>
              <a:gd name="connsiteY193" fmla="*/ 0 h 759"/>
              <a:gd name="connsiteX194" fmla="*/ 416 w 758"/>
              <a:gd name="connsiteY194" fmla="*/ 0 h 759"/>
              <a:gd name="connsiteX195" fmla="*/ 416 w 758"/>
              <a:gd name="connsiteY19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16 w 758"/>
              <a:gd name="connsiteY28" fmla="*/ 300 h 759"/>
              <a:gd name="connsiteX29" fmla="*/ 421 w 758"/>
              <a:gd name="connsiteY29" fmla="*/ 369 h 759"/>
              <a:gd name="connsiteX30" fmla="*/ 427 w 758"/>
              <a:gd name="connsiteY30" fmla="*/ 411 h 759"/>
              <a:gd name="connsiteX31" fmla="*/ 427 w 758"/>
              <a:gd name="connsiteY31" fmla="*/ 437 h 759"/>
              <a:gd name="connsiteX32" fmla="*/ 432 w 758"/>
              <a:gd name="connsiteY32" fmla="*/ 464 h 759"/>
              <a:gd name="connsiteX33" fmla="*/ 442 w 758"/>
              <a:gd name="connsiteY33" fmla="*/ 490 h 759"/>
              <a:gd name="connsiteX34" fmla="*/ 448 w 758"/>
              <a:gd name="connsiteY34" fmla="*/ 506 h 759"/>
              <a:gd name="connsiteX35" fmla="*/ 453 w 758"/>
              <a:gd name="connsiteY35" fmla="*/ 516 h 759"/>
              <a:gd name="connsiteX36" fmla="*/ 469 w 758"/>
              <a:gd name="connsiteY36" fmla="*/ 543 h 759"/>
              <a:gd name="connsiteX37" fmla="*/ 485 w 758"/>
              <a:gd name="connsiteY37" fmla="*/ 564 h 759"/>
              <a:gd name="connsiteX38" fmla="*/ 500 w 758"/>
              <a:gd name="connsiteY38" fmla="*/ 585 h 759"/>
              <a:gd name="connsiteX39" fmla="*/ 511 w 758"/>
              <a:gd name="connsiteY39" fmla="*/ 595 h 759"/>
              <a:gd name="connsiteX40" fmla="*/ 521 w 758"/>
              <a:gd name="connsiteY40" fmla="*/ 601 h 759"/>
              <a:gd name="connsiteX41" fmla="*/ 543 w 758"/>
              <a:gd name="connsiteY41" fmla="*/ 622 h 759"/>
              <a:gd name="connsiteX42" fmla="*/ 564 w 758"/>
              <a:gd name="connsiteY42" fmla="*/ 632 h 759"/>
              <a:gd name="connsiteX43" fmla="*/ 585 w 758"/>
              <a:gd name="connsiteY43" fmla="*/ 648 h 759"/>
              <a:gd name="connsiteX44" fmla="*/ 611 w 758"/>
              <a:gd name="connsiteY44" fmla="*/ 659 h 759"/>
              <a:gd name="connsiteX45" fmla="*/ 622 w 758"/>
              <a:gd name="connsiteY45" fmla="*/ 664 h 759"/>
              <a:gd name="connsiteX46" fmla="*/ 632 w 758"/>
              <a:gd name="connsiteY46" fmla="*/ 669 h 759"/>
              <a:gd name="connsiteX47" fmla="*/ 643 w 758"/>
              <a:gd name="connsiteY47" fmla="*/ 669 h 759"/>
              <a:gd name="connsiteX48" fmla="*/ 653 w 758"/>
              <a:gd name="connsiteY48" fmla="*/ 674 h 759"/>
              <a:gd name="connsiteX49" fmla="*/ 658 w 758"/>
              <a:gd name="connsiteY49" fmla="*/ 674 h 759"/>
              <a:gd name="connsiteX50" fmla="*/ 664 w 758"/>
              <a:gd name="connsiteY50" fmla="*/ 674 h 759"/>
              <a:gd name="connsiteX51" fmla="*/ 674 w 758"/>
              <a:gd name="connsiteY51" fmla="*/ 674 h 759"/>
              <a:gd name="connsiteX52" fmla="*/ 679 w 758"/>
              <a:gd name="connsiteY52" fmla="*/ 669 h 759"/>
              <a:gd name="connsiteX53" fmla="*/ 679 w 758"/>
              <a:gd name="connsiteY53" fmla="*/ 664 h 759"/>
              <a:gd name="connsiteX54" fmla="*/ 685 w 758"/>
              <a:gd name="connsiteY54" fmla="*/ 659 h 759"/>
              <a:gd name="connsiteX55" fmla="*/ 690 w 758"/>
              <a:gd name="connsiteY55" fmla="*/ 653 h 759"/>
              <a:gd name="connsiteX56" fmla="*/ 690 w 758"/>
              <a:gd name="connsiteY56" fmla="*/ 643 h 759"/>
              <a:gd name="connsiteX57" fmla="*/ 695 w 758"/>
              <a:gd name="connsiteY57" fmla="*/ 627 h 759"/>
              <a:gd name="connsiteX58" fmla="*/ 701 w 758"/>
              <a:gd name="connsiteY58" fmla="*/ 611 h 759"/>
              <a:gd name="connsiteX59" fmla="*/ 706 w 758"/>
              <a:gd name="connsiteY59" fmla="*/ 595 h 759"/>
              <a:gd name="connsiteX60" fmla="*/ 706 w 758"/>
              <a:gd name="connsiteY60" fmla="*/ 580 h 759"/>
              <a:gd name="connsiteX61" fmla="*/ 711 w 758"/>
              <a:gd name="connsiteY61" fmla="*/ 564 h 759"/>
              <a:gd name="connsiteX62" fmla="*/ 716 w 758"/>
              <a:gd name="connsiteY62" fmla="*/ 553 h 759"/>
              <a:gd name="connsiteX63" fmla="*/ 722 w 758"/>
              <a:gd name="connsiteY63" fmla="*/ 543 h 759"/>
              <a:gd name="connsiteX64" fmla="*/ 722 w 758"/>
              <a:gd name="connsiteY64" fmla="*/ 538 h 759"/>
              <a:gd name="connsiteX65" fmla="*/ 727 w 758"/>
              <a:gd name="connsiteY65" fmla="*/ 527 h 759"/>
              <a:gd name="connsiteX66" fmla="*/ 727 w 758"/>
              <a:gd name="connsiteY66" fmla="*/ 527 h 759"/>
              <a:gd name="connsiteX67" fmla="*/ 732 w 758"/>
              <a:gd name="connsiteY67" fmla="*/ 527 h 759"/>
              <a:gd name="connsiteX68" fmla="*/ 732 w 758"/>
              <a:gd name="connsiteY68" fmla="*/ 527 h 759"/>
              <a:gd name="connsiteX69" fmla="*/ 732 w 758"/>
              <a:gd name="connsiteY69" fmla="*/ 532 h 759"/>
              <a:gd name="connsiteX70" fmla="*/ 732 w 758"/>
              <a:gd name="connsiteY70" fmla="*/ 538 h 759"/>
              <a:gd name="connsiteX71" fmla="*/ 737 w 758"/>
              <a:gd name="connsiteY71" fmla="*/ 543 h 759"/>
              <a:gd name="connsiteX72" fmla="*/ 737 w 758"/>
              <a:gd name="connsiteY72" fmla="*/ 559 h 759"/>
              <a:gd name="connsiteX73" fmla="*/ 737 w 758"/>
              <a:gd name="connsiteY73" fmla="*/ 569 h 759"/>
              <a:gd name="connsiteX74" fmla="*/ 737 w 758"/>
              <a:gd name="connsiteY74" fmla="*/ 585 h 759"/>
              <a:gd name="connsiteX75" fmla="*/ 737 w 758"/>
              <a:gd name="connsiteY75" fmla="*/ 601 h 759"/>
              <a:gd name="connsiteX76" fmla="*/ 737 w 758"/>
              <a:gd name="connsiteY76" fmla="*/ 622 h 759"/>
              <a:gd name="connsiteX77" fmla="*/ 737 w 758"/>
              <a:gd name="connsiteY77" fmla="*/ 638 h 759"/>
              <a:gd name="connsiteX78" fmla="*/ 737 w 758"/>
              <a:gd name="connsiteY78" fmla="*/ 653 h 759"/>
              <a:gd name="connsiteX79" fmla="*/ 743 w 758"/>
              <a:gd name="connsiteY79" fmla="*/ 669 h 759"/>
              <a:gd name="connsiteX80" fmla="*/ 743 w 758"/>
              <a:gd name="connsiteY80" fmla="*/ 685 h 759"/>
              <a:gd name="connsiteX81" fmla="*/ 748 w 758"/>
              <a:gd name="connsiteY81" fmla="*/ 696 h 759"/>
              <a:gd name="connsiteX82" fmla="*/ 748 w 758"/>
              <a:gd name="connsiteY82" fmla="*/ 706 h 759"/>
              <a:gd name="connsiteX83" fmla="*/ 753 w 758"/>
              <a:gd name="connsiteY83" fmla="*/ 717 h 759"/>
              <a:gd name="connsiteX84" fmla="*/ 753 w 758"/>
              <a:gd name="connsiteY84" fmla="*/ 722 h 759"/>
              <a:gd name="connsiteX85" fmla="*/ 758 w 758"/>
              <a:gd name="connsiteY85" fmla="*/ 732 h 759"/>
              <a:gd name="connsiteX86" fmla="*/ 758 w 758"/>
              <a:gd name="connsiteY86" fmla="*/ 738 h 759"/>
              <a:gd name="connsiteX87" fmla="*/ 758 w 758"/>
              <a:gd name="connsiteY87" fmla="*/ 743 h 759"/>
              <a:gd name="connsiteX88" fmla="*/ 758 w 758"/>
              <a:gd name="connsiteY88" fmla="*/ 748 h 759"/>
              <a:gd name="connsiteX89" fmla="*/ 753 w 758"/>
              <a:gd name="connsiteY89" fmla="*/ 753 h 759"/>
              <a:gd name="connsiteX90" fmla="*/ 748 w 758"/>
              <a:gd name="connsiteY90" fmla="*/ 759 h 759"/>
              <a:gd name="connsiteX91" fmla="*/ 737 w 758"/>
              <a:gd name="connsiteY91" fmla="*/ 759 h 759"/>
              <a:gd name="connsiteX92" fmla="*/ 727 w 758"/>
              <a:gd name="connsiteY92" fmla="*/ 759 h 759"/>
              <a:gd name="connsiteX93" fmla="*/ 711 w 758"/>
              <a:gd name="connsiteY93" fmla="*/ 759 h 759"/>
              <a:gd name="connsiteX94" fmla="*/ 695 w 758"/>
              <a:gd name="connsiteY94" fmla="*/ 753 h 759"/>
              <a:gd name="connsiteX95" fmla="*/ 674 w 758"/>
              <a:gd name="connsiteY95" fmla="*/ 753 h 759"/>
              <a:gd name="connsiteX96" fmla="*/ 653 w 758"/>
              <a:gd name="connsiteY96" fmla="*/ 748 h 759"/>
              <a:gd name="connsiteX97" fmla="*/ 632 w 758"/>
              <a:gd name="connsiteY97" fmla="*/ 743 h 759"/>
              <a:gd name="connsiteX98" fmla="*/ 622 w 758"/>
              <a:gd name="connsiteY98" fmla="*/ 738 h 759"/>
              <a:gd name="connsiteX99" fmla="*/ 611 w 758"/>
              <a:gd name="connsiteY99" fmla="*/ 732 h 759"/>
              <a:gd name="connsiteX100" fmla="*/ 595 w 758"/>
              <a:gd name="connsiteY100" fmla="*/ 727 h 759"/>
              <a:gd name="connsiteX101" fmla="*/ 585 w 758"/>
              <a:gd name="connsiteY101" fmla="*/ 722 h 759"/>
              <a:gd name="connsiteX102" fmla="*/ 569 w 758"/>
              <a:gd name="connsiteY102" fmla="*/ 717 h 759"/>
              <a:gd name="connsiteX103" fmla="*/ 553 w 758"/>
              <a:gd name="connsiteY103" fmla="*/ 706 h 759"/>
              <a:gd name="connsiteX104" fmla="*/ 543 w 758"/>
              <a:gd name="connsiteY104" fmla="*/ 696 h 759"/>
              <a:gd name="connsiteX105" fmla="*/ 527 w 758"/>
              <a:gd name="connsiteY105" fmla="*/ 685 h 759"/>
              <a:gd name="connsiteX106" fmla="*/ 495 w 758"/>
              <a:gd name="connsiteY106" fmla="*/ 659 h 759"/>
              <a:gd name="connsiteX107" fmla="*/ 469 w 758"/>
              <a:gd name="connsiteY107" fmla="*/ 632 h 759"/>
              <a:gd name="connsiteX108" fmla="*/ 458 w 758"/>
              <a:gd name="connsiteY108" fmla="*/ 622 h 759"/>
              <a:gd name="connsiteX109" fmla="*/ 448 w 758"/>
              <a:gd name="connsiteY109" fmla="*/ 606 h 759"/>
              <a:gd name="connsiteX110" fmla="*/ 437 w 758"/>
              <a:gd name="connsiteY110" fmla="*/ 590 h 759"/>
              <a:gd name="connsiteX111" fmla="*/ 427 w 758"/>
              <a:gd name="connsiteY111" fmla="*/ 574 h 759"/>
              <a:gd name="connsiteX112" fmla="*/ 421 w 758"/>
              <a:gd name="connsiteY112" fmla="*/ 559 h 759"/>
              <a:gd name="connsiteX113" fmla="*/ 411 w 758"/>
              <a:gd name="connsiteY113" fmla="*/ 543 h 759"/>
              <a:gd name="connsiteX114" fmla="*/ 406 w 758"/>
              <a:gd name="connsiteY114" fmla="*/ 527 h 759"/>
              <a:gd name="connsiteX115" fmla="*/ 395 w 758"/>
              <a:gd name="connsiteY115" fmla="*/ 511 h 759"/>
              <a:gd name="connsiteX116" fmla="*/ 390 w 758"/>
              <a:gd name="connsiteY116" fmla="*/ 501 h 759"/>
              <a:gd name="connsiteX117" fmla="*/ 390 w 758"/>
              <a:gd name="connsiteY117" fmla="*/ 485 h 759"/>
              <a:gd name="connsiteX118" fmla="*/ 385 w 758"/>
              <a:gd name="connsiteY118" fmla="*/ 469 h 759"/>
              <a:gd name="connsiteX119" fmla="*/ 385 w 758"/>
              <a:gd name="connsiteY119" fmla="*/ 453 h 759"/>
              <a:gd name="connsiteX120" fmla="*/ 379 w 758"/>
              <a:gd name="connsiteY120" fmla="*/ 422 h 759"/>
              <a:gd name="connsiteX121" fmla="*/ 374 w 758"/>
              <a:gd name="connsiteY121" fmla="*/ 385 h 759"/>
              <a:gd name="connsiteX122" fmla="*/ 374 w 758"/>
              <a:gd name="connsiteY122" fmla="*/ 353 h 759"/>
              <a:gd name="connsiteX123" fmla="*/ 374 w 758"/>
              <a:gd name="connsiteY123" fmla="*/ 316 h 759"/>
              <a:gd name="connsiteX124" fmla="*/ 374 w 758"/>
              <a:gd name="connsiteY124" fmla="*/ 279 h 759"/>
              <a:gd name="connsiteX125" fmla="*/ 374 w 758"/>
              <a:gd name="connsiteY125" fmla="*/ 243 h 759"/>
              <a:gd name="connsiteX126" fmla="*/ 379 w 758"/>
              <a:gd name="connsiteY126" fmla="*/ 200 h 759"/>
              <a:gd name="connsiteX127" fmla="*/ 385 w 758"/>
              <a:gd name="connsiteY127" fmla="*/ 158 h 759"/>
              <a:gd name="connsiteX128" fmla="*/ 385 w 758"/>
              <a:gd name="connsiteY128" fmla="*/ 142 h 759"/>
              <a:gd name="connsiteX129" fmla="*/ 385 w 758"/>
              <a:gd name="connsiteY129" fmla="*/ 127 h 759"/>
              <a:gd name="connsiteX130" fmla="*/ 385 w 758"/>
              <a:gd name="connsiteY130" fmla="*/ 111 h 759"/>
              <a:gd name="connsiteX131" fmla="*/ 390 w 758"/>
              <a:gd name="connsiteY131" fmla="*/ 100 h 759"/>
              <a:gd name="connsiteX132" fmla="*/ 390 w 758"/>
              <a:gd name="connsiteY132" fmla="*/ 90 h 759"/>
              <a:gd name="connsiteX133" fmla="*/ 390 w 758"/>
              <a:gd name="connsiteY133" fmla="*/ 85 h 759"/>
              <a:gd name="connsiteX134" fmla="*/ 390 w 758"/>
              <a:gd name="connsiteY134" fmla="*/ 79 h 759"/>
              <a:gd name="connsiteX135" fmla="*/ 385 w 758"/>
              <a:gd name="connsiteY135" fmla="*/ 74 h 759"/>
              <a:gd name="connsiteX136" fmla="*/ 385 w 758"/>
              <a:gd name="connsiteY136" fmla="*/ 74 h 759"/>
              <a:gd name="connsiteX137" fmla="*/ 379 w 758"/>
              <a:gd name="connsiteY137" fmla="*/ 74 h 759"/>
              <a:gd name="connsiteX138" fmla="*/ 374 w 758"/>
              <a:gd name="connsiteY138" fmla="*/ 74 h 759"/>
              <a:gd name="connsiteX139" fmla="*/ 363 w 758"/>
              <a:gd name="connsiteY139" fmla="*/ 79 h 759"/>
              <a:gd name="connsiteX140" fmla="*/ 353 w 758"/>
              <a:gd name="connsiteY140" fmla="*/ 79 h 759"/>
              <a:gd name="connsiteX141" fmla="*/ 337 w 758"/>
              <a:gd name="connsiteY141" fmla="*/ 85 h 759"/>
              <a:gd name="connsiteX142" fmla="*/ 321 w 758"/>
              <a:gd name="connsiteY142" fmla="*/ 90 h 759"/>
              <a:gd name="connsiteX143" fmla="*/ 305 w 758"/>
              <a:gd name="connsiteY143" fmla="*/ 95 h 759"/>
              <a:gd name="connsiteX144" fmla="*/ 269 w 758"/>
              <a:gd name="connsiteY144" fmla="*/ 106 h 759"/>
              <a:gd name="connsiteX145" fmla="*/ 232 w 758"/>
              <a:gd name="connsiteY145" fmla="*/ 116 h 759"/>
              <a:gd name="connsiteX146" fmla="*/ 195 w 758"/>
              <a:gd name="connsiteY146" fmla="*/ 127 h 759"/>
              <a:gd name="connsiteX147" fmla="*/ 158 w 758"/>
              <a:gd name="connsiteY147" fmla="*/ 137 h 759"/>
              <a:gd name="connsiteX148" fmla="*/ 137 w 758"/>
              <a:gd name="connsiteY148" fmla="*/ 142 h 759"/>
              <a:gd name="connsiteX149" fmla="*/ 121 w 758"/>
              <a:gd name="connsiteY149" fmla="*/ 142 h 759"/>
              <a:gd name="connsiteX150" fmla="*/ 105 w 758"/>
              <a:gd name="connsiteY150" fmla="*/ 148 h 759"/>
              <a:gd name="connsiteX151" fmla="*/ 95 w 758"/>
              <a:gd name="connsiteY151" fmla="*/ 148 h 759"/>
              <a:gd name="connsiteX152" fmla="*/ 84 w 758"/>
              <a:gd name="connsiteY152" fmla="*/ 153 h 759"/>
              <a:gd name="connsiteX153" fmla="*/ 74 w 758"/>
              <a:gd name="connsiteY153" fmla="*/ 153 h 759"/>
              <a:gd name="connsiteX154" fmla="*/ 68 w 758"/>
              <a:gd name="connsiteY154" fmla="*/ 153 h 759"/>
              <a:gd name="connsiteX155" fmla="*/ 63 w 758"/>
              <a:gd name="connsiteY155" fmla="*/ 153 h 759"/>
              <a:gd name="connsiteX156" fmla="*/ 53 w 758"/>
              <a:gd name="connsiteY156" fmla="*/ 153 h 759"/>
              <a:gd name="connsiteX157" fmla="*/ 42 w 758"/>
              <a:gd name="connsiteY157" fmla="*/ 148 h 759"/>
              <a:gd name="connsiteX158" fmla="*/ 32 w 758"/>
              <a:gd name="connsiteY158" fmla="*/ 142 h 759"/>
              <a:gd name="connsiteX159" fmla="*/ 26 w 758"/>
              <a:gd name="connsiteY159" fmla="*/ 137 h 759"/>
              <a:gd name="connsiteX160" fmla="*/ 16 w 758"/>
              <a:gd name="connsiteY160" fmla="*/ 127 h 759"/>
              <a:gd name="connsiteX161" fmla="*/ 11 w 758"/>
              <a:gd name="connsiteY161" fmla="*/ 121 h 759"/>
              <a:gd name="connsiteX162" fmla="*/ 5 w 758"/>
              <a:gd name="connsiteY162" fmla="*/ 116 h 759"/>
              <a:gd name="connsiteX163" fmla="*/ 0 w 758"/>
              <a:gd name="connsiteY163" fmla="*/ 116 h 759"/>
              <a:gd name="connsiteX164" fmla="*/ 5 w 758"/>
              <a:gd name="connsiteY164" fmla="*/ 111 h 759"/>
              <a:gd name="connsiteX165" fmla="*/ 5 w 758"/>
              <a:gd name="connsiteY165" fmla="*/ 111 h 759"/>
              <a:gd name="connsiteX166" fmla="*/ 11 w 758"/>
              <a:gd name="connsiteY166" fmla="*/ 111 h 759"/>
              <a:gd name="connsiteX167" fmla="*/ 16 w 758"/>
              <a:gd name="connsiteY167" fmla="*/ 106 h 759"/>
              <a:gd name="connsiteX168" fmla="*/ 21 w 758"/>
              <a:gd name="connsiteY168" fmla="*/ 106 h 759"/>
              <a:gd name="connsiteX169" fmla="*/ 32 w 758"/>
              <a:gd name="connsiteY169" fmla="*/ 106 h 759"/>
              <a:gd name="connsiteX170" fmla="*/ 42 w 758"/>
              <a:gd name="connsiteY170" fmla="*/ 106 h 759"/>
              <a:gd name="connsiteX171" fmla="*/ 53 w 758"/>
              <a:gd name="connsiteY171" fmla="*/ 100 h 759"/>
              <a:gd name="connsiteX172" fmla="*/ 79 w 758"/>
              <a:gd name="connsiteY172" fmla="*/ 100 h 759"/>
              <a:gd name="connsiteX173" fmla="*/ 111 w 758"/>
              <a:gd name="connsiteY173" fmla="*/ 95 h 759"/>
              <a:gd name="connsiteX174" fmla="*/ 126 w 758"/>
              <a:gd name="connsiteY174" fmla="*/ 95 h 759"/>
              <a:gd name="connsiteX175" fmla="*/ 142 w 758"/>
              <a:gd name="connsiteY175" fmla="*/ 90 h 759"/>
              <a:gd name="connsiteX176" fmla="*/ 163 w 758"/>
              <a:gd name="connsiteY176" fmla="*/ 85 h 759"/>
              <a:gd name="connsiteX177" fmla="*/ 184 w 758"/>
              <a:gd name="connsiteY177" fmla="*/ 85 h 759"/>
              <a:gd name="connsiteX178" fmla="*/ 221 w 758"/>
              <a:gd name="connsiteY178" fmla="*/ 74 h 759"/>
              <a:gd name="connsiteX179" fmla="*/ 258 w 758"/>
              <a:gd name="connsiteY179" fmla="*/ 69 h 759"/>
              <a:gd name="connsiteX180" fmla="*/ 290 w 758"/>
              <a:gd name="connsiteY180" fmla="*/ 58 h 759"/>
              <a:gd name="connsiteX181" fmla="*/ 321 w 758"/>
              <a:gd name="connsiteY181" fmla="*/ 48 h 759"/>
              <a:gd name="connsiteX182" fmla="*/ 337 w 758"/>
              <a:gd name="connsiteY182" fmla="*/ 42 h 759"/>
              <a:gd name="connsiteX183" fmla="*/ 353 w 758"/>
              <a:gd name="connsiteY183" fmla="*/ 37 h 759"/>
              <a:gd name="connsiteX184" fmla="*/ 363 w 758"/>
              <a:gd name="connsiteY184" fmla="*/ 37 h 759"/>
              <a:gd name="connsiteX185" fmla="*/ 374 w 758"/>
              <a:gd name="connsiteY185" fmla="*/ 32 h 759"/>
              <a:gd name="connsiteX186" fmla="*/ 379 w 758"/>
              <a:gd name="connsiteY186" fmla="*/ 27 h 759"/>
              <a:gd name="connsiteX187" fmla="*/ 385 w 758"/>
              <a:gd name="connsiteY187" fmla="*/ 21 h 759"/>
              <a:gd name="connsiteX188" fmla="*/ 390 w 758"/>
              <a:gd name="connsiteY188" fmla="*/ 16 h 759"/>
              <a:gd name="connsiteX189" fmla="*/ 395 w 758"/>
              <a:gd name="connsiteY189" fmla="*/ 11 h 759"/>
              <a:gd name="connsiteX190" fmla="*/ 400 w 758"/>
              <a:gd name="connsiteY190" fmla="*/ 6 h 759"/>
              <a:gd name="connsiteX191" fmla="*/ 406 w 758"/>
              <a:gd name="connsiteY191" fmla="*/ 0 h 759"/>
              <a:gd name="connsiteX192" fmla="*/ 411 w 758"/>
              <a:gd name="connsiteY192" fmla="*/ 0 h 759"/>
              <a:gd name="connsiteX193" fmla="*/ 416 w 758"/>
              <a:gd name="connsiteY193" fmla="*/ 0 h 759"/>
              <a:gd name="connsiteX194" fmla="*/ 416 w 758"/>
              <a:gd name="connsiteY19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64 h 759"/>
              <a:gd name="connsiteX27" fmla="*/ 421 w 758"/>
              <a:gd name="connsiteY27" fmla="*/ 285 h 759"/>
              <a:gd name="connsiteX28" fmla="*/ 421 w 758"/>
              <a:gd name="connsiteY28" fmla="*/ 369 h 759"/>
              <a:gd name="connsiteX29" fmla="*/ 427 w 758"/>
              <a:gd name="connsiteY29" fmla="*/ 411 h 759"/>
              <a:gd name="connsiteX30" fmla="*/ 427 w 758"/>
              <a:gd name="connsiteY30" fmla="*/ 437 h 759"/>
              <a:gd name="connsiteX31" fmla="*/ 432 w 758"/>
              <a:gd name="connsiteY31" fmla="*/ 464 h 759"/>
              <a:gd name="connsiteX32" fmla="*/ 442 w 758"/>
              <a:gd name="connsiteY32" fmla="*/ 490 h 759"/>
              <a:gd name="connsiteX33" fmla="*/ 448 w 758"/>
              <a:gd name="connsiteY33" fmla="*/ 506 h 759"/>
              <a:gd name="connsiteX34" fmla="*/ 453 w 758"/>
              <a:gd name="connsiteY34" fmla="*/ 516 h 759"/>
              <a:gd name="connsiteX35" fmla="*/ 469 w 758"/>
              <a:gd name="connsiteY35" fmla="*/ 543 h 759"/>
              <a:gd name="connsiteX36" fmla="*/ 485 w 758"/>
              <a:gd name="connsiteY36" fmla="*/ 564 h 759"/>
              <a:gd name="connsiteX37" fmla="*/ 500 w 758"/>
              <a:gd name="connsiteY37" fmla="*/ 585 h 759"/>
              <a:gd name="connsiteX38" fmla="*/ 511 w 758"/>
              <a:gd name="connsiteY38" fmla="*/ 595 h 759"/>
              <a:gd name="connsiteX39" fmla="*/ 521 w 758"/>
              <a:gd name="connsiteY39" fmla="*/ 601 h 759"/>
              <a:gd name="connsiteX40" fmla="*/ 543 w 758"/>
              <a:gd name="connsiteY40" fmla="*/ 622 h 759"/>
              <a:gd name="connsiteX41" fmla="*/ 564 w 758"/>
              <a:gd name="connsiteY41" fmla="*/ 632 h 759"/>
              <a:gd name="connsiteX42" fmla="*/ 585 w 758"/>
              <a:gd name="connsiteY42" fmla="*/ 648 h 759"/>
              <a:gd name="connsiteX43" fmla="*/ 611 w 758"/>
              <a:gd name="connsiteY43" fmla="*/ 659 h 759"/>
              <a:gd name="connsiteX44" fmla="*/ 622 w 758"/>
              <a:gd name="connsiteY44" fmla="*/ 664 h 759"/>
              <a:gd name="connsiteX45" fmla="*/ 632 w 758"/>
              <a:gd name="connsiteY45" fmla="*/ 669 h 759"/>
              <a:gd name="connsiteX46" fmla="*/ 643 w 758"/>
              <a:gd name="connsiteY46" fmla="*/ 669 h 759"/>
              <a:gd name="connsiteX47" fmla="*/ 653 w 758"/>
              <a:gd name="connsiteY47" fmla="*/ 674 h 759"/>
              <a:gd name="connsiteX48" fmla="*/ 658 w 758"/>
              <a:gd name="connsiteY48" fmla="*/ 674 h 759"/>
              <a:gd name="connsiteX49" fmla="*/ 664 w 758"/>
              <a:gd name="connsiteY49" fmla="*/ 674 h 759"/>
              <a:gd name="connsiteX50" fmla="*/ 674 w 758"/>
              <a:gd name="connsiteY50" fmla="*/ 674 h 759"/>
              <a:gd name="connsiteX51" fmla="*/ 679 w 758"/>
              <a:gd name="connsiteY51" fmla="*/ 669 h 759"/>
              <a:gd name="connsiteX52" fmla="*/ 679 w 758"/>
              <a:gd name="connsiteY52" fmla="*/ 664 h 759"/>
              <a:gd name="connsiteX53" fmla="*/ 685 w 758"/>
              <a:gd name="connsiteY53" fmla="*/ 659 h 759"/>
              <a:gd name="connsiteX54" fmla="*/ 690 w 758"/>
              <a:gd name="connsiteY54" fmla="*/ 653 h 759"/>
              <a:gd name="connsiteX55" fmla="*/ 690 w 758"/>
              <a:gd name="connsiteY55" fmla="*/ 643 h 759"/>
              <a:gd name="connsiteX56" fmla="*/ 695 w 758"/>
              <a:gd name="connsiteY56" fmla="*/ 627 h 759"/>
              <a:gd name="connsiteX57" fmla="*/ 701 w 758"/>
              <a:gd name="connsiteY57" fmla="*/ 611 h 759"/>
              <a:gd name="connsiteX58" fmla="*/ 706 w 758"/>
              <a:gd name="connsiteY58" fmla="*/ 595 h 759"/>
              <a:gd name="connsiteX59" fmla="*/ 706 w 758"/>
              <a:gd name="connsiteY59" fmla="*/ 580 h 759"/>
              <a:gd name="connsiteX60" fmla="*/ 711 w 758"/>
              <a:gd name="connsiteY60" fmla="*/ 564 h 759"/>
              <a:gd name="connsiteX61" fmla="*/ 716 w 758"/>
              <a:gd name="connsiteY61" fmla="*/ 553 h 759"/>
              <a:gd name="connsiteX62" fmla="*/ 722 w 758"/>
              <a:gd name="connsiteY62" fmla="*/ 543 h 759"/>
              <a:gd name="connsiteX63" fmla="*/ 722 w 758"/>
              <a:gd name="connsiteY63" fmla="*/ 538 h 759"/>
              <a:gd name="connsiteX64" fmla="*/ 727 w 758"/>
              <a:gd name="connsiteY64" fmla="*/ 527 h 759"/>
              <a:gd name="connsiteX65" fmla="*/ 727 w 758"/>
              <a:gd name="connsiteY65" fmla="*/ 527 h 759"/>
              <a:gd name="connsiteX66" fmla="*/ 732 w 758"/>
              <a:gd name="connsiteY66" fmla="*/ 527 h 759"/>
              <a:gd name="connsiteX67" fmla="*/ 732 w 758"/>
              <a:gd name="connsiteY67" fmla="*/ 527 h 759"/>
              <a:gd name="connsiteX68" fmla="*/ 732 w 758"/>
              <a:gd name="connsiteY68" fmla="*/ 532 h 759"/>
              <a:gd name="connsiteX69" fmla="*/ 732 w 758"/>
              <a:gd name="connsiteY69" fmla="*/ 538 h 759"/>
              <a:gd name="connsiteX70" fmla="*/ 737 w 758"/>
              <a:gd name="connsiteY70" fmla="*/ 543 h 759"/>
              <a:gd name="connsiteX71" fmla="*/ 737 w 758"/>
              <a:gd name="connsiteY71" fmla="*/ 559 h 759"/>
              <a:gd name="connsiteX72" fmla="*/ 737 w 758"/>
              <a:gd name="connsiteY72" fmla="*/ 569 h 759"/>
              <a:gd name="connsiteX73" fmla="*/ 737 w 758"/>
              <a:gd name="connsiteY73" fmla="*/ 585 h 759"/>
              <a:gd name="connsiteX74" fmla="*/ 737 w 758"/>
              <a:gd name="connsiteY74" fmla="*/ 601 h 759"/>
              <a:gd name="connsiteX75" fmla="*/ 737 w 758"/>
              <a:gd name="connsiteY75" fmla="*/ 622 h 759"/>
              <a:gd name="connsiteX76" fmla="*/ 737 w 758"/>
              <a:gd name="connsiteY76" fmla="*/ 638 h 759"/>
              <a:gd name="connsiteX77" fmla="*/ 737 w 758"/>
              <a:gd name="connsiteY77" fmla="*/ 653 h 759"/>
              <a:gd name="connsiteX78" fmla="*/ 743 w 758"/>
              <a:gd name="connsiteY78" fmla="*/ 669 h 759"/>
              <a:gd name="connsiteX79" fmla="*/ 743 w 758"/>
              <a:gd name="connsiteY79" fmla="*/ 685 h 759"/>
              <a:gd name="connsiteX80" fmla="*/ 748 w 758"/>
              <a:gd name="connsiteY80" fmla="*/ 696 h 759"/>
              <a:gd name="connsiteX81" fmla="*/ 748 w 758"/>
              <a:gd name="connsiteY81" fmla="*/ 706 h 759"/>
              <a:gd name="connsiteX82" fmla="*/ 753 w 758"/>
              <a:gd name="connsiteY82" fmla="*/ 717 h 759"/>
              <a:gd name="connsiteX83" fmla="*/ 753 w 758"/>
              <a:gd name="connsiteY83" fmla="*/ 722 h 759"/>
              <a:gd name="connsiteX84" fmla="*/ 758 w 758"/>
              <a:gd name="connsiteY84" fmla="*/ 732 h 759"/>
              <a:gd name="connsiteX85" fmla="*/ 758 w 758"/>
              <a:gd name="connsiteY85" fmla="*/ 738 h 759"/>
              <a:gd name="connsiteX86" fmla="*/ 758 w 758"/>
              <a:gd name="connsiteY86" fmla="*/ 743 h 759"/>
              <a:gd name="connsiteX87" fmla="*/ 758 w 758"/>
              <a:gd name="connsiteY87" fmla="*/ 748 h 759"/>
              <a:gd name="connsiteX88" fmla="*/ 753 w 758"/>
              <a:gd name="connsiteY88" fmla="*/ 753 h 759"/>
              <a:gd name="connsiteX89" fmla="*/ 748 w 758"/>
              <a:gd name="connsiteY89" fmla="*/ 759 h 759"/>
              <a:gd name="connsiteX90" fmla="*/ 737 w 758"/>
              <a:gd name="connsiteY90" fmla="*/ 759 h 759"/>
              <a:gd name="connsiteX91" fmla="*/ 727 w 758"/>
              <a:gd name="connsiteY91" fmla="*/ 759 h 759"/>
              <a:gd name="connsiteX92" fmla="*/ 711 w 758"/>
              <a:gd name="connsiteY92" fmla="*/ 759 h 759"/>
              <a:gd name="connsiteX93" fmla="*/ 695 w 758"/>
              <a:gd name="connsiteY93" fmla="*/ 753 h 759"/>
              <a:gd name="connsiteX94" fmla="*/ 674 w 758"/>
              <a:gd name="connsiteY94" fmla="*/ 753 h 759"/>
              <a:gd name="connsiteX95" fmla="*/ 653 w 758"/>
              <a:gd name="connsiteY95" fmla="*/ 748 h 759"/>
              <a:gd name="connsiteX96" fmla="*/ 632 w 758"/>
              <a:gd name="connsiteY96" fmla="*/ 743 h 759"/>
              <a:gd name="connsiteX97" fmla="*/ 622 w 758"/>
              <a:gd name="connsiteY97" fmla="*/ 738 h 759"/>
              <a:gd name="connsiteX98" fmla="*/ 611 w 758"/>
              <a:gd name="connsiteY98" fmla="*/ 732 h 759"/>
              <a:gd name="connsiteX99" fmla="*/ 595 w 758"/>
              <a:gd name="connsiteY99" fmla="*/ 727 h 759"/>
              <a:gd name="connsiteX100" fmla="*/ 585 w 758"/>
              <a:gd name="connsiteY100" fmla="*/ 722 h 759"/>
              <a:gd name="connsiteX101" fmla="*/ 569 w 758"/>
              <a:gd name="connsiteY101" fmla="*/ 717 h 759"/>
              <a:gd name="connsiteX102" fmla="*/ 553 w 758"/>
              <a:gd name="connsiteY102" fmla="*/ 706 h 759"/>
              <a:gd name="connsiteX103" fmla="*/ 543 w 758"/>
              <a:gd name="connsiteY103" fmla="*/ 696 h 759"/>
              <a:gd name="connsiteX104" fmla="*/ 527 w 758"/>
              <a:gd name="connsiteY104" fmla="*/ 685 h 759"/>
              <a:gd name="connsiteX105" fmla="*/ 495 w 758"/>
              <a:gd name="connsiteY105" fmla="*/ 659 h 759"/>
              <a:gd name="connsiteX106" fmla="*/ 469 w 758"/>
              <a:gd name="connsiteY106" fmla="*/ 632 h 759"/>
              <a:gd name="connsiteX107" fmla="*/ 458 w 758"/>
              <a:gd name="connsiteY107" fmla="*/ 622 h 759"/>
              <a:gd name="connsiteX108" fmla="*/ 448 w 758"/>
              <a:gd name="connsiteY108" fmla="*/ 606 h 759"/>
              <a:gd name="connsiteX109" fmla="*/ 437 w 758"/>
              <a:gd name="connsiteY109" fmla="*/ 590 h 759"/>
              <a:gd name="connsiteX110" fmla="*/ 427 w 758"/>
              <a:gd name="connsiteY110" fmla="*/ 574 h 759"/>
              <a:gd name="connsiteX111" fmla="*/ 421 w 758"/>
              <a:gd name="connsiteY111" fmla="*/ 559 h 759"/>
              <a:gd name="connsiteX112" fmla="*/ 411 w 758"/>
              <a:gd name="connsiteY112" fmla="*/ 543 h 759"/>
              <a:gd name="connsiteX113" fmla="*/ 406 w 758"/>
              <a:gd name="connsiteY113" fmla="*/ 527 h 759"/>
              <a:gd name="connsiteX114" fmla="*/ 395 w 758"/>
              <a:gd name="connsiteY114" fmla="*/ 511 h 759"/>
              <a:gd name="connsiteX115" fmla="*/ 390 w 758"/>
              <a:gd name="connsiteY115" fmla="*/ 501 h 759"/>
              <a:gd name="connsiteX116" fmla="*/ 390 w 758"/>
              <a:gd name="connsiteY116" fmla="*/ 485 h 759"/>
              <a:gd name="connsiteX117" fmla="*/ 385 w 758"/>
              <a:gd name="connsiteY117" fmla="*/ 469 h 759"/>
              <a:gd name="connsiteX118" fmla="*/ 385 w 758"/>
              <a:gd name="connsiteY118" fmla="*/ 453 h 759"/>
              <a:gd name="connsiteX119" fmla="*/ 379 w 758"/>
              <a:gd name="connsiteY119" fmla="*/ 422 h 759"/>
              <a:gd name="connsiteX120" fmla="*/ 374 w 758"/>
              <a:gd name="connsiteY120" fmla="*/ 385 h 759"/>
              <a:gd name="connsiteX121" fmla="*/ 374 w 758"/>
              <a:gd name="connsiteY121" fmla="*/ 353 h 759"/>
              <a:gd name="connsiteX122" fmla="*/ 374 w 758"/>
              <a:gd name="connsiteY122" fmla="*/ 316 h 759"/>
              <a:gd name="connsiteX123" fmla="*/ 374 w 758"/>
              <a:gd name="connsiteY123" fmla="*/ 279 h 759"/>
              <a:gd name="connsiteX124" fmla="*/ 374 w 758"/>
              <a:gd name="connsiteY124" fmla="*/ 243 h 759"/>
              <a:gd name="connsiteX125" fmla="*/ 379 w 758"/>
              <a:gd name="connsiteY125" fmla="*/ 200 h 759"/>
              <a:gd name="connsiteX126" fmla="*/ 385 w 758"/>
              <a:gd name="connsiteY126" fmla="*/ 158 h 759"/>
              <a:gd name="connsiteX127" fmla="*/ 385 w 758"/>
              <a:gd name="connsiteY127" fmla="*/ 142 h 759"/>
              <a:gd name="connsiteX128" fmla="*/ 385 w 758"/>
              <a:gd name="connsiteY128" fmla="*/ 127 h 759"/>
              <a:gd name="connsiteX129" fmla="*/ 385 w 758"/>
              <a:gd name="connsiteY129" fmla="*/ 111 h 759"/>
              <a:gd name="connsiteX130" fmla="*/ 390 w 758"/>
              <a:gd name="connsiteY130" fmla="*/ 100 h 759"/>
              <a:gd name="connsiteX131" fmla="*/ 390 w 758"/>
              <a:gd name="connsiteY131" fmla="*/ 90 h 759"/>
              <a:gd name="connsiteX132" fmla="*/ 390 w 758"/>
              <a:gd name="connsiteY132" fmla="*/ 85 h 759"/>
              <a:gd name="connsiteX133" fmla="*/ 390 w 758"/>
              <a:gd name="connsiteY133" fmla="*/ 79 h 759"/>
              <a:gd name="connsiteX134" fmla="*/ 385 w 758"/>
              <a:gd name="connsiteY134" fmla="*/ 74 h 759"/>
              <a:gd name="connsiteX135" fmla="*/ 385 w 758"/>
              <a:gd name="connsiteY135" fmla="*/ 74 h 759"/>
              <a:gd name="connsiteX136" fmla="*/ 379 w 758"/>
              <a:gd name="connsiteY136" fmla="*/ 74 h 759"/>
              <a:gd name="connsiteX137" fmla="*/ 374 w 758"/>
              <a:gd name="connsiteY137" fmla="*/ 74 h 759"/>
              <a:gd name="connsiteX138" fmla="*/ 363 w 758"/>
              <a:gd name="connsiteY138" fmla="*/ 79 h 759"/>
              <a:gd name="connsiteX139" fmla="*/ 353 w 758"/>
              <a:gd name="connsiteY139" fmla="*/ 79 h 759"/>
              <a:gd name="connsiteX140" fmla="*/ 337 w 758"/>
              <a:gd name="connsiteY140" fmla="*/ 85 h 759"/>
              <a:gd name="connsiteX141" fmla="*/ 321 w 758"/>
              <a:gd name="connsiteY141" fmla="*/ 90 h 759"/>
              <a:gd name="connsiteX142" fmla="*/ 305 w 758"/>
              <a:gd name="connsiteY142" fmla="*/ 95 h 759"/>
              <a:gd name="connsiteX143" fmla="*/ 269 w 758"/>
              <a:gd name="connsiteY143" fmla="*/ 106 h 759"/>
              <a:gd name="connsiteX144" fmla="*/ 232 w 758"/>
              <a:gd name="connsiteY144" fmla="*/ 116 h 759"/>
              <a:gd name="connsiteX145" fmla="*/ 195 w 758"/>
              <a:gd name="connsiteY145" fmla="*/ 127 h 759"/>
              <a:gd name="connsiteX146" fmla="*/ 158 w 758"/>
              <a:gd name="connsiteY146" fmla="*/ 137 h 759"/>
              <a:gd name="connsiteX147" fmla="*/ 137 w 758"/>
              <a:gd name="connsiteY147" fmla="*/ 142 h 759"/>
              <a:gd name="connsiteX148" fmla="*/ 121 w 758"/>
              <a:gd name="connsiteY148" fmla="*/ 142 h 759"/>
              <a:gd name="connsiteX149" fmla="*/ 105 w 758"/>
              <a:gd name="connsiteY149" fmla="*/ 148 h 759"/>
              <a:gd name="connsiteX150" fmla="*/ 95 w 758"/>
              <a:gd name="connsiteY150" fmla="*/ 148 h 759"/>
              <a:gd name="connsiteX151" fmla="*/ 84 w 758"/>
              <a:gd name="connsiteY151" fmla="*/ 153 h 759"/>
              <a:gd name="connsiteX152" fmla="*/ 74 w 758"/>
              <a:gd name="connsiteY152" fmla="*/ 153 h 759"/>
              <a:gd name="connsiteX153" fmla="*/ 68 w 758"/>
              <a:gd name="connsiteY153" fmla="*/ 153 h 759"/>
              <a:gd name="connsiteX154" fmla="*/ 63 w 758"/>
              <a:gd name="connsiteY154" fmla="*/ 153 h 759"/>
              <a:gd name="connsiteX155" fmla="*/ 53 w 758"/>
              <a:gd name="connsiteY155" fmla="*/ 153 h 759"/>
              <a:gd name="connsiteX156" fmla="*/ 42 w 758"/>
              <a:gd name="connsiteY156" fmla="*/ 148 h 759"/>
              <a:gd name="connsiteX157" fmla="*/ 32 w 758"/>
              <a:gd name="connsiteY157" fmla="*/ 142 h 759"/>
              <a:gd name="connsiteX158" fmla="*/ 26 w 758"/>
              <a:gd name="connsiteY158" fmla="*/ 137 h 759"/>
              <a:gd name="connsiteX159" fmla="*/ 16 w 758"/>
              <a:gd name="connsiteY159" fmla="*/ 127 h 759"/>
              <a:gd name="connsiteX160" fmla="*/ 11 w 758"/>
              <a:gd name="connsiteY160" fmla="*/ 121 h 759"/>
              <a:gd name="connsiteX161" fmla="*/ 5 w 758"/>
              <a:gd name="connsiteY161" fmla="*/ 116 h 759"/>
              <a:gd name="connsiteX162" fmla="*/ 0 w 758"/>
              <a:gd name="connsiteY162" fmla="*/ 116 h 759"/>
              <a:gd name="connsiteX163" fmla="*/ 5 w 758"/>
              <a:gd name="connsiteY163" fmla="*/ 111 h 759"/>
              <a:gd name="connsiteX164" fmla="*/ 5 w 758"/>
              <a:gd name="connsiteY164" fmla="*/ 111 h 759"/>
              <a:gd name="connsiteX165" fmla="*/ 11 w 758"/>
              <a:gd name="connsiteY165" fmla="*/ 111 h 759"/>
              <a:gd name="connsiteX166" fmla="*/ 16 w 758"/>
              <a:gd name="connsiteY166" fmla="*/ 106 h 759"/>
              <a:gd name="connsiteX167" fmla="*/ 21 w 758"/>
              <a:gd name="connsiteY167" fmla="*/ 106 h 759"/>
              <a:gd name="connsiteX168" fmla="*/ 32 w 758"/>
              <a:gd name="connsiteY168" fmla="*/ 106 h 759"/>
              <a:gd name="connsiteX169" fmla="*/ 42 w 758"/>
              <a:gd name="connsiteY169" fmla="*/ 106 h 759"/>
              <a:gd name="connsiteX170" fmla="*/ 53 w 758"/>
              <a:gd name="connsiteY170" fmla="*/ 100 h 759"/>
              <a:gd name="connsiteX171" fmla="*/ 79 w 758"/>
              <a:gd name="connsiteY171" fmla="*/ 100 h 759"/>
              <a:gd name="connsiteX172" fmla="*/ 111 w 758"/>
              <a:gd name="connsiteY172" fmla="*/ 95 h 759"/>
              <a:gd name="connsiteX173" fmla="*/ 126 w 758"/>
              <a:gd name="connsiteY173" fmla="*/ 95 h 759"/>
              <a:gd name="connsiteX174" fmla="*/ 142 w 758"/>
              <a:gd name="connsiteY174" fmla="*/ 90 h 759"/>
              <a:gd name="connsiteX175" fmla="*/ 163 w 758"/>
              <a:gd name="connsiteY175" fmla="*/ 85 h 759"/>
              <a:gd name="connsiteX176" fmla="*/ 184 w 758"/>
              <a:gd name="connsiteY176" fmla="*/ 85 h 759"/>
              <a:gd name="connsiteX177" fmla="*/ 221 w 758"/>
              <a:gd name="connsiteY177" fmla="*/ 74 h 759"/>
              <a:gd name="connsiteX178" fmla="*/ 258 w 758"/>
              <a:gd name="connsiteY178" fmla="*/ 69 h 759"/>
              <a:gd name="connsiteX179" fmla="*/ 290 w 758"/>
              <a:gd name="connsiteY179" fmla="*/ 58 h 759"/>
              <a:gd name="connsiteX180" fmla="*/ 321 w 758"/>
              <a:gd name="connsiteY180" fmla="*/ 48 h 759"/>
              <a:gd name="connsiteX181" fmla="*/ 337 w 758"/>
              <a:gd name="connsiteY181" fmla="*/ 42 h 759"/>
              <a:gd name="connsiteX182" fmla="*/ 353 w 758"/>
              <a:gd name="connsiteY182" fmla="*/ 37 h 759"/>
              <a:gd name="connsiteX183" fmla="*/ 363 w 758"/>
              <a:gd name="connsiteY183" fmla="*/ 37 h 759"/>
              <a:gd name="connsiteX184" fmla="*/ 374 w 758"/>
              <a:gd name="connsiteY184" fmla="*/ 32 h 759"/>
              <a:gd name="connsiteX185" fmla="*/ 379 w 758"/>
              <a:gd name="connsiteY185" fmla="*/ 27 h 759"/>
              <a:gd name="connsiteX186" fmla="*/ 385 w 758"/>
              <a:gd name="connsiteY186" fmla="*/ 21 h 759"/>
              <a:gd name="connsiteX187" fmla="*/ 390 w 758"/>
              <a:gd name="connsiteY187" fmla="*/ 16 h 759"/>
              <a:gd name="connsiteX188" fmla="*/ 395 w 758"/>
              <a:gd name="connsiteY188" fmla="*/ 11 h 759"/>
              <a:gd name="connsiteX189" fmla="*/ 400 w 758"/>
              <a:gd name="connsiteY189" fmla="*/ 6 h 759"/>
              <a:gd name="connsiteX190" fmla="*/ 406 w 758"/>
              <a:gd name="connsiteY190" fmla="*/ 0 h 759"/>
              <a:gd name="connsiteX191" fmla="*/ 411 w 758"/>
              <a:gd name="connsiteY191" fmla="*/ 0 h 759"/>
              <a:gd name="connsiteX192" fmla="*/ 416 w 758"/>
              <a:gd name="connsiteY192" fmla="*/ 0 h 759"/>
              <a:gd name="connsiteX193" fmla="*/ 416 w 758"/>
              <a:gd name="connsiteY19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7 w 758"/>
              <a:gd name="connsiteY25" fmla="*/ 248 h 759"/>
              <a:gd name="connsiteX26" fmla="*/ 421 w 758"/>
              <a:gd name="connsiteY26" fmla="*/ 285 h 759"/>
              <a:gd name="connsiteX27" fmla="*/ 421 w 758"/>
              <a:gd name="connsiteY27" fmla="*/ 369 h 759"/>
              <a:gd name="connsiteX28" fmla="*/ 427 w 758"/>
              <a:gd name="connsiteY28" fmla="*/ 411 h 759"/>
              <a:gd name="connsiteX29" fmla="*/ 427 w 758"/>
              <a:gd name="connsiteY29" fmla="*/ 437 h 759"/>
              <a:gd name="connsiteX30" fmla="*/ 432 w 758"/>
              <a:gd name="connsiteY30" fmla="*/ 464 h 759"/>
              <a:gd name="connsiteX31" fmla="*/ 442 w 758"/>
              <a:gd name="connsiteY31" fmla="*/ 490 h 759"/>
              <a:gd name="connsiteX32" fmla="*/ 448 w 758"/>
              <a:gd name="connsiteY32" fmla="*/ 506 h 759"/>
              <a:gd name="connsiteX33" fmla="*/ 453 w 758"/>
              <a:gd name="connsiteY33" fmla="*/ 516 h 759"/>
              <a:gd name="connsiteX34" fmla="*/ 469 w 758"/>
              <a:gd name="connsiteY34" fmla="*/ 543 h 759"/>
              <a:gd name="connsiteX35" fmla="*/ 485 w 758"/>
              <a:gd name="connsiteY35" fmla="*/ 564 h 759"/>
              <a:gd name="connsiteX36" fmla="*/ 500 w 758"/>
              <a:gd name="connsiteY36" fmla="*/ 585 h 759"/>
              <a:gd name="connsiteX37" fmla="*/ 511 w 758"/>
              <a:gd name="connsiteY37" fmla="*/ 595 h 759"/>
              <a:gd name="connsiteX38" fmla="*/ 521 w 758"/>
              <a:gd name="connsiteY38" fmla="*/ 601 h 759"/>
              <a:gd name="connsiteX39" fmla="*/ 543 w 758"/>
              <a:gd name="connsiteY39" fmla="*/ 622 h 759"/>
              <a:gd name="connsiteX40" fmla="*/ 564 w 758"/>
              <a:gd name="connsiteY40" fmla="*/ 632 h 759"/>
              <a:gd name="connsiteX41" fmla="*/ 585 w 758"/>
              <a:gd name="connsiteY41" fmla="*/ 648 h 759"/>
              <a:gd name="connsiteX42" fmla="*/ 611 w 758"/>
              <a:gd name="connsiteY42" fmla="*/ 659 h 759"/>
              <a:gd name="connsiteX43" fmla="*/ 622 w 758"/>
              <a:gd name="connsiteY43" fmla="*/ 664 h 759"/>
              <a:gd name="connsiteX44" fmla="*/ 632 w 758"/>
              <a:gd name="connsiteY44" fmla="*/ 669 h 759"/>
              <a:gd name="connsiteX45" fmla="*/ 643 w 758"/>
              <a:gd name="connsiteY45" fmla="*/ 669 h 759"/>
              <a:gd name="connsiteX46" fmla="*/ 653 w 758"/>
              <a:gd name="connsiteY46" fmla="*/ 674 h 759"/>
              <a:gd name="connsiteX47" fmla="*/ 658 w 758"/>
              <a:gd name="connsiteY47" fmla="*/ 674 h 759"/>
              <a:gd name="connsiteX48" fmla="*/ 664 w 758"/>
              <a:gd name="connsiteY48" fmla="*/ 674 h 759"/>
              <a:gd name="connsiteX49" fmla="*/ 674 w 758"/>
              <a:gd name="connsiteY49" fmla="*/ 674 h 759"/>
              <a:gd name="connsiteX50" fmla="*/ 679 w 758"/>
              <a:gd name="connsiteY50" fmla="*/ 669 h 759"/>
              <a:gd name="connsiteX51" fmla="*/ 679 w 758"/>
              <a:gd name="connsiteY51" fmla="*/ 664 h 759"/>
              <a:gd name="connsiteX52" fmla="*/ 685 w 758"/>
              <a:gd name="connsiteY52" fmla="*/ 659 h 759"/>
              <a:gd name="connsiteX53" fmla="*/ 690 w 758"/>
              <a:gd name="connsiteY53" fmla="*/ 653 h 759"/>
              <a:gd name="connsiteX54" fmla="*/ 690 w 758"/>
              <a:gd name="connsiteY54" fmla="*/ 643 h 759"/>
              <a:gd name="connsiteX55" fmla="*/ 695 w 758"/>
              <a:gd name="connsiteY55" fmla="*/ 627 h 759"/>
              <a:gd name="connsiteX56" fmla="*/ 701 w 758"/>
              <a:gd name="connsiteY56" fmla="*/ 611 h 759"/>
              <a:gd name="connsiteX57" fmla="*/ 706 w 758"/>
              <a:gd name="connsiteY57" fmla="*/ 595 h 759"/>
              <a:gd name="connsiteX58" fmla="*/ 706 w 758"/>
              <a:gd name="connsiteY58" fmla="*/ 580 h 759"/>
              <a:gd name="connsiteX59" fmla="*/ 711 w 758"/>
              <a:gd name="connsiteY59" fmla="*/ 564 h 759"/>
              <a:gd name="connsiteX60" fmla="*/ 716 w 758"/>
              <a:gd name="connsiteY60" fmla="*/ 553 h 759"/>
              <a:gd name="connsiteX61" fmla="*/ 722 w 758"/>
              <a:gd name="connsiteY61" fmla="*/ 543 h 759"/>
              <a:gd name="connsiteX62" fmla="*/ 722 w 758"/>
              <a:gd name="connsiteY62" fmla="*/ 538 h 759"/>
              <a:gd name="connsiteX63" fmla="*/ 727 w 758"/>
              <a:gd name="connsiteY63" fmla="*/ 527 h 759"/>
              <a:gd name="connsiteX64" fmla="*/ 727 w 758"/>
              <a:gd name="connsiteY64" fmla="*/ 527 h 759"/>
              <a:gd name="connsiteX65" fmla="*/ 732 w 758"/>
              <a:gd name="connsiteY65" fmla="*/ 527 h 759"/>
              <a:gd name="connsiteX66" fmla="*/ 732 w 758"/>
              <a:gd name="connsiteY66" fmla="*/ 527 h 759"/>
              <a:gd name="connsiteX67" fmla="*/ 732 w 758"/>
              <a:gd name="connsiteY67" fmla="*/ 532 h 759"/>
              <a:gd name="connsiteX68" fmla="*/ 732 w 758"/>
              <a:gd name="connsiteY68" fmla="*/ 538 h 759"/>
              <a:gd name="connsiteX69" fmla="*/ 737 w 758"/>
              <a:gd name="connsiteY69" fmla="*/ 543 h 759"/>
              <a:gd name="connsiteX70" fmla="*/ 737 w 758"/>
              <a:gd name="connsiteY70" fmla="*/ 559 h 759"/>
              <a:gd name="connsiteX71" fmla="*/ 737 w 758"/>
              <a:gd name="connsiteY71" fmla="*/ 569 h 759"/>
              <a:gd name="connsiteX72" fmla="*/ 737 w 758"/>
              <a:gd name="connsiteY72" fmla="*/ 585 h 759"/>
              <a:gd name="connsiteX73" fmla="*/ 737 w 758"/>
              <a:gd name="connsiteY73" fmla="*/ 601 h 759"/>
              <a:gd name="connsiteX74" fmla="*/ 737 w 758"/>
              <a:gd name="connsiteY74" fmla="*/ 622 h 759"/>
              <a:gd name="connsiteX75" fmla="*/ 737 w 758"/>
              <a:gd name="connsiteY75" fmla="*/ 638 h 759"/>
              <a:gd name="connsiteX76" fmla="*/ 737 w 758"/>
              <a:gd name="connsiteY76" fmla="*/ 653 h 759"/>
              <a:gd name="connsiteX77" fmla="*/ 743 w 758"/>
              <a:gd name="connsiteY77" fmla="*/ 669 h 759"/>
              <a:gd name="connsiteX78" fmla="*/ 743 w 758"/>
              <a:gd name="connsiteY78" fmla="*/ 685 h 759"/>
              <a:gd name="connsiteX79" fmla="*/ 748 w 758"/>
              <a:gd name="connsiteY79" fmla="*/ 696 h 759"/>
              <a:gd name="connsiteX80" fmla="*/ 748 w 758"/>
              <a:gd name="connsiteY80" fmla="*/ 706 h 759"/>
              <a:gd name="connsiteX81" fmla="*/ 753 w 758"/>
              <a:gd name="connsiteY81" fmla="*/ 717 h 759"/>
              <a:gd name="connsiteX82" fmla="*/ 753 w 758"/>
              <a:gd name="connsiteY82" fmla="*/ 722 h 759"/>
              <a:gd name="connsiteX83" fmla="*/ 758 w 758"/>
              <a:gd name="connsiteY83" fmla="*/ 732 h 759"/>
              <a:gd name="connsiteX84" fmla="*/ 758 w 758"/>
              <a:gd name="connsiteY84" fmla="*/ 738 h 759"/>
              <a:gd name="connsiteX85" fmla="*/ 758 w 758"/>
              <a:gd name="connsiteY85" fmla="*/ 743 h 759"/>
              <a:gd name="connsiteX86" fmla="*/ 758 w 758"/>
              <a:gd name="connsiteY86" fmla="*/ 748 h 759"/>
              <a:gd name="connsiteX87" fmla="*/ 753 w 758"/>
              <a:gd name="connsiteY87" fmla="*/ 753 h 759"/>
              <a:gd name="connsiteX88" fmla="*/ 748 w 758"/>
              <a:gd name="connsiteY88" fmla="*/ 759 h 759"/>
              <a:gd name="connsiteX89" fmla="*/ 737 w 758"/>
              <a:gd name="connsiteY89" fmla="*/ 759 h 759"/>
              <a:gd name="connsiteX90" fmla="*/ 727 w 758"/>
              <a:gd name="connsiteY90" fmla="*/ 759 h 759"/>
              <a:gd name="connsiteX91" fmla="*/ 711 w 758"/>
              <a:gd name="connsiteY91" fmla="*/ 759 h 759"/>
              <a:gd name="connsiteX92" fmla="*/ 695 w 758"/>
              <a:gd name="connsiteY92" fmla="*/ 753 h 759"/>
              <a:gd name="connsiteX93" fmla="*/ 674 w 758"/>
              <a:gd name="connsiteY93" fmla="*/ 753 h 759"/>
              <a:gd name="connsiteX94" fmla="*/ 653 w 758"/>
              <a:gd name="connsiteY94" fmla="*/ 748 h 759"/>
              <a:gd name="connsiteX95" fmla="*/ 632 w 758"/>
              <a:gd name="connsiteY95" fmla="*/ 743 h 759"/>
              <a:gd name="connsiteX96" fmla="*/ 622 w 758"/>
              <a:gd name="connsiteY96" fmla="*/ 738 h 759"/>
              <a:gd name="connsiteX97" fmla="*/ 611 w 758"/>
              <a:gd name="connsiteY97" fmla="*/ 732 h 759"/>
              <a:gd name="connsiteX98" fmla="*/ 595 w 758"/>
              <a:gd name="connsiteY98" fmla="*/ 727 h 759"/>
              <a:gd name="connsiteX99" fmla="*/ 585 w 758"/>
              <a:gd name="connsiteY99" fmla="*/ 722 h 759"/>
              <a:gd name="connsiteX100" fmla="*/ 569 w 758"/>
              <a:gd name="connsiteY100" fmla="*/ 717 h 759"/>
              <a:gd name="connsiteX101" fmla="*/ 553 w 758"/>
              <a:gd name="connsiteY101" fmla="*/ 706 h 759"/>
              <a:gd name="connsiteX102" fmla="*/ 543 w 758"/>
              <a:gd name="connsiteY102" fmla="*/ 696 h 759"/>
              <a:gd name="connsiteX103" fmla="*/ 527 w 758"/>
              <a:gd name="connsiteY103" fmla="*/ 685 h 759"/>
              <a:gd name="connsiteX104" fmla="*/ 495 w 758"/>
              <a:gd name="connsiteY104" fmla="*/ 659 h 759"/>
              <a:gd name="connsiteX105" fmla="*/ 469 w 758"/>
              <a:gd name="connsiteY105" fmla="*/ 632 h 759"/>
              <a:gd name="connsiteX106" fmla="*/ 458 w 758"/>
              <a:gd name="connsiteY106" fmla="*/ 622 h 759"/>
              <a:gd name="connsiteX107" fmla="*/ 448 w 758"/>
              <a:gd name="connsiteY107" fmla="*/ 606 h 759"/>
              <a:gd name="connsiteX108" fmla="*/ 437 w 758"/>
              <a:gd name="connsiteY108" fmla="*/ 590 h 759"/>
              <a:gd name="connsiteX109" fmla="*/ 427 w 758"/>
              <a:gd name="connsiteY109" fmla="*/ 574 h 759"/>
              <a:gd name="connsiteX110" fmla="*/ 421 w 758"/>
              <a:gd name="connsiteY110" fmla="*/ 559 h 759"/>
              <a:gd name="connsiteX111" fmla="*/ 411 w 758"/>
              <a:gd name="connsiteY111" fmla="*/ 543 h 759"/>
              <a:gd name="connsiteX112" fmla="*/ 406 w 758"/>
              <a:gd name="connsiteY112" fmla="*/ 527 h 759"/>
              <a:gd name="connsiteX113" fmla="*/ 395 w 758"/>
              <a:gd name="connsiteY113" fmla="*/ 511 h 759"/>
              <a:gd name="connsiteX114" fmla="*/ 390 w 758"/>
              <a:gd name="connsiteY114" fmla="*/ 501 h 759"/>
              <a:gd name="connsiteX115" fmla="*/ 390 w 758"/>
              <a:gd name="connsiteY115" fmla="*/ 485 h 759"/>
              <a:gd name="connsiteX116" fmla="*/ 385 w 758"/>
              <a:gd name="connsiteY116" fmla="*/ 469 h 759"/>
              <a:gd name="connsiteX117" fmla="*/ 385 w 758"/>
              <a:gd name="connsiteY117" fmla="*/ 453 h 759"/>
              <a:gd name="connsiteX118" fmla="*/ 379 w 758"/>
              <a:gd name="connsiteY118" fmla="*/ 422 h 759"/>
              <a:gd name="connsiteX119" fmla="*/ 374 w 758"/>
              <a:gd name="connsiteY119" fmla="*/ 385 h 759"/>
              <a:gd name="connsiteX120" fmla="*/ 374 w 758"/>
              <a:gd name="connsiteY120" fmla="*/ 353 h 759"/>
              <a:gd name="connsiteX121" fmla="*/ 374 w 758"/>
              <a:gd name="connsiteY121" fmla="*/ 316 h 759"/>
              <a:gd name="connsiteX122" fmla="*/ 374 w 758"/>
              <a:gd name="connsiteY122" fmla="*/ 279 h 759"/>
              <a:gd name="connsiteX123" fmla="*/ 374 w 758"/>
              <a:gd name="connsiteY123" fmla="*/ 243 h 759"/>
              <a:gd name="connsiteX124" fmla="*/ 379 w 758"/>
              <a:gd name="connsiteY124" fmla="*/ 200 h 759"/>
              <a:gd name="connsiteX125" fmla="*/ 385 w 758"/>
              <a:gd name="connsiteY125" fmla="*/ 158 h 759"/>
              <a:gd name="connsiteX126" fmla="*/ 385 w 758"/>
              <a:gd name="connsiteY126" fmla="*/ 142 h 759"/>
              <a:gd name="connsiteX127" fmla="*/ 385 w 758"/>
              <a:gd name="connsiteY127" fmla="*/ 127 h 759"/>
              <a:gd name="connsiteX128" fmla="*/ 385 w 758"/>
              <a:gd name="connsiteY128" fmla="*/ 111 h 759"/>
              <a:gd name="connsiteX129" fmla="*/ 390 w 758"/>
              <a:gd name="connsiteY129" fmla="*/ 100 h 759"/>
              <a:gd name="connsiteX130" fmla="*/ 390 w 758"/>
              <a:gd name="connsiteY130" fmla="*/ 90 h 759"/>
              <a:gd name="connsiteX131" fmla="*/ 390 w 758"/>
              <a:gd name="connsiteY131" fmla="*/ 85 h 759"/>
              <a:gd name="connsiteX132" fmla="*/ 390 w 758"/>
              <a:gd name="connsiteY132" fmla="*/ 79 h 759"/>
              <a:gd name="connsiteX133" fmla="*/ 385 w 758"/>
              <a:gd name="connsiteY133" fmla="*/ 74 h 759"/>
              <a:gd name="connsiteX134" fmla="*/ 385 w 758"/>
              <a:gd name="connsiteY134" fmla="*/ 74 h 759"/>
              <a:gd name="connsiteX135" fmla="*/ 379 w 758"/>
              <a:gd name="connsiteY135" fmla="*/ 74 h 759"/>
              <a:gd name="connsiteX136" fmla="*/ 374 w 758"/>
              <a:gd name="connsiteY136" fmla="*/ 74 h 759"/>
              <a:gd name="connsiteX137" fmla="*/ 363 w 758"/>
              <a:gd name="connsiteY137" fmla="*/ 79 h 759"/>
              <a:gd name="connsiteX138" fmla="*/ 353 w 758"/>
              <a:gd name="connsiteY138" fmla="*/ 79 h 759"/>
              <a:gd name="connsiteX139" fmla="*/ 337 w 758"/>
              <a:gd name="connsiteY139" fmla="*/ 85 h 759"/>
              <a:gd name="connsiteX140" fmla="*/ 321 w 758"/>
              <a:gd name="connsiteY140" fmla="*/ 90 h 759"/>
              <a:gd name="connsiteX141" fmla="*/ 305 w 758"/>
              <a:gd name="connsiteY141" fmla="*/ 95 h 759"/>
              <a:gd name="connsiteX142" fmla="*/ 269 w 758"/>
              <a:gd name="connsiteY142" fmla="*/ 106 h 759"/>
              <a:gd name="connsiteX143" fmla="*/ 232 w 758"/>
              <a:gd name="connsiteY143" fmla="*/ 116 h 759"/>
              <a:gd name="connsiteX144" fmla="*/ 195 w 758"/>
              <a:gd name="connsiteY144" fmla="*/ 127 h 759"/>
              <a:gd name="connsiteX145" fmla="*/ 158 w 758"/>
              <a:gd name="connsiteY145" fmla="*/ 137 h 759"/>
              <a:gd name="connsiteX146" fmla="*/ 137 w 758"/>
              <a:gd name="connsiteY146" fmla="*/ 142 h 759"/>
              <a:gd name="connsiteX147" fmla="*/ 121 w 758"/>
              <a:gd name="connsiteY147" fmla="*/ 142 h 759"/>
              <a:gd name="connsiteX148" fmla="*/ 105 w 758"/>
              <a:gd name="connsiteY148" fmla="*/ 148 h 759"/>
              <a:gd name="connsiteX149" fmla="*/ 95 w 758"/>
              <a:gd name="connsiteY149" fmla="*/ 148 h 759"/>
              <a:gd name="connsiteX150" fmla="*/ 84 w 758"/>
              <a:gd name="connsiteY150" fmla="*/ 153 h 759"/>
              <a:gd name="connsiteX151" fmla="*/ 74 w 758"/>
              <a:gd name="connsiteY151" fmla="*/ 153 h 759"/>
              <a:gd name="connsiteX152" fmla="*/ 68 w 758"/>
              <a:gd name="connsiteY152" fmla="*/ 153 h 759"/>
              <a:gd name="connsiteX153" fmla="*/ 63 w 758"/>
              <a:gd name="connsiteY153" fmla="*/ 153 h 759"/>
              <a:gd name="connsiteX154" fmla="*/ 53 w 758"/>
              <a:gd name="connsiteY154" fmla="*/ 153 h 759"/>
              <a:gd name="connsiteX155" fmla="*/ 42 w 758"/>
              <a:gd name="connsiteY155" fmla="*/ 148 h 759"/>
              <a:gd name="connsiteX156" fmla="*/ 32 w 758"/>
              <a:gd name="connsiteY156" fmla="*/ 142 h 759"/>
              <a:gd name="connsiteX157" fmla="*/ 26 w 758"/>
              <a:gd name="connsiteY157" fmla="*/ 137 h 759"/>
              <a:gd name="connsiteX158" fmla="*/ 16 w 758"/>
              <a:gd name="connsiteY158" fmla="*/ 127 h 759"/>
              <a:gd name="connsiteX159" fmla="*/ 11 w 758"/>
              <a:gd name="connsiteY159" fmla="*/ 121 h 759"/>
              <a:gd name="connsiteX160" fmla="*/ 5 w 758"/>
              <a:gd name="connsiteY160" fmla="*/ 116 h 759"/>
              <a:gd name="connsiteX161" fmla="*/ 0 w 758"/>
              <a:gd name="connsiteY161" fmla="*/ 116 h 759"/>
              <a:gd name="connsiteX162" fmla="*/ 5 w 758"/>
              <a:gd name="connsiteY162" fmla="*/ 111 h 759"/>
              <a:gd name="connsiteX163" fmla="*/ 5 w 758"/>
              <a:gd name="connsiteY163" fmla="*/ 111 h 759"/>
              <a:gd name="connsiteX164" fmla="*/ 11 w 758"/>
              <a:gd name="connsiteY164" fmla="*/ 111 h 759"/>
              <a:gd name="connsiteX165" fmla="*/ 16 w 758"/>
              <a:gd name="connsiteY165" fmla="*/ 106 h 759"/>
              <a:gd name="connsiteX166" fmla="*/ 21 w 758"/>
              <a:gd name="connsiteY166" fmla="*/ 106 h 759"/>
              <a:gd name="connsiteX167" fmla="*/ 32 w 758"/>
              <a:gd name="connsiteY167" fmla="*/ 106 h 759"/>
              <a:gd name="connsiteX168" fmla="*/ 42 w 758"/>
              <a:gd name="connsiteY168" fmla="*/ 106 h 759"/>
              <a:gd name="connsiteX169" fmla="*/ 53 w 758"/>
              <a:gd name="connsiteY169" fmla="*/ 100 h 759"/>
              <a:gd name="connsiteX170" fmla="*/ 79 w 758"/>
              <a:gd name="connsiteY170" fmla="*/ 100 h 759"/>
              <a:gd name="connsiteX171" fmla="*/ 111 w 758"/>
              <a:gd name="connsiteY171" fmla="*/ 95 h 759"/>
              <a:gd name="connsiteX172" fmla="*/ 126 w 758"/>
              <a:gd name="connsiteY172" fmla="*/ 95 h 759"/>
              <a:gd name="connsiteX173" fmla="*/ 142 w 758"/>
              <a:gd name="connsiteY173" fmla="*/ 90 h 759"/>
              <a:gd name="connsiteX174" fmla="*/ 163 w 758"/>
              <a:gd name="connsiteY174" fmla="*/ 85 h 759"/>
              <a:gd name="connsiteX175" fmla="*/ 184 w 758"/>
              <a:gd name="connsiteY175" fmla="*/ 85 h 759"/>
              <a:gd name="connsiteX176" fmla="*/ 221 w 758"/>
              <a:gd name="connsiteY176" fmla="*/ 74 h 759"/>
              <a:gd name="connsiteX177" fmla="*/ 258 w 758"/>
              <a:gd name="connsiteY177" fmla="*/ 69 h 759"/>
              <a:gd name="connsiteX178" fmla="*/ 290 w 758"/>
              <a:gd name="connsiteY178" fmla="*/ 58 h 759"/>
              <a:gd name="connsiteX179" fmla="*/ 321 w 758"/>
              <a:gd name="connsiteY179" fmla="*/ 48 h 759"/>
              <a:gd name="connsiteX180" fmla="*/ 337 w 758"/>
              <a:gd name="connsiteY180" fmla="*/ 42 h 759"/>
              <a:gd name="connsiteX181" fmla="*/ 353 w 758"/>
              <a:gd name="connsiteY181" fmla="*/ 37 h 759"/>
              <a:gd name="connsiteX182" fmla="*/ 363 w 758"/>
              <a:gd name="connsiteY182" fmla="*/ 37 h 759"/>
              <a:gd name="connsiteX183" fmla="*/ 374 w 758"/>
              <a:gd name="connsiteY183" fmla="*/ 32 h 759"/>
              <a:gd name="connsiteX184" fmla="*/ 379 w 758"/>
              <a:gd name="connsiteY184" fmla="*/ 27 h 759"/>
              <a:gd name="connsiteX185" fmla="*/ 385 w 758"/>
              <a:gd name="connsiteY185" fmla="*/ 21 h 759"/>
              <a:gd name="connsiteX186" fmla="*/ 390 w 758"/>
              <a:gd name="connsiteY186" fmla="*/ 16 h 759"/>
              <a:gd name="connsiteX187" fmla="*/ 395 w 758"/>
              <a:gd name="connsiteY187" fmla="*/ 11 h 759"/>
              <a:gd name="connsiteX188" fmla="*/ 400 w 758"/>
              <a:gd name="connsiteY188" fmla="*/ 6 h 759"/>
              <a:gd name="connsiteX189" fmla="*/ 406 w 758"/>
              <a:gd name="connsiteY189" fmla="*/ 0 h 759"/>
              <a:gd name="connsiteX190" fmla="*/ 411 w 758"/>
              <a:gd name="connsiteY190" fmla="*/ 0 h 759"/>
              <a:gd name="connsiteX191" fmla="*/ 416 w 758"/>
              <a:gd name="connsiteY191" fmla="*/ 0 h 759"/>
              <a:gd name="connsiteX192" fmla="*/ 416 w 758"/>
              <a:gd name="connsiteY19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285 h 759"/>
              <a:gd name="connsiteX26" fmla="*/ 421 w 758"/>
              <a:gd name="connsiteY26" fmla="*/ 369 h 759"/>
              <a:gd name="connsiteX27" fmla="*/ 427 w 758"/>
              <a:gd name="connsiteY27" fmla="*/ 411 h 759"/>
              <a:gd name="connsiteX28" fmla="*/ 427 w 758"/>
              <a:gd name="connsiteY28" fmla="*/ 437 h 759"/>
              <a:gd name="connsiteX29" fmla="*/ 432 w 758"/>
              <a:gd name="connsiteY29" fmla="*/ 464 h 759"/>
              <a:gd name="connsiteX30" fmla="*/ 442 w 758"/>
              <a:gd name="connsiteY30" fmla="*/ 490 h 759"/>
              <a:gd name="connsiteX31" fmla="*/ 448 w 758"/>
              <a:gd name="connsiteY31" fmla="*/ 506 h 759"/>
              <a:gd name="connsiteX32" fmla="*/ 453 w 758"/>
              <a:gd name="connsiteY32" fmla="*/ 516 h 759"/>
              <a:gd name="connsiteX33" fmla="*/ 469 w 758"/>
              <a:gd name="connsiteY33" fmla="*/ 543 h 759"/>
              <a:gd name="connsiteX34" fmla="*/ 485 w 758"/>
              <a:gd name="connsiteY34" fmla="*/ 564 h 759"/>
              <a:gd name="connsiteX35" fmla="*/ 500 w 758"/>
              <a:gd name="connsiteY35" fmla="*/ 585 h 759"/>
              <a:gd name="connsiteX36" fmla="*/ 511 w 758"/>
              <a:gd name="connsiteY36" fmla="*/ 595 h 759"/>
              <a:gd name="connsiteX37" fmla="*/ 521 w 758"/>
              <a:gd name="connsiteY37" fmla="*/ 601 h 759"/>
              <a:gd name="connsiteX38" fmla="*/ 543 w 758"/>
              <a:gd name="connsiteY38" fmla="*/ 622 h 759"/>
              <a:gd name="connsiteX39" fmla="*/ 564 w 758"/>
              <a:gd name="connsiteY39" fmla="*/ 632 h 759"/>
              <a:gd name="connsiteX40" fmla="*/ 585 w 758"/>
              <a:gd name="connsiteY40" fmla="*/ 648 h 759"/>
              <a:gd name="connsiteX41" fmla="*/ 611 w 758"/>
              <a:gd name="connsiteY41" fmla="*/ 659 h 759"/>
              <a:gd name="connsiteX42" fmla="*/ 622 w 758"/>
              <a:gd name="connsiteY42" fmla="*/ 664 h 759"/>
              <a:gd name="connsiteX43" fmla="*/ 632 w 758"/>
              <a:gd name="connsiteY43" fmla="*/ 669 h 759"/>
              <a:gd name="connsiteX44" fmla="*/ 643 w 758"/>
              <a:gd name="connsiteY44" fmla="*/ 669 h 759"/>
              <a:gd name="connsiteX45" fmla="*/ 653 w 758"/>
              <a:gd name="connsiteY45" fmla="*/ 674 h 759"/>
              <a:gd name="connsiteX46" fmla="*/ 658 w 758"/>
              <a:gd name="connsiteY46" fmla="*/ 674 h 759"/>
              <a:gd name="connsiteX47" fmla="*/ 664 w 758"/>
              <a:gd name="connsiteY47" fmla="*/ 674 h 759"/>
              <a:gd name="connsiteX48" fmla="*/ 674 w 758"/>
              <a:gd name="connsiteY48" fmla="*/ 674 h 759"/>
              <a:gd name="connsiteX49" fmla="*/ 679 w 758"/>
              <a:gd name="connsiteY49" fmla="*/ 669 h 759"/>
              <a:gd name="connsiteX50" fmla="*/ 679 w 758"/>
              <a:gd name="connsiteY50" fmla="*/ 664 h 759"/>
              <a:gd name="connsiteX51" fmla="*/ 685 w 758"/>
              <a:gd name="connsiteY51" fmla="*/ 659 h 759"/>
              <a:gd name="connsiteX52" fmla="*/ 690 w 758"/>
              <a:gd name="connsiteY52" fmla="*/ 653 h 759"/>
              <a:gd name="connsiteX53" fmla="*/ 690 w 758"/>
              <a:gd name="connsiteY53" fmla="*/ 643 h 759"/>
              <a:gd name="connsiteX54" fmla="*/ 695 w 758"/>
              <a:gd name="connsiteY54" fmla="*/ 627 h 759"/>
              <a:gd name="connsiteX55" fmla="*/ 701 w 758"/>
              <a:gd name="connsiteY55" fmla="*/ 611 h 759"/>
              <a:gd name="connsiteX56" fmla="*/ 706 w 758"/>
              <a:gd name="connsiteY56" fmla="*/ 595 h 759"/>
              <a:gd name="connsiteX57" fmla="*/ 706 w 758"/>
              <a:gd name="connsiteY57" fmla="*/ 580 h 759"/>
              <a:gd name="connsiteX58" fmla="*/ 711 w 758"/>
              <a:gd name="connsiteY58" fmla="*/ 564 h 759"/>
              <a:gd name="connsiteX59" fmla="*/ 716 w 758"/>
              <a:gd name="connsiteY59" fmla="*/ 553 h 759"/>
              <a:gd name="connsiteX60" fmla="*/ 722 w 758"/>
              <a:gd name="connsiteY60" fmla="*/ 543 h 759"/>
              <a:gd name="connsiteX61" fmla="*/ 722 w 758"/>
              <a:gd name="connsiteY61" fmla="*/ 538 h 759"/>
              <a:gd name="connsiteX62" fmla="*/ 727 w 758"/>
              <a:gd name="connsiteY62" fmla="*/ 527 h 759"/>
              <a:gd name="connsiteX63" fmla="*/ 727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27 h 759"/>
              <a:gd name="connsiteX66" fmla="*/ 732 w 758"/>
              <a:gd name="connsiteY66" fmla="*/ 532 h 759"/>
              <a:gd name="connsiteX67" fmla="*/ 732 w 758"/>
              <a:gd name="connsiteY67" fmla="*/ 538 h 759"/>
              <a:gd name="connsiteX68" fmla="*/ 737 w 758"/>
              <a:gd name="connsiteY68" fmla="*/ 543 h 759"/>
              <a:gd name="connsiteX69" fmla="*/ 737 w 758"/>
              <a:gd name="connsiteY69" fmla="*/ 559 h 759"/>
              <a:gd name="connsiteX70" fmla="*/ 737 w 758"/>
              <a:gd name="connsiteY70" fmla="*/ 569 h 759"/>
              <a:gd name="connsiteX71" fmla="*/ 737 w 758"/>
              <a:gd name="connsiteY71" fmla="*/ 585 h 759"/>
              <a:gd name="connsiteX72" fmla="*/ 737 w 758"/>
              <a:gd name="connsiteY72" fmla="*/ 601 h 759"/>
              <a:gd name="connsiteX73" fmla="*/ 737 w 758"/>
              <a:gd name="connsiteY73" fmla="*/ 622 h 759"/>
              <a:gd name="connsiteX74" fmla="*/ 737 w 758"/>
              <a:gd name="connsiteY74" fmla="*/ 638 h 759"/>
              <a:gd name="connsiteX75" fmla="*/ 737 w 758"/>
              <a:gd name="connsiteY75" fmla="*/ 653 h 759"/>
              <a:gd name="connsiteX76" fmla="*/ 743 w 758"/>
              <a:gd name="connsiteY76" fmla="*/ 669 h 759"/>
              <a:gd name="connsiteX77" fmla="*/ 743 w 758"/>
              <a:gd name="connsiteY77" fmla="*/ 685 h 759"/>
              <a:gd name="connsiteX78" fmla="*/ 748 w 758"/>
              <a:gd name="connsiteY78" fmla="*/ 696 h 759"/>
              <a:gd name="connsiteX79" fmla="*/ 748 w 758"/>
              <a:gd name="connsiteY79" fmla="*/ 706 h 759"/>
              <a:gd name="connsiteX80" fmla="*/ 753 w 758"/>
              <a:gd name="connsiteY80" fmla="*/ 717 h 759"/>
              <a:gd name="connsiteX81" fmla="*/ 753 w 758"/>
              <a:gd name="connsiteY81" fmla="*/ 722 h 759"/>
              <a:gd name="connsiteX82" fmla="*/ 758 w 758"/>
              <a:gd name="connsiteY82" fmla="*/ 732 h 759"/>
              <a:gd name="connsiteX83" fmla="*/ 758 w 758"/>
              <a:gd name="connsiteY83" fmla="*/ 738 h 759"/>
              <a:gd name="connsiteX84" fmla="*/ 758 w 758"/>
              <a:gd name="connsiteY84" fmla="*/ 743 h 759"/>
              <a:gd name="connsiteX85" fmla="*/ 758 w 758"/>
              <a:gd name="connsiteY85" fmla="*/ 748 h 759"/>
              <a:gd name="connsiteX86" fmla="*/ 753 w 758"/>
              <a:gd name="connsiteY86" fmla="*/ 753 h 759"/>
              <a:gd name="connsiteX87" fmla="*/ 748 w 758"/>
              <a:gd name="connsiteY87" fmla="*/ 759 h 759"/>
              <a:gd name="connsiteX88" fmla="*/ 737 w 758"/>
              <a:gd name="connsiteY88" fmla="*/ 759 h 759"/>
              <a:gd name="connsiteX89" fmla="*/ 727 w 758"/>
              <a:gd name="connsiteY89" fmla="*/ 759 h 759"/>
              <a:gd name="connsiteX90" fmla="*/ 711 w 758"/>
              <a:gd name="connsiteY90" fmla="*/ 759 h 759"/>
              <a:gd name="connsiteX91" fmla="*/ 695 w 758"/>
              <a:gd name="connsiteY91" fmla="*/ 753 h 759"/>
              <a:gd name="connsiteX92" fmla="*/ 674 w 758"/>
              <a:gd name="connsiteY92" fmla="*/ 753 h 759"/>
              <a:gd name="connsiteX93" fmla="*/ 653 w 758"/>
              <a:gd name="connsiteY93" fmla="*/ 748 h 759"/>
              <a:gd name="connsiteX94" fmla="*/ 632 w 758"/>
              <a:gd name="connsiteY94" fmla="*/ 743 h 759"/>
              <a:gd name="connsiteX95" fmla="*/ 622 w 758"/>
              <a:gd name="connsiteY95" fmla="*/ 738 h 759"/>
              <a:gd name="connsiteX96" fmla="*/ 611 w 758"/>
              <a:gd name="connsiteY96" fmla="*/ 732 h 759"/>
              <a:gd name="connsiteX97" fmla="*/ 595 w 758"/>
              <a:gd name="connsiteY97" fmla="*/ 727 h 759"/>
              <a:gd name="connsiteX98" fmla="*/ 585 w 758"/>
              <a:gd name="connsiteY98" fmla="*/ 722 h 759"/>
              <a:gd name="connsiteX99" fmla="*/ 569 w 758"/>
              <a:gd name="connsiteY99" fmla="*/ 717 h 759"/>
              <a:gd name="connsiteX100" fmla="*/ 553 w 758"/>
              <a:gd name="connsiteY100" fmla="*/ 706 h 759"/>
              <a:gd name="connsiteX101" fmla="*/ 543 w 758"/>
              <a:gd name="connsiteY101" fmla="*/ 696 h 759"/>
              <a:gd name="connsiteX102" fmla="*/ 527 w 758"/>
              <a:gd name="connsiteY102" fmla="*/ 685 h 759"/>
              <a:gd name="connsiteX103" fmla="*/ 495 w 758"/>
              <a:gd name="connsiteY103" fmla="*/ 659 h 759"/>
              <a:gd name="connsiteX104" fmla="*/ 469 w 758"/>
              <a:gd name="connsiteY104" fmla="*/ 632 h 759"/>
              <a:gd name="connsiteX105" fmla="*/ 458 w 758"/>
              <a:gd name="connsiteY105" fmla="*/ 622 h 759"/>
              <a:gd name="connsiteX106" fmla="*/ 448 w 758"/>
              <a:gd name="connsiteY106" fmla="*/ 606 h 759"/>
              <a:gd name="connsiteX107" fmla="*/ 437 w 758"/>
              <a:gd name="connsiteY107" fmla="*/ 590 h 759"/>
              <a:gd name="connsiteX108" fmla="*/ 427 w 758"/>
              <a:gd name="connsiteY108" fmla="*/ 574 h 759"/>
              <a:gd name="connsiteX109" fmla="*/ 421 w 758"/>
              <a:gd name="connsiteY109" fmla="*/ 559 h 759"/>
              <a:gd name="connsiteX110" fmla="*/ 411 w 758"/>
              <a:gd name="connsiteY110" fmla="*/ 543 h 759"/>
              <a:gd name="connsiteX111" fmla="*/ 406 w 758"/>
              <a:gd name="connsiteY111" fmla="*/ 527 h 759"/>
              <a:gd name="connsiteX112" fmla="*/ 395 w 758"/>
              <a:gd name="connsiteY112" fmla="*/ 511 h 759"/>
              <a:gd name="connsiteX113" fmla="*/ 390 w 758"/>
              <a:gd name="connsiteY113" fmla="*/ 501 h 759"/>
              <a:gd name="connsiteX114" fmla="*/ 390 w 758"/>
              <a:gd name="connsiteY114" fmla="*/ 485 h 759"/>
              <a:gd name="connsiteX115" fmla="*/ 385 w 758"/>
              <a:gd name="connsiteY115" fmla="*/ 469 h 759"/>
              <a:gd name="connsiteX116" fmla="*/ 385 w 758"/>
              <a:gd name="connsiteY116" fmla="*/ 453 h 759"/>
              <a:gd name="connsiteX117" fmla="*/ 379 w 758"/>
              <a:gd name="connsiteY117" fmla="*/ 422 h 759"/>
              <a:gd name="connsiteX118" fmla="*/ 374 w 758"/>
              <a:gd name="connsiteY118" fmla="*/ 385 h 759"/>
              <a:gd name="connsiteX119" fmla="*/ 374 w 758"/>
              <a:gd name="connsiteY119" fmla="*/ 353 h 759"/>
              <a:gd name="connsiteX120" fmla="*/ 374 w 758"/>
              <a:gd name="connsiteY120" fmla="*/ 316 h 759"/>
              <a:gd name="connsiteX121" fmla="*/ 374 w 758"/>
              <a:gd name="connsiteY121" fmla="*/ 279 h 759"/>
              <a:gd name="connsiteX122" fmla="*/ 374 w 758"/>
              <a:gd name="connsiteY122" fmla="*/ 243 h 759"/>
              <a:gd name="connsiteX123" fmla="*/ 379 w 758"/>
              <a:gd name="connsiteY123" fmla="*/ 200 h 759"/>
              <a:gd name="connsiteX124" fmla="*/ 385 w 758"/>
              <a:gd name="connsiteY124" fmla="*/ 158 h 759"/>
              <a:gd name="connsiteX125" fmla="*/ 385 w 758"/>
              <a:gd name="connsiteY125" fmla="*/ 142 h 759"/>
              <a:gd name="connsiteX126" fmla="*/ 385 w 758"/>
              <a:gd name="connsiteY126" fmla="*/ 127 h 759"/>
              <a:gd name="connsiteX127" fmla="*/ 385 w 758"/>
              <a:gd name="connsiteY127" fmla="*/ 111 h 759"/>
              <a:gd name="connsiteX128" fmla="*/ 390 w 758"/>
              <a:gd name="connsiteY128" fmla="*/ 100 h 759"/>
              <a:gd name="connsiteX129" fmla="*/ 390 w 758"/>
              <a:gd name="connsiteY129" fmla="*/ 90 h 759"/>
              <a:gd name="connsiteX130" fmla="*/ 390 w 758"/>
              <a:gd name="connsiteY130" fmla="*/ 85 h 759"/>
              <a:gd name="connsiteX131" fmla="*/ 390 w 758"/>
              <a:gd name="connsiteY131" fmla="*/ 79 h 759"/>
              <a:gd name="connsiteX132" fmla="*/ 385 w 758"/>
              <a:gd name="connsiteY132" fmla="*/ 74 h 759"/>
              <a:gd name="connsiteX133" fmla="*/ 385 w 758"/>
              <a:gd name="connsiteY133" fmla="*/ 74 h 759"/>
              <a:gd name="connsiteX134" fmla="*/ 379 w 758"/>
              <a:gd name="connsiteY134" fmla="*/ 74 h 759"/>
              <a:gd name="connsiteX135" fmla="*/ 374 w 758"/>
              <a:gd name="connsiteY135" fmla="*/ 74 h 759"/>
              <a:gd name="connsiteX136" fmla="*/ 363 w 758"/>
              <a:gd name="connsiteY136" fmla="*/ 79 h 759"/>
              <a:gd name="connsiteX137" fmla="*/ 353 w 758"/>
              <a:gd name="connsiteY137" fmla="*/ 79 h 759"/>
              <a:gd name="connsiteX138" fmla="*/ 337 w 758"/>
              <a:gd name="connsiteY138" fmla="*/ 85 h 759"/>
              <a:gd name="connsiteX139" fmla="*/ 321 w 758"/>
              <a:gd name="connsiteY139" fmla="*/ 90 h 759"/>
              <a:gd name="connsiteX140" fmla="*/ 305 w 758"/>
              <a:gd name="connsiteY140" fmla="*/ 95 h 759"/>
              <a:gd name="connsiteX141" fmla="*/ 269 w 758"/>
              <a:gd name="connsiteY141" fmla="*/ 106 h 759"/>
              <a:gd name="connsiteX142" fmla="*/ 232 w 758"/>
              <a:gd name="connsiteY142" fmla="*/ 116 h 759"/>
              <a:gd name="connsiteX143" fmla="*/ 195 w 758"/>
              <a:gd name="connsiteY143" fmla="*/ 127 h 759"/>
              <a:gd name="connsiteX144" fmla="*/ 158 w 758"/>
              <a:gd name="connsiteY144" fmla="*/ 137 h 759"/>
              <a:gd name="connsiteX145" fmla="*/ 137 w 758"/>
              <a:gd name="connsiteY145" fmla="*/ 142 h 759"/>
              <a:gd name="connsiteX146" fmla="*/ 121 w 758"/>
              <a:gd name="connsiteY146" fmla="*/ 142 h 759"/>
              <a:gd name="connsiteX147" fmla="*/ 105 w 758"/>
              <a:gd name="connsiteY147" fmla="*/ 148 h 759"/>
              <a:gd name="connsiteX148" fmla="*/ 95 w 758"/>
              <a:gd name="connsiteY148" fmla="*/ 148 h 759"/>
              <a:gd name="connsiteX149" fmla="*/ 84 w 758"/>
              <a:gd name="connsiteY149" fmla="*/ 153 h 759"/>
              <a:gd name="connsiteX150" fmla="*/ 74 w 758"/>
              <a:gd name="connsiteY150" fmla="*/ 153 h 759"/>
              <a:gd name="connsiteX151" fmla="*/ 68 w 758"/>
              <a:gd name="connsiteY151" fmla="*/ 153 h 759"/>
              <a:gd name="connsiteX152" fmla="*/ 63 w 758"/>
              <a:gd name="connsiteY152" fmla="*/ 153 h 759"/>
              <a:gd name="connsiteX153" fmla="*/ 53 w 758"/>
              <a:gd name="connsiteY153" fmla="*/ 153 h 759"/>
              <a:gd name="connsiteX154" fmla="*/ 42 w 758"/>
              <a:gd name="connsiteY154" fmla="*/ 148 h 759"/>
              <a:gd name="connsiteX155" fmla="*/ 32 w 758"/>
              <a:gd name="connsiteY155" fmla="*/ 142 h 759"/>
              <a:gd name="connsiteX156" fmla="*/ 26 w 758"/>
              <a:gd name="connsiteY156" fmla="*/ 137 h 759"/>
              <a:gd name="connsiteX157" fmla="*/ 16 w 758"/>
              <a:gd name="connsiteY157" fmla="*/ 127 h 759"/>
              <a:gd name="connsiteX158" fmla="*/ 11 w 758"/>
              <a:gd name="connsiteY158" fmla="*/ 121 h 759"/>
              <a:gd name="connsiteX159" fmla="*/ 5 w 758"/>
              <a:gd name="connsiteY159" fmla="*/ 116 h 759"/>
              <a:gd name="connsiteX160" fmla="*/ 0 w 758"/>
              <a:gd name="connsiteY160" fmla="*/ 116 h 759"/>
              <a:gd name="connsiteX161" fmla="*/ 5 w 758"/>
              <a:gd name="connsiteY161" fmla="*/ 111 h 759"/>
              <a:gd name="connsiteX162" fmla="*/ 5 w 758"/>
              <a:gd name="connsiteY162" fmla="*/ 111 h 759"/>
              <a:gd name="connsiteX163" fmla="*/ 11 w 758"/>
              <a:gd name="connsiteY163" fmla="*/ 111 h 759"/>
              <a:gd name="connsiteX164" fmla="*/ 16 w 758"/>
              <a:gd name="connsiteY164" fmla="*/ 106 h 759"/>
              <a:gd name="connsiteX165" fmla="*/ 21 w 758"/>
              <a:gd name="connsiteY165" fmla="*/ 106 h 759"/>
              <a:gd name="connsiteX166" fmla="*/ 32 w 758"/>
              <a:gd name="connsiteY166" fmla="*/ 106 h 759"/>
              <a:gd name="connsiteX167" fmla="*/ 42 w 758"/>
              <a:gd name="connsiteY167" fmla="*/ 106 h 759"/>
              <a:gd name="connsiteX168" fmla="*/ 53 w 758"/>
              <a:gd name="connsiteY168" fmla="*/ 100 h 759"/>
              <a:gd name="connsiteX169" fmla="*/ 79 w 758"/>
              <a:gd name="connsiteY169" fmla="*/ 100 h 759"/>
              <a:gd name="connsiteX170" fmla="*/ 111 w 758"/>
              <a:gd name="connsiteY170" fmla="*/ 95 h 759"/>
              <a:gd name="connsiteX171" fmla="*/ 126 w 758"/>
              <a:gd name="connsiteY171" fmla="*/ 95 h 759"/>
              <a:gd name="connsiteX172" fmla="*/ 142 w 758"/>
              <a:gd name="connsiteY172" fmla="*/ 90 h 759"/>
              <a:gd name="connsiteX173" fmla="*/ 163 w 758"/>
              <a:gd name="connsiteY173" fmla="*/ 85 h 759"/>
              <a:gd name="connsiteX174" fmla="*/ 184 w 758"/>
              <a:gd name="connsiteY174" fmla="*/ 85 h 759"/>
              <a:gd name="connsiteX175" fmla="*/ 221 w 758"/>
              <a:gd name="connsiteY175" fmla="*/ 74 h 759"/>
              <a:gd name="connsiteX176" fmla="*/ 258 w 758"/>
              <a:gd name="connsiteY176" fmla="*/ 69 h 759"/>
              <a:gd name="connsiteX177" fmla="*/ 290 w 758"/>
              <a:gd name="connsiteY177" fmla="*/ 58 h 759"/>
              <a:gd name="connsiteX178" fmla="*/ 321 w 758"/>
              <a:gd name="connsiteY178" fmla="*/ 48 h 759"/>
              <a:gd name="connsiteX179" fmla="*/ 337 w 758"/>
              <a:gd name="connsiteY179" fmla="*/ 42 h 759"/>
              <a:gd name="connsiteX180" fmla="*/ 353 w 758"/>
              <a:gd name="connsiteY180" fmla="*/ 37 h 759"/>
              <a:gd name="connsiteX181" fmla="*/ 363 w 758"/>
              <a:gd name="connsiteY181" fmla="*/ 37 h 759"/>
              <a:gd name="connsiteX182" fmla="*/ 374 w 758"/>
              <a:gd name="connsiteY182" fmla="*/ 32 h 759"/>
              <a:gd name="connsiteX183" fmla="*/ 379 w 758"/>
              <a:gd name="connsiteY183" fmla="*/ 27 h 759"/>
              <a:gd name="connsiteX184" fmla="*/ 385 w 758"/>
              <a:gd name="connsiteY184" fmla="*/ 21 h 759"/>
              <a:gd name="connsiteX185" fmla="*/ 390 w 758"/>
              <a:gd name="connsiteY185" fmla="*/ 16 h 759"/>
              <a:gd name="connsiteX186" fmla="*/ 395 w 758"/>
              <a:gd name="connsiteY186" fmla="*/ 11 h 759"/>
              <a:gd name="connsiteX187" fmla="*/ 400 w 758"/>
              <a:gd name="connsiteY187" fmla="*/ 6 h 759"/>
              <a:gd name="connsiteX188" fmla="*/ 406 w 758"/>
              <a:gd name="connsiteY188" fmla="*/ 0 h 759"/>
              <a:gd name="connsiteX189" fmla="*/ 411 w 758"/>
              <a:gd name="connsiteY189" fmla="*/ 0 h 759"/>
              <a:gd name="connsiteX190" fmla="*/ 416 w 758"/>
              <a:gd name="connsiteY190" fmla="*/ 0 h 759"/>
              <a:gd name="connsiteX191" fmla="*/ 416 w 758"/>
              <a:gd name="connsiteY19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74 w 758"/>
              <a:gd name="connsiteY118" fmla="*/ 353 h 759"/>
              <a:gd name="connsiteX119" fmla="*/ 374 w 758"/>
              <a:gd name="connsiteY119" fmla="*/ 316 h 759"/>
              <a:gd name="connsiteX120" fmla="*/ 374 w 758"/>
              <a:gd name="connsiteY120" fmla="*/ 279 h 759"/>
              <a:gd name="connsiteX121" fmla="*/ 374 w 758"/>
              <a:gd name="connsiteY121" fmla="*/ 243 h 759"/>
              <a:gd name="connsiteX122" fmla="*/ 379 w 758"/>
              <a:gd name="connsiteY122" fmla="*/ 200 h 759"/>
              <a:gd name="connsiteX123" fmla="*/ 385 w 758"/>
              <a:gd name="connsiteY123" fmla="*/ 158 h 759"/>
              <a:gd name="connsiteX124" fmla="*/ 385 w 758"/>
              <a:gd name="connsiteY124" fmla="*/ 142 h 759"/>
              <a:gd name="connsiteX125" fmla="*/ 385 w 758"/>
              <a:gd name="connsiteY125" fmla="*/ 127 h 759"/>
              <a:gd name="connsiteX126" fmla="*/ 385 w 758"/>
              <a:gd name="connsiteY126" fmla="*/ 111 h 759"/>
              <a:gd name="connsiteX127" fmla="*/ 390 w 758"/>
              <a:gd name="connsiteY127" fmla="*/ 100 h 759"/>
              <a:gd name="connsiteX128" fmla="*/ 390 w 758"/>
              <a:gd name="connsiteY128" fmla="*/ 90 h 759"/>
              <a:gd name="connsiteX129" fmla="*/ 390 w 758"/>
              <a:gd name="connsiteY129" fmla="*/ 85 h 759"/>
              <a:gd name="connsiteX130" fmla="*/ 390 w 758"/>
              <a:gd name="connsiteY130" fmla="*/ 79 h 759"/>
              <a:gd name="connsiteX131" fmla="*/ 385 w 758"/>
              <a:gd name="connsiteY131" fmla="*/ 74 h 759"/>
              <a:gd name="connsiteX132" fmla="*/ 385 w 758"/>
              <a:gd name="connsiteY132" fmla="*/ 74 h 759"/>
              <a:gd name="connsiteX133" fmla="*/ 379 w 758"/>
              <a:gd name="connsiteY133" fmla="*/ 74 h 759"/>
              <a:gd name="connsiteX134" fmla="*/ 374 w 758"/>
              <a:gd name="connsiteY134" fmla="*/ 74 h 759"/>
              <a:gd name="connsiteX135" fmla="*/ 363 w 758"/>
              <a:gd name="connsiteY135" fmla="*/ 79 h 759"/>
              <a:gd name="connsiteX136" fmla="*/ 353 w 758"/>
              <a:gd name="connsiteY136" fmla="*/ 79 h 759"/>
              <a:gd name="connsiteX137" fmla="*/ 337 w 758"/>
              <a:gd name="connsiteY137" fmla="*/ 85 h 759"/>
              <a:gd name="connsiteX138" fmla="*/ 321 w 758"/>
              <a:gd name="connsiteY138" fmla="*/ 90 h 759"/>
              <a:gd name="connsiteX139" fmla="*/ 305 w 758"/>
              <a:gd name="connsiteY139" fmla="*/ 95 h 759"/>
              <a:gd name="connsiteX140" fmla="*/ 269 w 758"/>
              <a:gd name="connsiteY140" fmla="*/ 106 h 759"/>
              <a:gd name="connsiteX141" fmla="*/ 232 w 758"/>
              <a:gd name="connsiteY141" fmla="*/ 116 h 759"/>
              <a:gd name="connsiteX142" fmla="*/ 195 w 758"/>
              <a:gd name="connsiteY142" fmla="*/ 127 h 759"/>
              <a:gd name="connsiteX143" fmla="*/ 158 w 758"/>
              <a:gd name="connsiteY143" fmla="*/ 137 h 759"/>
              <a:gd name="connsiteX144" fmla="*/ 137 w 758"/>
              <a:gd name="connsiteY144" fmla="*/ 142 h 759"/>
              <a:gd name="connsiteX145" fmla="*/ 121 w 758"/>
              <a:gd name="connsiteY145" fmla="*/ 142 h 759"/>
              <a:gd name="connsiteX146" fmla="*/ 105 w 758"/>
              <a:gd name="connsiteY146" fmla="*/ 148 h 759"/>
              <a:gd name="connsiteX147" fmla="*/ 95 w 758"/>
              <a:gd name="connsiteY147" fmla="*/ 148 h 759"/>
              <a:gd name="connsiteX148" fmla="*/ 84 w 758"/>
              <a:gd name="connsiteY148" fmla="*/ 153 h 759"/>
              <a:gd name="connsiteX149" fmla="*/ 74 w 758"/>
              <a:gd name="connsiteY149" fmla="*/ 153 h 759"/>
              <a:gd name="connsiteX150" fmla="*/ 68 w 758"/>
              <a:gd name="connsiteY150" fmla="*/ 153 h 759"/>
              <a:gd name="connsiteX151" fmla="*/ 63 w 758"/>
              <a:gd name="connsiteY151" fmla="*/ 153 h 759"/>
              <a:gd name="connsiteX152" fmla="*/ 53 w 758"/>
              <a:gd name="connsiteY152" fmla="*/ 153 h 759"/>
              <a:gd name="connsiteX153" fmla="*/ 42 w 758"/>
              <a:gd name="connsiteY153" fmla="*/ 148 h 759"/>
              <a:gd name="connsiteX154" fmla="*/ 32 w 758"/>
              <a:gd name="connsiteY154" fmla="*/ 142 h 759"/>
              <a:gd name="connsiteX155" fmla="*/ 26 w 758"/>
              <a:gd name="connsiteY155" fmla="*/ 137 h 759"/>
              <a:gd name="connsiteX156" fmla="*/ 16 w 758"/>
              <a:gd name="connsiteY156" fmla="*/ 127 h 759"/>
              <a:gd name="connsiteX157" fmla="*/ 11 w 758"/>
              <a:gd name="connsiteY157" fmla="*/ 121 h 759"/>
              <a:gd name="connsiteX158" fmla="*/ 5 w 758"/>
              <a:gd name="connsiteY158" fmla="*/ 116 h 759"/>
              <a:gd name="connsiteX159" fmla="*/ 0 w 758"/>
              <a:gd name="connsiteY159" fmla="*/ 116 h 759"/>
              <a:gd name="connsiteX160" fmla="*/ 5 w 758"/>
              <a:gd name="connsiteY160" fmla="*/ 111 h 759"/>
              <a:gd name="connsiteX161" fmla="*/ 5 w 758"/>
              <a:gd name="connsiteY161" fmla="*/ 111 h 759"/>
              <a:gd name="connsiteX162" fmla="*/ 11 w 758"/>
              <a:gd name="connsiteY162" fmla="*/ 111 h 759"/>
              <a:gd name="connsiteX163" fmla="*/ 16 w 758"/>
              <a:gd name="connsiteY163" fmla="*/ 106 h 759"/>
              <a:gd name="connsiteX164" fmla="*/ 21 w 758"/>
              <a:gd name="connsiteY164" fmla="*/ 106 h 759"/>
              <a:gd name="connsiteX165" fmla="*/ 32 w 758"/>
              <a:gd name="connsiteY165" fmla="*/ 106 h 759"/>
              <a:gd name="connsiteX166" fmla="*/ 42 w 758"/>
              <a:gd name="connsiteY166" fmla="*/ 106 h 759"/>
              <a:gd name="connsiteX167" fmla="*/ 53 w 758"/>
              <a:gd name="connsiteY167" fmla="*/ 100 h 759"/>
              <a:gd name="connsiteX168" fmla="*/ 79 w 758"/>
              <a:gd name="connsiteY168" fmla="*/ 100 h 759"/>
              <a:gd name="connsiteX169" fmla="*/ 111 w 758"/>
              <a:gd name="connsiteY169" fmla="*/ 95 h 759"/>
              <a:gd name="connsiteX170" fmla="*/ 126 w 758"/>
              <a:gd name="connsiteY170" fmla="*/ 95 h 759"/>
              <a:gd name="connsiteX171" fmla="*/ 142 w 758"/>
              <a:gd name="connsiteY171" fmla="*/ 90 h 759"/>
              <a:gd name="connsiteX172" fmla="*/ 163 w 758"/>
              <a:gd name="connsiteY172" fmla="*/ 85 h 759"/>
              <a:gd name="connsiteX173" fmla="*/ 184 w 758"/>
              <a:gd name="connsiteY173" fmla="*/ 85 h 759"/>
              <a:gd name="connsiteX174" fmla="*/ 221 w 758"/>
              <a:gd name="connsiteY174" fmla="*/ 74 h 759"/>
              <a:gd name="connsiteX175" fmla="*/ 258 w 758"/>
              <a:gd name="connsiteY175" fmla="*/ 69 h 759"/>
              <a:gd name="connsiteX176" fmla="*/ 290 w 758"/>
              <a:gd name="connsiteY176" fmla="*/ 58 h 759"/>
              <a:gd name="connsiteX177" fmla="*/ 321 w 758"/>
              <a:gd name="connsiteY177" fmla="*/ 48 h 759"/>
              <a:gd name="connsiteX178" fmla="*/ 337 w 758"/>
              <a:gd name="connsiteY178" fmla="*/ 42 h 759"/>
              <a:gd name="connsiteX179" fmla="*/ 353 w 758"/>
              <a:gd name="connsiteY179" fmla="*/ 37 h 759"/>
              <a:gd name="connsiteX180" fmla="*/ 363 w 758"/>
              <a:gd name="connsiteY180" fmla="*/ 37 h 759"/>
              <a:gd name="connsiteX181" fmla="*/ 374 w 758"/>
              <a:gd name="connsiteY181" fmla="*/ 32 h 759"/>
              <a:gd name="connsiteX182" fmla="*/ 379 w 758"/>
              <a:gd name="connsiteY182" fmla="*/ 27 h 759"/>
              <a:gd name="connsiteX183" fmla="*/ 385 w 758"/>
              <a:gd name="connsiteY183" fmla="*/ 21 h 759"/>
              <a:gd name="connsiteX184" fmla="*/ 390 w 758"/>
              <a:gd name="connsiteY184" fmla="*/ 16 h 759"/>
              <a:gd name="connsiteX185" fmla="*/ 395 w 758"/>
              <a:gd name="connsiteY185" fmla="*/ 11 h 759"/>
              <a:gd name="connsiteX186" fmla="*/ 400 w 758"/>
              <a:gd name="connsiteY186" fmla="*/ 6 h 759"/>
              <a:gd name="connsiteX187" fmla="*/ 406 w 758"/>
              <a:gd name="connsiteY187" fmla="*/ 0 h 759"/>
              <a:gd name="connsiteX188" fmla="*/ 411 w 758"/>
              <a:gd name="connsiteY188" fmla="*/ 0 h 759"/>
              <a:gd name="connsiteX189" fmla="*/ 416 w 758"/>
              <a:gd name="connsiteY189" fmla="*/ 0 h 759"/>
              <a:gd name="connsiteX190" fmla="*/ 416 w 758"/>
              <a:gd name="connsiteY19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74 w 758"/>
              <a:gd name="connsiteY118" fmla="*/ 353 h 759"/>
              <a:gd name="connsiteX119" fmla="*/ 374 w 758"/>
              <a:gd name="connsiteY119" fmla="*/ 279 h 759"/>
              <a:gd name="connsiteX120" fmla="*/ 374 w 758"/>
              <a:gd name="connsiteY120" fmla="*/ 243 h 759"/>
              <a:gd name="connsiteX121" fmla="*/ 379 w 758"/>
              <a:gd name="connsiteY121" fmla="*/ 200 h 759"/>
              <a:gd name="connsiteX122" fmla="*/ 385 w 758"/>
              <a:gd name="connsiteY122" fmla="*/ 158 h 759"/>
              <a:gd name="connsiteX123" fmla="*/ 385 w 758"/>
              <a:gd name="connsiteY123" fmla="*/ 142 h 759"/>
              <a:gd name="connsiteX124" fmla="*/ 385 w 758"/>
              <a:gd name="connsiteY124" fmla="*/ 127 h 759"/>
              <a:gd name="connsiteX125" fmla="*/ 385 w 758"/>
              <a:gd name="connsiteY125" fmla="*/ 111 h 759"/>
              <a:gd name="connsiteX126" fmla="*/ 390 w 758"/>
              <a:gd name="connsiteY126" fmla="*/ 100 h 759"/>
              <a:gd name="connsiteX127" fmla="*/ 390 w 758"/>
              <a:gd name="connsiteY127" fmla="*/ 90 h 759"/>
              <a:gd name="connsiteX128" fmla="*/ 390 w 758"/>
              <a:gd name="connsiteY128" fmla="*/ 85 h 759"/>
              <a:gd name="connsiteX129" fmla="*/ 390 w 758"/>
              <a:gd name="connsiteY129" fmla="*/ 79 h 759"/>
              <a:gd name="connsiteX130" fmla="*/ 385 w 758"/>
              <a:gd name="connsiteY130" fmla="*/ 74 h 759"/>
              <a:gd name="connsiteX131" fmla="*/ 385 w 758"/>
              <a:gd name="connsiteY131" fmla="*/ 74 h 759"/>
              <a:gd name="connsiteX132" fmla="*/ 379 w 758"/>
              <a:gd name="connsiteY132" fmla="*/ 74 h 759"/>
              <a:gd name="connsiteX133" fmla="*/ 374 w 758"/>
              <a:gd name="connsiteY133" fmla="*/ 74 h 759"/>
              <a:gd name="connsiteX134" fmla="*/ 363 w 758"/>
              <a:gd name="connsiteY134" fmla="*/ 79 h 759"/>
              <a:gd name="connsiteX135" fmla="*/ 353 w 758"/>
              <a:gd name="connsiteY135" fmla="*/ 79 h 759"/>
              <a:gd name="connsiteX136" fmla="*/ 337 w 758"/>
              <a:gd name="connsiteY136" fmla="*/ 85 h 759"/>
              <a:gd name="connsiteX137" fmla="*/ 321 w 758"/>
              <a:gd name="connsiteY137" fmla="*/ 90 h 759"/>
              <a:gd name="connsiteX138" fmla="*/ 305 w 758"/>
              <a:gd name="connsiteY138" fmla="*/ 95 h 759"/>
              <a:gd name="connsiteX139" fmla="*/ 269 w 758"/>
              <a:gd name="connsiteY139" fmla="*/ 106 h 759"/>
              <a:gd name="connsiteX140" fmla="*/ 232 w 758"/>
              <a:gd name="connsiteY140" fmla="*/ 116 h 759"/>
              <a:gd name="connsiteX141" fmla="*/ 195 w 758"/>
              <a:gd name="connsiteY141" fmla="*/ 127 h 759"/>
              <a:gd name="connsiteX142" fmla="*/ 158 w 758"/>
              <a:gd name="connsiteY142" fmla="*/ 137 h 759"/>
              <a:gd name="connsiteX143" fmla="*/ 137 w 758"/>
              <a:gd name="connsiteY143" fmla="*/ 142 h 759"/>
              <a:gd name="connsiteX144" fmla="*/ 121 w 758"/>
              <a:gd name="connsiteY144" fmla="*/ 142 h 759"/>
              <a:gd name="connsiteX145" fmla="*/ 105 w 758"/>
              <a:gd name="connsiteY145" fmla="*/ 148 h 759"/>
              <a:gd name="connsiteX146" fmla="*/ 95 w 758"/>
              <a:gd name="connsiteY146" fmla="*/ 148 h 759"/>
              <a:gd name="connsiteX147" fmla="*/ 84 w 758"/>
              <a:gd name="connsiteY147" fmla="*/ 153 h 759"/>
              <a:gd name="connsiteX148" fmla="*/ 74 w 758"/>
              <a:gd name="connsiteY148" fmla="*/ 153 h 759"/>
              <a:gd name="connsiteX149" fmla="*/ 68 w 758"/>
              <a:gd name="connsiteY149" fmla="*/ 153 h 759"/>
              <a:gd name="connsiteX150" fmla="*/ 63 w 758"/>
              <a:gd name="connsiteY150" fmla="*/ 153 h 759"/>
              <a:gd name="connsiteX151" fmla="*/ 53 w 758"/>
              <a:gd name="connsiteY151" fmla="*/ 153 h 759"/>
              <a:gd name="connsiteX152" fmla="*/ 42 w 758"/>
              <a:gd name="connsiteY152" fmla="*/ 148 h 759"/>
              <a:gd name="connsiteX153" fmla="*/ 32 w 758"/>
              <a:gd name="connsiteY153" fmla="*/ 142 h 759"/>
              <a:gd name="connsiteX154" fmla="*/ 26 w 758"/>
              <a:gd name="connsiteY154" fmla="*/ 137 h 759"/>
              <a:gd name="connsiteX155" fmla="*/ 16 w 758"/>
              <a:gd name="connsiteY155" fmla="*/ 127 h 759"/>
              <a:gd name="connsiteX156" fmla="*/ 11 w 758"/>
              <a:gd name="connsiteY156" fmla="*/ 121 h 759"/>
              <a:gd name="connsiteX157" fmla="*/ 5 w 758"/>
              <a:gd name="connsiteY157" fmla="*/ 116 h 759"/>
              <a:gd name="connsiteX158" fmla="*/ 0 w 758"/>
              <a:gd name="connsiteY158" fmla="*/ 116 h 759"/>
              <a:gd name="connsiteX159" fmla="*/ 5 w 758"/>
              <a:gd name="connsiteY159" fmla="*/ 111 h 759"/>
              <a:gd name="connsiteX160" fmla="*/ 5 w 758"/>
              <a:gd name="connsiteY160" fmla="*/ 111 h 759"/>
              <a:gd name="connsiteX161" fmla="*/ 11 w 758"/>
              <a:gd name="connsiteY161" fmla="*/ 111 h 759"/>
              <a:gd name="connsiteX162" fmla="*/ 16 w 758"/>
              <a:gd name="connsiteY162" fmla="*/ 106 h 759"/>
              <a:gd name="connsiteX163" fmla="*/ 21 w 758"/>
              <a:gd name="connsiteY163" fmla="*/ 106 h 759"/>
              <a:gd name="connsiteX164" fmla="*/ 32 w 758"/>
              <a:gd name="connsiteY164" fmla="*/ 106 h 759"/>
              <a:gd name="connsiteX165" fmla="*/ 42 w 758"/>
              <a:gd name="connsiteY165" fmla="*/ 106 h 759"/>
              <a:gd name="connsiteX166" fmla="*/ 53 w 758"/>
              <a:gd name="connsiteY166" fmla="*/ 100 h 759"/>
              <a:gd name="connsiteX167" fmla="*/ 79 w 758"/>
              <a:gd name="connsiteY167" fmla="*/ 100 h 759"/>
              <a:gd name="connsiteX168" fmla="*/ 111 w 758"/>
              <a:gd name="connsiteY168" fmla="*/ 95 h 759"/>
              <a:gd name="connsiteX169" fmla="*/ 126 w 758"/>
              <a:gd name="connsiteY169" fmla="*/ 95 h 759"/>
              <a:gd name="connsiteX170" fmla="*/ 142 w 758"/>
              <a:gd name="connsiteY170" fmla="*/ 90 h 759"/>
              <a:gd name="connsiteX171" fmla="*/ 163 w 758"/>
              <a:gd name="connsiteY171" fmla="*/ 85 h 759"/>
              <a:gd name="connsiteX172" fmla="*/ 184 w 758"/>
              <a:gd name="connsiteY172" fmla="*/ 85 h 759"/>
              <a:gd name="connsiteX173" fmla="*/ 221 w 758"/>
              <a:gd name="connsiteY173" fmla="*/ 74 h 759"/>
              <a:gd name="connsiteX174" fmla="*/ 258 w 758"/>
              <a:gd name="connsiteY174" fmla="*/ 69 h 759"/>
              <a:gd name="connsiteX175" fmla="*/ 290 w 758"/>
              <a:gd name="connsiteY175" fmla="*/ 58 h 759"/>
              <a:gd name="connsiteX176" fmla="*/ 321 w 758"/>
              <a:gd name="connsiteY176" fmla="*/ 48 h 759"/>
              <a:gd name="connsiteX177" fmla="*/ 337 w 758"/>
              <a:gd name="connsiteY177" fmla="*/ 42 h 759"/>
              <a:gd name="connsiteX178" fmla="*/ 353 w 758"/>
              <a:gd name="connsiteY178" fmla="*/ 37 h 759"/>
              <a:gd name="connsiteX179" fmla="*/ 363 w 758"/>
              <a:gd name="connsiteY179" fmla="*/ 37 h 759"/>
              <a:gd name="connsiteX180" fmla="*/ 374 w 758"/>
              <a:gd name="connsiteY180" fmla="*/ 32 h 759"/>
              <a:gd name="connsiteX181" fmla="*/ 379 w 758"/>
              <a:gd name="connsiteY181" fmla="*/ 27 h 759"/>
              <a:gd name="connsiteX182" fmla="*/ 385 w 758"/>
              <a:gd name="connsiteY182" fmla="*/ 21 h 759"/>
              <a:gd name="connsiteX183" fmla="*/ 390 w 758"/>
              <a:gd name="connsiteY183" fmla="*/ 16 h 759"/>
              <a:gd name="connsiteX184" fmla="*/ 395 w 758"/>
              <a:gd name="connsiteY184" fmla="*/ 11 h 759"/>
              <a:gd name="connsiteX185" fmla="*/ 400 w 758"/>
              <a:gd name="connsiteY185" fmla="*/ 6 h 759"/>
              <a:gd name="connsiteX186" fmla="*/ 406 w 758"/>
              <a:gd name="connsiteY186" fmla="*/ 0 h 759"/>
              <a:gd name="connsiteX187" fmla="*/ 411 w 758"/>
              <a:gd name="connsiteY187" fmla="*/ 0 h 759"/>
              <a:gd name="connsiteX188" fmla="*/ 416 w 758"/>
              <a:gd name="connsiteY188" fmla="*/ 0 h 759"/>
              <a:gd name="connsiteX189" fmla="*/ 416 w 758"/>
              <a:gd name="connsiteY18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74 w 758"/>
              <a:gd name="connsiteY118" fmla="*/ 279 h 759"/>
              <a:gd name="connsiteX119" fmla="*/ 374 w 758"/>
              <a:gd name="connsiteY119" fmla="*/ 243 h 759"/>
              <a:gd name="connsiteX120" fmla="*/ 379 w 758"/>
              <a:gd name="connsiteY120" fmla="*/ 200 h 759"/>
              <a:gd name="connsiteX121" fmla="*/ 385 w 758"/>
              <a:gd name="connsiteY121" fmla="*/ 158 h 759"/>
              <a:gd name="connsiteX122" fmla="*/ 385 w 758"/>
              <a:gd name="connsiteY122" fmla="*/ 142 h 759"/>
              <a:gd name="connsiteX123" fmla="*/ 385 w 758"/>
              <a:gd name="connsiteY123" fmla="*/ 127 h 759"/>
              <a:gd name="connsiteX124" fmla="*/ 385 w 758"/>
              <a:gd name="connsiteY124" fmla="*/ 111 h 759"/>
              <a:gd name="connsiteX125" fmla="*/ 390 w 758"/>
              <a:gd name="connsiteY125" fmla="*/ 100 h 759"/>
              <a:gd name="connsiteX126" fmla="*/ 390 w 758"/>
              <a:gd name="connsiteY126" fmla="*/ 90 h 759"/>
              <a:gd name="connsiteX127" fmla="*/ 390 w 758"/>
              <a:gd name="connsiteY127" fmla="*/ 85 h 759"/>
              <a:gd name="connsiteX128" fmla="*/ 390 w 758"/>
              <a:gd name="connsiteY128" fmla="*/ 79 h 759"/>
              <a:gd name="connsiteX129" fmla="*/ 385 w 758"/>
              <a:gd name="connsiteY129" fmla="*/ 74 h 759"/>
              <a:gd name="connsiteX130" fmla="*/ 385 w 758"/>
              <a:gd name="connsiteY130" fmla="*/ 74 h 759"/>
              <a:gd name="connsiteX131" fmla="*/ 379 w 758"/>
              <a:gd name="connsiteY131" fmla="*/ 74 h 759"/>
              <a:gd name="connsiteX132" fmla="*/ 374 w 758"/>
              <a:gd name="connsiteY132" fmla="*/ 74 h 759"/>
              <a:gd name="connsiteX133" fmla="*/ 363 w 758"/>
              <a:gd name="connsiteY133" fmla="*/ 79 h 759"/>
              <a:gd name="connsiteX134" fmla="*/ 353 w 758"/>
              <a:gd name="connsiteY134" fmla="*/ 79 h 759"/>
              <a:gd name="connsiteX135" fmla="*/ 337 w 758"/>
              <a:gd name="connsiteY135" fmla="*/ 85 h 759"/>
              <a:gd name="connsiteX136" fmla="*/ 321 w 758"/>
              <a:gd name="connsiteY136" fmla="*/ 90 h 759"/>
              <a:gd name="connsiteX137" fmla="*/ 305 w 758"/>
              <a:gd name="connsiteY137" fmla="*/ 95 h 759"/>
              <a:gd name="connsiteX138" fmla="*/ 269 w 758"/>
              <a:gd name="connsiteY138" fmla="*/ 106 h 759"/>
              <a:gd name="connsiteX139" fmla="*/ 232 w 758"/>
              <a:gd name="connsiteY139" fmla="*/ 116 h 759"/>
              <a:gd name="connsiteX140" fmla="*/ 195 w 758"/>
              <a:gd name="connsiteY140" fmla="*/ 127 h 759"/>
              <a:gd name="connsiteX141" fmla="*/ 158 w 758"/>
              <a:gd name="connsiteY141" fmla="*/ 137 h 759"/>
              <a:gd name="connsiteX142" fmla="*/ 137 w 758"/>
              <a:gd name="connsiteY142" fmla="*/ 142 h 759"/>
              <a:gd name="connsiteX143" fmla="*/ 121 w 758"/>
              <a:gd name="connsiteY143" fmla="*/ 142 h 759"/>
              <a:gd name="connsiteX144" fmla="*/ 105 w 758"/>
              <a:gd name="connsiteY144" fmla="*/ 148 h 759"/>
              <a:gd name="connsiteX145" fmla="*/ 95 w 758"/>
              <a:gd name="connsiteY145" fmla="*/ 148 h 759"/>
              <a:gd name="connsiteX146" fmla="*/ 84 w 758"/>
              <a:gd name="connsiteY146" fmla="*/ 153 h 759"/>
              <a:gd name="connsiteX147" fmla="*/ 74 w 758"/>
              <a:gd name="connsiteY147" fmla="*/ 153 h 759"/>
              <a:gd name="connsiteX148" fmla="*/ 68 w 758"/>
              <a:gd name="connsiteY148" fmla="*/ 153 h 759"/>
              <a:gd name="connsiteX149" fmla="*/ 63 w 758"/>
              <a:gd name="connsiteY149" fmla="*/ 153 h 759"/>
              <a:gd name="connsiteX150" fmla="*/ 53 w 758"/>
              <a:gd name="connsiteY150" fmla="*/ 153 h 759"/>
              <a:gd name="connsiteX151" fmla="*/ 42 w 758"/>
              <a:gd name="connsiteY151" fmla="*/ 148 h 759"/>
              <a:gd name="connsiteX152" fmla="*/ 32 w 758"/>
              <a:gd name="connsiteY152" fmla="*/ 142 h 759"/>
              <a:gd name="connsiteX153" fmla="*/ 26 w 758"/>
              <a:gd name="connsiteY153" fmla="*/ 137 h 759"/>
              <a:gd name="connsiteX154" fmla="*/ 16 w 758"/>
              <a:gd name="connsiteY154" fmla="*/ 127 h 759"/>
              <a:gd name="connsiteX155" fmla="*/ 11 w 758"/>
              <a:gd name="connsiteY155" fmla="*/ 121 h 759"/>
              <a:gd name="connsiteX156" fmla="*/ 5 w 758"/>
              <a:gd name="connsiteY156" fmla="*/ 116 h 759"/>
              <a:gd name="connsiteX157" fmla="*/ 0 w 758"/>
              <a:gd name="connsiteY157" fmla="*/ 116 h 759"/>
              <a:gd name="connsiteX158" fmla="*/ 5 w 758"/>
              <a:gd name="connsiteY158" fmla="*/ 111 h 759"/>
              <a:gd name="connsiteX159" fmla="*/ 5 w 758"/>
              <a:gd name="connsiteY159" fmla="*/ 111 h 759"/>
              <a:gd name="connsiteX160" fmla="*/ 11 w 758"/>
              <a:gd name="connsiteY160" fmla="*/ 111 h 759"/>
              <a:gd name="connsiteX161" fmla="*/ 16 w 758"/>
              <a:gd name="connsiteY161" fmla="*/ 106 h 759"/>
              <a:gd name="connsiteX162" fmla="*/ 21 w 758"/>
              <a:gd name="connsiteY162" fmla="*/ 106 h 759"/>
              <a:gd name="connsiteX163" fmla="*/ 32 w 758"/>
              <a:gd name="connsiteY163" fmla="*/ 106 h 759"/>
              <a:gd name="connsiteX164" fmla="*/ 42 w 758"/>
              <a:gd name="connsiteY164" fmla="*/ 106 h 759"/>
              <a:gd name="connsiteX165" fmla="*/ 53 w 758"/>
              <a:gd name="connsiteY165" fmla="*/ 100 h 759"/>
              <a:gd name="connsiteX166" fmla="*/ 79 w 758"/>
              <a:gd name="connsiteY166" fmla="*/ 100 h 759"/>
              <a:gd name="connsiteX167" fmla="*/ 111 w 758"/>
              <a:gd name="connsiteY167" fmla="*/ 95 h 759"/>
              <a:gd name="connsiteX168" fmla="*/ 126 w 758"/>
              <a:gd name="connsiteY168" fmla="*/ 95 h 759"/>
              <a:gd name="connsiteX169" fmla="*/ 142 w 758"/>
              <a:gd name="connsiteY169" fmla="*/ 90 h 759"/>
              <a:gd name="connsiteX170" fmla="*/ 163 w 758"/>
              <a:gd name="connsiteY170" fmla="*/ 85 h 759"/>
              <a:gd name="connsiteX171" fmla="*/ 184 w 758"/>
              <a:gd name="connsiteY171" fmla="*/ 85 h 759"/>
              <a:gd name="connsiteX172" fmla="*/ 221 w 758"/>
              <a:gd name="connsiteY172" fmla="*/ 74 h 759"/>
              <a:gd name="connsiteX173" fmla="*/ 258 w 758"/>
              <a:gd name="connsiteY173" fmla="*/ 69 h 759"/>
              <a:gd name="connsiteX174" fmla="*/ 290 w 758"/>
              <a:gd name="connsiteY174" fmla="*/ 58 h 759"/>
              <a:gd name="connsiteX175" fmla="*/ 321 w 758"/>
              <a:gd name="connsiteY175" fmla="*/ 48 h 759"/>
              <a:gd name="connsiteX176" fmla="*/ 337 w 758"/>
              <a:gd name="connsiteY176" fmla="*/ 42 h 759"/>
              <a:gd name="connsiteX177" fmla="*/ 353 w 758"/>
              <a:gd name="connsiteY177" fmla="*/ 37 h 759"/>
              <a:gd name="connsiteX178" fmla="*/ 363 w 758"/>
              <a:gd name="connsiteY178" fmla="*/ 37 h 759"/>
              <a:gd name="connsiteX179" fmla="*/ 374 w 758"/>
              <a:gd name="connsiteY179" fmla="*/ 32 h 759"/>
              <a:gd name="connsiteX180" fmla="*/ 379 w 758"/>
              <a:gd name="connsiteY180" fmla="*/ 27 h 759"/>
              <a:gd name="connsiteX181" fmla="*/ 385 w 758"/>
              <a:gd name="connsiteY181" fmla="*/ 21 h 759"/>
              <a:gd name="connsiteX182" fmla="*/ 390 w 758"/>
              <a:gd name="connsiteY182" fmla="*/ 16 h 759"/>
              <a:gd name="connsiteX183" fmla="*/ 395 w 758"/>
              <a:gd name="connsiteY183" fmla="*/ 11 h 759"/>
              <a:gd name="connsiteX184" fmla="*/ 400 w 758"/>
              <a:gd name="connsiteY184" fmla="*/ 6 h 759"/>
              <a:gd name="connsiteX185" fmla="*/ 406 w 758"/>
              <a:gd name="connsiteY185" fmla="*/ 0 h 759"/>
              <a:gd name="connsiteX186" fmla="*/ 411 w 758"/>
              <a:gd name="connsiteY186" fmla="*/ 0 h 759"/>
              <a:gd name="connsiteX187" fmla="*/ 416 w 758"/>
              <a:gd name="connsiteY187" fmla="*/ 0 h 759"/>
              <a:gd name="connsiteX188" fmla="*/ 416 w 758"/>
              <a:gd name="connsiteY18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74 w 758"/>
              <a:gd name="connsiteY118" fmla="*/ 243 h 759"/>
              <a:gd name="connsiteX119" fmla="*/ 379 w 758"/>
              <a:gd name="connsiteY119" fmla="*/ 200 h 759"/>
              <a:gd name="connsiteX120" fmla="*/ 385 w 758"/>
              <a:gd name="connsiteY120" fmla="*/ 158 h 759"/>
              <a:gd name="connsiteX121" fmla="*/ 385 w 758"/>
              <a:gd name="connsiteY121" fmla="*/ 142 h 759"/>
              <a:gd name="connsiteX122" fmla="*/ 385 w 758"/>
              <a:gd name="connsiteY122" fmla="*/ 127 h 759"/>
              <a:gd name="connsiteX123" fmla="*/ 385 w 758"/>
              <a:gd name="connsiteY123" fmla="*/ 111 h 759"/>
              <a:gd name="connsiteX124" fmla="*/ 390 w 758"/>
              <a:gd name="connsiteY124" fmla="*/ 100 h 759"/>
              <a:gd name="connsiteX125" fmla="*/ 390 w 758"/>
              <a:gd name="connsiteY125" fmla="*/ 90 h 759"/>
              <a:gd name="connsiteX126" fmla="*/ 390 w 758"/>
              <a:gd name="connsiteY126" fmla="*/ 85 h 759"/>
              <a:gd name="connsiteX127" fmla="*/ 390 w 758"/>
              <a:gd name="connsiteY127" fmla="*/ 79 h 759"/>
              <a:gd name="connsiteX128" fmla="*/ 385 w 758"/>
              <a:gd name="connsiteY128" fmla="*/ 74 h 759"/>
              <a:gd name="connsiteX129" fmla="*/ 385 w 758"/>
              <a:gd name="connsiteY129" fmla="*/ 74 h 759"/>
              <a:gd name="connsiteX130" fmla="*/ 379 w 758"/>
              <a:gd name="connsiteY130" fmla="*/ 74 h 759"/>
              <a:gd name="connsiteX131" fmla="*/ 374 w 758"/>
              <a:gd name="connsiteY131" fmla="*/ 74 h 759"/>
              <a:gd name="connsiteX132" fmla="*/ 363 w 758"/>
              <a:gd name="connsiteY132" fmla="*/ 79 h 759"/>
              <a:gd name="connsiteX133" fmla="*/ 353 w 758"/>
              <a:gd name="connsiteY133" fmla="*/ 79 h 759"/>
              <a:gd name="connsiteX134" fmla="*/ 337 w 758"/>
              <a:gd name="connsiteY134" fmla="*/ 85 h 759"/>
              <a:gd name="connsiteX135" fmla="*/ 321 w 758"/>
              <a:gd name="connsiteY135" fmla="*/ 90 h 759"/>
              <a:gd name="connsiteX136" fmla="*/ 305 w 758"/>
              <a:gd name="connsiteY136" fmla="*/ 95 h 759"/>
              <a:gd name="connsiteX137" fmla="*/ 269 w 758"/>
              <a:gd name="connsiteY137" fmla="*/ 106 h 759"/>
              <a:gd name="connsiteX138" fmla="*/ 232 w 758"/>
              <a:gd name="connsiteY138" fmla="*/ 116 h 759"/>
              <a:gd name="connsiteX139" fmla="*/ 195 w 758"/>
              <a:gd name="connsiteY139" fmla="*/ 127 h 759"/>
              <a:gd name="connsiteX140" fmla="*/ 158 w 758"/>
              <a:gd name="connsiteY140" fmla="*/ 137 h 759"/>
              <a:gd name="connsiteX141" fmla="*/ 137 w 758"/>
              <a:gd name="connsiteY141" fmla="*/ 142 h 759"/>
              <a:gd name="connsiteX142" fmla="*/ 121 w 758"/>
              <a:gd name="connsiteY142" fmla="*/ 142 h 759"/>
              <a:gd name="connsiteX143" fmla="*/ 105 w 758"/>
              <a:gd name="connsiteY143" fmla="*/ 148 h 759"/>
              <a:gd name="connsiteX144" fmla="*/ 95 w 758"/>
              <a:gd name="connsiteY144" fmla="*/ 148 h 759"/>
              <a:gd name="connsiteX145" fmla="*/ 84 w 758"/>
              <a:gd name="connsiteY145" fmla="*/ 153 h 759"/>
              <a:gd name="connsiteX146" fmla="*/ 74 w 758"/>
              <a:gd name="connsiteY146" fmla="*/ 153 h 759"/>
              <a:gd name="connsiteX147" fmla="*/ 68 w 758"/>
              <a:gd name="connsiteY147" fmla="*/ 153 h 759"/>
              <a:gd name="connsiteX148" fmla="*/ 63 w 758"/>
              <a:gd name="connsiteY148" fmla="*/ 153 h 759"/>
              <a:gd name="connsiteX149" fmla="*/ 53 w 758"/>
              <a:gd name="connsiteY149" fmla="*/ 153 h 759"/>
              <a:gd name="connsiteX150" fmla="*/ 42 w 758"/>
              <a:gd name="connsiteY150" fmla="*/ 148 h 759"/>
              <a:gd name="connsiteX151" fmla="*/ 32 w 758"/>
              <a:gd name="connsiteY151" fmla="*/ 142 h 759"/>
              <a:gd name="connsiteX152" fmla="*/ 26 w 758"/>
              <a:gd name="connsiteY152" fmla="*/ 137 h 759"/>
              <a:gd name="connsiteX153" fmla="*/ 16 w 758"/>
              <a:gd name="connsiteY153" fmla="*/ 127 h 759"/>
              <a:gd name="connsiteX154" fmla="*/ 11 w 758"/>
              <a:gd name="connsiteY154" fmla="*/ 121 h 759"/>
              <a:gd name="connsiteX155" fmla="*/ 5 w 758"/>
              <a:gd name="connsiteY155" fmla="*/ 116 h 759"/>
              <a:gd name="connsiteX156" fmla="*/ 0 w 758"/>
              <a:gd name="connsiteY156" fmla="*/ 116 h 759"/>
              <a:gd name="connsiteX157" fmla="*/ 5 w 758"/>
              <a:gd name="connsiteY157" fmla="*/ 111 h 759"/>
              <a:gd name="connsiteX158" fmla="*/ 5 w 758"/>
              <a:gd name="connsiteY158" fmla="*/ 111 h 759"/>
              <a:gd name="connsiteX159" fmla="*/ 11 w 758"/>
              <a:gd name="connsiteY159" fmla="*/ 111 h 759"/>
              <a:gd name="connsiteX160" fmla="*/ 16 w 758"/>
              <a:gd name="connsiteY160" fmla="*/ 106 h 759"/>
              <a:gd name="connsiteX161" fmla="*/ 21 w 758"/>
              <a:gd name="connsiteY161" fmla="*/ 106 h 759"/>
              <a:gd name="connsiteX162" fmla="*/ 32 w 758"/>
              <a:gd name="connsiteY162" fmla="*/ 106 h 759"/>
              <a:gd name="connsiteX163" fmla="*/ 42 w 758"/>
              <a:gd name="connsiteY163" fmla="*/ 106 h 759"/>
              <a:gd name="connsiteX164" fmla="*/ 53 w 758"/>
              <a:gd name="connsiteY164" fmla="*/ 100 h 759"/>
              <a:gd name="connsiteX165" fmla="*/ 79 w 758"/>
              <a:gd name="connsiteY165" fmla="*/ 100 h 759"/>
              <a:gd name="connsiteX166" fmla="*/ 111 w 758"/>
              <a:gd name="connsiteY166" fmla="*/ 95 h 759"/>
              <a:gd name="connsiteX167" fmla="*/ 126 w 758"/>
              <a:gd name="connsiteY167" fmla="*/ 95 h 759"/>
              <a:gd name="connsiteX168" fmla="*/ 142 w 758"/>
              <a:gd name="connsiteY168" fmla="*/ 90 h 759"/>
              <a:gd name="connsiteX169" fmla="*/ 163 w 758"/>
              <a:gd name="connsiteY169" fmla="*/ 85 h 759"/>
              <a:gd name="connsiteX170" fmla="*/ 184 w 758"/>
              <a:gd name="connsiteY170" fmla="*/ 85 h 759"/>
              <a:gd name="connsiteX171" fmla="*/ 221 w 758"/>
              <a:gd name="connsiteY171" fmla="*/ 74 h 759"/>
              <a:gd name="connsiteX172" fmla="*/ 258 w 758"/>
              <a:gd name="connsiteY172" fmla="*/ 69 h 759"/>
              <a:gd name="connsiteX173" fmla="*/ 290 w 758"/>
              <a:gd name="connsiteY173" fmla="*/ 58 h 759"/>
              <a:gd name="connsiteX174" fmla="*/ 321 w 758"/>
              <a:gd name="connsiteY174" fmla="*/ 48 h 759"/>
              <a:gd name="connsiteX175" fmla="*/ 337 w 758"/>
              <a:gd name="connsiteY175" fmla="*/ 42 h 759"/>
              <a:gd name="connsiteX176" fmla="*/ 353 w 758"/>
              <a:gd name="connsiteY176" fmla="*/ 37 h 759"/>
              <a:gd name="connsiteX177" fmla="*/ 363 w 758"/>
              <a:gd name="connsiteY177" fmla="*/ 37 h 759"/>
              <a:gd name="connsiteX178" fmla="*/ 374 w 758"/>
              <a:gd name="connsiteY178" fmla="*/ 32 h 759"/>
              <a:gd name="connsiteX179" fmla="*/ 379 w 758"/>
              <a:gd name="connsiteY179" fmla="*/ 27 h 759"/>
              <a:gd name="connsiteX180" fmla="*/ 385 w 758"/>
              <a:gd name="connsiteY180" fmla="*/ 21 h 759"/>
              <a:gd name="connsiteX181" fmla="*/ 390 w 758"/>
              <a:gd name="connsiteY181" fmla="*/ 16 h 759"/>
              <a:gd name="connsiteX182" fmla="*/ 395 w 758"/>
              <a:gd name="connsiteY182" fmla="*/ 11 h 759"/>
              <a:gd name="connsiteX183" fmla="*/ 400 w 758"/>
              <a:gd name="connsiteY183" fmla="*/ 6 h 759"/>
              <a:gd name="connsiteX184" fmla="*/ 406 w 758"/>
              <a:gd name="connsiteY184" fmla="*/ 0 h 759"/>
              <a:gd name="connsiteX185" fmla="*/ 411 w 758"/>
              <a:gd name="connsiteY185" fmla="*/ 0 h 759"/>
              <a:gd name="connsiteX186" fmla="*/ 416 w 758"/>
              <a:gd name="connsiteY186" fmla="*/ 0 h 759"/>
              <a:gd name="connsiteX187" fmla="*/ 416 w 758"/>
              <a:gd name="connsiteY18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79 w 758"/>
              <a:gd name="connsiteY118" fmla="*/ 200 h 759"/>
              <a:gd name="connsiteX119" fmla="*/ 385 w 758"/>
              <a:gd name="connsiteY119" fmla="*/ 158 h 759"/>
              <a:gd name="connsiteX120" fmla="*/ 385 w 758"/>
              <a:gd name="connsiteY120" fmla="*/ 142 h 759"/>
              <a:gd name="connsiteX121" fmla="*/ 385 w 758"/>
              <a:gd name="connsiteY121" fmla="*/ 127 h 759"/>
              <a:gd name="connsiteX122" fmla="*/ 385 w 758"/>
              <a:gd name="connsiteY122" fmla="*/ 111 h 759"/>
              <a:gd name="connsiteX123" fmla="*/ 390 w 758"/>
              <a:gd name="connsiteY123" fmla="*/ 100 h 759"/>
              <a:gd name="connsiteX124" fmla="*/ 390 w 758"/>
              <a:gd name="connsiteY124" fmla="*/ 90 h 759"/>
              <a:gd name="connsiteX125" fmla="*/ 390 w 758"/>
              <a:gd name="connsiteY125" fmla="*/ 85 h 759"/>
              <a:gd name="connsiteX126" fmla="*/ 390 w 758"/>
              <a:gd name="connsiteY126" fmla="*/ 79 h 759"/>
              <a:gd name="connsiteX127" fmla="*/ 385 w 758"/>
              <a:gd name="connsiteY127" fmla="*/ 74 h 759"/>
              <a:gd name="connsiteX128" fmla="*/ 385 w 758"/>
              <a:gd name="connsiteY128" fmla="*/ 74 h 759"/>
              <a:gd name="connsiteX129" fmla="*/ 379 w 758"/>
              <a:gd name="connsiteY129" fmla="*/ 74 h 759"/>
              <a:gd name="connsiteX130" fmla="*/ 374 w 758"/>
              <a:gd name="connsiteY130" fmla="*/ 74 h 759"/>
              <a:gd name="connsiteX131" fmla="*/ 363 w 758"/>
              <a:gd name="connsiteY131" fmla="*/ 79 h 759"/>
              <a:gd name="connsiteX132" fmla="*/ 353 w 758"/>
              <a:gd name="connsiteY132" fmla="*/ 79 h 759"/>
              <a:gd name="connsiteX133" fmla="*/ 337 w 758"/>
              <a:gd name="connsiteY133" fmla="*/ 85 h 759"/>
              <a:gd name="connsiteX134" fmla="*/ 321 w 758"/>
              <a:gd name="connsiteY134" fmla="*/ 90 h 759"/>
              <a:gd name="connsiteX135" fmla="*/ 305 w 758"/>
              <a:gd name="connsiteY135" fmla="*/ 95 h 759"/>
              <a:gd name="connsiteX136" fmla="*/ 269 w 758"/>
              <a:gd name="connsiteY136" fmla="*/ 106 h 759"/>
              <a:gd name="connsiteX137" fmla="*/ 232 w 758"/>
              <a:gd name="connsiteY137" fmla="*/ 116 h 759"/>
              <a:gd name="connsiteX138" fmla="*/ 195 w 758"/>
              <a:gd name="connsiteY138" fmla="*/ 127 h 759"/>
              <a:gd name="connsiteX139" fmla="*/ 158 w 758"/>
              <a:gd name="connsiteY139" fmla="*/ 137 h 759"/>
              <a:gd name="connsiteX140" fmla="*/ 137 w 758"/>
              <a:gd name="connsiteY140" fmla="*/ 142 h 759"/>
              <a:gd name="connsiteX141" fmla="*/ 121 w 758"/>
              <a:gd name="connsiteY141" fmla="*/ 142 h 759"/>
              <a:gd name="connsiteX142" fmla="*/ 105 w 758"/>
              <a:gd name="connsiteY142" fmla="*/ 148 h 759"/>
              <a:gd name="connsiteX143" fmla="*/ 95 w 758"/>
              <a:gd name="connsiteY143" fmla="*/ 148 h 759"/>
              <a:gd name="connsiteX144" fmla="*/ 84 w 758"/>
              <a:gd name="connsiteY144" fmla="*/ 153 h 759"/>
              <a:gd name="connsiteX145" fmla="*/ 74 w 758"/>
              <a:gd name="connsiteY145" fmla="*/ 153 h 759"/>
              <a:gd name="connsiteX146" fmla="*/ 68 w 758"/>
              <a:gd name="connsiteY146" fmla="*/ 153 h 759"/>
              <a:gd name="connsiteX147" fmla="*/ 63 w 758"/>
              <a:gd name="connsiteY147" fmla="*/ 153 h 759"/>
              <a:gd name="connsiteX148" fmla="*/ 53 w 758"/>
              <a:gd name="connsiteY148" fmla="*/ 153 h 759"/>
              <a:gd name="connsiteX149" fmla="*/ 42 w 758"/>
              <a:gd name="connsiteY149" fmla="*/ 148 h 759"/>
              <a:gd name="connsiteX150" fmla="*/ 32 w 758"/>
              <a:gd name="connsiteY150" fmla="*/ 142 h 759"/>
              <a:gd name="connsiteX151" fmla="*/ 26 w 758"/>
              <a:gd name="connsiteY151" fmla="*/ 137 h 759"/>
              <a:gd name="connsiteX152" fmla="*/ 16 w 758"/>
              <a:gd name="connsiteY152" fmla="*/ 127 h 759"/>
              <a:gd name="connsiteX153" fmla="*/ 11 w 758"/>
              <a:gd name="connsiteY153" fmla="*/ 121 h 759"/>
              <a:gd name="connsiteX154" fmla="*/ 5 w 758"/>
              <a:gd name="connsiteY154" fmla="*/ 116 h 759"/>
              <a:gd name="connsiteX155" fmla="*/ 0 w 758"/>
              <a:gd name="connsiteY155" fmla="*/ 116 h 759"/>
              <a:gd name="connsiteX156" fmla="*/ 5 w 758"/>
              <a:gd name="connsiteY156" fmla="*/ 111 h 759"/>
              <a:gd name="connsiteX157" fmla="*/ 5 w 758"/>
              <a:gd name="connsiteY157" fmla="*/ 111 h 759"/>
              <a:gd name="connsiteX158" fmla="*/ 11 w 758"/>
              <a:gd name="connsiteY158" fmla="*/ 111 h 759"/>
              <a:gd name="connsiteX159" fmla="*/ 16 w 758"/>
              <a:gd name="connsiteY159" fmla="*/ 106 h 759"/>
              <a:gd name="connsiteX160" fmla="*/ 21 w 758"/>
              <a:gd name="connsiteY160" fmla="*/ 106 h 759"/>
              <a:gd name="connsiteX161" fmla="*/ 32 w 758"/>
              <a:gd name="connsiteY161" fmla="*/ 106 h 759"/>
              <a:gd name="connsiteX162" fmla="*/ 42 w 758"/>
              <a:gd name="connsiteY162" fmla="*/ 106 h 759"/>
              <a:gd name="connsiteX163" fmla="*/ 53 w 758"/>
              <a:gd name="connsiteY163" fmla="*/ 100 h 759"/>
              <a:gd name="connsiteX164" fmla="*/ 79 w 758"/>
              <a:gd name="connsiteY164" fmla="*/ 100 h 759"/>
              <a:gd name="connsiteX165" fmla="*/ 111 w 758"/>
              <a:gd name="connsiteY165" fmla="*/ 95 h 759"/>
              <a:gd name="connsiteX166" fmla="*/ 126 w 758"/>
              <a:gd name="connsiteY166" fmla="*/ 95 h 759"/>
              <a:gd name="connsiteX167" fmla="*/ 142 w 758"/>
              <a:gd name="connsiteY167" fmla="*/ 90 h 759"/>
              <a:gd name="connsiteX168" fmla="*/ 163 w 758"/>
              <a:gd name="connsiteY168" fmla="*/ 85 h 759"/>
              <a:gd name="connsiteX169" fmla="*/ 184 w 758"/>
              <a:gd name="connsiteY169" fmla="*/ 85 h 759"/>
              <a:gd name="connsiteX170" fmla="*/ 221 w 758"/>
              <a:gd name="connsiteY170" fmla="*/ 74 h 759"/>
              <a:gd name="connsiteX171" fmla="*/ 258 w 758"/>
              <a:gd name="connsiteY171" fmla="*/ 69 h 759"/>
              <a:gd name="connsiteX172" fmla="*/ 290 w 758"/>
              <a:gd name="connsiteY172" fmla="*/ 58 h 759"/>
              <a:gd name="connsiteX173" fmla="*/ 321 w 758"/>
              <a:gd name="connsiteY173" fmla="*/ 48 h 759"/>
              <a:gd name="connsiteX174" fmla="*/ 337 w 758"/>
              <a:gd name="connsiteY174" fmla="*/ 42 h 759"/>
              <a:gd name="connsiteX175" fmla="*/ 353 w 758"/>
              <a:gd name="connsiteY175" fmla="*/ 37 h 759"/>
              <a:gd name="connsiteX176" fmla="*/ 363 w 758"/>
              <a:gd name="connsiteY176" fmla="*/ 37 h 759"/>
              <a:gd name="connsiteX177" fmla="*/ 374 w 758"/>
              <a:gd name="connsiteY177" fmla="*/ 32 h 759"/>
              <a:gd name="connsiteX178" fmla="*/ 379 w 758"/>
              <a:gd name="connsiteY178" fmla="*/ 27 h 759"/>
              <a:gd name="connsiteX179" fmla="*/ 385 w 758"/>
              <a:gd name="connsiteY179" fmla="*/ 21 h 759"/>
              <a:gd name="connsiteX180" fmla="*/ 390 w 758"/>
              <a:gd name="connsiteY180" fmla="*/ 16 h 759"/>
              <a:gd name="connsiteX181" fmla="*/ 395 w 758"/>
              <a:gd name="connsiteY181" fmla="*/ 11 h 759"/>
              <a:gd name="connsiteX182" fmla="*/ 400 w 758"/>
              <a:gd name="connsiteY182" fmla="*/ 6 h 759"/>
              <a:gd name="connsiteX183" fmla="*/ 406 w 758"/>
              <a:gd name="connsiteY183" fmla="*/ 0 h 759"/>
              <a:gd name="connsiteX184" fmla="*/ 411 w 758"/>
              <a:gd name="connsiteY184" fmla="*/ 0 h 759"/>
              <a:gd name="connsiteX185" fmla="*/ 416 w 758"/>
              <a:gd name="connsiteY185" fmla="*/ 0 h 759"/>
              <a:gd name="connsiteX186" fmla="*/ 416 w 758"/>
              <a:gd name="connsiteY18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85 w 758"/>
              <a:gd name="connsiteY118" fmla="*/ 158 h 759"/>
              <a:gd name="connsiteX119" fmla="*/ 385 w 758"/>
              <a:gd name="connsiteY119" fmla="*/ 142 h 759"/>
              <a:gd name="connsiteX120" fmla="*/ 385 w 758"/>
              <a:gd name="connsiteY120" fmla="*/ 127 h 759"/>
              <a:gd name="connsiteX121" fmla="*/ 385 w 758"/>
              <a:gd name="connsiteY121" fmla="*/ 111 h 759"/>
              <a:gd name="connsiteX122" fmla="*/ 390 w 758"/>
              <a:gd name="connsiteY122" fmla="*/ 100 h 759"/>
              <a:gd name="connsiteX123" fmla="*/ 390 w 758"/>
              <a:gd name="connsiteY123" fmla="*/ 90 h 759"/>
              <a:gd name="connsiteX124" fmla="*/ 390 w 758"/>
              <a:gd name="connsiteY124" fmla="*/ 85 h 759"/>
              <a:gd name="connsiteX125" fmla="*/ 390 w 758"/>
              <a:gd name="connsiteY125" fmla="*/ 79 h 759"/>
              <a:gd name="connsiteX126" fmla="*/ 385 w 758"/>
              <a:gd name="connsiteY126" fmla="*/ 74 h 759"/>
              <a:gd name="connsiteX127" fmla="*/ 385 w 758"/>
              <a:gd name="connsiteY127" fmla="*/ 74 h 759"/>
              <a:gd name="connsiteX128" fmla="*/ 379 w 758"/>
              <a:gd name="connsiteY128" fmla="*/ 74 h 759"/>
              <a:gd name="connsiteX129" fmla="*/ 374 w 758"/>
              <a:gd name="connsiteY129" fmla="*/ 74 h 759"/>
              <a:gd name="connsiteX130" fmla="*/ 363 w 758"/>
              <a:gd name="connsiteY130" fmla="*/ 79 h 759"/>
              <a:gd name="connsiteX131" fmla="*/ 353 w 758"/>
              <a:gd name="connsiteY131" fmla="*/ 79 h 759"/>
              <a:gd name="connsiteX132" fmla="*/ 337 w 758"/>
              <a:gd name="connsiteY132" fmla="*/ 85 h 759"/>
              <a:gd name="connsiteX133" fmla="*/ 321 w 758"/>
              <a:gd name="connsiteY133" fmla="*/ 90 h 759"/>
              <a:gd name="connsiteX134" fmla="*/ 305 w 758"/>
              <a:gd name="connsiteY134" fmla="*/ 95 h 759"/>
              <a:gd name="connsiteX135" fmla="*/ 269 w 758"/>
              <a:gd name="connsiteY135" fmla="*/ 106 h 759"/>
              <a:gd name="connsiteX136" fmla="*/ 232 w 758"/>
              <a:gd name="connsiteY136" fmla="*/ 116 h 759"/>
              <a:gd name="connsiteX137" fmla="*/ 195 w 758"/>
              <a:gd name="connsiteY137" fmla="*/ 127 h 759"/>
              <a:gd name="connsiteX138" fmla="*/ 158 w 758"/>
              <a:gd name="connsiteY138" fmla="*/ 137 h 759"/>
              <a:gd name="connsiteX139" fmla="*/ 137 w 758"/>
              <a:gd name="connsiteY139" fmla="*/ 142 h 759"/>
              <a:gd name="connsiteX140" fmla="*/ 121 w 758"/>
              <a:gd name="connsiteY140" fmla="*/ 142 h 759"/>
              <a:gd name="connsiteX141" fmla="*/ 105 w 758"/>
              <a:gd name="connsiteY141" fmla="*/ 148 h 759"/>
              <a:gd name="connsiteX142" fmla="*/ 95 w 758"/>
              <a:gd name="connsiteY142" fmla="*/ 148 h 759"/>
              <a:gd name="connsiteX143" fmla="*/ 84 w 758"/>
              <a:gd name="connsiteY143" fmla="*/ 153 h 759"/>
              <a:gd name="connsiteX144" fmla="*/ 74 w 758"/>
              <a:gd name="connsiteY144" fmla="*/ 153 h 759"/>
              <a:gd name="connsiteX145" fmla="*/ 68 w 758"/>
              <a:gd name="connsiteY145" fmla="*/ 153 h 759"/>
              <a:gd name="connsiteX146" fmla="*/ 63 w 758"/>
              <a:gd name="connsiteY146" fmla="*/ 153 h 759"/>
              <a:gd name="connsiteX147" fmla="*/ 53 w 758"/>
              <a:gd name="connsiteY147" fmla="*/ 153 h 759"/>
              <a:gd name="connsiteX148" fmla="*/ 42 w 758"/>
              <a:gd name="connsiteY148" fmla="*/ 148 h 759"/>
              <a:gd name="connsiteX149" fmla="*/ 32 w 758"/>
              <a:gd name="connsiteY149" fmla="*/ 142 h 759"/>
              <a:gd name="connsiteX150" fmla="*/ 26 w 758"/>
              <a:gd name="connsiteY150" fmla="*/ 137 h 759"/>
              <a:gd name="connsiteX151" fmla="*/ 16 w 758"/>
              <a:gd name="connsiteY151" fmla="*/ 127 h 759"/>
              <a:gd name="connsiteX152" fmla="*/ 11 w 758"/>
              <a:gd name="connsiteY152" fmla="*/ 121 h 759"/>
              <a:gd name="connsiteX153" fmla="*/ 5 w 758"/>
              <a:gd name="connsiteY153" fmla="*/ 116 h 759"/>
              <a:gd name="connsiteX154" fmla="*/ 0 w 758"/>
              <a:gd name="connsiteY154" fmla="*/ 116 h 759"/>
              <a:gd name="connsiteX155" fmla="*/ 5 w 758"/>
              <a:gd name="connsiteY155" fmla="*/ 111 h 759"/>
              <a:gd name="connsiteX156" fmla="*/ 5 w 758"/>
              <a:gd name="connsiteY156" fmla="*/ 111 h 759"/>
              <a:gd name="connsiteX157" fmla="*/ 11 w 758"/>
              <a:gd name="connsiteY157" fmla="*/ 111 h 759"/>
              <a:gd name="connsiteX158" fmla="*/ 16 w 758"/>
              <a:gd name="connsiteY158" fmla="*/ 106 h 759"/>
              <a:gd name="connsiteX159" fmla="*/ 21 w 758"/>
              <a:gd name="connsiteY159" fmla="*/ 106 h 759"/>
              <a:gd name="connsiteX160" fmla="*/ 32 w 758"/>
              <a:gd name="connsiteY160" fmla="*/ 106 h 759"/>
              <a:gd name="connsiteX161" fmla="*/ 42 w 758"/>
              <a:gd name="connsiteY161" fmla="*/ 106 h 759"/>
              <a:gd name="connsiteX162" fmla="*/ 53 w 758"/>
              <a:gd name="connsiteY162" fmla="*/ 100 h 759"/>
              <a:gd name="connsiteX163" fmla="*/ 79 w 758"/>
              <a:gd name="connsiteY163" fmla="*/ 100 h 759"/>
              <a:gd name="connsiteX164" fmla="*/ 111 w 758"/>
              <a:gd name="connsiteY164" fmla="*/ 95 h 759"/>
              <a:gd name="connsiteX165" fmla="*/ 126 w 758"/>
              <a:gd name="connsiteY165" fmla="*/ 95 h 759"/>
              <a:gd name="connsiteX166" fmla="*/ 142 w 758"/>
              <a:gd name="connsiteY166" fmla="*/ 90 h 759"/>
              <a:gd name="connsiteX167" fmla="*/ 163 w 758"/>
              <a:gd name="connsiteY167" fmla="*/ 85 h 759"/>
              <a:gd name="connsiteX168" fmla="*/ 184 w 758"/>
              <a:gd name="connsiteY168" fmla="*/ 85 h 759"/>
              <a:gd name="connsiteX169" fmla="*/ 221 w 758"/>
              <a:gd name="connsiteY169" fmla="*/ 74 h 759"/>
              <a:gd name="connsiteX170" fmla="*/ 258 w 758"/>
              <a:gd name="connsiteY170" fmla="*/ 69 h 759"/>
              <a:gd name="connsiteX171" fmla="*/ 290 w 758"/>
              <a:gd name="connsiteY171" fmla="*/ 58 h 759"/>
              <a:gd name="connsiteX172" fmla="*/ 321 w 758"/>
              <a:gd name="connsiteY172" fmla="*/ 48 h 759"/>
              <a:gd name="connsiteX173" fmla="*/ 337 w 758"/>
              <a:gd name="connsiteY173" fmla="*/ 42 h 759"/>
              <a:gd name="connsiteX174" fmla="*/ 353 w 758"/>
              <a:gd name="connsiteY174" fmla="*/ 37 h 759"/>
              <a:gd name="connsiteX175" fmla="*/ 363 w 758"/>
              <a:gd name="connsiteY175" fmla="*/ 37 h 759"/>
              <a:gd name="connsiteX176" fmla="*/ 374 w 758"/>
              <a:gd name="connsiteY176" fmla="*/ 32 h 759"/>
              <a:gd name="connsiteX177" fmla="*/ 379 w 758"/>
              <a:gd name="connsiteY177" fmla="*/ 27 h 759"/>
              <a:gd name="connsiteX178" fmla="*/ 385 w 758"/>
              <a:gd name="connsiteY178" fmla="*/ 21 h 759"/>
              <a:gd name="connsiteX179" fmla="*/ 390 w 758"/>
              <a:gd name="connsiteY179" fmla="*/ 16 h 759"/>
              <a:gd name="connsiteX180" fmla="*/ 395 w 758"/>
              <a:gd name="connsiteY180" fmla="*/ 11 h 759"/>
              <a:gd name="connsiteX181" fmla="*/ 400 w 758"/>
              <a:gd name="connsiteY181" fmla="*/ 6 h 759"/>
              <a:gd name="connsiteX182" fmla="*/ 406 w 758"/>
              <a:gd name="connsiteY182" fmla="*/ 0 h 759"/>
              <a:gd name="connsiteX183" fmla="*/ 411 w 758"/>
              <a:gd name="connsiteY183" fmla="*/ 0 h 759"/>
              <a:gd name="connsiteX184" fmla="*/ 416 w 758"/>
              <a:gd name="connsiteY184" fmla="*/ 0 h 759"/>
              <a:gd name="connsiteX185" fmla="*/ 416 w 758"/>
              <a:gd name="connsiteY18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85 w 758"/>
              <a:gd name="connsiteY118" fmla="*/ 142 h 759"/>
              <a:gd name="connsiteX119" fmla="*/ 385 w 758"/>
              <a:gd name="connsiteY119" fmla="*/ 127 h 759"/>
              <a:gd name="connsiteX120" fmla="*/ 385 w 758"/>
              <a:gd name="connsiteY120" fmla="*/ 111 h 759"/>
              <a:gd name="connsiteX121" fmla="*/ 390 w 758"/>
              <a:gd name="connsiteY121" fmla="*/ 100 h 759"/>
              <a:gd name="connsiteX122" fmla="*/ 390 w 758"/>
              <a:gd name="connsiteY122" fmla="*/ 90 h 759"/>
              <a:gd name="connsiteX123" fmla="*/ 390 w 758"/>
              <a:gd name="connsiteY123" fmla="*/ 85 h 759"/>
              <a:gd name="connsiteX124" fmla="*/ 390 w 758"/>
              <a:gd name="connsiteY124" fmla="*/ 79 h 759"/>
              <a:gd name="connsiteX125" fmla="*/ 385 w 758"/>
              <a:gd name="connsiteY125" fmla="*/ 74 h 759"/>
              <a:gd name="connsiteX126" fmla="*/ 385 w 758"/>
              <a:gd name="connsiteY126" fmla="*/ 74 h 759"/>
              <a:gd name="connsiteX127" fmla="*/ 379 w 758"/>
              <a:gd name="connsiteY127" fmla="*/ 74 h 759"/>
              <a:gd name="connsiteX128" fmla="*/ 374 w 758"/>
              <a:gd name="connsiteY128" fmla="*/ 74 h 759"/>
              <a:gd name="connsiteX129" fmla="*/ 363 w 758"/>
              <a:gd name="connsiteY129" fmla="*/ 79 h 759"/>
              <a:gd name="connsiteX130" fmla="*/ 353 w 758"/>
              <a:gd name="connsiteY130" fmla="*/ 79 h 759"/>
              <a:gd name="connsiteX131" fmla="*/ 337 w 758"/>
              <a:gd name="connsiteY131" fmla="*/ 85 h 759"/>
              <a:gd name="connsiteX132" fmla="*/ 321 w 758"/>
              <a:gd name="connsiteY132" fmla="*/ 90 h 759"/>
              <a:gd name="connsiteX133" fmla="*/ 305 w 758"/>
              <a:gd name="connsiteY133" fmla="*/ 95 h 759"/>
              <a:gd name="connsiteX134" fmla="*/ 269 w 758"/>
              <a:gd name="connsiteY134" fmla="*/ 106 h 759"/>
              <a:gd name="connsiteX135" fmla="*/ 232 w 758"/>
              <a:gd name="connsiteY135" fmla="*/ 116 h 759"/>
              <a:gd name="connsiteX136" fmla="*/ 195 w 758"/>
              <a:gd name="connsiteY136" fmla="*/ 127 h 759"/>
              <a:gd name="connsiteX137" fmla="*/ 158 w 758"/>
              <a:gd name="connsiteY137" fmla="*/ 137 h 759"/>
              <a:gd name="connsiteX138" fmla="*/ 137 w 758"/>
              <a:gd name="connsiteY138" fmla="*/ 142 h 759"/>
              <a:gd name="connsiteX139" fmla="*/ 121 w 758"/>
              <a:gd name="connsiteY139" fmla="*/ 142 h 759"/>
              <a:gd name="connsiteX140" fmla="*/ 105 w 758"/>
              <a:gd name="connsiteY140" fmla="*/ 148 h 759"/>
              <a:gd name="connsiteX141" fmla="*/ 95 w 758"/>
              <a:gd name="connsiteY141" fmla="*/ 148 h 759"/>
              <a:gd name="connsiteX142" fmla="*/ 84 w 758"/>
              <a:gd name="connsiteY142" fmla="*/ 153 h 759"/>
              <a:gd name="connsiteX143" fmla="*/ 74 w 758"/>
              <a:gd name="connsiteY143" fmla="*/ 153 h 759"/>
              <a:gd name="connsiteX144" fmla="*/ 68 w 758"/>
              <a:gd name="connsiteY144" fmla="*/ 153 h 759"/>
              <a:gd name="connsiteX145" fmla="*/ 63 w 758"/>
              <a:gd name="connsiteY145" fmla="*/ 153 h 759"/>
              <a:gd name="connsiteX146" fmla="*/ 53 w 758"/>
              <a:gd name="connsiteY146" fmla="*/ 153 h 759"/>
              <a:gd name="connsiteX147" fmla="*/ 42 w 758"/>
              <a:gd name="connsiteY147" fmla="*/ 148 h 759"/>
              <a:gd name="connsiteX148" fmla="*/ 32 w 758"/>
              <a:gd name="connsiteY148" fmla="*/ 142 h 759"/>
              <a:gd name="connsiteX149" fmla="*/ 26 w 758"/>
              <a:gd name="connsiteY149" fmla="*/ 137 h 759"/>
              <a:gd name="connsiteX150" fmla="*/ 16 w 758"/>
              <a:gd name="connsiteY150" fmla="*/ 127 h 759"/>
              <a:gd name="connsiteX151" fmla="*/ 11 w 758"/>
              <a:gd name="connsiteY151" fmla="*/ 121 h 759"/>
              <a:gd name="connsiteX152" fmla="*/ 5 w 758"/>
              <a:gd name="connsiteY152" fmla="*/ 116 h 759"/>
              <a:gd name="connsiteX153" fmla="*/ 0 w 758"/>
              <a:gd name="connsiteY153" fmla="*/ 116 h 759"/>
              <a:gd name="connsiteX154" fmla="*/ 5 w 758"/>
              <a:gd name="connsiteY154" fmla="*/ 111 h 759"/>
              <a:gd name="connsiteX155" fmla="*/ 5 w 758"/>
              <a:gd name="connsiteY155" fmla="*/ 111 h 759"/>
              <a:gd name="connsiteX156" fmla="*/ 11 w 758"/>
              <a:gd name="connsiteY156" fmla="*/ 111 h 759"/>
              <a:gd name="connsiteX157" fmla="*/ 16 w 758"/>
              <a:gd name="connsiteY157" fmla="*/ 106 h 759"/>
              <a:gd name="connsiteX158" fmla="*/ 21 w 758"/>
              <a:gd name="connsiteY158" fmla="*/ 106 h 759"/>
              <a:gd name="connsiteX159" fmla="*/ 32 w 758"/>
              <a:gd name="connsiteY159" fmla="*/ 106 h 759"/>
              <a:gd name="connsiteX160" fmla="*/ 42 w 758"/>
              <a:gd name="connsiteY160" fmla="*/ 106 h 759"/>
              <a:gd name="connsiteX161" fmla="*/ 53 w 758"/>
              <a:gd name="connsiteY161" fmla="*/ 100 h 759"/>
              <a:gd name="connsiteX162" fmla="*/ 79 w 758"/>
              <a:gd name="connsiteY162" fmla="*/ 100 h 759"/>
              <a:gd name="connsiteX163" fmla="*/ 111 w 758"/>
              <a:gd name="connsiteY163" fmla="*/ 95 h 759"/>
              <a:gd name="connsiteX164" fmla="*/ 126 w 758"/>
              <a:gd name="connsiteY164" fmla="*/ 95 h 759"/>
              <a:gd name="connsiteX165" fmla="*/ 142 w 758"/>
              <a:gd name="connsiteY165" fmla="*/ 90 h 759"/>
              <a:gd name="connsiteX166" fmla="*/ 163 w 758"/>
              <a:gd name="connsiteY166" fmla="*/ 85 h 759"/>
              <a:gd name="connsiteX167" fmla="*/ 184 w 758"/>
              <a:gd name="connsiteY167" fmla="*/ 85 h 759"/>
              <a:gd name="connsiteX168" fmla="*/ 221 w 758"/>
              <a:gd name="connsiteY168" fmla="*/ 74 h 759"/>
              <a:gd name="connsiteX169" fmla="*/ 258 w 758"/>
              <a:gd name="connsiteY169" fmla="*/ 69 h 759"/>
              <a:gd name="connsiteX170" fmla="*/ 290 w 758"/>
              <a:gd name="connsiteY170" fmla="*/ 58 h 759"/>
              <a:gd name="connsiteX171" fmla="*/ 321 w 758"/>
              <a:gd name="connsiteY171" fmla="*/ 48 h 759"/>
              <a:gd name="connsiteX172" fmla="*/ 337 w 758"/>
              <a:gd name="connsiteY172" fmla="*/ 42 h 759"/>
              <a:gd name="connsiteX173" fmla="*/ 353 w 758"/>
              <a:gd name="connsiteY173" fmla="*/ 37 h 759"/>
              <a:gd name="connsiteX174" fmla="*/ 363 w 758"/>
              <a:gd name="connsiteY174" fmla="*/ 37 h 759"/>
              <a:gd name="connsiteX175" fmla="*/ 374 w 758"/>
              <a:gd name="connsiteY175" fmla="*/ 32 h 759"/>
              <a:gd name="connsiteX176" fmla="*/ 379 w 758"/>
              <a:gd name="connsiteY176" fmla="*/ 27 h 759"/>
              <a:gd name="connsiteX177" fmla="*/ 385 w 758"/>
              <a:gd name="connsiteY177" fmla="*/ 21 h 759"/>
              <a:gd name="connsiteX178" fmla="*/ 390 w 758"/>
              <a:gd name="connsiteY178" fmla="*/ 16 h 759"/>
              <a:gd name="connsiteX179" fmla="*/ 395 w 758"/>
              <a:gd name="connsiteY179" fmla="*/ 11 h 759"/>
              <a:gd name="connsiteX180" fmla="*/ 400 w 758"/>
              <a:gd name="connsiteY180" fmla="*/ 6 h 759"/>
              <a:gd name="connsiteX181" fmla="*/ 406 w 758"/>
              <a:gd name="connsiteY181" fmla="*/ 0 h 759"/>
              <a:gd name="connsiteX182" fmla="*/ 411 w 758"/>
              <a:gd name="connsiteY182" fmla="*/ 0 h 759"/>
              <a:gd name="connsiteX183" fmla="*/ 416 w 758"/>
              <a:gd name="connsiteY183" fmla="*/ 0 h 759"/>
              <a:gd name="connsiteX184" fmla="*/ 416 w 758"/>
              <a:gd name="connsiteY18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85 w 758"/>
              <a:gd name="connsiteY118" fmla="*/ 127 h 759"/>
              <a:gd name="connsiteX119" fmla="*/ 385 w 758"/>
              <a:gd name="connsiteY119" fmla="*/ 111 h 759"/>
              <a:gd name="connsiteX120" fmla="*/ 390 w 758"/>
              <a:gd name="connsiteY120" fmla="*/ 100 h 759"/>
              <a:gd name="connsiteX121" fmla="*/ 390 w 758"/>
              <a:gd name="connsiteY121" fmla="*/ 90 h 759"/>
              <a:gd name="connsiteX122" fmla="*/ 390 w 758"/>
              <a:gd name="connsiteY122" fmla="*/ 85 h 759"/>
              <a:gd name="connsiteX123" fmla="*/ 390 w 758"/>
              <a:gd name="connsiteY123" fmla="*/ 79 h 759"/>
              <a:gd name="connsiteX124" fmla="*/ 385 w 758"/>
              <a:gd name="connsiteY124" fmla="*/ 74 h 759"/>
              <a:gd name="connsiteX125" fmla="*/ 385 w 758"/>
              <a:gd name="connsiteY125" fmla="*/ 74 h 759"/>
              <a:gd name="connsiteX126" fmla="*/ 379 w 758"/>
              <a:gd name="connsiteY126" fmla="*/ 74 h 759"/>
              <a:gd name="connsiteX127" fmla="*/ 374 w 758"/>
              <a:gd name="connsiteY127" fmla="*/ 74 h 759"/>
              <a:gd name="connsiteX128" fmla="*/ 363 w 758"/>
              <a:gd name="connsiteY128" fmla="*/ 79 h 759"/>
              <a:gd name="connsiteX129" fmla="*/ 353 w 758"/>
              <a:gd name="connsiteY129" fmla="*/ 79 h 759"/>
              <a:gd name="connsiteX130" fmla="*/ 337 w 758"/>
              <a:gd name="connsiteY130" fmla="*/ 85 h 759"/>
              <a:gd name="connsiteX131" fmla="*/ 321 w 758"/>
              <a:gd name="connsiteY131" fmla="*/ 90 h 759"/>
              <a:gd name="connsiteX132" fmla="*/ 305 w 758"/>
              <a:gd name="connsiteY132" fmla="*/ 95 h 759"/>
              <a:gd name="connsiteX133" fmla="*/ 269 w 758"/>
              <a:gd name="connsiteY133" fmla="*/ 106 h 759"/>
              <a:gd name="connsiteX134" fmla="*/ 232 w 758"/>
              <a:gd name="connsiteY134" fmla="*/ 116 h 759"/>
              <a:gd name="connsiteX135" fmla="*/ 195 w 758"/>
              <a:gd name="connsiteY135" fmla="*/ 127 h 759"/>
              <a:gd name="connsiteX136" fmla="*/ 158 w 758"/>
              <a:gd name="connsiteY136" fmla="*/ 137 h 759"/>
              <a:gd name="connsiteX137" fmla="*/ 137 w 758"/>
              <a:gd name="connsiteY137" fmla="*/ 142 h 759"/>
              <a:gd name="connsiteX138" fmla="*/ 121 w 758"/>
              <a:gd name="connsiteY138" fmla="*/ 142 h 759"/>
              <a:gd name="connsiteX139" fmla="*/ 105 w 758"/>
              <a:gd name="connsiteY139" fmla="*/ 148 h 759"/>
              <a:gd name="connsiteX140" fmla="*/ 95 w 758"/>
              <a:gd name="connsiteY140" fmla="*/ 148 h 759"/>
              <a:gd name="connsiteX141" fmla="*/ 84 w 758"/>
              <a:gd name="connsiteY141" fmla="*/ 153 h 759"/>
              <a:gd name="connsiteX142" fmla="*/ 74 w 758"/>
              <a:gd name="connsiteY142" fmla="*/ 153 h 759"/>
              <a:gd name="connsiteX143" fmla="*/ 68 w 758"/>
              <a:gd name="connsiteY143" fmla="*/ 153 h 759"/>
              <a:gd name="connsiteX144" fmla="*/ 63 w 758"/>
              <a:gd name="connsiteY144" fmla="*/ 153 h 759"/>
              <a:gd name="connsiteX145" fmla="*/ 53 w 758"/>
              <a:gd name="connsiteY145" fmla="*/ 153 h 759"/>
              <a:gd name="connsiteX146" fmla="*/ 42 w 758"/>
              <a:gd name="connsiteY146" fmla="*/ 148 h 759"/>
              <a:gd name="connsiteX147" fmla="*/ 32 w 758"/>
              <a:gd name="connsiteY147" fmla="*/ 142 h 759"/>
              <a:gd name="connsiteX148" fmla="*/ 26 w 758"/>
              <a:gd name="connsiteY148" fmla="*/ 137 h 759"/>
              <a:gd name="connsiteX149" fmla="*/ 16 w 758"/>
              <a:gd name="connsiteY149" fmla="*/ 127 h 759"/>
              <a:gd name="connsiteX150" fmla="*/ 11 w 758"/>
              <a:gd name="connsiteY150" fmla="*/ 121 h 759"/>
              <a:gd name="connsiteX151" fmla="*/ 5 w 758"/>
              <a:gd name="connsiteY151" fmla="*/ 116 h 759"/>
              <a:gd name="connsiteX152" fmla="*/ 0 w 758"/>
              <a:gd name="connsiteY152" fmla="*/ 116 h 759"/>
              <a:gd name="connsiteX153" fmla="*/ 5 w 758"/>
              <a:gd name="connsiteY153" fmla="*/ 111 h 759"/>
              <a:gd name="connsiteX154" fmla="*/ 5 w 758"/>
              <a:gd name="connsiteY154" fmla="*/ 111 h 759"/>
              <a:gd name="connsiteX155" fmla="*/ 11 w 758"/>
              <a:gd name="connsiteY155" fmla="*/ 111 h 759"/>
              <a:gd name="connsiteX156" fmla="*/ 16 w 758"/>
              <a:gd name="connsiteY156" fmla="*/ 106 h 759"/>
              <a:gd name="connsiteX157" fmla="*/ 21 w 758"/>
              <a:gd name="connsiteY157" fmla="*/ 106 h 759"/>
              <a:gd name="connsiteX158" fmla="*/ 32 w 758"/>
              <a:gd name="connsiteY158" fmla="*/ 106 h 759"/>
              <a:gd name="connsiteX159" fmla="*/ 42 w 758"/>
              <a:gd name="connsiteY159" fmla="*/ 106 h 759"/>
              <a:gd name="connsiteX160" fmla="*/ 53 w 758"/>
              <a:gd name="connsiteY160" fmla="*/ 100 h 759"/>
              <a:gd name="connsiteX161" fmla="*/ 79 w 758"/>
              <a:gd name="connsiteY161" fmla="*/ 100 h 759"/>
              <a:gd name="connsiteX162" fmla="*/ 111 w 758"/>
              <a:gd name="connsiteY162" fmla="*/ 95 h 759"/>
              <a:gd name="connsiteX163" fmla="*/ 126 w 758"/>
              <a:gd name="connsiteY163" fmla="*/ 95 h 759"/>
              <a:gd name="connsiteX164" fmla="*/ 142 w 758"/>
              <a:gd name="connsiteY164" fmla="*/ 90 h 759"/>
              <a:gd name="connsiteX165" fmla="*/ 163 w 758"/>
              <a:gd name="connsiteY165" fmla="*/ 85 h 759"/>
              <a:gd name="connsiteX166" fmla="*/ 184 w 758"/>
              <a:gd name="connsiteY166" fmla="*/ 85 h 759"/>
              <a:gd name="connsiteX167" fmla="*/ 221 w 758"/>
              <a:gd name="connsiteY167" fmla="*/ 74 h 759"/>
              <a:gd name="connsiteX168" fmla="*/ 258 w 758"/>
              <a:gd name="connsiteY168" fmla="*/ 69 h 759"/>
              <a:gd name="connsiteX169" fmla="*/ 290 w 758"/>
              <a:gd name="connsiteY169" fmla="*/ 58 h 759"/>
              <a:gd name="connsiteX170" fmla="*/ 321 w 758"/>
              <a:gd name="connsiteY170" fmla="*/ 48 h 759"/>
              <a:gd name="connsiteX171" fmla="*/ 337 w 758"/>
              <a:gd name="connsiteY171" fmla="*/ 42 h 759"/>
              <a:gd name="connsiteX172" fmla="*/ 353 w 758"/>
              <a:gd name="connsiteY172" fmla="*/ 37 h 759"/>
              <a:gd name="connsiteX173" fmla="*/ 363 w 758"/>
              <a:gd name="connsiteY173" fmla="*/ 37 h 759"/>
              <a:gd name="connsiteX174" fmla="*/ 374 w 758"/>
              <a:gd name="connsiteY174" fmla="*/ 32 h 759"/>
              <a:gd name="connsiteX175" fmla="*/ 379 w 758"/>
              <a:gd name="connsiteY175" fmla="*/ 27 h 759"/>
              <a:gd name="connsiteX176" fmla="*/ 385 w 758"/>
              <a:gd name="connsiteY176" fmla="*/ 21 h 759"/>
              <a:gd name="connsiteX177" fmla="*/ 390 w 758"/>
              <a:gd name="connsiteY177" fmla="*/ 16 h 759"/>
              <a:gd name="connsiteX178" fmla="*/ 395 w 758"/>
              <a:gd name="connsiteY178" fmla="*/ 11 h 759"/>
              <a:gd name="connsiteX179" fmla="*/ 400 w 758"/>
              <a:gd name="connsiteY179" fmla="*/ 6 h 759"/>
              <a:gd name="connsiteX180" fmla="*/ 406 w 758"/>
              <a:gd name="connsiteY180" fmla="*/ 0 h 759"/>
              <a:gd name="connsiteX181" fmla="*/ 411 w 758"/>
              <a:gd name="connsiteY181" fmla="*/ 0 h 759"/>
              <a:gd name="connsiteX182" fmla="*/ 416 w 758"/>
              <a:gd name="connsiteY182" fmla="*/ 0 h 759"/>
              <a:gd name="connsiteX183" fmla="*/ 416 w 758"/>
              <a:gd name="connsiteY18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85 w 758"/>
              <a:gd name="connsiteY118" fmla="*/ 111 h 759"/>
              <a:gd name="connsiteX119" fmla="*/ 390 w 758"/>
              <a:gd name="connsiteY119" fmla="*/ 100 h 759"/>
              <a:gd name="connsiteX120" fmla="*/ 390 w 758"/>
              <a:gd name="connsiteY120" fmla="*/ 90 h 759"/>
              <a:gd name="connsiteX121" fmla="*/ 390 w 758"/>
              <a:gd name="connsiteY121" fmla="*/ 85 h 759"/>
              <a:gd name="connsiteX122" fmla="*/ 390 w 758"/>
              <a:gd name="connsiteY122" fmla="*/ 79 h 759"/>
              <a:gd name="connsiteX123" fmla="*/ 385 w 758"/>
              <a:gd name="connsiteY123" fmla="*/ 74 h 759"/>
              <a:gd name="connsiteX124" fmla="*/ 385 w 758"/>
              <a:gd name="connsiteY124" fmla="*/ 74 h 759"/>
              <a:gd name="connsiteX125" fmla="*/ 379 w 758"/>
              <a:gd name="connsiteY125" fmla="*/ 74 h 759"/>
              <a:gd name="connsiteX126" fmla="*/ 374 w 758"/>
              <a:gd name="connsiteY126" fmla="*/ 74 h 759"/>
              <a:gd name="connsiteX127" fmla="*/ 363 w 758"/>
              <a:gd name="connsiteY127" fmla="*/ 79 h 759"/>
              <a:gd name="connsiteX128" fmla="*/ 353 w 758"/>
              <a:gd name="connsiteY128" fmla="*/ 79 h 759"/>
              <a:gd name="connsiteX129" fmla="*/ 337 w 758"/>
              <a:gd name="connsiteY129" fmla="*/ 85 h 759"/>
              <a:gd name="connsiteX130" fmla="*/ 321 w 758"/>
              <a:gd name="connsiteY130" fmla="*/ 90 h 759"/>
              <a:gd name="connsiteX131" fmla="*/ 305 w 758"/>
              <a:gd name="connsiteY131" fmla="*/ 95 h 759"/>
              <a:gd name="connsiteX132" fmla="*/ 269 w 758"/>
              <a:gd name="connsiteY132" fmla="*/ 106 h 759"/>
              <a:gd name="connsiteX133" fmla="*/ 232 w 758"/>
              <a:gd name="connsiteY133" fmla="*/ 116 h 759"/>
              <a:gd name="connsiteX134" fmla="*/ 195 w 758"/>
              <a:gd name="connsiteY134" fmla="*/ 127 h 759"/>
              <a:gd name="connsiteX135" fmla="*/ 158 w 758"/>
              <a:gd name="connsiteY135" fmla="*/ 137 h 759"/>
              <a:gd name="connsiteX136" fmla="*/ 137 w 758"/>
              <a:gd name="connsiteY136" fmla="*/ 142 h 759"/>
              <a:gd name="connsiteX137" fmla="*/ 121 w 758"/>
              <a:gd name="connsiteY137" fmla="*/ 142 h 759"/>
              <a:gd name="connsiteX138" fmla="*/ 105 w 758"/>
              <a:gd name="connsiteY138" fmla="*/ 148 h 759"/>
              <a:gd name="connsiteX139" fmla="*/ 95 w 758"/>
              <a:gd name="connsiteY139" fmla="*/ 148 h 759"/>
              <a:gd name="connsiteX140" fmla="*/ 84 w 758"/>
              <a:gd name="connsiteY140" fmla="*/ 153 h 759"/>
              <a:gd name="connsiteX141" fmla="*/ 74 w 758"/>
              <a:gd name="connsiteY141" fmla="*/ 153 h 759"/>
              <a:gd name="connsiteX142" fmla="*/ 68 w 758"/>
              <a:gd name="connsiteY142" fmla="*/ 153 h 759"/>
              <a:gd name="connsiteX143" fmla="*/ 63 w 758"/>
              <a:gd name="connsiteY143" fmla="*/ 153 h 759"/>
              <a:gd name="connsiteX144" fmla="*/ 53 w 758"/>
              <a:gd name="connsiteY144" fmla="*/ 153 h 759"/>
              <a:gd name="connsiteX145" fmla="*/ 42 w 758"/>
              <a:gd name="connsiteY145" fmla="*/ 148 h 759"/>
              <a:gd name="connsiteX146" fmla="*/ 32 w 758"/>
              <a:gd name="connsiteY146" fmla="*/ 142 h 759"/>
              <a:gd name="connsiteX147" fmla="*/ 26 w 758"/>
              <a:gd name="connsiteY147" fmla="*/ 137 h 759"/>
              <a:gd name="connsiteX148" fmla="*/ 16 w 758"/>
              <a:gd name="connsiteY148" fmla="*/ 127 h 759"/>
              <a:gd name="connsiteX149" fmla="*/ 11 w 758"/>
              <a:gd name="connsiteY149" fmla="*/ 121 h 759"/>
              <a:gd name="connsiteX150" fmla="*/ 5 w 758"/>
              <a:gd name="connsiteY150" fmla="*/ 116 h 759"/>
              <a:gd name="connsiteX151" fmla="*/ 0 w 758"/>
              <a:gd name="connsiteY151" fmla="*/ 116 h 759"/>
              <a:gd name="connsiteX152" fmla="*/ 5 w 758"/>
              <a:gd name="connsiteY152" fmla="*/ 111 h 759"/>
              <a:gd name="connsiteX153" fmla="*/ 5 w 758"/>
              <a:gd name="connsiteY153" fmla="*/ 111 h 759"/>
              <a:gd name="connsiteX154" fmla="*/ 11 w 758"/>
              <a:gd name="connsiteY154" fmla="*/ 111 h 759"/>
              <a:gd name="connsiteX155" fmla="*/ 16 w 758"/>
              <a:gd name="connsiteY155" fmla="*/ 106 h 759"/>
              <a:gd name="connsiteX156" fmla="*/ 21 w 758"/>
              <a:gd name="connsiteY156" fmla="*/ 106 h 759"/>
              <a:gd name="connsiteX157" fmla="*/ 32 w 758"/>
              <a:gd name="connsiteY157" fmla="*/ 106 h 759"/>
              <a:gd name="connsiteX158" fmla="*/ 42 w 758"/>
              <a:gd name="connsiteY158" fmla="*/ 106 h 759"/>
              <a:gd name="connsiteX159" fmla="*/ 53 w 758"/>
              <a:gd name="connsiteY159" fmla="*/ 100 h 759"/>
              <a:gd name="connsiteX160" fmla="*/ 79 w 758"/>
              <a:gd name="connsiteY160" fmla="*/ 100 h 759"/>
              <a:gd name="connsiteX161" fmla="*/ 111 w 758"/>
              <a:gd name="connsiteY161" fmla="*/ 95 h 759"/>
              <a:gd name="connsiteX162" fmla="*/ 126 w 758"/>
              <a:gd name="connsiteY162" fmla="*/ 95 h 759"/>
              <a:gd name="connsiteX163" fmla="*/ 142 w 758"/>
              <a:gd name="connsiteY163" fmla="*/ 90 h 759"/>
              <a:gd name="connsiteX164" fmla="*/ 163 w 758"/>
              <a:gd name="connsiteY164" fmla="*/ 85 h 759"/>
              <a:gd name="connsiteX165" fmla="*/ 184 w 758"/>
              <a:gd name="connsiteY165" fmla="*/ 85 h 759"/>
              <a:gd name="connsiteX166" fmla="*/ 221 w 758"/>
              <a:gd name="connsiteY166" fmla="*/ 74 h 759"/>
              <a:gd name="connsiteX167" fmla="*/ 258 w 758"/>
              <a:gd name="connsiteY167" fmla="*/ 69 h 759"/>
              <a:gd name="connsiteX168" fmla="*/ 290 w 758"/>
              <a:gd name="connsiteY168" fmla="*/ 58 h 759"/>
              <a:gd name="connsiteX169" fmla="*/ 321 w 758"/>
              <a:gd name="connsiteY169" fmla="*/ 48 h 759"/>
              <a:gd name="connsiteX170" fmla="*/ 337 w 758"/>
              <a:gd name="connsiteY170" fmla="*/ 42 h 759"/>
              <a:gd name="connsiteX171" fmla="*/ 353 w 758"/>
              <a:gd name="connsiteY171" fmla="*/ 37 h 759"/>
              <a:gd name="connsiteX172" fmla="*/ 363 w 758"/>
              <a:gd name="connsiteY172" fmla="*/ 37 h 759"/>
              <a:gd name="connsiteX173" fmla="*/ 374 w 758"/>
              <a:gd name="connsiteY173" fmla="*/ 32 h 759"/>
              <a:gd name="connsiteX174" fmla="*/ 379 w 758"/>
              <a:gd name="connsiteY174" fmla="*/ 27 h 759"/>
              <a:gd name="connsiteX175" fmla="*/ 385 w 758"/>
              <a:gd name="connsiteY175" fmla="*/ 21 h 759"/>
              <a:gd name="connsiteX176" fmla="*/ 390 w 758"/>
              <a:gd name="connsiteY176" fmla="*/ 16 h 759"/>
              <a:gd name="connsiteX177" fmla="*/ 395 w 758"/>
              <a:gd name="connsiteY177" fmla="*/ 11 h 759"/>
              <a:gd name="connsiteX178" fmla="*/ 400 w 758"/>
              <a:gd name="connsiteY178" fmla="*/ 6 h 759"/>
              <a:gd name="connsiteX179" fmla="*/ 406 w 758"/>
              <a:gd name="connsiteY179" fmla="*/ 0 h 759"/>
              <a:gd name="connsiteX180" fmla="*/ 411 w 758"/>
              <a:gd name="connsiteY180" fmla="*/ 0 h 759"/>
              <a:gd name="connsiteX181" fmla="*/ 416 w 758"/>
              <a:gd name="connsiteY181" fmla="*/ 0 h 759"/>
              <a:gd name="connsiteX182" fmla="*/ 416 w 758"/>
              <a:gd name="connsiteY18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7 w 758"/>
              <a:gd name="connsiteY24" fmla="*/ 227 h 759"/>
              <a:gd name="connsiteX25" fmla="*/ 421 w 758"/>
              <a:gd name="connsiteY25" fmla="*/ 369 h 759"/>
              <a:gd name="connsiteX26" fmla="*/ 427 w 758"/>
              <a:gd name="connsiteY26" fmla="*/ 411 h 759"/>
              <a:gd name="connsiteX27" fmla="*/ 427 w 758"/>
              <a:gd name="connsiteY27" fmla="*/ 437 h 759"/>
              <a:gd name="connsiteX28" fmla="*/ 432 w 758"/>
              <a:gd name="connsiteY28" fmla="*/ 464 h 759"/>
              <a:gd name="connsiteX29" fmla="*/ 442 w 758"/>
              <a:gd name="connsiteY29" fmla="*/ 490 h 759"/>
              <a:gd name="connsiteX30" fmla="*/ 448 w 758"/>
              <a:gd name="connsiteY30" fmla="*/ 506 h 759"/>
              <a:gd name="connsiteX31" fmla="*/ 453 w 758"/>
              <a:gd name="connsiteY31" fmla="*/ 516 h 759"/>
              <a:gd name="connsiteX32" fmla="*/ 469 w 758"/>
              <a:gd name="connsiteY32" fmla="*/ 543 h 759"/>
              <a:gd name="connsiteX33" fmla="*/ 485 w 758"/>
              <a:gd name="connsiteY33" fmla="*/ 564 h 759"/>
              <a:gd name="connsiteX34" fmla="*/ 500 w 758"/>
              <a:gd name="connsiteY34" fmla="*/ 585 h 759"/>
              <a:gd name="connsiteX35" fmla="*/ 511 w 758"/>
              <a:gd name="connsiteY35" fmla="*/ 595 h 759"/>
              <a:gd name="connsiteX36" fmla="*/ 521 w 758"/>
              <a:gd name="connsiteY36" fmla="*/ 601 h 759"/>
              <a:gd name="connsiteX37" fmla="*/ 543 w 758"/>
              <a:gd name="connsiteY37" fmla="*/ 622 h 759"/>
              <a:gd name="connsiteX38" fmla="*/ 564 w 758"/>
              <a:gd name="connsiteY38" fmla="*/ 632 h 759"/>
              <a:gd name="connsiteX39" fmla="*/ 585 w 758"/>
              <a:gd name="connsiteY39" fmla="*/ 648 h 759"/>
              <a:gd name="connsiteX40" fmla="*/ 611 w 758"/>
              <a:gd name="connsiteY40" fmla="*/ 659 h 759"/>
              <a:gd name="connsiteX41" fmla="*/ 622 w 758"/>
              <a:gd name="connsiteY41" fmla="*/ 664 h 759"/>
              <a:gd name="connsiteX42" fmla="*/ 632 w 758"/>
              <a:gd name="connsiteY42" fmla="*/ 669 h 759"/>
              <a:gd name="connsiteX43" fmla="*/ 643 w 758"/>
              <a:gd name="connsiteY43" fmla="*/ 669 h 759"/>
              <a:gd name="connsiteX44" fmla="*/ 653 w 758"/>
              <a:gd name="connsiteY44" fmla="*/ 674 h 759"/>
              <a:gd name="connsiteX45" fmla="*/ 658 w 758"/>
              <a:gd name="connsiteY45" fmla="*/ 674 h 759"/>
              <a:gd name="connsiteX46" fmla="*/ 664 w 758"/>
              <a:gd name="connsiteY46" fmla="*/ 674 h 759"/>
              <a:gd name="connsiteX47" fmla="*/ 674 w 758"/>
              <a:gd name="connsiteY47" fmla="*/ 674 h 759"/>
              <a:gd name="connsiteX48" fmla="*/ 679 w 758"/>
              <a:gd name="connsiteY48" fmla="*/ 669 h 759"/>
              <a:gd name="connsiteX49" fmla="*/ 679 w 758"/>
              <a:gd name="connsiteY49" fmla="*/ 664 h 759"/>
              <a:gd name="connsiteX50" fmla="*/ 685 w 758"/>
              <a:gd name="connsiteY50" fmla="*/ 659 h 759"/>
              <a:gd name="connsiteX51" fmla="*/ 690 w 758"/>
              <a:gd name="connsiteY51" fmla="*/ 653 h 759"/>
              <a:gd name="connsiteX52" fmla="*/ 690 w 758"/>
              <a:gd name="connsiteY52" fmla="*/ 643 h 759"/>
              <a:gd name="connsiteX53" fmla="*/ 695 w 758"/>
              <a:gd name="connsiteY53" fmla="*/ 627 h 759"/>
              <a:gd name="connsiteX54" fmla="*/ 701 w 758"/>
              <a:gd name="connsiteY54" fmla="*/ 611 h 759"/>
              <a:gd name="connsiteX55" fmla="*/ 706 w 758"/>
              <a:gd name="connsiteY55" fmla="*/ 595 h 759"/>
              <a:gd name="connsiteX56" fmla="*/ 706 w 758"/>
              <a:gd name="connsiteY56" fmla="*/ 580 h 759"/>
              <a:gd name="connsiteX57" fmla="*/ 711 w 758"/>
              <a:gd name="connsiteY57" fmla="*/ 564 h 759"/>
              <a:gd name="connsiteX58" fmla="*/ 716 w 758"/>
              <a:gd name="connsiteY58" fmla="*/ 553 h 759"/>
              <a:gd name="connsiteX59" fmla="*/ 722 w 758"/>
              <a:gd name="connsiteY59" fmla="*/ 543 h 759"/>
              <a:gd name="connsiteX60" fmla="*/ 722 w 758"/>
              <a:gd name="connsiteY60" fmla="*/ 538 h 759"/>
              <a:gd name="connsiteX61" fmla="*/ 727 w 758"/>
              <a:gd name="connsiteY61" fmla="*/ 527 h 759"/>
              <a:gd name="connsiteX62" fmla="*/ 727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27 h 759"/>
              <a:gd name="connsiteX65" fmla="*/ 732 w 758"/>
              <a:gd name="connsiteY65" fmla="*/ 532 h 759"/>
              <a:gd name="connsiteX66" fmla="*/ 732 w 758"/>
              <a:gd name="connsiteY66" fmla="*/ 538 h 759"/>
              <a:gd name="connsiteX67" fmla="*/ 737 w 758"/>
              <a:gd name="connsiteY67" fmla="*/ 543 h 759"/>
              <a:gd name="connsiteX68" fmla="*/ 737 w 758"/>
              <a:gd name="connsiteY68" fmla="*/ 559 h 759"/>
              <a:gd name="connsiteX69" fmla="*/ 737 w 758"/>
              <a:gd name="connsiteY69" fmla="*/ 569 h 759"/>
              <a:gd name="connsiteX70" fmla="*/ 737 w 758"/>
              <a:gd name="connsiteY70" fmla="*/ 585 h 759"/>
              <a:gd name="connsiteX71" fmla="*/ 737 w 758"/>
              <a:gd name="connsiteY71" fmla="*/ 601 h 759"/>
              <a:gd name="connsiteX72" fmla="*/ 737 w 758"/>
              <a:gd name="connsiteY72" fmla="*/ 622 h 759"/>
              <a:gd name="connsiteX73" fmla="*/ 737 w 758"/>
              <a:gd name="connsiteY73" fmla="*/ 638 h 759"/>
              <a:gd name="connsiteX74" fmla="*/ 737 w 758"/>
              <a:gd name="connsiteY74" fmla="*/ 653 h 759"/>
              <a:gd name="connsiteX75" fmla="*/ 743 w 758"/>
              <a:gd name="connsiteY75" fmla="*/ 669 h 759"/>
              <a:gd name="connsiteX76" fmla="*/ 743 w 758"/>
              <a:gd name="connsiteY76" fmla="*/ 685 h 759"/>
              <a:gd name="connsiteX77" fmla="*/ 748 w 758"/>
              <a:gd name="connsiteY77" fmla="*/ 696 h 759"/>
              <a:gd name="connsiteX78" fmla="*/ 748 w 758"/>
              <a:gd name="connsiteY78" fmla="*/ 706 h 759"/>
              <a:gd name="connsiteX79" fmla="*/ 753 w 758"/>
              <a:gd name="connsiteY79" fmla="*/ 717 h 759"/>
              <a:gd name="connsiteX80" fmla="*/ 753 w 758"/>
              <a:gd name="connsiteY80" fmla="*/ 722 h 759"/>
              <a:gd name="connsiteX81" fmla="*/ 758 w 758"/>
              <a:gd name="connsiteY81" fmla="*/ 732 h 759"/>
              <a:gd name="connsiteX82" fmla="*/ 758 w 758"/>
              <a:gd name="connsiteY82" fmla="*/ 738 h 759"/>
              <a:gd name="connsiteX83" fmla="*/ 758 w 758"/>
              <a:gd name="connsiteY83" fmla="*/ 743 h 759"/>
              <a:gd name="connsiteX84" fmla="*/ 758 w 758"/>
              <a:gd name="connsiteY84" fmla="*/ 748 h 759"/>
              <a:gd name="connsiteX85" fmla="*/ 753 w 758"/>
              <a:gd name="connsiteY85" fmla="*/ 753 h 759"/>
              <a:gd name="connsiteX86" fmla="*/ 748 w 758"/>
              <a:gd name="connsiteY86" fmla="*/ 759 h 759"/>
              <a:gd name="connsiteX87" fmla="*/ 737 w 758"/>
              <a:gd name="connsiteY87" fmla="*/ 759 h 759"/>
              <a:gd name="connsiteX88" fmla="*/ 727 w 758"/>
              <a:gd name="connsiteY88" fmla="*/ 759 h 759"/>
              <a:gd name="connsiteX89" fmla="*/ 711 w 758"/>
              <a:gd name="connsiteY89" fmla="*/ 759 h 759"/>
              <a:gd name="connsiteX90" fmla="*/ 695 w 758"/>
              <a:gd name="connsiteY90" fmla="*/ 753 h 759"/>
              <a:gd name="connsiteX91" fmla="*/ 674 w 758"/>
              <a:gd name="connsiteY91" fmla="*/ 753 h 759"/>
              <a:gd name="connsiteX92" fmla="*/ 653 w 758"/>
              <a:gd name="connsiteY92" fmla="*/ 748 h 759"/>
              <a:gd name="connsiteX93" fmla="*/ 632 w 758"/>
              <a:gd name="connsiteY93" fmla="*/ 743 h 759"/>
              <a:gd name="connsiteX94" fmla="*/ 622 w 758"/>
              <a:gd name="connsiteY94" fmla="*/ 738 h 759"/>
              <a:gd name="connsiteX95" fmla="*/ 611 w 758"/>
              <a:gd name="connsiteY95" fmla="*/ 732 h 759"/>
              <a:gd name="connsiteX96" fmla="*/ 595 w 758"/>
              <a:gd name="connsiteY96" fmla="*/ 727 h 759"/>
              <a:gd name="connsiteX97" fmla="*/ 585 w 758"/>
              <a:gd name="connsiteY97" fmla="*/ 722 h 759"/>
              <a:gd name="connsiteX98" fmla="*/ 569 w 758"/>
              <a:gd name="connsiteY98" fmla="*/ 717 h 759"/>
              <a:gd name="connsiteX99" fmla="*/ 553 w 758"/>
              <a:gd name="connsiteY99" fmla="*/ 706 h 759"/>
              <a:gd name="connsiteX100" fmla="*/ 543 w 758"/>
              <a:gd name="connsiteY100" fmla="*/ 696 h 759"/>
              <a:gd name="connsiteX101" fmla="*/ 527 w 758"/>
              <a:gd name="connsiteY101" fmla="*/ 685 h 759"/>
              <a:gd name="connsiteX102" fmla="*/ 495 w 758"/>
              <a:gd name="connsiteY102" fmla="*/ 659 h 759"/>
              <a:gd name="connsiteX103" fmla="*/ 469 w 758"/>
              <a:gd name="connsiteY103" fmla="*/ 632 h 759"/>
              <a:gd name="connsiteX104" fmla="*/ 458 w 758"/>
              <a:gd name="connsiteY104" fmla="*/ 622 h 759"/>
              <a:gd name="connsiteX105" fmla="*/ 448 w 758"/>
              <a:gd name="connsiteY105" fmla="*/ 606 h 759"/>
              <a:gd name="connsiteX106" fmla="*/ 437 w 758"/>
              <a:gd name="connsiteY106" fmla="*/ 590 h 759"/>
              <a:gd name="connsiteX107" fmla="*/ 427 w 758"/>
              <a:gd name="connsiteY107" fmla="*/ 574 h 759"/>
              <a:gd name="connsiteX108" fmla="*/ 421 w 758"/>
              <a:gd name="connsiteY108" fmla="*/ 559 h 759"/>
              <a:gd name="connsiteX109" fmla="*/ 411 w 758"/>
              <a:gd name="connsiteY109" fmla="*/ 543 h 759"/>
              <a:gd name="connsiteX110" fmla="*/ 406 w 758"/>
              <a:gd name="connsiteY110" fmla="*/ 527 h 759"/>
              <a:gd name="connsiteX111" fmla="*/ 395 w 758"/>
              <a:gd name="connsiteY111" fmla="*/ 511 h 759"/>
              <a:gd name="connsiteX112" fmla="*/ 390 w 758"/>
              <a:gd name="connsiteY112" fmla="*/ 501 h 759"/>
              <a:gd name="connsiteX113" fmla="*/ 390 w 758"/>
              <a:gd name="connsiteY113" fmla="*/ 485 h 759"/>
              <a:gd name="connsiteX114" fmla="*/ 385 w 758"/>
              <a:gd name="connsiteY114" fmla="*/ 469 h 759"/>
              <a:gd name="connsiteX115" fmla="*/ 385 w 758"/>
              <a:gd name="connsiteY115" fmla="*/ 453 h 759"/>
              <a:gd name="connsiteX116" fmla="*/ 379 w 758"/>
              <a:gd name="connsiteY116" fmla="*/ 422 h 759"/>
              <a:gd name="connsiteX117" fmla="*/ 374 w 758"/>
              <a:gd name="connsiteY117" fmla="*/ 385 h 759"/>
              <a:gd name="connsiteX118" fmla="*/ 390 w 758"/>
              <a:gd name="connsiteY118" fmla="*/ 100 h 759"/>
              <a:gd name="connsiteX119" fmla="*/ 390 w 758"/>
              <a:gd name="connsiteY119" fmla="*/ 90 h 759"/>
              <a:gd name="connsiteX120" fmla="*/ 390 w 758"/>
              <a:gd name="connsiteY120" fmla="*/ 85 h 759"/>
              <a:gd name="connsiteX121" fmla="*/ 390 w 758"/>
              <a:gd name="connsiteY121" fmla="*/ 79 h 759"/>
              <a:gd name="connsiteX122" fmla="*/ 385 w 758"/>
              <a:gd name="connsiteY122" fmla="*/ 74 h 759"/>
              <a:gd name="connsiteX123" fmla="*/ 385 w 758"/>
              <a:gd name="connsiteY123" fmla="*/ 74 h 759"/>
              <a:gd name="connsiteX124" fmla="*/ 379 w 758"/>
              <a:gd name="connsiteY124" fmla="*/ 74 h 759"/>
              <a:gd name="connsiteX125" fmla="*/ 374 w 758"/>
              <a:gd name="connsiteY125" fmla="*/ 74 h 759"/>
              <a:gd name="connsiteX126" fmla="*/ 363 w 758"/>
              <a:gd name="connsiteY126" fmla="*/ 79 h 759"/>
              <a:gd name="connsiteX127" fmla="*/ 353 w 758"/>
              <a:gd name="connsiteY127" fmla="*/ 79 h 759"/>
              <a:gd name="connsiteX128" fmla="*/ 337 w 758"/>
              <a:gd name="connsiteY128" fmla="*/ 85 h 759"/>
              <a:gd name="connsiteX129" fmla="*/ 321 w 758"/>
              <a:gd name="connsiteY129" fmla="*/ 90 h 759"/>
              <a:gd name="connsiteX130" fmla="*/ 305 w 758"/>
              <a:gd name="connsiteY130" fmla="*/ 95 h 759"/>
              <a:gd name="connsiteX131" fmla="*/ 269 w 758"/>
              <a:gd name="connsiteY131" fmla="*/ 106 h 759"/>
              <a:gd name="connsiteX132" fmla="*/ 232 w 758"/>
              <a:gd name="connsiteY132" fmla="*/ 116 h 759"/>
              <a:gd name="connsiteX133" fmla="*/ 195 w 758"/>
              <a:gd name="connsiteY133" fmla="*/ 127 h 759"/>
              <a:gd name="connsiteX134" fmla="*/ 158 w 758"/>
              <a:gd name="connsiteY134" fmla="*/ 137 h 759"/>
              <a:gd name="connsiteX135" fmla="*/ 137 w 758"/>
              <a:gd name="connsiteY135" fmla="*/ 142 h 759"/>
              <a:gd name="connsiteX136" fmla="*/ 121 w 758"/>
              <a:gd name="connsiteY136" fmla="*/ 142 h 759"/>
              <a:gd name="connsiteX137" fmla="*/ 105 w 758"/>
              <a:gd name="connsiteY137" fmla="*/ 148 h 759"/>
              <a:gd name="connsiteX138" fmla="*/ 95 w 758"/>
              <a:gd name="connsiteY138" fmla="*/ 148 h 759"/>
              <a:gd name="connsiteX139" fmla="*/ 84 w 758"/>
              <a:gd name="connsiteY139" fmla="*/ 153 h 759"/>
              <a:gd name="connsiteX140" fmla="*/ 74 w 758"/>
              <a:gd name="connsiteY140" fmla="*/ 153 h 759"/>
              <a:gd name="connsiteX141" fmla="*/ 68 w 758"/>
              <a:gd name="connsiteY141" fmla="*/ 153 h 759"/>
              <a:gd name="connsiteX142" fmla="*/ 63 w 758"/>
              <a:gd name="connsiteY142" fmla="*/ 153 h 759"/>
              <a:gd name="connsiteX143" fmla="*/ 53 w 758"/>
              <a:gd name="connsiteY143" fmla="*/ 153 h 759"/>
              <a:gd name="connsiteX144" fmla="*/ 42 w 758"/>
              <a:gd name="connsiteY144" fmla="*/ 148 h 759"/>
              <a:gd name="connsiteX145" fmla="*/ 32 w 758"/>
              <a:gd name="connsiteY145" fmla="*/ 142 h 759"/>
              <a:gd name="connsiteX146" fmla="*/ 26 w 758"/>
              <a:gd name="connsiteY146" fmla="*/ 137 h 759"/>
              <a:gd name="connsiteX147" fmla="*/ 16 w 758"/>
              <a:gd name="connsiteY147" fmla="*/ 127 h 759"/>
              <a:gd name="connsiteX148" fmla="*/ 11 w 758"/>
              <a:gd name="connsiteY148" fmla="*/ 121 h 759"/>
              <a:gd name="connsiteX149" fmla="*/ 5 w 758"/>
              <a:gd name="connsiteY149" fmla="*/ 116 h 759"/>
              <a:gd name="connsiteX150" fmla="*/ 0 w 758"/>
              <a:gd name="connsiteY150" fmla="*/ 116 h 759"/>
              <a:gd name="connsiteX151" fmla="*/ 5 w 758"/>
              <a:gd name="connsiteY151" fmla="*/ 111 h 759"/>
              <a:gd name="connsiteX152" fmla="*/ 5 w 758"/>
              <a:gd name="connsiteY152" fmla="*/ 111 h 759"/>
              <a:gd name="connsiteX153" fmla="*/ 11 w 758"/>
              <a:gd name="connsiteY153" fmla="*/ 111 h 759"/>
              <a:gd name="connsiteX154" fmla="*/ 16 w 758"/>
              <a:gd name="connsiteY154" fmla="*/ 106 h 759"/>
              <a:gd name="connsiteX155" fmla="*/ 21 w 758"/>
              <a:gd name="connsiteY155" fmla="*/ 106 h 759"/>
              <a:gd name="connsiteX156" fmla="*/ 32 w 758"/>
              <a:gd name="connsiteY156" fmla="*/ 106 h 759"/>
              <a:gd name="connsiteX157" fmla="*/ 42 w 758"/>
              <a:gd name="connsiteY157" fmla="*/ 106 h 759"/>
              <a:gd name="connsiteX158" fmla="*/ 53 w 758"/>
              <a:gd name="connsiteY158" fmla="*/ 100 h 759"/>
              <a:gd name="connsiteX159" fmla="*/ 79 w 758"/>
              <a:gd name="connsiteY159" fmla="*/ 100 h 759"/>
              <a:gd name="connsiteX160" fmla="*/ 111 w 758"/>
              <a:gd name="connsiteY160" fmla="*/ 95 h 759"/>
              <a:gd name="connsiteX161" fmla="*/ 126 w 758"/>
              <a:gd name="connsiteY161" fmla="*/ 95 h 759"/>
              <a:gd name="connsiteX162" fmla="*/ 142 w 758"/>
              <a:gd name="connsiteY162" fmla="*/ 90 h 759"/>
              <a:gd name="connsiteX163" fmla="*/ 163 w 758"/>
              <a:gd name="connsiteY163" fmla="*/ 85 h 759"/>
              <a:gd name="connsiteX164" fmla="*/ 184 w 758"/>
              <a:gd name="connsiteY164" fmla="*/ 85 h 759"/>
              <a:gd name="connsiteX165" fmla="*/ 221 w 758"/>
              <a:gd name="connsiteY165" fmla="*/ 74 h 759"/>
              <a:gd name="connsiteX166" fmla="*/ 258 w 758"/>
              <a:gd name="connsiteY166" fmla="*/ 69 h 759"/>
              <a:gd name="connsiteX167" fmla="*/ 290 w 758"/>
              <a:gd name="connsiteY167" fmla="*/ 58 h 759"/>
              <a:gd name="connsiteX168" fmla="*/ 321 w 758"/>
              <a:gd name="connsiteY168" fmla="*/ 48 h 759"/>
              <a:gd name="connsiteX169" fmla="*/ 337 w 758"/>
              <a:gd name="connsiteY169" fmla="*/ 42 h 759"/>
              <a:gd name="connsiteX170" fmla="*/ 353 w 758"/>
              <a:gd name="connsiteY170" fmla="*/ 37 h 759"/>
              <a:gd name="connsiteX171" fmla="*/ 363 w 758"/>
              <a:gd name="connsiteY171" fmla="*/ 37 h 759"/>
              <a:gd name="connsiteX172" fmla="*/ 374 w 758"/>
              <a:gd name="connsiteY172" fmla="*/ 32 h 759"/>
              <a:gd name="connsiteX173" fmla="*/ 379 w 758"/>
              <a:gd name="connsiteY173" fmla="*/ 27 h 759"/>
              <a:gd name="connsiteX174" fmla="*/ 385 w 758"/>
              <a:gd name="connsiteY174" fmla="*/ 21 h 759"/>
              <a:gd name="connsiteX175" fmla="*/ 390 w 758"/>
              <a:gd name="connsiteY175" fmla="*/ 16 h 759"/>
              <a:gd name="connsiteX176" fmla="*/ 395 w 758"/>
              <a:gd name="connsiteY176" fmla="*/ 11 h 759"/>
              <a:gd name="connsiteX177" fmla="*/ 400 w 758"/>
              <a:gd name="connsiteY177" fmla="*/ 6 h 759"/>
              <a:gd name="connsiteX178" fmla="*/ 406 w 758"/>
              <a:gd name="connsiteY178" fmla="*/ 0 h 759"/>
              <a:gd name="connsiteX179" fmla="*/ 411 w 758"/>
              <a:gd name="connsiteY179" fmla="*/ 0 h 759"/>
              <a:gd name="connsiteX180" fmla="*/ 416 w 758"/>
              <a:gd name="connsiteY180" fmla="*/ 0 h 759"/>
              <a:gd name="connsiteX181" fmla="*/ 416 w 758"/>
              <a:gd name="connsiteY18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32 w 758"/>
              <a:gd name="connsiteY23" fmla="*/ 206 h 759"/>
              <a:gd name="connsiteX24" fmla="*/ 421 w 758"/>
              <a:gd name="connsiteY24" fmla="*/ 369 h 759"/>
              <a:gd name="connsiteX25" fmla="*/ 427 w 758"/>
              <a:gd name="connsiteY25" fmla="*/ 411 h 759"/>
              <a:gd name="connsiteX26" fmla="*/ 427 w 758"/>
              <a:gd name="connsiteY26" fmla="*/ 437 h 759"/>
              <a:gd name="connsiteX27" fmla="*/ 432 w 758"/>
              <a:gd name="connsiteY27" fmla="*/ 464 h 759"/>
              <a:gd name="connsiteX28" fmla="*/ 442 w 758"/>
              <a:gd name="connsiteY28" fmla="*/ 490 h 759"/>
              <a:gd name="connsiteX29" fmla="*/ 448 w 758"/>
              <a:gd name="connsiteY29" fmla="*/ 506 h 759"/>
              <a:gd name="connsiteX30" fmla="*/ 453 w 758"/>
              <a:gd name="connsiteY30" fmla="*/ 516 h 759"/>
              <a:gd name="connsiteX31" fmla="*/ 469 w 758"/>
              <a:gd name="connsiteY31" fmla="*/ 543 h 759"/>
              <a:gd name="connsiteX32" fmla="*/ 485 w 758"/>
              <a:gd name="connsiteY32" fmla="*/ 564 h 759"/>
              <a:gd name="connsiteX33" fmla="*/ 500 w 758"/>
              <a:gd name="connsiteY33" fmla="*/ 585 h 759"/>
              <a:gd name="connsiteX34" fmla="*/ 511 w 758"/>
              <a:gd name="connsiteY34" fmla="*/ 595 h 759"/>
              <a:gd name="connsiteX35" fmla="*/ 521 w 758"/>
              <a:gd name="connsiteY35" fmla="*/ 601 h 759"/>
              <a:gd name="connsiteX36" fmla="*/ 543 w 758"/>
              <a:gd name="connsiteY36" fmla="*/ 622 h 759"/>
              <a:gd name="connsiteX37" fmla="*/ 564 w 758"/>
              <a:gd name="connsiteY37" fmla="*/ 632 h 759"/>
              <a:gd name="connsiteX38" fmla="*/ 585 w 758"/>
              <a:gd name="connsiteY38" fmla="*/ 648 h 759"/>
              <a:gd name="connsiteX39" fmla="*/ 611 w 758"/>
              <a:gd name="connsiteY39" fmla="*/ 659 h 759"/>
              <a:gd name="connsiteX40" fmla="*/ 622 w 758"/>
              <a:gd name="connsiteY40" fmla="*/ 664 h 759"/>
              <a:gd name="connsiteX41" fmla="*/ 632 w 758"/>
              <a:gd name="connsiteY41" fmla="*/ 669 h 759"/>
              <a:gd name="connsiteX42" fmla="*/ 643 w 758"/>
              <a:gd name="connsiteY42" fmla="*/ 669 h 759"/>
              <a:gd name="connsiteX43" fmla="*/ 653 w 758"/>
              <a:gd name="connsiteY43" fmla="*/ 674 h 759"/>
              <a:gd name="connsiteX44" fmla="*/ 658 w 758"/>
              <a:gd name="connsiteY44" fmla="*/ 674 h 759"/>
              <a:gd name="connsiteX45" fmla="*/ 664 w 758"/>
              <a:gd name="connsiteY45" fmla="*/ 674 h 759"/>
              <a:gd name="connsiteX46" fmla="*/ 674 w 758"/>
              <a:gd name="connsiteY46" fmla="*/ 674 h 759"/>
              <a:gd name="connsiteX47" fmla="*/ 679 w 758"/>
              <a:gd name="connsiteY47" fmla="*/ 669 h 759"/>
              <a:gd name="connsiteX48" fmla="*/ 679 w 758"/>
              <a:gd name="connsiteY48" fmla="*/ 664 h 759"/>
              <a:gd name="connsiteX49" fmla="*/ 685 w 758"/>
              <a:gd name="connsiteY49" fmla="*/ 659 h 759"/>
              <a:gd name="connsiteX50" fmla="*/ 690 w 758"/>
              <a:gd name="connsiteY50" fmla="*/ 653 h 759"/>
              <a:gd name="connsiteX51" fmla="*/ 690 w 758"/>
              <a:gd name="connsiteY51" fmla="*/ 643 h 759"/>
              <a:gd name="connsiteX52" fmla="*/ 695 w 758"/>
              <a:gd name="connsiteY52" fmla="*/ 627 h 759"/>
              <a:gd name="connsiteX53" fmla="*/ 701 w 758"/>
              <a:gd name="connsiteY53" fmla="*/ 611 h 759"/>
              <a:gd name="connsiteX54" fmla="*/ 706 w 758"/>
              <a:gd name="connsiteY54" fmla="*/ 595 h 759"/>
              <a:gd name="connsiteX55" fmla="*/ 706 w 758"/>
              <a:gd name="connsiteY55" fmla="*/ 580 h 759"/>
              <a:gd name="connsiteX56" fmla="*/ 711 w 758"/>
              <a:gd name="connsiteY56" fmla="*/ 564 h 759"/>
              <a:gd name="connsiteX57" fmla="*/ 716 w 758"/>
              <a:gd name="connsiteY57" fmla="*/ 553 h 759"/>
              <a:gd name="connsiteX58" fmla="*/ 722 w 758"/>
              <a:gd name="connsiteY58" fmla="*/ 543 h 759"/>
              <a:gd name="connsiteX59" fmla="*/ 722 w 758"/>
              <a:gd name="connsiteY59" fmla="*/ 538 h 759"/>
              <a:gd name="connsiteX60" fmla="*/ 727 w 758"/>
              <a:gd name="connsiteY60" fmla="*/ 527 h 759"/>
              <a:gd name="connsiteX61" fmla="*/ 727 w 758"/>
              <a:gd name="connsiteY61" fmla="*/ 527 h 759"/>
              <a:gd name="connsiteX62" fmla="*/ 732 w 758"/>
              <a:gd name="connsiteY62" fmla="*/ 527 h 759"/>
              <a:gd name="connsiteX63" fmla="*/ 732 w 758"/>
              <a:gd name="connsiteY63" fmla="*/ 527 h 759"/>
              <a:gd name="connsiteX64" fmla="*/ 732 w 758"/>
              <a:gd name="connsiteY64" fmla="*/ 532 h 759"/>
              <a:gd name="connsiteX65" fmla="*/ 732 w 758"/>
              <a:gd name="connsiteY65" fmla="*/ 538 h 759"/>
              <a:gd name="connsiteX66" fmla="*/ 737 w 758"/>
              <a:gd name="connsiteY66" fmla="*/ 543 h 759"/>
              <a:gd name="connsiteX67" fmla="*/ 737 w 758"/>
              <a:gd name="connsiteY67" fmla="*/ 559 h 759"/>
              <a:gd name="connsiteX68" fmla="*/ 737 w 758"/>
              <a:gd name="connsiteY68" fmla="*/ 569 h 759"/>
              <a:gd name="connsiteX69" fmla="*/ 737 w 758"/>
              <a:gd name="connsiteY69" fmla="*/ 585 h 759"/>
              <a:gd name="connsiteX70" fmla="*/ 737 w 758"/>
              <a:gd name="connsiteY70" fmla="*/ 601 h 759"/>
              <a:gd name="connsiteX71" fmla="*/ 737 w 758"/>
              <a:gd name="connsiteY71" fmla="*/ 622 h 759"/>
              <a:gd name="connsiteX72" fmla="*/ 737 w 758"/>
              <a:gd name="connsiteY72" fmla="*/ 638 h 759"/>
              <a:gd name="connsiteX73" fmla="*/ 737 w 758"/>
              <a:gd name="connsiteY73" fmla="*/ 653 h 759"/>
              <a:gd name="connsiteX74" fmla="*/ 743 w 758"/>
              <a:gd name="connsiteY74" fmla="*/ 669 h 759"/>
              <a:gd name="connsiteX75" fmla="*/ 743 w 758"/>
              <a:gd name="connsiteY75" fmla="*/ 685 h 759"/>
              <a:gd name="connsiteX76" fmla="*/ 748 w 758"/>
              <a:gd name="connsiteY76" fmla="*/ 696 h 759"/>
              <a:gd name="connsiteX77" fmla="*/ 748 w 758"/>
              <a:gd name="connsiteY77" fmla="*/ 706 h 759"/>
              <a:gd name="connsiteX78" fmla="*/ 753 w 758"/>
              <a:gd name="connsiteY78" fmla="*/ 717 h 759"/>
              <a:gd name="connsiteX79" fmla="*/ 753 w 758"/>
              <a:gd name="connsiteY79" fmla="*/ 722 h 759"/>
              <a:gd name="connsiteX80" fmla="*/ 758 w 758"/>
              <a:gd name="connsiteY80" fmla="*/ 732 h 759"/>
              <a:gd name="connsiteX81" fmla="*/ 758 w 758"/>
              <a:gd name="connsiteY81" fmla="*/ 738 h 759"/>
              <a:gd name="connsiteX82" fmla="*/ 758 w 758"/>
              <a:gd name="connsiteY82" fmla="*/ 743 h 759"/>
              <a:gd name="connsiteX83" fmla="*/ 758 w 758"/>
              <a:gd name="connsiteY83" fmla="*/ 748 h 759"/>
              <a:gd name="connsiteX84" fmla="*/ 753 w 758"/>
              <a:gd name="connsiteY84" fmla="*/ 753 h 759"/>
              <a:gd name="connsiteX85" fmla="*/ 748 w 758"/>
              <a:gd name="connsiteY85" fmla="*/ 759 h 759"/>
              <a:gd name="connsiteX86" fmla="*/ 737 w 758"/>
              <a:gd name="connsiteY86" fmla="*/ 759 h 759"/>
              <a:gd name="connsiteX87" fmla="*/ 727 w 758"/>
              <a:gd name="connsiteY87" fmla="*/ 759 h 759"/>
              <a:gd name="connsiteX88" fmla="*/ 711 w 758"/>
              <a:gd name="connsiteY88" fmla="*/ 759 h 759"/>
              <a:gd name="connsiteX89" fmla="*/ 695 w 758"/>
              <a:gd name="connsiteY89" fmla="*/ 753 h 759"/>
              <a:gd name="connsiteX90" fmla="*/ 674 w 758"/>
              <a:gd name="connsiteY90" fmla="*/ 753 h 759"/>
              <a:gd name="connsiteX91" fmla="*/ 653 w 758"/>
              <a:gd name="connsiteY91" fmla="*/ 748 h 759"/>
              <a:gd name="connsiteX92" fmla="*/ 632 w 758"/>
              <a:gd name="connsiteY92" fmla="*/ 743 h 759"/>
              <a:gd name="connsiteX93" fmla="*/ 622 w 758"/>
              <a:gd name="connsiteY93" fmla="*/ 738 h 759"/>
              <a:gd name="connsiteX94" fmla="*/ 611 w 758"/>
              <a:gd name="connsiteY94" fmla="*/ 732 h 759"/>
              <a:gd name="connsiteX95" fmla="*/ 595 w 758"/>
              <a:gd name="connsiteY95" fmla="*/ 727 h 759"/>
              <a:gd name="connsiteX96" fmla="*/ 585 w 758"/>
              <a:gd name="connsiteY96" fmla="*/ 722 h 759"/>
              <a:gd name="connsiteX97" fmla="*/ 569 w 758"/>
              <a:gd name="connsiteY97" fmla="*/ 717 h 759"/>
              <a:gd name="connsiteX98" fmla="*/ 553 w 758"/>
              <a:gd name="connsiteY98" fmla="*/ 706 h 759"/>
              <a:gd name="connsiteX99" fmla="*/ 543 w 758"/>
              <a:gd name="connsiteY99" fmla="*/ 696 h 759"/>
              <a:gd name="connsiteX100" fmla="*/ 527 w 758"/>
              <a:gd name="connsiteY100" fmla="*/ 685 h 759"/>
              <a:gd name="connsiteX101" fmla="*/ 495 w 758"/>
              <a:gd name="connsiteY101" fmla="*/ 659 h 759"/>
              <a:gd name="connsiteX102" fmla="*/ 469 w 758"/>
              <a:gd name="connsiteY102" fmla="*/ 632 h 759"/>
              <a:gd name="connsiteX103" fmla="*/ 458 w 758"/>
              <a:gd name="connsiteY103" fmla="*/ 622 h 759"/>
              <a:gd name="connsiteX104" fmla="*/ 448 w 758"/>
              <a:gd name="connsiteY104" fmla="*/ 606 h 759"/>
              <a:gd name="connsiteX105" fmla="*/ 437 w 758"/>
              <a:gd name="connsiteY105" fmla="*/ 590 h 759"/>
              <a:gd name="connsiteX106" fmla="*/ 427 w 758"/>
              <a:gd name="connsiteY106" fmla="*/ 574 h 759"/>
              <a:gd name="connsiteX107" fmla="*/ 421 w 758"/>
              <a:gd name="connsiteY107" fmla="*/ 559 h 759"/>
              <a:gd name="connsiteX108" fmla="*/ 411 w 758"/>
              <a:gd name="connsiteY108" fmla="*/ 543 h 759"/>
              <a:gd name="connsiteX109" fmla="*/ 406 w 758"/>
              <a:gd name="connsiteY109" fmla="*/ 527 h 759"/>
              <a:gd name="connsiteX110" fmla="*/ 395 w 758"/>
              <a:gd name="connsiteY110" fmla="*/ 511 h 759"/>
              <a:gd name="connsiteX111" fmla="*/ 390 w 758"/>
              <a:gd name="connsiteY111" fmla="*/ 501 h 759"/>
              <a:gd name="connsiteX112" fmla="*/ 390 w 758"/>
              <a:gd name="connsiteY112" fmla="*/ 485 h 759"/>
              <a:gd name="connsiteX113" fmla="*/ 385 w 758"/>
              <a:gd name="connsiteY113" fmla="*/ 469 h 759"/>
              <a:gd name="connsiteX114" fmla="*/ 385 w 758"/>
              <a:gd name="connsiteY114" fmla="*/ 453 h 759"/>
              <a:gd name="connsiteX115" fmla="*/ 379 w 758"/>
              <a:gd name="connsiteY115" fmla="*/ 422 h 759"/>
              <a:gd name="connsiteX116" fmla="*/ 374 w 758"/>
              <a:gd name="connsiteY116" fmla="*/ 385 h 759"/>
              <a:gd name="connsiteX117" fmla="*/ 390 w 758"/>
              <a:gd name="connsiteY117" fmla="*/ 100 h 759"/>
              <a:gd name="connsiteX118" fmla="*/ 390 w 758"/>
              <a:gd name="connsiteY118" fmla="*/ 90 h 759"/>
              <a:gd name="connsiteX119" fmla="*/ 390 w 758"/>
              <a:gd name="connsiteY119" fmla="*/ 85 h 759"/>
              <a:gd name="connsiteX120" fmla="*/ 390 w 758"/>
              <a:gd name="connsiteY120" fmla="*/ 79 h 759"/>
              <a:gd name="connsiteX121" fmla="*/ 385 w 758"/>
              <a:gd name="connsiteY121" fmla="*/ 74 h 759"/>
              <a:gd name="connsiteX122" fmla="*/ 385 w 758"/>
              <a:gd name="connsiteY122" fmla="*/ 74 h 759"/>
              <a:gd name="connsiteX123" fmla="*/ 379 w 758"/>
              <a:gd name="connsiteY123" fmla="*/ 74 h 759"/>
              <a:gd name="connsiteX124" fmla="*/ 374 w 758"/>
              <a:gd name="connsiteY124" fmla="*/ 74 h 759"/>
              <a:gd name="connsiteX125" fmla="*/ 363 w 758"/>
              <a:gd name="connsiteY125" fmla="*/ 79 h 759"/>
              <a:gd name="connsiteX126" fmla="*/ 353 w 758"/>
              <a:gd name="connsiteY126" fmla="*/ 79 h 759"/>
              <a:gd name="connsiteX127" fmla="*/ 337 w 758"/>
              <a:gd name="connsiteY127" fmla="*/ 85 h 759"/>
              <a:gd name="connsiteX128" fmla="*/ 321 w 758"/>
              <a:gd name="connsiteY128" fmla="*/ 90 h 759"/>
              <a:gd name="connsiteX129" fmla="*/ 305 w 758"/>
              <a:gd name="connsiteY129" fmla="*/ 95 h 759"/>
              <a:gd name="connsiteX130" fmla="*/ 269 w 758"/>
              <a:gd name="connsiteY130" fmla="*/ 106 h 759"/>
              <a:gd name="connsiteX131" fmla="*/ 232 w 758"/>
              <a:gd name="connsiteY131" fmla="*/ 116 h 759"/>
              <a:gd name="connsiteX132" fmla="*/ 195 w 758"/>
              <a:gd name="connsiteY132" fmla="*/ 127 h 759"/>
              <a:gd name="connsiteX133" fmla="*/ 158 w 758"/>
              <a:gd name="connsiteY133" fmla="*/ 137 h 759"/>
              <a:gd name="connsiteX134" fmla="*/ 137 w 758"/>
              <a:gd name="connsiteY134" fmla="*/ 142 h 759"/>
              <a:gd name="connsiteX135" fmla="*/ 121 w 758"/>
              <a:gd name="connsiteY135" fmla="*/ 142 h 759"/>
              <a:gd name="connsiteX136" fmla="*/ 105 w 758"/>
              <a:gd name="connsiteY136" fmla="*/ 148 h 759"/>
              <a:gd name="connsiteX137" fmla="*/ 95 w 758"/>
              <a:gd name="connsiteY137" fmla="*/ 148 h 759"/>
              <a:gd name="connsiteX138" fmla="*/ 84 w 758"/>
              <a:gd name="connsiteY138" fmla="*/ 153 h 759"/>
              <a:gd name="connsiteX139" fmla="*/ 74 w 758"/>
              <a:gd name="connsiteY139" fmla="*/ 153 h 759"/>
              <a:gd name="connsiteX140" fmla="*/ 68 w 758"/>
              <a:gd name="connsiteY140" fmla="*/ 153 h 759"/>
              <a:gd name="connsiteX141" fmla="*/ 63 w 758"/>
              <a:gd name="connsiteY141" fmla="*/ 153 h 759"/>
              <a:gd name="connsiteX142" fmla="*/ 53 w 758"/>
              <a:gd name="connsiteY142" fmla="*/ 153 h 759"/>
              <a:gd name="connsiteX143" fmla="*/ 42 w 758"/>
              <a:gd name="connsiteY143" fmla="*/ 148 h 759"/>
              <a:gd name="connsiteX144" fmla="*/ 32 w 758"/>
              <a:gd name="connsiteY144" fmla="*/ 142 h 759"/>
              <a:gd name="connsiteX145" fmla="*/ 26 w 758"/>
              <a:gd name="connsiteY145" fmla="*/ 137 h 759"/>
              <a:gd name="connsiteX146" fmla="*/ 16 w 758"/>
              <a:gd name="connsiteY146" fmla="*/ 127 h 759"/>
              <a:gd name="connsiteX147" fmla="*/ 11 w 758"/>
              <a:gd name="connsiteY147" fmla="*/ 121 h 759"/>
              <a:gd name="connsiteX148" fmla="*/ 5 w 758"/>
              <a:gd name="connsiteY148" fmla="*/ 116 h 759"/>
              <a:gd name="connsiteX149" fmla="*/ 0 w 758"/>
              <a:gd name="connsiteY149" fmla="*/ 116 h 759"/>
              <a:gd name="connsiteX150" fmla="*/ 5 w 758"/>
              <a:gd name="connsiteY150" fmla="*/ 111 h 759"/>
              <a:gd name="connsiteX151" fmla="*/ 5 w 758"/>
              <a:gd name="connsiteY151" fmla="*/ 111 h 759"/>
              <a:gd name="connsiteX152" fmla="*/ 11 w 758"/>
              <a:gd name="connsiteY152" fmla="*/ 111 h 759"/>
              <a:gd name="connsiteX153" fmla="*/ 16 w 758"/>
              <a:gd name="connsiteY153" fmla="*/ 106 h 759"/>
              <a:gd name="connsiteX154" fmla="*/ 21 w 758"/>
              <a:gd name="connsiteY154" fmla="*/ 106 h 759"/>
              <a:gd name="connsiteX155" fmla="*/ 32 w 758"/>
              <a:gd name="connsiteY155" fmla="*/ 106 h 759"/>
              <a:gd name="connsiteX156" fmla="*/ 42 w 758"/>
              <a:gd name="connsiteY156" fmla="*/ 106 h 759"/>
              <a:gd name="connsiteX157" fmla="*/ 53 w 758"/>
              <a:gd name="connsiteY157" fmla="*/ 100 h 759"/>
              <a:gd name="connsiteX158" fmla="*/ 79 w 758"/>
              <a:gd name="connsiteY158" fmla="*/ 100 h 759"/>
              <a:gd name="connsiteX159" fmla="*/ 111 w 758"/>
              <a:gd name="connsiteY159" fmla="*/ 95 h 759"/>
              <a:gd name="connsiteX160" fmla="*/ 126 w 758"/>
              <a:gd name="connsiteY160" fmla="*/ 95 h 759"/>
              <a:gd name="connsiteX161" fmla="*/ 142 w 758"/>
              <a:gd name="connsiteY161" fmla="*/ 90 h 759"/>
              <a:gd name="connsiteX162" fmla="*/ 163 w 758"/>
              <a:gd name="connsiteY162" fmla="*/ 85 h 759"/>
              <a:gd name="connsiteX163" fmla="*/ 184 w 758"/>
              <a:gd name="connsiteY163" fmla="*/ 85 h 759"/>
              <a:gd name="connsiteX164" fmla="*/ 221 w 758"/>
              <a:gd name="connsiteY164" fmla="*/ 74 h 759"/>
              <a:gd name="connsiteX165" fmla="*/ 258 w 758"/>
              <a:gd name="connsiteY165" fmla="*/ 69 h 759"/>
              <a:gd name="connsiteX166" fmla="*/ 290 w 758"/>
              <a:gd name="connsiteY166" fmla="*/ 58 h 759"/>
              <a:gd name="connsiteX167" fmla="*/ 321 w 758"/>
              <a:gd name="connsiteY167" fmla="*/ 48 h 759"/>
              <a:gd name="connsiteX168" fmla="*/ 337 w 758"/>
              <a:gd name="connsiteY168" fmla="*/ 42 h 759"/>
              <a:gd name="connsiteX169" fmla="*/ 353 w 758"/>
              <a:gd name="connsiteY169" fmla="*/ 37 h 759"/>
              <a:gd name="connsiteX170" fmla="*/ 363 w 758"/>
              <a:gd name="connsiteY170" fmla="*/ 37 h 759"/>
              <a:gd name="connsiteX171" fmla="*/ 374 w 758"/>
              <a:gd name="connsiteY171" fmla="*/ 32 h 759"/>
              <a:gd name="connsiteX172" fmla="*/ 379 w 758"/>
              <a:gd name="connsiteY172" fmla="*/ 27 h 759"/>
              <a:gd name="connsiteX173" fmla="*/ 385 w 758"/>
              <a:gd name="connsiteY173" fmla="*/ 21 h 759"/>
              <a:gd name="connsiteX174" fmla="*/ 390 w 758"/>
              <a:gd name="connsiteY174" fmla="*/ 16 h 759"/>
              <a:gd name="connsiteX175" fmla="*/ 395 w 758"/>
              <a:gd name="connsiteY175" fmla="*/ 11 h 759"/>
              <a:gd name="connsiteX176" fmla="*/ 400 w 758"/>
              <a:gd name="connsiteY176" fmla="*/ 6 h 759"/>
              <a:gd name="connsiteX177" fmla="*/ 406 w 758"/>
              <a:gd name="connsiteY177" fmla="*/ 0 h 759"/>
              <a:gd name="connsiteX178" fmla="*/ 411 w 758"/>
              <a:gd name="connsiteY178" fmla="*/ 0 h 759"/>
              <a:gd name="connsiteX179" fmla="*/ 416 w 758"/>
              <a:gd name="connsiteY179" fmla="*/ 0 h 759"/>
              <a:gd name="connsiteX180" fmla="*/ 416 w 758"/>
              <a:gd name="connsiteY18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37 w 758"/>
              <a:gd name="connsiteY22" fmla="*/ 179 h 759"/>
              <a:gd name="connsiteX23" fmla="*/ 421 w 758"/>
              <a:gd name="connsiteY23" fmla="*/ 369 h 759"/>
              <a:gd name="connsiteX24" fmla="*/ 427 w 758"/>
              <a:gd name="connsiteY24" fmla="*/ 411 h 759"/>
              <a:gd name="connsiteX25" fmla="*/ 427 w 758"/>
              <a:gd name="connsiteY25" fmla="*/ 437 h 759"/>
              <a:gd name="connsiteX26" fmla="*/ 432 w 758"/>
              <a:gd name="connsiteY26" fmla="*/ 464 h 759"/>
              <a:gd name="connsiteX27" fmla="*/ 442 w 758"/>
              <a:gd name="connsiteY27" fmla="*/ 490 h 759"/>
              <a:gd name="connsiteX28" fmla="*/ 448 w 758"/>
              <a:gd name="connsiteY28" fmla="*/ 506 h 759"/>
              <a:gd name="connsiteX29" fmla="*/ 453 w 758"/>
              <a:gd name="connsiteY29" fmla="*/ 516 h 759"/>
              <a:gd name="connsiteX30" fmla="*/ 469 w 758"/>
              <a:gd name="connsiteY30" fmla="*/ 543 h 759"/>
              <a:gd name="connsiteX31" fmla="*/ 485 w 758"/>
              <a:gd name="connsiteY31" fmla="*/ 564 h 759"/>
              <a:gd name="connsiteX32" fmla="*/ 500 w 758"/>
              <a:gd name="connsiteY32" fmla="*/ 585 h 759"/>
              <a:gd name="connsiteX33" fmla="*/ 511 w 758"/>
              <a:gd name="connsiteY33" fmla="*/ 595 h 759"/>
              <a:gd name="connsiteX34" fmla="*/ 521 w 758"/>
              <a:gd name="connsiteY34" fmla="*/ 601 h 759"/>
              <a:gd name="connsiteX35" fmla="*/ 543 w 758"/>
              <a:gd name="connsiteY35" fmla="*/ 622 h 759"/>
              <a:gd name="connsiteX36" fmla="*/ 564 w 758"/>
              <a:gd name="connsiteY36" fmla="*/ 632 h 759"/>
              <a:gd name="connsiteX37" fmla="*/ 585 w 758"/>
              <a:gd name="connsiteY37" fmla="*/ 648 h 759"/>
              <a:gd name="connsiteX38" fmla="*/ 611 w 758"/>
              <a:gd name="connsiteY38" fmla="*/ 659 h 759"/>
              <a:gd name="connsiteX39" fmla="*/ 622 w 758"/>
              <a:gd name="connsiteY39" fmla="*/ 664 h 759"/>
              <a:gd name="connsiteX40" fmla="*/ 632 w 758"/>
              <a:gd name="connsiteY40" fmla="*/ 669 h 759"/>
              <a:gd name="connsiteX41" fmla="*/ 643 w 758"/>
              <a:gd name="connsiteY41" fmla="*/ 669 h 759"/>
              <a:gd name="connsiteX42" fmla="*/ 653 w 758"/>
              <a:gd name="connsiteY42" fmla="*/ 674 h 759"/>
              <a:gd name="connsiteX43" fmla="*/ 658 w 758"/>
              <a:gd name="connsiteY43" fmla="*/ 674 h 759"/>
              <a:gd name="connsiteX44" fmla="*/ 664 w 758"/>
              <a:gd name="connsiteY44" fmla="*/ 674 h 759"/>
              <a:gd name="connsiteX45" fmla="*/ 674 w 758"/>
              <a:gd name="connsiteY45" fmla="*/ 674 h 759"/>
              <a:gd name="connsiteX46" fmla="*/ 679 w 758"/>
              <a:gd name="connsiteY46" fmla="*/ 669 h 759"/>
              <a:gd name="connsiteX47" fmla="*/ 679 w 758"/>
              <a:gd name="connsiteY47" fmla="*/ 664 h 759"/>
              <a:gd name="connsiteX48" fmla="*/ 685 w 758"/>
              <a:gd name="connsiteY48" fmla="*/ 659 h 759"/>
              <a:gd name="connsiteX49" fmla="*/ 690 w 758"/>
              <a:gd name="connsiteY49" fmla="*/ 653 h 759"/>
              <a:gd name="connsiteX50" fmla="*/ 690 w 758"/>
              <a:gd name="connsiteY50" fmla="*/ 643 h 759"/>
              <a:gd name="connsiteX51" fmla="*/ 695 w 758"/>
              <a:gd name="connsiteY51" fmla="*/ 627 h 759"/>
              <a:gd name="connsiteX52" fmla="*/ 701 w 758"/>
              <a:gd name="connsiteY52" fmla="*/ 611 h 759"/>
              <a:gd name="connsiteX53" fmla="*/ 706 w 758"/>
              <a:gd name="connsiteY53" fmla="*/ 595 h 759"/>
              <a:gd name="connsiteX54" fmla="*/ 706 w 758"/>
              <a:gd name="connsiteY54" fmla="*/ 580 h 759"/>
              <a:gd name="connsiteX55" fmla="*/ 711 w 758"/>
              <a:gd name="connsiteY55" fmla="*/ 564 h 759"/>
              <a:gd name="connsiteX56" fmla="*/ 716 w 758"/>
              <a:gd name="connsiteY56" fmla="*/ 553 h 759"/>
              <a:gd name="connsiteX57" fmla="*/ 722 w 758"/>
              <a:gd name="connsiteY57" fmla="*/ 543 h 759"/>
              <a:gd name="connsiteX58" fmla="*/ 722 w 758"/>
              <a:gd name="connsiteY58" fmla="*/ 538 h 759"/>
              <a:gd name="connsiteX59" fmla="*/ 727 w 758"/>
              <a:gd name="connsiteY59" fmla="*/ 527 h 759"/>
              <a:gd name="connsiteX60" fmla="*/ 727 w 758"/>
              <a:gd name="connsiteY60" fmla="*/ 527 h 759"/>
              <a:gd name="connsiteX61" fmla="*/ 732 w 758"/>
              <a:gd name="connsiteY61" fmla="*/ 527 h 759"/>
              <a:gd name="connsiteX62" fmla="*/ 732 w 758"/>
              <a:gd name="connsiteY62" fmla="*/ 527 h 759"/>
              <a:gd name="connsiteX63" fmla="*/ 732 w 758"/>
              <a:gd name="connsiteY63" fmla="*/ 532 h 759"/>
              <a:gd name="connsiteX64" fmla="*/ 732 w 758"/>
              <a:gd name="connsiteY64" fmla="*/ 538 h 759"/>
              <a:gd name="connsiteX65" fmla="*/ 737 w 758"/>
              <a:gd name="connsiteY65" fmla="*/ 543 h 759"/>
              <a:gd name="connsiteX66" fmla="*/ 737 w 758"/>
              <a:gd name="connsiteY66" fmla="*/ 559 h 759"/>
              <a:gd name="connsiteX67" fmla="*/ 737 w 758"/>
              <a:gd name="connsiteY67" fmla="*/ 569 h 759"/>
              <a:gd name="connsiteX68" fmla="*/ 737 w 758"/>
              <a:gd name="connsiteY68" fmla="*/ 585 h 759"/>
              <a:gd name="connsiteX69" fmla="*/ 737 w 758"/>
              <a:gd name="connsiteY69" fmla="*/ 601 h 759"/>
              <a:gd name="connsiteX70" fmla="*/ 737 w 758"/>
              <a:gd name="connsiteY70" fmla="*/ 622 h 759"/>
              <a:gd name="connsiteX71" fmla="*/ 737 w 758"/>
              <a:gd name="connsiteY71" fmla="*/ 638 h 759"/>
              <a:gd name="connsiteX72" fmla="*/ 737 w 758"/>
              <a:gd name="connsiteY72" fmla="*/ 653 h 759"/>
              <a:gd name="connsiteX73" fmla="*/ 743 w 758"/>
              <a:gd name="connsiteY73" fmla="*/ 669 h 759"/>
              <a:gd name="connsiteX74" fmla="*/ 743 w 758"/>
              <a:gd name="connsiteY74" fmla="*/ 685 h 759"/>
              <a:gd name="connsiteX75" fmla="*/ 748 w 758"/>
              <a:gd name="connsiteY75" fmla="*/ 696 h 759"/>
              <a:gd name="connsiteX76" fmla="*/ 748 w 758"/>
              <a:gd name="connsiteY76" fmla="*/ 706 h 759"/>
              <a:gd name="connsiteX77" fmla="*/ 753 w 758"/>
              <a:gd name="connsiteY77" fmla="*/ 717 h 759"/>
              <a:gd name="connsiteX78" fmla="*/ 753 w 758"/>
              <a:gd name="connsiteY78" fmla="*/ 722 h 759"/>
              <a:gd name="connsiteX79" fmla="*/ 758 w 758"/>
              <a:gd name="connsiteY79" fmla="*/ 732 h 759"/>
              <a:gd name="connsiteX80" fmla="*/ 758 w 758"/>
              <a:gd name="connsiteY80" fmla="*/ 738 h 759"/>
              <a:gd name="connsiteX81" fmla="*/ 758 w 758"/>
              <a:gd name="connsiteY81" fmla="*/ 743 h 759"/>
              <a:gd name="connsiteX82" fmla="*/ 758 w 758"/>
              <a:gd name="connsiteY82" fmla="*/ 748 h 759"/>
              <a:gd name="connsiteX83" fmla="*/ 753 w 758"/>
              <a:gd name="connsiteY83" fmla="*/ 753 h 759"/>
              <a:gd name="connsiteX84" fmla="*/ 748 w 758"/>
              <a:gd name="connsiteY84" fmla="*/ 759 h 759"/>
              <a:gd name="connsiteX85" fmla="*/ 737 w 758"/>
              <a:gd name="connsiteY85" fmla="*/ 759 h 759"/>
              <a:gd name="connsiteX86" fmla="*/ 727 w 758"/>
              <a:gd name="connsiteY86" fmla="*/ 759 h 759"/>
              <a:gd name="connsiteX87" fmla="*/ 711 w 758"/>
              <a:gd name="connsiteY87" fmla="*/ 759 h 759"/>
              <a:gd name="connsiteX88" fmla="*/ 695 w 758"/>
              <a:gd name="connsiteY88" fmla="*/ 753 h 759"/>
              <a:gd name="connsiteX89" fmla="*/ 674 w 758"/>
              <a:gd name="connsiteY89" fmla="*/ 753 h 759"/>
              <a:gd name="connsiteX90" fmla="*/ 653 w 758"/>
              <a:gd name="connsiteY90" fmla="*/ 748 h 759"/>
              <a:gd name="connsiteX91" fmla="*/ 632 w 758"/>
              <a:gd name="connsiteY91" fmla="*/ 743 h 759"/>
              <a:gd name="connsiteX92" fmla="*/ 622 w 758"/>
              <a:gd name="connsiteY92" fmla="*/ 738 h 759"/>
              <a:gd name="connsiteX93" fmla="*/ 611 w 758"/>
              <a:gd name="connsiteY93" fmla="*/ 732 h 759"/>
              <a:gd name="connsiteX94" fmla="*/ 595 w 758"/>
              <a:gd name="connsiteY94" fmla="*/ 727 h 759"/>
              <a:gd name="connsiteX95" fmla="*/ 585 w 758"/>
              <a:gd name="connsiteY95" fmla="*/ 722 h 759"/>
              <a:gd name="connsiteX96" fmla="*/ 569 w 758"/>
              <a:gd name="connsiteY96" fmla="*/ 717 h 759"/>
              <a:gd name="connsiteX97" fmla="*/ 553 w 758"/>
              <a:gd name="connsiteY97" fmla="*/ 706 h 759"/>
              <a:gd name="connsiteX98" fmla="*/ 543 w 758"/>
              <a:gd name="connsiteY98" fmla="*/ 696 h 759"/>
              <a:gd name="connsiteX99" fmla="*/ 527 w 758"/>
              <a:gd name="connsiteY99" fmla="*/ 685 h 759"/>
              <a:gd name="connsiteX100" fmla="*/ 495 w 758"/>
              <a:gd name="connsiteY100" fmla="*/ 659 h 759"/>
              <a:gd name="connsiteX101" fmla="*/ 469 w 758"/>
              <a:gd name="connsiteY101" fmla="*/ 632 h 759"/>
              <a:gd name="connsiteX102" fmla="*/ 458 w 758"/>
              <a:gd name="connsiteY102" fmla="*/ 622 h 759"/>
              <a:gd name="connsiteX103" fmla="*/ 448 w 758"/>
              <a:gd name="connsiteY103" fmla="*/ 606 h 759"/>
              <a:gd name="connsiteX104" fmla="*/ 437 w 758"/>
              <a:gd name="connsiteY104" fmla="*/ 590 h 759"/>
              <a:gd name="connsiteX105" fmla="*/ 427 w 758"/>
              <a:gd name="connsiteY105" fmla="*/ 574 h 759"/>
              <a:gd name="connsiteX106" fmla="*/ 421 w 758"/>
              <a:gd name="connsiteY106" fmla="*/ 559 h 759"/>
              <a:gd name="connsiteX107" fmla="*/ 411 w 758"/>
              <a:gd name="connsiteY107" fmla="*/ 543 h 759"/>
              <a:gd name="connsiteX108" fmla="*/ 406 w 758"/>
              <a:gd name="connsiteY108" fmla="*/ 527 h 759"/>
              <a:gd name="connsiteX109" fmla="*/ 395 w 758"/>
              <a:gd name="connsiteY109" fmla="*/ 511 h 759"/>
              <a:gd name="connsiteX110" fmla="*/ 390 w 758"/>
              <a:gd name="connsiteY110" fmla="*/ 501 h 759"/>
              <a:gd name="connsiteX111" fmla="*/ 390 w 758"/>
              <a:gd name="connsiteY111" fmla="*/ 485 h 759"/>
              <a:gd name="connsiteX112" fmla="*/ 385 w 758"/>
              <a:gd name="connsiteY112" fmla="*/ 469 h 759"/>
              <a:gd name="connsiteX113" fmla="*/ 385 w 758"/>
              <a:gd name="connsiteY113" fmla="*/ 453 h 759"/>
              <a:gd name="connsiteX114" fmla="*/ 379 w 758"/>
              <a:gd name="connsiteY114" fmla="*/ 422 h 759"/>
              <a:gd name="connsiteX115" fmla="*/ 374 w 758"/>
              <a:gd name="connsiteY115" fmla="*/ 385 h 759"/>
              <a:gd name="connsiteX116" fmla="*/ 390 w 758"/>
              <a:gd name="connsiteY116" fmla="*/ 100 h 759"/>
              <a:gd name="connsiteX117" fmla="*/ 390 w 758"/>
              <a:gd name="connsiteY117" fmla="*/ 90 h 759"/>
              <a:gd name="connsiteX118" fmla="*/ 390 w 758"/>
              <a:gd name="connsiteY118" fmla="*/ 85 h 759"/>
              <a:gd name="connsiteX119" fmla="*/ 390 w 758"/>
              <a:gd name="connsiteY119" fmla="*/ 79 h 759"/>
              <a:gd name="connsiteX120" fmla="*/ 385 w 758"/>
              <a:gd name="connsiteY120" fmla="*/ 74 h 759"/>
              <a:gd name="connsiteX121" fmla="*/ 385 w 758"/>
              <a:gd name="connsiteY121" fmla="*/ 74 h 759"/>
              <a:gd name="connsiteX122" fmla="*/ 379 w 758"/>
              <a:gd name="connsiteY122" fmla="*/ 74 h 759"/>
              <a:gd name="connsiteX123" fmla="*/ 374 w 758"/>
              <a:gd name="connsiteY123" fmla="*/ 74 h 759"/>
              <a:gd name="connsiteX124" fmla="*/ 363 w 758"/>
              <a:gd name="connsiteY124" fmla="*/ 79 h 759"/>
              <a:gd name="connsiteX125" fmla="*/ 353 w 758"/>
              <a:gd name="connsiteY125" fmla="*/ 79 h 759"/>
              <a:gd name="connsiteX126" fmla="*/ 337 w 758"/>
              <a:gd name="connsiteY126" fmla="*/ 85 h 759"/>
              <a:gd name="connsiteX127" fmla="*/ 321 w 758"/>
              <a:gd name="connsiteY127" fmla="*/ 90 h 759"/>
              <a:gd name="connsiteX128" fmla="*/ 305 w 758"/>
              <a:gd name="connsiteY128" fmla="*/ 95 h 759"/>
              <a:gd name="connsiteX129" fmla="*/ 269 w 758"/>
              <a:gd name="connsiteY129" fmla="*/ 106 h 759"/>
              <a:gd name="connsiteX130" fmla="*/ 232 w 758"/>
              <a:gd name="connsiteY130" fmla="*/ 116 h 759"/>
              <a:gd name="connsiteX131" fmla="*/ 195 w 758"/>
              <a:gd name="connsiteY131" fmla="*/ 127 h 759"/>
              <a:gd name="connsiteX132" fmla="*/ 158 w 758"/>
              <a:gd name="connsiteY132" fmla="*/ 137 h 759"/>
              <a:gd name="connsiteX133" fmla="*/ 137 w 758"/>
              <a:gd name="connsiteY133" fmla="*/ 142 h 759"/>
              <a:gd name="connsiteX134" fmla="*/ 121 w 758"/>
              <a:gd name="connsiteY134" fmla="*/ 142 h 759"/>
              <a:gd name="connsiteX135" fmla="*/ 105 w 758"/>
              <a:gd name="connsiteY135" fmla="*/ 148 h 759"/>
              <a:gd name="connsiteX136" fmla="*/ 95 w 758"/>
              <a:gd name="connsiteY136" fmla="*/ 148 h 759"/>
              <a:gd name="connsiteX137" fmla="*/ 84 w 758"/>
              <a:gd name="connsiteY137" fmla="*/ 153 h 759"/>
              <a:gd name="connsiteX138" fmla="*/ 74 w 758"/>
              <a:gd name="connsiteY138" fmla="*/ 153 h 759"/>
              <a:gd name="connsiteX139" fmla="*/ 68 w 758"/>
              <a:gd name="connsiteY139" fmla="*/ 153 h 759"/>
              <a:gd name="connsiteX140" fmla="*/ 63 w 758"/>
              <a:gd name="connsiteY140" fmla="*/ 153 h 759"/>
              <a:gd name="connsiteX141" fmla="*/ 53 w 758"/>
              <a:gd name="connsiteY141" fmla="*/ 153 h 759"/>
              <a:gd name="connsiteX142" fmla="*/ 42 w 758"/>
              <a:gd name="connsiteY142" fmla="*/ 148 h 759"/>
              <a:gd name="connsiteX143" fmla="*/ 32 w 758"/>
              <a:gd name="connsiteY143" fmla="*/ 142 h 759"/>
              <a:gd name="connsiteX144" fmla="*/ 26 w 758"/>
              <a:gd name="connsiteY144" fmla="*/ 137 h 759"/>
              <a:gd name="connsiteX145" fmla="*/ 16 w 758"/>
              <a:gd name="connsiteY145" fmla="*/ 127 h 759"/>
              <a:gd name="connsiteX146" fmla="*/ 11 w 758"/>
              <a:gd name="connsiteY146" fmla="*/ 121 h 759"/>
              <a:gd name="connsiteX147" fmla="*/ 5 w 758"/>
              <a:gd name="connsiteY147" fmla="*/ 116 h 759"/>
              <a:gd name="connsiteX148" fmla="*/ 0 w 758"/>
              <a:gd name="connsiteY148" fmla="*/ 116 h 759"/>
              <a:gd name="connsiteX149" fmla="*/ 5 w 758"/>
              <a:gd name="connsiteY149" fmla="*/ 111 h 759"/>
              <a:gd name="connsiteX150" fmla="*/ 5 w 758"/>
              <a:gd name="connsiteY150" fmla="*/ 111 h 759"/>
              <a:gd name="connsiteX151" fmla="*/ 11 w 758"/>
              <a:gd name="connsiteY151" fmla="*/ 111 h 759"/>
              <a:gd name="connsiteX152" fmla="*/ 16 w 758"/>
              <a:gd name="connsiteY152" fmla="*/ 106 h 759"/>
              <a:gd name="connsiteX153" fmla="*/ 21 w 758"/>
              <a:gd name="connsiteY153" fmla="*/ 106 h 759"/>
              <a:gd name="connsiteX154" fmla="*/ 32 w 758"/>
              <a:gd name="connsiteY154" fmla="*/ 106 h 759"/>
              <a:gd name="connsiteX155" fmla="*/ 42 w 758"/>
              <a:gd name="connsiteY155" fmla="*/ 106 h 759"/>
              <a:gd name="connsiteX156" fmla="*/ 53 w 758"/>
              <a:gd name="connsiteY156" fmla="*/ 100 h 759"/>
              <a:gd name="connsiteX157" fmla="*/ 79 w 758"/>
              <a:gd name="connsiteY157" fmla="*/ 100 h 759"/>
              <a:gd name="connsiteX158" fmla="*/ 111 w 758"/>
              <a:gd name="connsiteY158" fmla="*/ 95 h 759"/>
              <a:gd name="connsiteX159" fmla="*/ 126 w 758"/>
              <a:gd name="connsiteY159" fmla="*/ 95 h 759"/>
              <a:gd name="connsiteX160" fmla="*/ 142 w 758"/>
              <a:gd name="connsiteY160" fmla="*/ 90 h 759"/>
              <a:gd name="connsiteX161" fmla="*/ 163 w 758"/>
              <a:gd name="connsiteY161" fmla="*/ 85 h 759"/>
              <a:gd name="connsiteX162" fmla="*/ 184 w 758"/>
              <a:gd name="connsiteY162" fmla="*/ 85 h 759"/>
              <a:gd name="connsiteX163" fmla="*/ 221 w 758"/>
              <a:gd name="connsiteY163" fmla="*/ 74 h 759"/>
              <a:gd name="connsiteX164" fmla="*/ 258 w 758"/>
              <a:gd name="connsiteY164" fmla="*/ 69 h 759"/>
              <a:gd name="connsiteX165" fmla="*/ 290 w 758"/>
              <a:gd name="connsiteY165" fmla="*/ 58 h 759"/>
              <a:gd name="connsiteX166" fmla="*/ 321 w 758"/>
              <a:gd name="connsiteY166" fmla="*/ 48 h 759"/>
              <a:gd name="connsiteX167" fmla="*/ 337 w 758"/>
              <a:gd name="connsiteY167" fmla="*/ 42 h 759"/>
              <a:gd name="connsiteX168" fmla="*/ 353 w 758"/>
              <a:gd name="connsiteY168" fmla="*/ 37 h 759"/>
              <a:gd name="connsiteX169" fmla="*/ 363 w 758"/>
              <a:gd name="connsiteY169" fmla="*/ 37 h 759"/>
              <a:gd name="connsiteX170" fmla="*/ 374 w 758"/>
              <a:gd name="connsiteY170" fmla="*/ 32 h 759"/>
              <a:gd name="connsiteX171" fmla="*/ 379 w 758"/>
              <a:gd name="connsiteY171" fmla="*/ 27 h 759"/>
              <a:gd name="connsiteX172" fmla="*/ 385 w 758"/>
              <a:gd name="connsiteY172" fmla="*/ 21 h 759"/>
              <a:gd name="connsiteX173" fmla="*/ 390 w 758"/>
              <a:gd name="connsiteY173" fmla="*/ 16 h 759"/>
              <a:gd name="connsiteX174" fmla="*/ 395 w 758"/>
              <a:gd name="connsiteY174" fmla="*/ 11 h 759"/>
              <a:gd name="connsiteX175" fmla="*/ 400 w 758"/>
              <a:gd name="connsiteY175" fmla="*/ 6 h 759"/>
              <a:gd name="connsiteX176" fmla="*/ 406 w 758"/>
              <a:gd name="connsiteY176" fmla="*/ 0 h 759"/>
              <a:gd name="connsiteX177" fmla="*/ 411 w 758"/>
              <a:gd name="connsiteY177" fmla="*/ 0 h 759"/>
              <a:gd name="connsiteX178" fmla="*/ 416 w 758"/>
              <a:gd name="connsiteY178" fmla="*/ 0 h 759"/>
              <a:gd name="connsiteX179" fmla="*/ 416 w 758"/>
              <a:gd name="connsiteY17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37 w 758"/>
              <a:gd name="connsiteY21" fmla="*/ 158 h 759"/>
              <a:gd name="connsiteX22" fmla="*/ 421 w 758"/>
              <a:gd name="connsiteY22" fmla="*/ 369 h 759"/>
              <a:gd name="connsiteX23" fmla="*/ 427 w 758"/>
              <a:gd name="connsiteY23" fmla="*/ 411 h 759"/>
              <a:gd name="connsiteX24" fmla="*/ 427 w 758"/>
              <a:gd name="connsiteY24" fmla="*/ 437 h 759"/>
              <a:gd name="connsiteX25" fmla="*/ 432 w 758"/>
              <a:gd name="connsiteY25" fmla="*/ 464 h 759"/>
              <a:gd name="connsiteX26" fmla="*/ 442 w 758"/>
              <a:gd name="connsiteY26" fmla="*/ 490 h 759"/>
              <a:gd name="connsiteX27" fmla="*/ 448 w 758"/>
              <a:gd name="connsiteY27" fmla="*/ 506 h 759"/>
              <a:gd name="connsiteX28" fmla="*/ 453 w 758"/>
              <a:gd name="connsiteY28" fmla="*/ 516 h 759"/>
              <a:gd name="connsiteX29" fmla="*/ 469 w 758"/>
              <a:gd name="connsiteY29" fmla="*/ 543 h 759"/>
              <a:gd name="connsiteX30" fmla="*/ 485 w 758"/>
              <a:gd name="connsiteY30" fmla="*/ 564 h 759"/>
              <a:gd name="connsiteX31" fmla="*/ 500 w 758"/>
              <a:gd name="connsiteY31" fmla="*/ 585 h 759"/>
              <a:gd name="connsiteX32" fmla="*/ 511 w 758"/>
              <a:gd name="connsiteY32" fmla="*/ 595 h 759"/>
              <a:gd name="connsiteX33" fmla="*/ 521 w 758"/>
              <a:gd name="connsiteY33" fmla="*/ 601 h 759"/>
              <a:gd name="connsiteX34" fmla="*/ 543 w 758"/>
              <a:gd name="connsiteY34" fmla="*/ 622 h 759"/>
              <a:gd name="connsiteX35" fmla="*/ 564 w 758"/>
              <a:gd name="connsiteY35" fmla="*/ 632 h 759"/>
              <a:gd name="connsiteX36" fmla="*/ 585 w 758"/>
              <a:gd name="connsiteY36" fmla="*/ 648 h 759"/>
              <a:gd name="connsiteX37" fmla="*/ 611 w 758"/>
              <a:gd name="connsiteY37" fmla="*/ 659 h 759"/>
              <a:gd name="connsiteX38" fmla="*/ 622 w 758"/>
              <a:gd name="connsiteY38" fmla="*/ 664 h 759"/>
              <a:gd name="connsiteX39" fmla="*/ 632 w 758"/>
              <a:gd name="connsiteY39" fmla="*/ 669 h 759"/>
              <a:gd name="connsiteX40" fmla="*/ 643 w 758"/>
              <a:gd name="connsiteY40" fmla="*/ 669 h 759"/>
              <a:gd name="connsiteX41" fmla="*/ 653 w 758"/>
              <a:gd name="connsiteY41" fmla="*/ 674 h 759"/>
              <a:gd name="connsiteX42" fmla="*/ 658 w 758"/>
              <a:gd name="connsiteY42" fmla="*/ 674 h 759"/>
              <a:gd name="connsiteX43" fmla="*/ 664 w 758"/>
              <a:gd name="connsiteY43" fmla="*/ 674 h 759"/>
              <a:gd name="connsiteX44" fmla="*/ 674 w 758"/>
              <a:gd name="connsiteY44" fmla="*/ 674 h 759"/>
              <a:gd name="connsiteX45" fmla="*/ 679 w 758"/>
              <a:gd name="connsiteY45" fmla="*/ 669 h 759"/>
              <a:gd name="connsiteX46" fmla="*/ 679 w 758"/>
              <a:gd name="connsiteY46" fmla="*/ 664 h 759"/>
              <a:gd name="connsiteX47" fmla="*/ 685 w 758"/>
              <a:gd name="connsiteY47" fmla="*/ 659 h 759"/>
              <a:gd name="connsiteX48" fmla="*/ 690 w 758"/>
              <a:gd name="connsiteY48" fmla="*/ 653 h 759"/>
              <a:gd name="connsiteX49" fmla="*/ 690 w 758"/>
              <a:gd name="connsiteY49" fmla="*/ 643 h 759"/>
              <a:gd name="connsiteX50" fmla="*/ 695 w 758"/>
              <a:gd name="connsiteY50" fmla="*/ 627 h 759"/>
              <a:gd name="connsiteX51" fmla="*/ 701 w 758"/>
              <a:gd name="connsiteY51" fmla="*/ 611 h 759"/>
              <a:gd name="connsiteX52" fmla="*/ 706 w 758"/>
              <a:gd name="connsiteY52" fmla="*/ 595 h 759"/>
              <a:gd name="connsiteX53" fmla="*/ 706 w 758"/>
              <a:gd name="connsiteY53" fmla="*/ 580 h 759"/>
              <a:gd name="connsiteX54" fmla="*/ 711 w 758"/>
              <a:gd name="connsiteY54" fmla="*/ 564 h 759"/>
              <a:gd name="connsiteX55" fmla="*/ 716 w 758"/>
              <a:gd name="connsiteY55" fmla="*/ 553 h 759"/>
              <a:gd name="connsiteX56" fmla="*/ 722 w 758"/>
              <a:gd name="connsiteY56" fmla="*/ 543 h 759"/>
              <a:gd name="connsiteX57" fmla="*/ 722 w 758"/>
              <a:gd name="connsiteY57" fmla="*/ 538 h 759"/>
              <a:gd name="connsiteX58" fmla="*/ 727 w 758"/>
              <a:gd name="connsiteY58" fmla="*/ 527 h 759"/>
              <a:gd name="connsiteX59" fmla="*/ 727 w 758"/>
              <a:gd name="connsiteY59" fmla="*/ 527 h 759"/>
              <a:gd name="connsiteX60" fmla="*/ 732 w 758"/>
              <a:gd name="connsiteY60" fmla="*/ 527 h 759"/>
              <a:gd name="connsiteX61" fmla="*/ 732 w 758"/>
              <a:gd name="connsiteY61" fmla="*/ 527 h 759"/>
              <a:gd name="connsiteX62" fmla="*/ 732 w 758"/>
              <a:gd name="connsiteY62" fmla="*/ 532 h 759"/>
              <a:gd name="connsiteX63" fmla="*/ 732 w 758"/>
              <a:gd name="connsiteY63" fmla="*/ 538 h 759"/>
              <a:gd name="connsiteX64" fmla="*/ 737 w 758"/>
              <a:gd name="connsiteY64" fmla="*/ 543 h 759"/>
              <a:gd name="connsiteX65" fmla="*/ 737 w 758"/>
              <a:gd name="connsiteY65" fmla="*/ 559 h 759"/>
              <a:gd name="connsiteX66" fmla="*/ 737 w 758"/>
              <a:gd name="connsiteY66" fmla="*/ 569 h 759"/>
              <a:gd name="connsiteX67" fmla="*/ 737 w 758"/>
              <a:gd name="connsiteY67" fmla="*/ 585 h 759"/>
              <a:gd name="connsiteX68" fmla="*/ 737 w 758"/>
              <a:gd name="connsiteY68" fmla="*/ 601 h 759"/>
              <a:gd name="connsiteX69" fmla="*/ 737 w 758"/>
              <a:gd name="connsiteY69" fmla="*/ 622 h 759"/>
              <a:gd name="connsiteX70" fmla="*/ 737 w 758"/>
              <a:gd name="connsiteY70" fmla="*/ 638 h 759"/>
              <a:gd name="connsiteX71" fmla="*/ 737 w 758"/>
              <a:gd name="connsiteY71" fmla="*/ 653 h 759"/>
              <a:gd name="connsiteX72" fmla="*/ 743 w 758"/>
              <a:gd name="connsiteY72" fmla="*/ 669 h 759"/>
              <a:gd name="connsiteX73" fmla="*/ 743 w 758"/>
              <a:gd name="connsiteY73" fmla="*/ 685 h 759"/>
              <a:gd name="connsiteX74" fmla="*/ 748 w 758"/>
              <a:gd name="connsiteY74" fmla="*/ 696 h 759"/>
              <a:gd name="connsiteX75" fmla="*/ 748 w 758"/>
              <a:gd name="connsiteY75" fmla="*/ 706 h 759"/>
              <a:gd name="connsiteX76" fmla="*/ 753 w 758"/>
              <a:gd name="connsiteY76" fmla="*/ 717 h 759"/>
              <a:gd name="connsiteX77" fmla="*/ 753 w 758"/>
              <a:gd name="connsiteY77" fmla="*/ 722 h 759"/>
              <a:gd name="connsiteX78" fmla="*/ 758 w 758"/>
              <a:gd name="connsiteY78" fmla="*/ 732 h 759"/>
              <a:gd name="connsiteX79" fmla="*/ 758 w 758"/>
              <a:gd name="connsiteY79" fmla="*/ 738 h 759"/>
              <a:gd name="connsiteX80" fmla="*/ 758 w 758"/>
              <a:gd name="connsiteY80" fmla="*/ 743 h 759"/>
              <a:gd name="connsiteX81" fmla="*/ 758 w 758"/>
              <a:gd name="connsiteY81" fmla="*/ 748 h 759"/>
              <a:gd name="connsiteX82" fmla="*/ 753 w 758"/>
              <a:gd name="connsiteY82" fmla="*/ 753 h 759"/>
              <a:gd name="connsiteX83" fmla="*/ 748 w 758"/>
              <a:gd name="connsiteY83" fmla="*/ 759 h 759"/>
              <a:gd name="connsiteX84" fmla="*/ 737 w 758"/>
              <a:gd name="connsiteY84" fmla="*/ 759 h 759"/>
              <a:gd name="connsiteX85" fmla="*/ 727 w 758"/>
              <a:gd name="connsiteY85" fmla="*/ 759 h 759"/>
              <a:gd name="connsiteX86" fmla="*/ 711 w 758"/>
              <a:gd name="connsiteY86" fmla="*/ 759 h 759"/>
              <a:gd name="connsiteX87" fmla="*/ 695 w 758"/>
              <a:gd name="connsiteY87" fmla="*/ 753 h 759"/>
              <a:gd name="connsiteX88" fmla="*/ 674 w 758"/>
              <a:gd name="connsiteY88" fmla="*/ 753 h 759"/>
              <a:gd name="connsiteX89" fmla="*/ 653 w 758"/>
              <a:gd name="connsiteY89" fmla="*/ 748 h 759"/>
              <a:gd name="connsiteX90" fmla="*/ 632 w 758"/>
              <a:gd name="connsiteY90" fmla="*/ 743 h 759"/>
              <a:gd name="connsiteX91" fmla="*/ 622 w 758"/>
              <a:gd name="connsiteY91" fmla="*/ 738 h 759"/>
              <a:gd name="connsiteX92" fmla="*/ 611 w 758"/>
              <a:gd name="connsiteY92" fmla="*/ 732 h 759"/>
              <a:gd name="connsiteX93" fmla="*/ 595 w 758"/>
              <a:gd name="connsiteY93" fmla="*/ 727 h 759"/>
              <a:gd name="connsiteX94" fmla="*/ 585 w 758"/>
              <a:gd name="connsiteY94" fmla="*/ 722 h 759"/>
              <a:gd name="connsiteX95" fmla="*/ 569 w 758"/>
              <a:gd name="connsiteY95" fmla="*/ 717 h 759"/>
              <a:gd name="connsiteX96" fmla="*/ 553 w 758"/>
              <a:gd name="connsiteY96" fmla="*/ 706 h 759"/>
              <a:gd name="connsiteX97" fmla="*/ 543 w 758"/>
              <a:gd name="connsiteY97" fmla="*/ 696 h 759"/>
              <a:gd name="connsiteX98" fmla="*/ 527 w 758"/>
              <a:gd name="connsiteY98" fmla="*/ 685 h 759"/>
              <a:gd name="connsiteX99" fmla="*/ 495 w 758"/>
              <a:gd name="connsiteY99" fmla="*/ 659 h 759"/>
              <a:gd name="connsiteX100" fmla="*/ 469 w 758"/>
              <a:gd name="connsiteY100" fmla="*/ 632 h 759"/>
              <a:gd name="connsiteX101" fmla="*/ 458 w 758"/>
              <a:gd name="connsiteY101" fmla="*/ 622 h 759"/>
              <a:gd name="connsiteX102" fmla="*/ 448 w 758"/>
              <a:gd name="connsiteY102" fmla="*/ 606 h 759"/>
              <a:gd name="connsiteX103" fmla="*/ 437 w 758"/>
              <a:gd name="connsiteY103" fmla="*/ 590 h 759"/>
              <a:gd name="connsiteX104" fmla="*/ 427 w 758"/>
              <a:gd name="connsiteY104" fmla="*/ 574 h 759"/>
              <a:gd name="connsiteX105" fmla="*/ 421 w 758"/>
              <a:gd name="connsiteY105" fmla="*/ 559 h 759"/>
              <a:gd name="connsiteX106" fmla="*/ 411 w 758"/>
              <a:gd name="connsiteY106" fmla="*/ 543 h 759"/>
              <a:gd name="connsiteX107" fmla="*/ 406 w 758"/>
              <a:gd name="connsiteY107" fmla="*/ 527 h 759"/>
              <a:gd name="connsiteX108" fmla="*/ 395 w 758"/>
              <a:gd name="connsiteY108" fmla="*/ 511 h 759"/>
              <a:gd name="connsiteX109" fmla="*/ 390 w 758"/>
              <a:gd name="connsiteY109" fmla="*/ 501 h 759"/>
              <a:gd name="connsiteX110" fmla="*/ 390 w 758"/>
              <a:gd name="connsiteY110" fmla="*/ 485 h 759"/>
              <a:gd name="connsiteX111" fmla="*/ 385 w 758"/>
              <a:gd name="connsiteY111" fmla="*/ 469 h 759"/>
              <a:gd name="connsiteX112" fmla="*/ 385 w 758"/>
              <a:gd name="connsiteY112" fmla="*/ 453 h 759"/>
              <a:gd name="connsiteX113" fmla="*/ 379 w 758"/>
              <a:gd name="connsiteY113" fmla="*/ 422 h 759"/>
              <a:gd name="connsiteX114" fmla="*/ 374 w 758"/>
              <a:gd name="connsiteY114" fmla="*/ 385 h 759"/>
              <a:gd name="connsiteX115" fmla="*/ 390 w 758"/>
              <a:gd name="connsiteY115" fmla="*/ 100 h 759"/>
              <a:gd name="connsiteX116" fmla="*/ 390 w 758"/>
              <a:gd name="connsiteY116" fmla="*/ 90 h 759"/>
              <a:gd name="connsiteX117" fmla="*/ 390 w 758"/>
              <a:gd name="connsiteY117" fmla="*/ 85 h 759"/>
              <a:gd name="connsiteX118" fmla="*/ 390 w 758"/>
              <a:gd name="connsiteY118" fmla="*/ 79 h 759"/>
              <a:gd name="connsiteX119" fmla="*/ 385 w 758"/>
              <a:gd name="connsiteY119" fmla="*/ 74 h 759"/>
              <a:gd name="connsiteX120" fmla="*/ 385 w 758"/>
              <a:gd name="connsiteY120" fmla="*/ 74 h 759"/>
              <a:gd name="connsiteX121" fmla="*/ 379 w 758"/>
              <a:gd name="connsiteY121" fmla="*/ 74 h 759"/>
              <a:gd name="connsiteX122" fmla="*/ 374 w 758"/>
              <a:gd name="connsiteY122" fmla="*/ 74 h 759"/>
              <a:gd name="connsiteX123" fmla="*/ 363 w 758"/>
              <a:gd name="connsiteY123" fmla="*/ 79 h 759"/>
              <a:gd name="connsiteX124" fmla="*/ 353 w 758"/>
              <a:gd name="connsiteY124" fmla="*/ 79 h 759"/>
              <a:gd name="connsiteX125" fmla="*/ 337 w 758"/>
              <a:gd name="connsiteY125" fmla="*/ 85 h 759"/>
              <a:gd name="connsiteX126" fmla="*/ 321 w 758"/>
              <a:gd name="connsiteY126" fmla="*/ 90 h 759"/>
              <a:gd name="connsiteX127" fmla="*/ 305 w 758"/>
              <a:gd name="connsiteY127" fmla="*/ 95 h 759"/>
              <a:gd name="connsiteX128" fmla="*/ 269 w 758"/>
              <a:gd name="connsiteY128" fmla="*/ 106 h 759"/>
              <a:gd name="connsiteX129" fmla="*/ 232 w 758"/>
              <a:gd name="connsiteY129" fmla="*/ 116 h 759"/>
              <a:gd name="connsiteX130" fmla="*/ 195 w 758"/>
              <a:gd name="connsiteY130" fmla="*/ 127 h 759"/>
              <a:gd name="connsiteX131" fmla="*/ 158 w 758"/>
              <a:gd name="connsiteY131" fmla="*/ 137 h 759"/>
              <a:gd name="connsiteX132" fmla="*/ 137 w 758"/>
              <a:gd name="connsiteY132" fmla="*/ 142 h 759"/>
              <a:gd name="connsiteX133" fmla="*/ 121 w 758"/>
              <a:gd name="connsiteY133" fmla="*/ 142 h 759"/>
              <a:gd name="connsiteX134" fmla="*/ 105 w 758"/>
              <a:gd name="connsiteY134" fmla="*/ 148 h 759"/>
              <a:gd name="connsiteX135" fmla="*/ 95 w 758"/>
              <a:gd name="connsiteY135" fmla="*/ 148 h 759"/>
              <a:gd name="connsiteX136" fmla="*/ 84 w 758"/>
              <a:gd name="connsiteY136" fmla="*/ 153 h 759"/>
              <a:gd name="connsiteX137" fmla="*/ 74 w 758"/>
              <a:gd name="connsiteY137" fmla="*/ 153 h 759"/>
              <a:gd name="connsiteX138" fmla="*/ 68 w 758"/>
              <a:gd name="connsiteY138" fmla="*/ 153 h 759"/>
              <a:gd name="connsiteX139" fmla="*/ 63 w 758"/>
              <a:gd name="connsiteY139" fmla="*/ 153 h 759"/>
              <a:gd name="connsiteX140" fmla="*/ 53 w 758"/>
              <a:gd name="connsiteY140" fmla="*/ 153 h 759"/>
              <a:gd name="connsiteX141" fmla="*/ 42 w 758"/>
              <a:gd name="connsiteY141" fmla="*/ 148 h 759"/>
              <a:gd name="connsiteX142" fmla="*/ 32 w 758"/>
              <a:gd name="connsiteY142" fmla="*/ 142 h 759"/>
              <a:gd name="connsiteX143" fmla="*/ 26 w 758"/>
              <a:gd name="connsiteY143" fmla="*/ 137 h 759"/>
              <a:gd name="connsiteX144" fmla="*/ 16 w 758"/>
              <a:gd name="connsiteY144" fmla="*/ 127 h 759"/>
              <a:gd name="connsiteX145" fmla="*/ 11 w 758"/>
              <a:gd name="connsiteY145" fmla="*/ 121 h 759"/>
              <a:gd name="connsiteX146" fmla="*/ 5 w 758"/>
              <a:gd name="connsiteY146" fmla="*/ 116 h 759"/>
              <a:gd name="connsiteX147" fmla="*/ 0 w 758"/>
              <a:gd name="connsiteY147" fmla="*/ 116 h 759"/>
              <a:gd name="connsiteX148" fmla="*/ 5 w 758"/>
              <a:gd name="connsiteY148" fmla="*/ 111 h 759"/>
              <a:gd name="connsiteX149" fmla="*/ 5 w 758"/>
              <a:gd name="connsiteY149" fmla="*/ 111 h 759"/>
              <a:gd name="connsiteX150" fmla="*/ 11 w 758"/>
              <a:gd name="connsiteY150" fmla="*/ 111 h 759"/>
              <a:gd name="connsiteX151" fmla="*/ 16 w 758"/>
              <a:gd name="connsiteY151" fmla="*/ 106 h 759"/>
              <a:gd name="connsiteX152" fmla="*/ 21 w 758"/>
              <a:gd name="connsiteY152" fmla="*/ 106 h 759"/>
              <a:gd name="connsiteX153" fmla="*/ 32 w 758"/>
              <a:gd name="connsiteY153" fmla="*/ 106 h 759"/>
              <a:gd name="connsiteX154" fmla="*/ 42 w 758"/>
              <a:gd name="connsiteY154" fmla="*/ 106 h 759"/>
              <a:gd name="connsiteX155" fmla="*/ 53 w 758"/>
              <a:gd name="connsiteY155" fmla="*/ 100 h 759"/>
              <a:gd name="connsiteX156" fmla="*/ 79 w 758"/>
              <a:gd name="connsiteY156" fmla="*/ 100 h 759"/>
              <a:gd name="connsiteX157" fmla="*/ 111 w 758"/>
              <a:gd name="connsiteY157" fmla="*/ 95 h 759"/>
              <a:gd name="connsiteX158" fmla="*/ 126 w 758"/>
              <a:gd name="connsiteY158" fmla="*/ 95 h 759"/>
              <a:gd name="connsiteX159" fmla="*/ 142 w 758"/>
              <a:gd name="connsiteY159" fmla="*/ 90 h 759"/>
              <a:gd name="connsiteX160" fmla="*/ 163 w 758"/>
              <a:gd name="connsiteY160" fmla="*/ 85 h 759"/>
              <a:gd name="connsiteX161" fmla="*/ 184 w 758"/>
              <a:gd name="connsiteY161" fmla="*/ 85 h 759"/>
              <a:gd name="connsiteX162" fmla="*/ 221 w 758"/>
              <a:gd name="connsiteY162" fmla="*/ 74 h 759"/>
              <a:gd name="connsiteX163" fmla="*/ 258 w 758"/>
              <a:gd name="connsiteY163" fmla="*/ 69 h 759"/>
              <a:gd name="connsiteX164" fmla="*/ 290 w 758"/>
              <a:gd name="connsiteY164" fmla="*/ 58 h 759"/>
              <a:gd name="connsiteX165" fmla="*/ 321 w 758"/>
              <a:gd name="connsiteY165" fmla="*/ 48 h 759"/>
              <a:gd name="connsiteX166" fmla="*/ 337 w 758"/>
              <a:gd name="connsiteY166" fmla="*/ 42 h 759"/>
              <a:gd name="connsiteX167" fmla="*/ 353 w 758"/>
              <a:gd name="connsiteY167" fmla="*/ 37 h 759"/>
              <a:gd name="connsiteX168" fmla="*/ 363 w 758"/>
              <a:gd name="connsiteY168" fmla="*/ 37 h 759"/>
              <a:gd name="connsiteX169" fmla="*/ 374 w 758"/>
              <a:gd name="connsiteY169" fmla="*/ 32 h 759"/>
              <a:gd name="connsiteX170" fmla="*/ 379 w 758"/>
              <a:gd name="connsiteY170" fmla="*/ 27 h 759"/>
              <a:gd name="connsiteX171" fmla="*/ 385 w 758"/>
              <a:gd name="connsiteY171" fmla="*/ 21 h 759"/>
              <a:gd name="connsiteX172" fmla="*/ 390 w 758"/>
              <a:gd name="connsiteY172" fmla="*/ 16 h 759"/>
              <a:gd name="connsiteX173" fmla="*/ 395 w 758"/>
              <a:gd name="connsiteY173" fmla="*/ 11 h 759"/>
              <a:gd name="connsiteX174" fmla="*/ 400 w 758"/>
              <a:gd name="connsiteY174" fmla="*/ 6 h 759"/>
              <a:gd name="connsiteX175" fmla="*/ 406 w 758"/>
              <a:gd name="connsiteY175" fmla="*/ 0 h 759"/>
              <a:gd name="connsiteX176" fmla="*/ 411 w 758"/>
              <a:gd name="connsiteY176" fmla="*/ 0 h 759"/>
              <a:gd name="connsiteX177" fmla="*/ 416 w 758"/>
              <a:gd name="connsiteY177" fmla="*/ 0 h 759"/>
              <a:gd name="connsiteX178" fmla="*/ 416 w 758"/>
              <a:gd name="connsiteY17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42 w 758"/>
              <a:gd name="connsiteY20" fmla="*/ 137 h 759"/>
              <a:gd name="connsiteX21" fmla="*/ 421 w 758"/>
              <a:gd name="connsiteY21" fmla="*/ 369 h 759"/>
              <a:gd name="connsiteX22" fmla="*/ 427 w 758"/>
              <a:gd name="connsiteY22" fmla="*/ 411 h 759"/>
              <a:gd name="connsiteX23" fmla="*/ 427 w 758"/>
              <a:gd name="connsiteY23" fmla="*/ 437 h 759"/>
              <a:gd name="connsiteX24" fmla="*/ 432 w 758"/>
              <a:gd name="connsiteY24" fmla="*/ 464 h 759"/>
              <a:gd name="connsiteX25" fmla="*/ 442 w 758"/>
              <a:gd name="connsiteY25" fmla="*/ 490 h 759"/>
              <a:gd name="connsiteX26" fmla="*/ 448 w 758"/>
              <a:gd name="connsiteY26" fmla="*/ 506 h 759"/>
              <a:gd name="connsiteX27" fmla="*/ 453 w 758"/>
              <a:gd name="connsiteY27" fmla="*/ 516 h 759"/>
              <a:gd name="connsiteX28" fmla="*/ 469 w 758"/>
              <a:gd name="connsiteY28" fmla="*/ 543 h 759"/>
              <a:gd name="connsiteX29" fmla="*/ 485 w 758"/>
              <a:gd name="connsiteY29" fmla="*/ 564 h 759"/>
              <a:gd name="connsiteX30" fmla="*/ 500 w 758"/>
              <a:gd name="connsiteY30" fmla="*/ 585 h 759"/>
              <a:gd name="connsiteX31" fmla="*/ 511 w 758"/>
              <a:gd name="connsiteY31" fmla="*/ 595 h 759"/>
              <a:gd name="connsiteX32" fmla="*/ 521 w 758"/>
              <a:gd name="connsiteY32" fmla="*/ 601 h 759"/>
              <a:gd name="connsiteX33" fmla="*/ 543 w 758"/>
              <a:gd name="connsiteY33" fmla="*/ 622 h 759"/>
              <a:gd name="connsiteX34" fmla="*/ 564 w 758"/>
              <a:gd name="connsiteY34" fmla="*/ 632 h 759"/>
              <a:gd name="connsiteX35" fmla="*/ 585 w 758"/>
              <a:gd name="connsiteY35" fmla="*/ 648 h 759"/>
              <a:gd name="connsiteX36" fmla="*/ 611 w 758"/>
              <a:gd name="connsiteY36" fmla="*/ 659 h 759"/>
              <a:gd name="connsiteX37" fmla="*/ 622 w 758"/>
              <a:gd name="connsiteY37" fmla="*/ 664 h 759"/>
              <a:gd name="connsiteX38" fmla="*/ 632 w 758"/>
              <a:gd name="connsiteY38" fmla="*/ 669 h 759"/>
              <a:gd name="connsiteX39" fmla="*/ 643 w 758"/>
              <a:gd name="connsiteY39" fmla="*/ 669 h 759"/>
              <a:gd name="connsiteX40" fmla="*/ 653 w 758"/>
              <a:gd name="connsiteY40" fmla="*/ 674 h 759"/>
              <a:gd name="connsiteX41" fmla="*/ 658 w 758"/>
              <a:gd name="connsiteY41" fmla="*/ 674 h 759"/>
              <a:gd name="connsiteX42" fmla="*/ 664 w 758"/>
              <a:gd name="connsiteY42" fmla="*/ 674 h 759"/>
              <a:gd name="connsiteX43" fmla="*/ 674 w 758"/>
              <a:gd name="connsiteY43" fmla="*/ 674 h 759"/>
              <a:gd name="connsiteX44" fmla="*/ 679 w 758"/>
              <a:gd name="connsiteY44" fmla="*/ 669 h 759"/>
              <a:gd name="connsiteX45" fmla="*/ 679 w 758"/>
              <a:gd name="connsiteY45" fmla="*/ 664 h 759"/>
              <a:gd name="connsiteX46" fmla="*/ 685 w 758"/>
              <a:gd name="connsiteY46" fmla="*/ 659 h 759"/>
              <a:gd name="connsiteX47" fmla="*/ 690 w 758"/>
              <a:gd name="connsiteY47" fmla="*/ 653 h 759"/>
              <a:gd name="connsiteX48" fmla="*/ 690 w 758"/>
              <a:gd name="connsiteY48" fmla="*/ 643 h 759"/>
              <a:gd name="connsiteX49" fmla="*/ 695 w 758"/>
              <a:gd name="connsiteY49" fmla="*/ 627 h 759"/>
              <a:gd name="connsiteX50" fmla="*/ 701 w 758"/>
              <a:gd name="connsiteY50" fmla="*/ 611 h 759"/>
              <a:gd name="connsiteX51" fmla="*/ 706 w 758"/>
              <a:gd name="connsiteY51" fmla="*/ 595 h 759"/>
              <a:gd name="connsiteX52" fmla="*/ 706 w 758"/>
              <a:gd name="connsiteY52" fmla="*/ 580 h 759"/>
              <a:gd name="connsiteX53" fmla="*/ 711 w 758"/>
              <a:gd name="connsiteY53" fmla="*/ 564 h 759"/>
              <a:gd name="connsiteX54" fmla="*/ 716 w 758"/>
              <a:gd name="connsiteY54" fmla="*/ 553 h 759"/>
              <a:gd name="connsiteX55" fmla="*/ 722 w 758"/>
              <a:gd name="connsiteY55" fmla="*/ 543 h 759"/>
              <a:gd name="connsiteX56" fmla="*/ 722 w 758"/>
              <a:gd name="connsiteY56" fmla="*/ 538 h 759"/>
              <a:gd name="connsiteX57" fmla="*/ 727 w 758"/>
              <a:gd name="connsiteY57" fmla="*/ 527 h 759"/>
              <a:gd name="connsiteX58" fmla="*/ 727 w 758"/>
              <a:gd name="connsiteY58" fmla="*/ 527 h 759"/>
              <a:gd name="connsiteX59" fmla="*/ 732 w 758"/>
              <a:gd name="connsiteY59" fmla="*/ 527 h 759"/>
              <a:gd name="connsiteX60" fmla="*/ 732 w 758"/>
              <a:gd name="connsiteY60" fmla="*/ 527 h 759"/>
              <a:gd name="connsiteX61" fmla="*/ 732 w 758"/>
              <a:gd name="connsiteY61" fmla="*/ 532 h 759"/>
              <a:gd name="connsiteX62" fmla="*/ 732 w 758"/>
              <a:gd name="connsiteY62" fmla="*/ 538 h 759"/>
              <a:gd name="connsiteX63" fmla="*/ 737 w 758"/>
              <a:gd name="connsiteY63" fmla="*/ 543 h 759"/>
              <a:gd name="connsiteX64" fmla="*/ 737 w 758"/>
              <a:gd name="connsiteY64" fmla="*/ 559 h 759"/>
              <a:gd name="connsiteX65" fmla="*/ 737 w 758"/>
              <a:gd name="connsiteY65" fmla="*/ 569 h 759"/>
              <a:gd name="connsiteX66" fmla="*/ 737 w 758"/>
              <a:gd name="connsiteY66" fmla="*/ 585 h 759"/>
              <a:gd name="connsiteX67" fmla="*/ 737 w 758"/>
              <a:gd name="connsiteY67" fmla="*/ 601 h 759"/>
              <a:gd name="connsiteX68" fmla="*/ 737 w 758"/>
              <a:gd name="connsiteY68" fmla="*/ 622 h 759"/>
              <a:gd name="connsiteX69" fmla="*/ 737 w 758"/>
              <a:gd name="connsiteY69" fmla="*/ 638 h 759"/>
              <a:gd name="connsiteX70" fmla="*/ 737 w 758"/>
              <a:gd name="connsiteY70" fmla="*/ 653 h 759"/>
              <a:gd name="connsiteX71" fmla="*/ 743 w 758"/>
              <a:gd name="connsiteY71" fmla="*/ 669 h 759"/>
              <a:gd name="connsiteX72" fmla="*/ 743 w 758"/>
              <a:gd name="connsiteY72" fmla="*/ 685 h 759"/>
              <a:gd name="connsiteX73" fmla="*/ 748 w 758"/>
              <a:gd name="connsiteY73" fmla="*/ 696 h 759"/>
              <a:gd name="connsiteX74" fmla="*/ 748 w 758"/>
              <a:gd name="connsiteY74" fmla="*/ 706 h 759"/>
              <a:gd name="connsiteX75" fmla="*/ 753 w 758"/>
              <a:gd name="connsiteY75" fmla="*/ 717 h 759"/>
              <a:gd name="connsiteX76" fmla="*/ 753 w 758"/>
              <a:gd name="connsiteY76" fmla="*/ 722 h 759"/>
              <a:gd name="connsiteX77" fmla="*/ 758 w 758"/>
              <a:gd name="connsiteY77" fmla="*/ 732 h 759"/>
              <a:gd name="connsiteX78" fmla="*/ 758 w 758"/>
              <a:gd name="connsiteY78" fmla="*/ 738 h 759"/>
              <a:gd name="connsiteX79" fmla="*/ 758 w 758"/>
              <a:gd name="connsiteY79" fmla="*/ 743 h 759"/>
              <a:gd name="connsiteX80" fmla="*/ 758 w 758"/>
              <a:gd name="connsiteY80" fmla="*/ 748 h 759"/>
              <a:gd name="connsiteX81" fmla="*/ 753 w 758"/>
              <a:gd name="connsiteY81" fmla="*/ 753 h 759"/>
              <a:gd name="connsiteX82" fmla="*/ 748 w 758"/>
              <a:gd name="connsiteY82" fmla="*/ 759 h 759"/>
              <a:gd name="connsiteX83" fmla="*/ 737 w 758"/>
              <a:gd name="connsiteY83" fmla="*/ 759 h 759"/>
              <a:gd name="connsiteX84" fmla="*/ 727 w 758"/>
              <a:gd name="connsiteY84" fmla="*/ 759 h 759"/>
              <a:gd name="connsiteX85" fmla="*/ 711 w 758"/>
              <a:gd name="connsiteY85" fmla="*/ 759 h 759"/>
              <a:gd name="connsiteX86" fmla="*/ 695 w 758"/>
              <a:gd name="connsiteY86" fmla="*/ 753 h 759"/>
              <a:gd name="connsiteX87" fmla="*/ 674 w 758"/>
              <a:gd name="connsiteY87" fmla="*/ 753 h 759"/>
              <a:gd name="connsiteX88" fmla="*/ 653 w 758"/>
              <a:gd name="connsiteY88" fmla="*/ 748 h 759"/>
              <a:gd name="connsiteX89" fmla="*/ 632 w 758"/>
              <a:gd name="connsiteY89" fmla="*/ 743 h 759"/>
              <a:gd name="connsiteX90" fmla="*/ 622 w 758"/>
              <a:gd name="connsiteY90" fmla="*/ 738 h 759"/>
              <a:gd name="connsiteX91" fmla="*/ 611 w 758"/>
              <a:gd name="connsiteY91" fmla="*/ 732 h 759"/>
              <a:gd name="connsiteX92" fmla="*/ 595 w 758"/>
              <a:gd name="connsiteY92" fmla="*/ 727 h 759"/>
              <a:gd name="connsiteX93" fmla="*/ 585 w 758"/>
              <a:gd name="connsiteY93" fmla="*/ 722 h 759"/>
              <a:gd name="connsiteX94" fmla="*/ 569 w 758"/>
              <a:gd name="connsiteY94" fmla="*/ 717 h 759"/>
              <a:gd name="connsiteX95" fmla="*/ 553 w 758"/>
              <a:gd name="connsiteY95" fmla="*/ 706 h 759"/>
              <a:gd name="connsiteX96" fmla="*/ 543 w 758"/>
              <a:gd name="connsiteY96" fmla="*/ 696 h 759"/>
              <a:gd name="connsiteX97" fmla="*/ 527 w 758"/>
              <a:gd name="connsiteY97" fmla="*/ 685 h 759"/>
              <a:gd name="connsiteX98" fmla="*/ 495 w 758"/>
              <a:gd name="connsiteY98" fmla="*/ 659 h 759"/>
              <a:gd name="connsiteX99" fmla="*/ 469 w 758"/>
              <a:gd name="connsiteY99" fmla="*/ 632 h 759"/>
              <a:gd name="connsiteX100" fmla="*/ 458 w 758"/>
              <a:gd name="connsiteY100" fmla="*/ 622 h 759"/>
              <a:gd name="connsiteX101" fmla="*/ 448 w 758"/>
              <a:gd name="connsiteY101" fmla="*/ 606 h 759"/>
              <a:gd name="connsiteX102" fmla="*/ 437 w 758"/>
              <a:gd name="connsiteY102" fmla="*/ 590 h 759"/>
              <a:gd name="connsiteX103" fmla="*/ 427 w 758"/>
              <a:gd name="connsiteY103" fmla="*/ 574 h 759"/>
              <a:gd name="connsiteX104" fmla="*/ 421 w 758"/>
              <a:gd name="connsiteY104" fmla="*/ 559 h 759"/>
              <a:gd name="connsiteX105" fmla="*/ 411 w 758"/>
              <a:gd name="connsiteY105" fmla="*/ 543 h 759"/>
              <a:gd name="connsiteX106" fmla="*/ 406 w 758"/>
              <a:gd name="connsiteY106" fmla="*/ 527 h 759"/>
              <a:gd name="connsiteX107" fmla="*/ 395 w 758"/>
              <a:gd name="connsiteY107" fmla="*/ 511 h 759"/>
              <a:gd name="connsiteX108" fmla="*/ 390 w 758"/>
              <a:gd name="connsiteY108" fmla="*/ 501 h 759"/>
              <a:gd name="connsiteX109" fmla="*/ 390 w 758"/>
              <a:gd name="connsiteY109" fmla="*/ 485 h 759"/>
              <a:gd name="connsiteX110" fmla="*/ 385 w 758"/>
              <a:gd name="connsiteY110" fmla="*/ 469 h 759"/>
              <a:gd name="connsiteX111" fmla="*/ 385 w 758"/>
              <a:gd name="connsiteY111" fmla="*/ 453 h 759"/>
              <a:gd name="connsiteX112" fmla="*/ 379 w 758"/>
              <a:gd name="connsiteY112" fmla="*/ 422 h 759"/>
              <a:gd name="connsiteX113" fmla="*/ 374 w 758"/>
              <a:gd name="connsiteY113" fmla="*/ 385 h 759"/>
              <a:gd name="connsiteX114" fmla="*/ 390 w 758"/>
              <a:gd name="connsiteY114" fmla="*/ 100 h 759"/>
              <a:gd name="connsiteX115" fmla="*/ 390 w 758"/>
              <a:gd name="connsiteY115" fmla="*/ 90 h 759"/>
              <a:gd name="connsiteX116" fmla="*/ 390 w 758"/>
              <a:gd name="connsiteY116" fmla="*/ 85 h 759"/>
              <a:gd name="connsiteX117" fmla="*/ 390 w 758"/>
              <a:gd name="connsiteY117" fmla="*/ 79 h 759"/>
              <a:gd name="connsiteX118" fmla="*/ 385 w 758"/>
              <a:gd name="connsiteY118" fmla="*/ 74 h 759"/>
              <a:gd name="connsiteX119" fmla="*/ 385 w 758"/>
              <a:gd name="connsiteY119" fmla="*/ 74 h 759"/>
              <a:gd name="connsiteX120" fmla="*/ 379 w 758"/>
              <a:gd name="connsiteY120" fmla="*/ 74 h 759"/>
              <a:gd name="connsiteX121" fmla="*/ 374 w 758"/>
              <a:gd name="connsiteY121" fmla="*/ 74 h 759"/>
              <a:gd name="connsiteX122" fmla="*/ 363 w 758"/>
              <a:gd name="connsiteY122" fmla="*/ 79 h 759"/>
              <a:gd name="connsiteX123" fmla="*/ 353 w 758"/>
              <a:gd name="connsiteY123" fmla="*/ 79 h 759"/>
              <a:gd name="connsiteX124" fmla="*/ 337 w 758"/>
              <a:gd name="connsiteY124" fmla="*/ 85 h 759"/>
              <a:gd name="connsiteX125" fmla="*/ 321 w 758"/>
              <a:gd name="connsiteY125" fmla="*/ 90 h 759"/>
              <a:gd name="connsiteX126" fmla="*/ 305 w 758"/>
              <a:gd name="connsiteY126" fmla="*/ 95 h 759"/>
              <a:gd name="connsiteX127" fmla="*/ 269 w 758"/>
              <a:gd name="connsiteY127" fmla="*/ 106 h 759"/>
              <a:gd name="connsiteX128" fmla="*/ 232 w 758"/>
              <a:gd name="connsiteY128" fmla="*/ 116 h 759"/>
              <a:gd name="connsiteX129" fmla="*/ 195 w 758"/>
              <a:gd name="connsiteY129" fmla="*/ 127 h 759"/>
              <a:gd name="connsiteX130" fmla="*/ 158 w 758"/>
              <a:gd name="connsiteY130" fmla="*/ 137 h 759"/>
              <a:gd name="connsiteX131" fmla="*/ 137 w 758"/>
              <a:gd name="connsiteY131" fmla="*/ 142 h 759"/>
              <a:gd name="connsiteX132" fmla="*/ 121 w 758"/>
              <a:gd name="connsiteY132" fmla="*/ 142 h 759"/>
              <a:gd name="connsiteX133" fmla="*/ 105 w 758"/>
              <a:gd name="connsiteY133" fmla="*/ 148 h 759"/>
              <a:gd name="connsiteX134" fmla="*/ 95 w 758"/>
              <a:gd name="connsiteY134" fmla="*/ 148 h 759"/>
              <a:gd name="connsiteX135" fmla="*/ 84 w 758"/>
              <a:gd name="connsiteY135" fmla="*/ 153 h 759"/>
              <a:gd name="connsiteX136" fmla="*/ 74 w 758"/>
              <a:gd name="connsiteY136" fmla="*/ 153 h 759"/>
              <a:gd name="connsiteX137" fmla="*/ 68 w 758"/>
              <a:gd name="connsiteY137" fmla="*/ 153 h 759"/>
              <a:gd name="connsiteX138" fmla="*/ 63 w 758"/>
              <a:gd name="connsiteY138" fmla="*/ 153 h 759"/>
              <a:gd name="connsiteX139" fmla="*/ 53 w 758"/>
              <a:gd name="connsiteY139" fmla="*/ 153 h 759"/>
              <a:gd name="connsiteX140" fmla="*/ 42 w 758"/>
              <a:gd name="connsiteY140" fmla="*/ 148 h 759"/>
              <a:gd name="connsiteX141" fmla="*/ 32 w 758"/>
              <a:gd name="connsiteY141" fmla="*/ 142 h 759"/>
              <a:gd name="connsiteX142" fmla="*/ 26 w 758"/>
              <a:gd name="connsiteY142" fmla="*/ 137 h 759"/>
              <a:gd name="connsiteX143" fmla="*/ 16 w 758"/>
              <a:gd name="connsiteY143" fmla="*/ 127 h 759"/>
              <a:gd name="connsiteX144" fmla="*/ 11 w 758"/>
              <a:gd name="connsiteY144" fmla="*/ 121 h 759"/>
              <a:gd name="connsiteX145" fmla="*/ 5 w 758"/>
              <a:gd name="connsiteY145" fmla="*/ 116 h 759"/>
              <a:gd name="connsiteX146" fmla="*/ 0 w 758"/>
              <a:gd name="connsiteY146" fmla="*/ 116 h 759"/>
              <a:gd name="connsiteX147" fmla="*/ 5 w 758"/>
              <a:gd name="connsiteY147" fmla="*/ 111 h 759"/>
              <a:gd name="connsiteX148" fmla="*/ 5 w 758"/>
              <a:gd name="connsiteY148" fmla="*/ 111 h 759"/>
              <a:gd name="connsiteX149" fmla="*/ 11 w 758"/>
              <a:gd name="connsiteY149" fmla="*/ 111 h 759"/>
              <a:gd name="connsiteX150" fmla="*/ 16 w 758"/>
              <a:gd name="connsiteY150" fmla="*/ 106 h 759"/>
              <a:gd name="connsiteX151" fmla="*/ 21 w 758"/>
              <a:gd name="connsiteY151" fmla="*/ 106 h 759"/>
              <a:gd name="connsiteX152" fmla="*/ 32 w 758"/>
              <a:gd name="connsiteY152" fmla="*/ 106 h 759"/>
              <a:gd name="connsiteX153" fmla="*/ 42 w 758"/>
              <a:gd name="connsiteY153" fmla="*/ 106 h 759"/>
              <a:gd name="connsiteX154" fmla="*/ 53 w 758"/>
              <a:gd name="connsiteY154" fmla="*/ 100 h 759"/>
              <a:gd name="connsiteX155" fmla="*/ 79 w 758"/>
              <a:gd name="connsiteY155" fmla="*/ 100 h 759"/>
              <a:gd name="connsiteX156" fmla="*/ 111 w 758"/>
              <a:gd name="connsiteY156" fmla="*/ 95 h 759"/>
              <a:gd name="connsiteX157" fmla="*/ 126 w 758"/>
              <a:gd name="connsiteY157" fmla="*/ 95 h 759"/>
              <a:gd name="connsiteX158" fmla="*/ 142 w 758"/>
              <a:gd name="connsiteY158" fmla="*/ 90 h 759"/>
              <a:gd name="connsiteX159" fmla="*/ 163 w 758"/>
              <a:gd name="connsiteY159" fmla="*/ 85 h 759"/>
              <a:gd name="connsiteX160" fmla="*/ 184 w 758"/>
              <a:gd name="connsiteY160" fmla="*/ 85 h 759"/>
              <a:gd name="connsiteX161" fmla="*/ 221 w 758"/>
              <a:gd name="connsiteY161" fmla="*/ 74 h 759"/>
              <a:gd name="connsiteX162" fmla="*/ 258 w 758"/>
              <a:gd name="connsiteY162" fmla="*/ 69 h 759"/>
              <a:gd name="connsiteX163" fmla="*/ 290 w 758"/>
              <a:gd name="connsiteY163" fmla="*/ 58 h 759"/>
              <a:gd name="connsiteX164" fmla="*/ 321 w 758"/>
              <a:gd name="connsiteY164" fmla="*/ 48 h 759"/>
              <a:gd name="connsiteX165" fmla="*/ 337 w 758"/>
              <a:gd name="connsiteY165" fmla="*/ 42 h 759"/>
              <a:gd name="connsiteX166" fmla="*/ 353 w 758"/>
              <a:gd name="connsiteY166" fmla="*/ 37 h 759"/>
              <a:gd name="connsiteX167" fmla="*/ 363 w 758"/>
              <a:gd name="connsiteY167" fmla="*/ 37 h 759"/>
              <a:gd name="connsiteX168" fmla="*/ 374 w 758"/>
              <a:gd name="connsiteY168" fmla="*/ 32 h 759"/>
              <a:gd name="connsiteX169" fmla="*/ 379 w 758"/>
              <a:gd name="connsiteY169" fmla="*/ 27 h 759"/>
              <a:gd name="connsiteX170" fmla="*/ 385 w 758"/>
              <a:gd name="connsiteY170" fmla="*/ 21 h 759"/>
              <a:gd name="connsiteX171" fmla="*/ 390 w 758"/>
              <a:gd name="connsiteY171" fmla="*/ 16 h 759"/>
              <a:gd name="connsiteX172" fmla="*/ 395 w 758"/>
              <a:gd name="connsiteY172" fmla="*/ 11 h 759"/>
              <a:gd name="connsiteX173" fmla="*/ 400 w 758"/>
              <a:gd name="connsiteY173" fmla="*/ 6 h 759"/>
              <a:gd name="connsiteX174" fmla="*/ 406 w 758"/>
              <a:gd name="connsiteY174" fmla="*/ 0 h 759"/>
              <a:gd name="connsiteX175" fmla="*/ 411 w 758"/>
              <a:gd name="connsiteY175" fmla="*/ 0 h 759"/>
              <a:gd name="connsiteX176" fmla="*/ 416 w 758"/>
              <a:gd name="connsiteY176" fmla="*/ 0 h 759"/>
              <a:gd name="connsiteX177" fmla="*/ 416 w 758"/>
              <a:gd name="connsiteY17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48 w 758"/>
              <a:gd name="connsiteY19" fmla="*/ 116 h 759"/>
              <a:gd name="connsiteX20" fmla="*/ 421 w 758"/>
              <a:gd name="connsiteY20" fmla="*/ 369 h 759"/>
              <a:gd name="connsiteX21" fmla="*/ 427 w 758"/>
              <a:gd name="connsiteY21" fmla="*/ 411 h 759"/>
              <a:gd name="connsiteX22" fmla="*/ 427 w 758"/>
              <a:gd name="connsiteY22" fmla="*/ 437 h 759"/>
              <a:gd name="connsiteX23" fmla="*/ 432 w 758"/>
              <a:gd name="connsiteY23" fmla="*/ 464 h 759"/>
              <a:gd name="connsiteX24" fmla="*/ 442 w 758"/>
              <a:gd name="connsiteY24" fmla="*/ 490 h 759"/>
              <a:gd name="connsiteX25" fmla="*/ 448 w 758"/>
              <a:gd name="connsiteY25" fmla="*/ 506 h 759"/>
              <a:gd name="connsiteX26" fmla="*/ 453 w 758"/>
              <a:gd name="connsiteY26" fmla="*/ 516 h 759"/>
              <a:gd name="connsiteX27" fmla="*/ 469 w 758"/>
              <a:gd name="connsiteY27" fmla="*/ 543 h 759"/>
              <a:gd name="connsiteX28" fmla="*/ 485 w 758"/>
              <a:gd name="connsiteY28" fmla="*/ 564 h 759"/>
              <a:gd name="connsiteX29" fmla="*/ 500 w 758"/>
              <a:gd name="connsiteY29" fmla="*/ 585 h 759"/>
              <a:gd name="connsiteX30" fmla="*/ 511 w 758"/>
              <a:gd name="connsiteY30" fmla="*/ 595 h 759"/>
              <a:gd name="connsiteX31" fmla="*/ 521 w 758"/>
              <a:gd name="connsiteY31" fmla="*/ 601 h 759"/>
              <a:gd name="connsiteX32" fmla="*/ 543 w 758"/>
              <a:gd name="connsiteY32" fmla="*/ 622 h 759"/>
              <a:gd name="connsiteX33" fmla="*/ 564 w 758"/>
              <a:gd name="connsiteY33" fmla="*/ 632 h 759"/>
              <a:gd name="connsiteX34" fmla="*/ 585 w 758"/>
              <a:gd name="connsiteY34" fmla="*/ 648 h 759"/>
              <a:gd name="connsiteX35" fmla="*/ 611 w 758"/>
              <a:gd name="connsiteY35" fmla="*/ 659 h 759"/>
              <a:gd name="connsiteX36" fmla="*/ 622 w 758"/>
              <a:gd name="connsiteY36" fmla="*/ 664 h 759"/>
              <a:gd name="connsiteX37" fmla="*/ 632 w 758"/>
              <a:gd name="connsiteY37" fmla="*/ 669 h 759"/>
              <a:gd name="connsiteX38" fmla="*/ 643 w 758"/>
              <a:gd name="connsiteY38" fmla="*/ 669 h 759"/>
              <a:gd name="connsiteX39" fmla="*/ 653 w 758"/>
              <a:gd name="connsiteY39" fmla="*/ 674 h 759"/>
              <a:gd name="connsiteX40" fmla="*/ 658 w 758"/>
              <a:gd name="connsiteY40" fmla="*/ 674 h 759"/>
              <a:gd name="connsiteX41" fmla="*/ 664 w 758"/>
              <a:gd name="connsiteY41" fmla="*/ 674 h 759"/>
              <a:gd name="connsiteX42" fmla="*/ 674 w 758"/>
              <a:gd name="connsiteY42" fmla="*/ 674 h 759"/>
              <a:gd name="connsiteX43" fmla="*/ 679 w 758"/>
              <a:gd name="connsiteY43" fmla="*/ 669 h 759"/>
              <a:gd name="connsiteX44" fmla="*/ 679 w 758"/>
              <a:gd name="connsiteY44" fmla="*/ 664 h 759"/>
              <a:gd name="connsiteX45" fmla="*/ 685 w 758"/>
              <a:gd name="connsiteY45" fmla="*/ 659 h 759"/>
              <a:gd name="connsiteX46" fmla="*/ 690 w 758"/>
              <a:gd name="connsiteY46" fmla="*/ 653 h 759"/>
              <a:gd name="connsiteX47" fmla="*/ 690 w 758"/>
              <a:gd name="connsiteY47" fmla="*/ 643 h 759"/>
              <a:gd name="connsiteX48" fmla="*/ 695 w 758"/>
              <a:gd name="connsiteY48" fmla="*/ 627 h 759"/>
              <a:gd name="connsiteX49" fmla="*/ 701 w 758"/>
              <a:gd name="connsiteY49" fmla="*/ 611 h 759"/>
              <a:gd name="connsiteX50" fmla="*/ 706 w 758"/>
              <a:gd name="connsiteY50" fmla="*/ 595 h 759"/>
              <a:gd name="connsiteX51" fmla="*/ 706 w 758"/>
              <a:gd name="connsiteY51" fmla="*/ 580 h 759"/>
              <a:gd name="connsiteX52" fmla="*/ 711 w 758"/>
              <a:gd name="connsiteY52" fmla="*/ 564 h 759"/>
              <a:gd name="connsiteX53" fmla="*/ 716 w 758"/>
              <a:gd name="connsiteY53" fmla="*/ 553 h 759"/>
              <a:gd name="connsiteX54" fmla="*/ 722 w 758"/>
              <a:gd name="connsiteY54" fmla="*/ 543 h 759"/>
              <a:gd name="connsiteX55" fmla="*/ 722 w 758"/>
              <a:gd name="connsiteY55" fmla="*/ 538 h 759"/>
              <a:gd name="connsiteX56" fmla="*/ 727 w 758"/>
              <a:gd name="connsiteY56" fmla="*/ 527 h 759"/>
              <a:gd name="connsiteX57" fmla="*/ 727 w 758"/>
              <a:gd name="connsiteY57" fmla="*/ 527 h 759"/>
              <a:gd name="connsiteX58" fmla="*/ 732 w 758"/>
              <a:gd name="connsiteY58" fmla="*/ 527 h 759"/>
              <a:gd name="connsiteX59" fmla="*/ 732 w 758"/>
              <a:gd name="connsiteY59" fmla="*/ 527 h 759"/>
              <a:gd name="connsiteX60" fmla="*/ 732 w 758"/>
              <a:gd name="connsiteY60" fmla="*/ 532 h 759"/>
              <a:gd name="connsiteX61" fmla="*/ 732 w 758"/>
              <a:gd name="connsiteY61" fmla="*/ 538 h 759"/>
              <a:gd name="connsiteX62" fmla="*/ 737 w 758"/>
              <a:gd name="connsiteY62" fmla="*/ 543 h 759"/>
              <a:gd name="connsiteX63" fmla="*/ 737 w 758"/>
              <a:gd name="connsiteY63" fmla="*/ 559 h 759"/>
              <a:gd name="connsiteX64" fmla="*/ 737 w 758"/>
              <a:gd name="connsiteY64" fmla="*/ 569 h 759"/>
              <a:gd name="connsiteX65" fmla="*/ 737 w 758"/>
              <a:gd name="connsiteY65" fmla="*/ 585 h 759"/>
              <a:gd name="connsiteX66" fmla="*/ 737 w 758"/>
              <a:gd name="connsiteY66" fmla="*/ 601 h 759"/>
              <a:gd name="connsiteX67" fmla="*/ 737 w 758"/>
              <a:gd name="connsiteY67" fmla="*/ 622 h 759"/>
              <a:gd name="connsiteX68" fmla="*/ 737 w 758"/>
              <a:gd name="connsiteY68" fmla="*/ 638 h 759"/>
              <a:gd name="connsiteX69" fmla="*/ 737 w 758"/>
              <a:gd name="connsiteY69" fmla="*/ 653 h 759"/>
              <a:gd name="connsiteX70" fmla="*/ 743 w 758"/>
              <a:gd name="connsiteY70" fmla="*/ 669 h 759"/>
              <a:gd name="connsiteX71" fmla="*/ 743 w 758"/>
              <a:gd name="connsiteY71" fmla="*/ 685 h 759"/>
              <a:gd name="connsiteX72" fmla="*/ 748 w 758"/>
              <a:gd name="connsiteY72" fmla="*/ 696 h 759"/>
              <a:gd name="connsiteX73" fmla="*/ 748 w 758"/>
              <a:gd name="connsiteY73" fmla="*/ 706 h 759"/>
              <a:gd name="connsiteX74" fmla="*/ 753 w 758"/>
              <a:gd name="connsiteY74" fmla="*/ 717 h 759"/>
              <a:gd name="connsiteX75" fmla="*/ 753 w 758"/>
              <a:gd name="connsiteY75" fmla="*/ 722 h 759"/>
              <a:gd name="connsiteX76" fmla="*/ 758 w 758"/>
              <a:gd name="connsiteY76" fmla="*/ 732 h 759"/>
              <a:gd name="connsiteX77" fmla="*/ 758 w 758"/>
              <a:gd name="connsiteY77" fmla="*/ 738 h 759"/>
              <a:gd name="connsiteX78" fmla="*/ 758 w 758"/>
              <a:gd name="connsiteY78" fmla="*/ 743 h 759"/>
              <a:gd name="connsiteX79" fmla="*/ 758 w 758"/>
              <a:gd name="connsiteY79" fmla="*/ 748 h 759"/>
              <a:gd name="connsiteX80" fmla="*/ 753 w 758"/>
              <a:gd name="connsiteY80" fmla="*/ 753 h 759"/>
              <a:gd name="connsiteX81" fmla="*/ 748 w 758"/>
              <a:gd name="connsiteY81" fmla="*/ 759 h 759"/>
              <a:gd name="connsiteX82" fmla="*/ 737 w 758"/>
              <a:gd name="connsiteY82" fmla="*/ 759 h 759"/>
              <a:gd name="connsiteX83" fmla="*/ 727 w 758"/>
              <a:gd name="connsiteY83" fmla="*/ 759 h 759"/>
              <a:gd name="connsiteX84" fmla="*/ 711 w 758"/>
              <a:gd name="connsiteY84" fmla="*/ 759 h 759"/>
              <a:gd name="connsiteX85" fmla="*/ 695 w 758"/>
              <a:gd name="connsiteY85" fmla="*/ 753 h 759"/>
              <a:gd name="connsiteX86" fmla="*/ 674 w 758"/>
              <a:gd name="connsiteY86" fmla="*/ 753 h 759"/>
              <a:gd name="connsiteX87" fmla="*/ 653 w 758"/>
              <a:gd name="connsiteY87" fmla="*/ 748 h 759"/>
              <a:gd name="connsiteX88" fmla="*/ 632 w 758"/>
              <a:gd name="connsiteY88" fmla="*/ 743 h 759"/>
              <a:gd name="connsiteX89" fmla="*/ 622 w 758"/>
              <a:gd name="connsiteY89" fmla="*/ 738 h 759"/>
              <a:gd name="connsiteX90" fmla="*/ 611 w 758"/>
              <a:gd name="connsiteY90" fmla="*/ 732 h 759"/>
              <a:gd name="connsiteX91" fmla="*/ 595 w 758"/>
              <a:gd name="connsiteY91" fmla="*/ 727 h 759"/>
              <a:gd name="connsiteX92" fmla="*/ 585 w 758"/>
              <a:gd name="connsiteY92" fmla="*/ 722 h 759"/>
              <a:gd name="connsiteX93" fmla="*/ 569 w 758"/>
              <a:gd name="connsiteY93" fmla="*/ 717 h 759"/>
              <a:gd name="connsiteX94" fmla="*/ 553 w 758"/>
              <a:gd name="connsiteY94" fmla="*/ 706 h 759"/>
              <a:gd name="connsiteX95" fmla="*/ 543 w 758"/>
              <a:gd name="connsiteY95" fmla="*/ 696 h 759"/>
              <a:gd name="connsiteX96" fmla="*/ 527 w 758"/>
              <a:gd name="connsiteY96" fmla="*/ 685 h 759"/>
              <a:gd name="connsiteX97" fmla="*/ 495 w 758"/>
              <a:gd name="connsiteY97" fmla="*/ 659 h 759"/>
              <a:gd name="connsiteX98" fmla="*/ 469 w 758"/>
              <a:gd name="connsiteY98" fmla="*/ 632 h 759"/>
              <a:gd name="connsiteX99" fmla="*/ 458 w 758"/>
              <a:gd name="connsiteY99" fmla="*/ 622 h 759"/>
              <a:gd name="connsiteX100" fmla="*/ 448 w 758"/>
              <a:gd name="connsiteY100" fmla="*/ 606 h 759"/>
              <a:gd name="connsiteX101" fmla="*/ 437 w 758"/>
              <a:gd name="connsiteY101" fmla="*/ 590 h 759"/>
              <a:gd name="connsiteX102" fmla="*/ 427 w 758"/>
              <a:gd name="connsiteY102" fmla="*/ 574 h 759"/>
              <a:gd name="connsiteX103" fmla="*/ 421 w 758"/>
              <a:gd name="connsiteY103" fmla="*/ 559 h 759"/>
              <a:gd name="connsiteX104" fmla="*/ 411 w 758"/>
              <a:gd name="connsiteY104" fmla="*/ 543 h 759"/>
              <a:gd name="connsiteX105" fmla="*/ 406 w 758"/>
              <a:gd name="connsiteY105" fmla="*/ 527 h 759"/>
              <a:gd name="connsiteX106" fmla="*/ 395 w 758"/>
              <a:gd name="connsiteY106" fmla="*/ 511 h 759"/>
              <a:gd name="connsiteX107" fmla="*/ 390 w 758"/>
              <a:gd name="connsiteY107" fmla="*/ 501 h 759"/>
              <a:gd name="connsiteX108" fmla="*/ 390 w 758"/>
              <a:gd name="connsiteY108" fmla="*/ 485 h 759"/>
              <a:gd name="connsiteX109" fmla="*/ 385 w 758"/>
              <a:gd name="connsiteY109" fmla="*/ 469 h 759"/>
              <a:gd name="connsiteX110" fmla="*/ 385 w 758"/>
              <a:gd name="connsiteY110" fmla="*/ 453 h 759"/>
              <a:gd name="connsiteX111" fmla="*/ 379 w 758"/>
              <a:gd name="connsiteY111" fmla="*/ 422 h 759"/>
              <a:gd name="connsiteX112" fmla="*/ 374 w 758"/>
              <a:gd name="connsiteY112" fmla="*/ 385 h 759"/>
              <a:gd name="connsiteX113" fmla="*/ 390 w 758"/>
              <a:gd name="connsiteY113" fmla="*/ 100 h 759"/>
              <a:gd name="connsiteX114" fmla="*/ 390 w 758"/>
              <a:gd name="connsiteY114" fmla="*/ 90 h 759"/>
              <a:gd name="connsiteX115" fmla="*/ 390 w 758"/>
              <a:gd name="connsiteY115" fmla="*/ 85 h 759"/>
              <a:gd name="connsiteX116" fmla="*/ 390 w 758"/>
              <a:gd name="connsiteY116" fmla="*/ 79 h 759"/>
              <a:gd name="connsiteX117" fmla="*/ 385 w 758"/>
              <a:gd name="connsiteY117" fmla="*/ 74 h 759"/>
              <a:gd name="connsiteX118" fmla="*/ 385 w 758"/>
              <a:gd name="connsiteY118" fmla="*/ 74 h 759"/>
              <a:gd name="connsiteX119" fmla="*/ 379 w 758"/>
              <a:gd name="connsiteY119" fmla="*/ 74 h 759"/>
              <a:gd name="connsiteX120" fmla="*/ 374 w 758"/>
              <a:gd name="connsiteY120" fmla="*/ 74 h 759"/>
              <a:gd name="connsiteX121" fmla="*/ 363 w 758"/>
              <a:gd name="connsiteY121" fmla="*/ 79 h 759"/>
              <a:gd name="connsiteX122" fmla="*/ 353 w 758"/>
              <a:gd name="connsiteY122" fmla="*/ 79 h 759"/>
              <a:gd name="connsiteX123" fmla="*/ 337 w 758"/>
              <a:gd name="connsiteY123" fmla="*/ 85 h 759"/>
              <a:gd name="connsiteX124" fmla="*/ 321 w 758"/>
              <a:gd name="connsiteY124" fmla="*/ 90 h 759"/>
              <a:gd name="connsiteX125" fmla="*/ 305 w 758"/>
              <a:gd name="connsiteY125" fmla="*/ 95 h 759"/>
              <a:gd name="connsiteX126" fmla="*/ 269 w 758"/>
              <a:gd name="connsiteY126" fmla="*/ 106 h 759"/>
              <a:gd name="connsiteX127" fmla="*/ 232 w 758"/>
              <a:gd name="connsiteY127" fmla="*/ 116 h 759"/>
              <a:gd name="connsiteX128" fmla="*/ 195 w 758"/>
              <a:gd name="connsiteY128" fmla="*/ 127 h 759"/>
              <a:gd name="connsiteX129" fmla="*/ 158 w 758"/>
              <a:gd name="connsiteY129" fmla="*/ 137 h 759"/>
              <a:gd name="connsiteX130" fmla="*/ 137 w 758"/>
              <a:gd name="connsiteY130" fmla="*/ 142 h 759"/>
              <a:gd name="connsiteX131" fmla="*/ 121 w 758"/>
              <a:gd name="connsiteY131" fmla="*/ 142 h 759"/>
              <a:gd name="connsiteX132" fmla="*/ 105 w 758"/>
              <a:gd name="connsiteY132" fmla="*/ 148 h 759"/>
              <a:gd name="connsiteX133" fmla="*/ 95 w 758"/>
              <a:gd name="connsiteY133" fmla="*/ 148 h 759"/>
              <a:gd name="connsiteX134" fmla="*/ 84 w 758"/>
              <a:gd name="connsiteY134" fmla="*/ 153 h 759"/>
              <a:gd name="connsiteX135" fmla="*/ 74 w 758"/>
              <a:gd name="connsiteY135" fmla="*/ 153 h 759"/>
              <a:gd name="connsiteX136" fmla="*/ 68 w 758"/>
              <a:gd name="connsiteY136" fmla="*/ 153 h 759"/>
              <a:gd name="connsiteX137" fmla="*/ 63 w 758"/>
              <a:gd name="connsiteY137" fmla="*/ 153 h 759"/>
              <a:gd name="connsiteX138" fmla="*/ 53 w 758"/>
              <a:gd name="connsiteY138" fmla="*/ 153 h 759"/>
              <a:gd name="connsiteX139" fmla="*/ 42 w 758"/>
              <a:gd name="connsiteY139" fmla="*/ 148 h 759"/>
              <a:gd name="connsiteX140" fmla="*/ 32 w 758"/>
              <a:gd name="connsiteY140" fmla="*/ 142 h 759"/>
              <a:gd name="connsiteX141" fmla="*/ 26 w 758"/>
              <a:gd name="connsiteY141" fmla="*/ 137 h 759"/>
              <a:gd name="connsiteX142" fmla="*/ 16 w 758"/>
              <a:gd name="connsiteY142" fmla="*/ 127 h 759"/>
              <a:gd name="connsiteX143" fmla="*/ 11 w 758"/>
              <a:gd name="connsiteY143" fmla="*/ 121 h 759"/>
              <a:gd name="connsiteX144" fmla="*/ 5 w 758"/>
              <a:gd name="connsiteY144" fmla="*/ 116 h 759"/>
              <a:gd name="connsiteX145" fmla="*/ 0 w 758"/>
              <a:gd name="connsiteY145" fmla="*/ 116 h 759"/>
              <a:gd name="connsiteX146" fmla="*/ 5 w 758"/>
              <a:gd name="connsiteY146" fmla="*/ 111 h 759"/>
              <a:gd name="connsiteX147" fmla="*/ 5 w 758"/>
              <a:gd name="connsiteY147" fmla="*/ 111 h 759"/>
              <a:gd name="connsiteX148" fmla="*/ 11 w 758"/>
              <a:gd name="connsiteY148" fmla="*/ 111 h 759"/>
              <a:gd name="connsiteX149" fmla="*/ 16 w 758"/>
              <a:gd name="connsiteY149" fmla="*/ 106 h 759"/>
              <a:gd name="connsiteX150" fmla="*/ 21 w 758"/>
              <a:gd name="connsiteY150" fmla="*/ 106 h 759"/>
              <a:gd name="connsiteX151" fmla="*/ 32 w 758"/>
              <a:gd name="connsiteY151" fmla="*/ 106 h 759"/>
              <a:gd name="connsiteX152" fmla="*/ 42 w 758"/>
              <a:gd name="connsiteY152" fmla="*/ 106 h 759"/>
              <a:gd name="connsiteX153" fmla="*/ 53 w 758"/>
              <a:gd name="connsiteY153" fmla="*/ 100 h 759"/>
              <a:gd name="connsiteX154" fmla="*/ 79 w 758"/>
              <a:gd name="connsiteY154" fmla="*/ 100 h 759"/>
              <a:gd name="connsiteX155" fmla="*/ 111 w 758"/>
              <a:gd name="connsiteY155" fmla="*/ 95 h 759"/>
              <a:gd name="connsiteX156" fmla="*/ 126 w 758"/>
              <a:gd name="connsiteY156" fmla="*/ 95 h 759"/>
              <a:gd name="connsiteX157" fmla="*/ 142 w 758"/>
              <a:gd name="connsiteY157" fmla="*/ 90 h 759"/>
              <a:gd name="connsiteX158" fmla="*/ 163 w 758"/>
              <a:gd name="connsiteY158" fmla="*/ 85 h 759"/>
              <a:gd name="connsiteX159" fmla="*/ 184 w 758"/>
              <a:gd name="connsiteY159" fmla="*/ 85 h 759"/>
              <a:gd name="connsiteX160" fmla="*/ 221 w 758"/>
              <a:gd name="connsiteY160" fmla="*/ 74 h 759"/>
              <a:gd name="connsiteX161" fmla="*/ 258 w 758"/>
              <a:gd name="connsiteY161" fmla="*/ 69 h 759"/>
              <a:gd name="connsiteX162" fmla="*/ 290 w 758"/>
              <a:gd name="connsiteY162" fmla="*/ 58 h 759"/>
              <a:gd name="connsiteX163" fmla="*/ 321 w 758"/>
              <a:gd name="connsiteY163" fmla="*/ 48 h 759"/>
              <a:gd name="connsiteX164" fmla="*/ 337 w 758"/>
              <a:gd name="connsiteY164" fmla="*/ 42 h 759"/>
              <a:gd name="connsiteX165" fmla="*/ 353 w 758"/>
              <a:gd name="connsiteY165" fmla="*/ 37 h 759"/>
              <a:gd name="connsiteX166" fmla="*/ 363 w 758"/>
              <a:gd name="connsiteY166" fmla="*/ 37 h 759"/>
              <a:gd name="connsiteX167" fmla="*/ 374 w 758"/>
              <a:gd name="connsiteY167" fmla="*/ 32 h 759"/>
              <a:gd name="connsiteX168" fmla="*/ 379 w 758"/>
              <a:gd name="connsiteY168" fmla="*/ 27 h 759"/>
              <a:gd name="connsiteX169" fmla="*/ 385 w 758"/>
              <a:gd name="connsiteY169" fmla="*/ 21 h 759"/>
              <a:gd name="connsiteX170" fmla="*/ 390 w 758"/>
              <a:gd name="connsiteY170" fmla="*/ 16 h 759"/>
              <a:gd name="connsiteX171" fmla="*/ 395 w 758"/>
              <a:gd name="connsiteY171" fmla="*/ 11 h 759"/>
              <a:gd name="connsiteX172" fmla="*/ 400 w 758"/>
              <a:gd name="connsiteY172" fmla="*/ 6 h 759"/>
              <a:gd name="connsiteX173" fmla="*/ 406 w 758"/>
              <a:gd name="connsiteY173" fmla="*/ 0 h 759"/>
              <a:gd name="connsiteX174" fmla="*/ 411 w 758"/>
              <a:gd name="connsiteY174" fmla="*/ 0 h 759"/>
              <a:gd name="connsiteX175" fmla="*/ 416 w 758"/>
              <a:gd name="connsiteY175" fmla="*/ 0 h 759"/>
              <a:gd name="connsiteX176" fmla="*/ 416 w 758"/>
              <a:gd name="connsiteY17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53 w 758"/>
              <a:gd name="connsiteY18" fmla="*/ 100 h 759"/>
              <a:gd name="connsiteX19" fmla="*/ 421 w 758"/>
              <a:gd name="connsiteY19" fmla="*/ 369 h 759"/>
              <a:gd name="connsiteX20" fmla="*/ 427 w 758"/>
              <a:gd name="connsiteY20" fmla="*/ 411 h 759"/>
              <a:gd name="connsiteX21" fmla="*/ 427 w 758"/>
              <a:gd name="connsiteY21" fmla="*/ 437 h 759"/>
              <a:gd name="connsiteX22" fmla="*/ 432 w 758"/>
              <a:gd name="connsiteY22" fmla="*/ 464 h 759"/>
              <a:gd name="connsiteX23" fmla="*/ 442 w 758"/>
              <a:gd name="connsiteY23" fmla="*/ 490 h 759"/>
              <a:gd name="connsiteX24" fmla="*/ 448 w 758"/>
              <a:gd name="connsiteY24" fmla="*/ 506 h 759"/>
              <a:gd name="connsiteX25" fmla="*/ 453 w 758"/>
              <a:gd name="connsiteY25" fmla="*/ 516 h 759"/>
              <a:gd name="connsiteX26" fmla="*/ 469 w 758"/>
              <a:gd name="connsiteY26" fmla="*/ 543 h 759"/>
              <a:gd name="connsiteX27" fmla="*/ 485 w 758"/>
              <a:gd name="connsiteY27" fmla="*/ 564 h 759"/>
              <a:gd name="connsiteX28" fmla="*/ 500 w 758"/>
              <a:gd name="connsiteY28" fmla="*/ 585 h 759"/>
              <a:gd name="connsiteX29" fmla="*/ 511 w 758"/>
              <a:gd name="connsiteY29" fmla="*/ 595 h 759"/>
              <a:gd name="connsiteX30" fmla="*/ 521 w 758"/>
              <a:gd name="connsiteY30" fmla="*/ 601 h 759"/>
              <a:gd name="connsiteX31" fmla="*/ 543 w 758"/>
              <a:gd name="connsiteY31" fmla="*/ 622 h 759"/>
              <a:gd name="connsiteX32" fmla="*/ 564 w 758"/>
              <a:gd name="connsiteY32" fmla="*/ 632 h 759"/>
              <a:gd name="connsiteX33" fmla="*/ 585 w 758"/>
              <a:gd name="connsiteY33" fmla="*/ 648 h 759"/>
              <a:gd name="connsiteX34" fmla="*/ 611 w 758"/>
              <a:gd name="connsiteY34" fmla="*/ 659 h 759"/>
              <a:gd name="connsiteX35" fmla="*/ 622 w 758"/>
              <a:gd name="connsiteY35" fmla="*/ 664 h 759"/>
              <a:gd name="connsiteX36" fmla="*/ 632 w 758"/>
              <a:gd name="connsiteY36" fmla="*/ 669 h 759"/>
              <a:gd name="connsiteX37" fmla="*/ 643 w 758"/>
              <a:gd name="connsiteY37" fmla="*/ 669 h 759"/>
              <a:gd name="connsiteX38" fmla="*/ 653 w 758"/>
              <a:gd name="connsiteY38" fmla="*/ 674 h 759"/>
              <a:gd name="connsiteX39" fmla="*/ 658 w 758"/>
              <a:gd name="connsiteY39" fmla="*/ 674 h 759"/>
              <a:gd name="connsiteX40" fmla="*/ 664 w 758"/>
              <a:gd name="connsiteY40" fmla="*/ 674 h 759"/>
              <a:gd name="connsiteX41" fmla="*/ 674 w 758"/>
              <a:gd name="connsiteY41" fmla="*/ 674 h 759"/>
              <a:gd name="connsiteX42" fmla="*/ 679 w 758"/>
              <a:gd name="connsiteY42" fmla="*/ 669 h 759"/>
              <a:gd name="connsiteX43" fmla="*/ 679 w 758"/>
              <a:gd name="connsiteY43" fmla="*/ 664 h 759"/>
              <a:gd name="connsiteX44" fmla="*/ 685 w 758"/>
              <a:gd name="connsiteY44" fmla="*/ 659 h 759"/>
              <a:gd name="connsiteX45" fmla="*/ 690 w 758"/>
              <a:gd name="connsiteY45" fmla="*/ 653 h 759"/>
              <a:gd name="connsiteX46" fmla="*/ 690 w 758"/>
              <a:gd name="connsiteY46" fmla="*/ 643 h 759"/>
              <a:gd name="connsiteX47" fmla="*/ 695 w 758"/>
              <a:gd name="connsiteY47" fmla="*/ 627 h 759"/>
              <a:gd name="connsiteX48" fmla="*/ 701 w 758"/>
              <a:gd name="connsiteY48" fmla="*/ 611 h 759"/>
              <a:gd name="connsiteX49" fmla="*/ 706 w 758"/>
              <a:gd name="connsiteY49" fmla="*/ 595 h 759"/>
              <a:gd name="connsiteX50" fmla="*/ 706 w 758"/>
              <a:gd name="connsiteY50" fmla="*/ 580 h 759"/>
              <a:gd name="connsiteX51" fmla="*/ 711 w 758"/>
              <a:gd name="connsiteY51" fmla="*/ 564 h 759"/>
              <a:gd name="connsiteX52" fmla="*/ 716 w 758"/>
              <a:gd name="connsiteY52" fmla="*/ 553 h 759"/>
              <a:gd name="connsiteX53" fmla="*/ 722 w 758"/>
              <a:gd name="connsiteY53" fmla="*/ 543 h 759"/>
              <a:gd name="connsiteX54" fmla="*/ 722 w 758"/>
              <a:gd name="connsiteY54" fmla="*/ 538 h 759"/>
              <a:gd name="connsiteX55" fmla="*/ 727 w 758"/>
              <a:gd name="connsiteY55" fmla="*/ 527 h 759"/>
              <a:gd name="connsiteX56" fmla="*/ 727 w 758"/>
              <a:gd name="connsiteY56" fmla="*/ 527 h 759"/>
              <a:gd name="connsiteX57" fmla="*/ 732 w 758"/>
              <a:gd name="connsiteY57" fmla="*/ 527 h 759"/>
              <a:gd name="connsiteX58" fmla="*/ 732 w 758"/>
              <a:gd name="connsiteY58" fmla="*/ 527 h 759"/>
              <a:gd name="connsiteX59" fmla="*/ 732 w 758"/>
              <a:gd name="connsiteY59" fmla="*/ 532 h 759"/>
              <a:gd name="connsiteX60" fmla="*/ 732 w 758"/>
              <a:gd name="connsiteY60" fmla="*/ 538 h 759"/>
              <a:gd name="connsiteX61" fmla="*/ 737 w 758"/>
              <a:gd name="connsiteY61" fmla="*/ 543 h 759"/>
              <a:gd name="connsiteX62" fmla="*/ 737 w 758"/>
              <a:gd name="connsiteY62" fmla="*/ 559 h 759"/>
              <a:gd name="connsiteX63" fmla="*/ 737 w 758"/>
              <a:gd name="connsiteY63" fmla="*/ 569 h 759"/>
              <a:gd name="connsiteX64" fmla="*/ 737 w 758"/>
              <a:gd name="connsiteY64" fmla="*/ 585 h 759"/>
              <a:gd name="connsiteX65" fmla="*/ 737 w 758"/>
              <a:gd name="connsiteY65" fmla="*/ 601 h 759"/>
              <a:gd name="connsiteX66" fmla="*/ 737 w 758"/>
              <a:gd name="connsiteY66" fmla="*/ 622 h 759"/>
              <a:gd name="connsiteX67" fmla="*/ 737 w 758"/>
              <a:gd name="connsiteY67" fmla="*/ 638 h 759"/>
              <a:gd name="connsiteX68" fmla="*/ 737 w 758"/>
              <a:gd name="connsiteY68" fmla="*/ 653 h 759"/>
              <a:gd name="connsiteX69" fmla="*/ 743 w 758"/>
              <a:gd name="connsiteY69" fmla="*/ 669 h 759"/>
              <a:gd name="connsiteX70" fmla="*/ 743 w 758"/>
              <a:gd name="connsiteY70" fmla="*/ 685 h 759"/>
              <a:gd name="connsiteX71" fmla="*/ 748 w 758"/>
              <a:gd name="connsiteY71" fmla="*/ 696 h 759"/>
              <a:gd name="connsiteX72" fmla="*/ 748 w 758"/>
              <a:gd name="connsiteY72" fmla="*/ 706 h 759"/>
              <a:gd name="connsiteX73" fmla="*/ 753 w 758"/>
              <a:gd name="connsiteY73" fmla="*/ 717 h 759"/>
              <a:gd name="connsiteX74" fmla="*/ 753 w 758"/>
              <a:gd name="connsiteY74" fmla="*/ 722 h 759"/>
              <a:gd name="connsiteX75" fmla="*/ 758 w 758"/>
              <a:gd name="connsiteY75" fmla="*/ 732 h 759"/>
              <a:gd name="connsiteX76" fmla="*/ 758 w 758"/>
              <a:gd name="connsiteY76" fmla="*/ 738 h 759"/>
              <a:gd name="connsiteX77" fmla="*/ 758 w 758"/>
              <a:gd name="connsiteY77" fmla="*/ 743 h 759"/>
              <a:gd name="connsiteX78" fmla="*/ 758 w 758"/>
              <a:gd name="connsiteY78" fmla="*/ 748 h 759"/>
              <a:gd name="connsiteX79" fmla="*/ 753 w 758"/>
              <a:gd name="connsiteY79" fmla="*/ 753 h 759"/>
              <a:gd name="connsiteX80" fmla="*/ 748 w 758"/>
              <a:gd name="connsiteY80" fmla="*/ 759 h 759"/>
              <a:gd name="connsiteX81" fmla="*/ 737 w 758"/>
              <a:gd name="connsiteY81" fmla="*/ 759 h 759"/>
              <a:gd name="connsiteX82" fmla="*/ 727 w 758"/>
              <a:gd name="connsiteY82" fmla="*/ 759 h 759"/>
              <a:gd name="connsiteX83" fmla="*/ 711 w 758"/>
              <a:gd name="connsiteY83" fmla="*/ 759 h 759"/>
              <a:gd name="connsiteX84" fmla="*/ 695 w 758"/>
              <a:gd name="connsiteY84" fmla="*/ 753 h 759"/>
              <a:gd name="connsiteX85" fmla="*/ 674 w 758"/>
              <a:gd name="connsiteY85" fmla="*/ 753 h 759"/>
              <a:gd name="connsiteX86" fmla="*/ 653 w 758"/>
              <a:gd name="connsiteY86" fmla="*/ 748 h 759"/>
              <a:gd name="connsiteX87" fmla="*/ 632 w 758"/>
              <a:gd name="connsiteY87" fmla="*/ 743 h 759"/>
              <a:gd name="connsiteX88" fmla="*/ 622 w 758"/>
              <a:gd name="connsiteY88" fmla="*/ 738 h 759"/>
              <a:gd name="connsiteX89" fmla="*/ 611 w 758"/>
              <a:gd name="connsiteY89" fmla="*/ 732 h 759"/>
              <a:gd name="connsiteX90" fmla="*/ 595 w 758"/>
              <a:gd name="connsiteY90" fmla="*/ 727 h 759"/>
              <a:gd name="connsiteX91" fmla="*/ 585 w 758"/>
              <a:gd name="connsiteY91" fmla="*/ 722 h 759"/>
              <a:gd name="connsiteX92" fmla="*/ 569 w 758"/>
              <a:gd name="connsiteY92" fmla="*/ 717 h 759"/>
              <a:gd name="connsiteX93" fmla="*/ 553 w 758"/>
              <a:gd name="connsiteY93" fmla="*/ 706 h 759"/>
              <a:gd name="connsiteX94" fmla="*/ 543 w 758"/>
              <a:gd name="connsiteY94" fmla="*/ 696 h 759"/>
              <a:gd name="connsiteX95" fmla="*/ 527 w 758"/>
              <a:gd name="connsiteY95" fmla="*/ 685 h 759"/>
              <a:gd name="connsiteX96" fmla="*/ 495 w 758"/>
              <a:gd name="connsiteY96" fmla="*/ 659 h 759"/>
              <a:gd name="connsiteX97" fmla="*/ 469 w 758"/>
              <a:gd name="connsiteY97" fmla="*/ 632 h 759"/>
              <a:gd name="connsiteX98" fmla="*/ 458 w 758"/>
              <a:gd name="connsiteY98" fmla="*/ 622 h 759"/>
              <a:gd name="connsiteX99" fmla="*/ 448 w 758"/>
              <a:gd name="connsiteY99" fmla="*/ 606 h 759"/>
              <a:gd name="connsiteX100" fmla="*/ 437 w 758"/>
              <a:gd name="connsiteY100" fmla="*/ 590 h 759"/>
              <a:gd name="connsiteX101" fmla="*/ 427 w 758"/>
              <a:gd name="connsiteY101" fmla="*/ 574 h 759"/>
              <a:gd name="connsiteX102" fmla="*/ 421 w 758"/>
              <a:gd name="connsiteY102" fmla="*/ 559 h 759"/>
              <a:gd name="connsiteX103" fmla="*/ 411 w 758"/>
              <a:gd name="connsiteY103" fmla="*/ 543 h 759"/>
              <a:gd name="connsiteX104" fmla="*/ 406 w 758"/>
              <a:gd name="connsiteY104" fmla="*/ 527 h 759"/>
              <a:gd name="connsiteX105" fmla="*/ 395 w 758"/>
              <a:gd name="connsiteY105" fmla="*/ 511 h 759"/>
              <a:gd name="connsiteX106" fmla="*/ 390 w 758"/>
              <a:gd name="connsiteY106" fmla="*/ 501 h 759"/>
              <a:gd name="connsiteX107" fmla="*/ 390 w 758"/>
              <a:gd name="connsiteY107" fmla="*/ 485 h 759"/>
              <a:gd name="connsiteX108" fmla="*/ 385 w 758"/>
              <a:gd name="connsiteY108" fmla="*/ 469 h 759"/>
              <a:gd name="connsiteX109" fmla="*/ 385 w 758"/>
              <a:gd name="connsiteY109" fmla="*/ 453 h 759"/>
              <a:gd name="connsiteX110" fmla="*/ 379 w 758"/>
              <a:gd name="connsiteY110" fmla="*/ 422 h 759"/>
              <a:gd name="connsiteX111" fmla="*/ 374 w 758"/>
              <a:gd name="connsiteY111" fmla="*/ 385 h 759"/>
              <a:gd name="connsiteX112" fmla="*/ 390 w 758"/>
              <a:gd name="connsiteY112" fmla="*/ 100 h 759"/>
              <a:gd name="connsiteX113" fmla="*/ 390 w 758"/>
              <a:gd name="connsiteY113" fmla="*/ 90 h 759"/>
              <a:gd name="connsiteX114" fmla="*/ 390 w 758"/>
              <a:gd name="connsiteY114" fmla="*/ 85 h 759"/>
              <a:gd name="connsiteX115" fmla="*/ 390 w 758"/>
              <a:gd name="connsiteY115" fmla="*/ 79 h 759"/>
              <a:gd name="connsiteX116" fmla="*/ 385 w 758"/>
              <a:gd name="connsiteY116" fmla="*/ 74 h 759"/>
              <a:gd name="connsiteX117" fmla="*/ 385 w 758"/>
              <a:gd name="connsiteY117" fmla="*/ 74 h 759"/>
              <a:gd name="connsiteX118" fmla="*/ 379 w 758"/>
              <a:gd name="connsiteY118" fmla="*/ 74 h 759"/>
              <a:gd name="connsiteX119" fmla="*/ 374 w 758"/>
              <a:gd name="connsiteY119" fmla="*/ 74 h 759"/>
              <a:gd name="connsiteX120" fmla="*/ 363 w 758"/>
              <a:gd name="connsiteY120" fmla="*/ 79 h 759"/>
              <a:gd name="connsiteX121" fmla="*/ 353 w 758"/>
              <a:gd name="connsiteY121" fmla="*/ 79 h 759"/>
              <a:gd name="connsiteX122" fmla="*/ 337 w 758"/>
              <a:gd name="connsiteY122" fmla="*/ 85 h 759"/>
              <a:gd name="connsiteX123" fmla="*/ 321 w 758"/>
              <a:gd name="connsiteY123" fmla="*/ 90 h 759"/>
              <a:gd name="connsiteX124" fmla="*/ 305 w 758"/>
              <a:gd name="connsiteY124" fmla="*/ 95 h 759"/>
              <a:gd name="connsiteX125" fmla="*/ 269 w 758"/>
              <a:gd name="connsiteY125" fmla="*/ 106 h 759"/>
              <a:gd name="connsiteX126" fmla="*/ 232 w 758"/>
              <a:gd name="connsiteY126" fmla="*/ 116 h 759"/>
              <a:gd name="connsiteX127" fmla="*/ 195 w 758"/>
              <a:gd name="connsiteY127" fmla="*/ 127 h 759"/>
              <a:gd name="connsiteX128" fmla="*/ 158 w 758"/>
              <a:gd name="connsiteY128" fmla="*/ 137 h 759"/>
              <a:gd name="connsiteX129" fmla="*/ 137 w 758"/>
              <a:gd name="connsiteY129" fmla="*/ 142 h 759"/>
              <a:gd name="connsiteX130" fmla="*/ 121 w 758"/>
              <a:gd name="connsiteY130" fmla="*/ 142 h 759"/>
              <a:gd name="connsiteX131" fmla="*/ 105 w 758"/>
              <a:gd name="connsiteY131" fmla="*/ 148 h 759"/>
              <a:gd name="connsiteX132" fmla="*/ 95 w 758"/>
              <a:gd name="connsiteY132" fmla="*/ 148 h 759"/>
              <a:gd name="connsiteX133" fmla="*/ 84 w 758"/>
              <a:gd name="connsiteY133" fmla="*/ 153 h 759"/>
              <a:gd name="connsiteX134" fmla="*/ 74 w 758"/>
              <a:gd name="connsiteY134" fmla="*/ 153 h 759"/>
              <a:gd name="connsiteX135" fmla="*/ 68 w 758"/>
              <a:gd name="connsiteY135" fmla="*/ 153 h 759"/>
              <a:gd name="connsiteX136" fmla="*/ 63 w 758"/>
              <a:gd name="connsiteY136" fmla="*/ 153 h 759"/>
              <a:gd name="connsiteX137" fmla="*/ 53 w 758"/>
              <a:gd name="connsiteY137" fmla="*/ 153 h 759"/>
              <a:gd name="connsiteX138" fmla="*/ 42 w 758"/>
              <a:gd name="connsiteY138" fmla="*/ 148 h 759"/>
              <a:gd name="connsiteX139" fmla="*/ 32 w 758"/>
              <a:gd name="connsiteY139" fmla="*/ 142 h 759"/>
              <a:gd name="connsiteX140" fmla="*/ 26 w 758"/>
              <a:gd name="connsiteY140" fmla="*/ 137 h 759"/>
              <a:gd name="connsiteX141" fmla="*/ 16 w 758"/>
              <a:gd name="connsiteY141" fmla="*/ 127 h 759"/>
              <a:gd name="connsiteX142" fmla="*/ 11 w 758"/>
              <a:gd name="connsiteY142" fmla="*/ 121 h 759"/>
              <a:gd name="connsiteX143" fmla="*/ 5 w 758"/>
              <a:gd name="connsiteY143" fmla="*/ 116 h 759"/>
              <a:gd name="connsiteX144" fmla="*/ 0 w 758"/>
              <a:gd name="connsiteY144" fmla="*/ 116 h 759"/>
              <a:gd name="connsiteX145" fmla="*/ 5 w 758"/>
              <a:gd name="connsiteY145" fmla="*/ 111 h 759"/>
              <a:gd name="connsiteX146" fmla="*/ 5 w 758"/>
              <a:gd name="connsiteY146" fmla="*/ 111 h 759"/>
              <a:gd name="connsiteX147" fmla="*/ 11 w 758"/>
              <a:gd name="connsiteY147" fmla="*/ 111 h 759"/>
              <a:gd name="connsiteX148" fmla="*/ 16 w 758"/>
              <a:gd name="connsiteY148" fmla="*/ 106 h 759"/>
              <a:gd name="connsiteX149" fmla="*/ 21 w 758"/>
              <a:gd name="connsiteY149" fmla="*/ 106 h 759"/>
              <a:gd name="connsiteX150" fmla="*/ 32 w 758"/>
              <a:gd name="connsiteY150" fmla="*/ 106 h 759"/>
              <a:gd name="connsiteX151" fmla="*/ 42 w 758"/>
              <a:gd name="connsiteY151" fmla="*/ 106 h 759"/>
              <a:gd name="connsiteX152" fmla="*/ 53 w 758"/>
              <a:gd name="connsiteY152" fmla="*/ 100 h 759"/>
              <a:gd name="connsiteX153" fmla="*/ 79 w 758"/>
              <a:gd name="connsiteY153" fmla="*/ 100 h 759"/>
              <a:gd name="connsiteX154" fmla="*/ 111 w 758"/>
              <a:gd name="connsiteY154" fmla="*/ 95 h 759"/>
              <a:gd name="connsiteX155" fmla="*/ 126 w 758"/>
              <a:gd name="connsiteY155" fmla="*/ 95 h 759"/>
              <a:gd name="connsiteX156" fmla="*/ 142 w 758"/>
              <a:gd name="connsiteY156" fmla="*/ 90 h 759"/>
              <a:gd name="connsiteX157" fmla="*/ 163 w 758"/>
              <a:gd name="connsiteY157" fmla="*/ 85 h 759"/>
              <a:gd name="connsiteX158" fmla="*/ 184 w 758"/>
              <a:gd name="connsiteY158" fmla="*/ 85 h 759"/>
              <a:gd name="connsiteX159" fmla="*/ 221 w 758"/>
              <a:gd name="connsiteY159" fmla="*/ 74 h 759"/>
              <a:gd name="connsiteX160" fmla="*/ 258 w 758"/>
              <a:gd name="connsiteY160" fmla="*/ 69 h 759"/>
              <a:gd name="connsiteX161" fmla="*/ 290 w 758"/>
              <a:gd name="connsiteY161" fmla="*/ 58 h 759"/>
              <a:gd name="connsiteX162" fmla="*/ 321 w 758"/>
              <a:gd name="connsiteY162" fmla="*/ 48 h 759"/>
              <a:gd name="connsiteX163" fmla="*/ 337 w 758"/>
              <a:gd name="connsiteY163" fmla="*/ 42 h 759"/>
              <a:gd name="connsiteX164" fmla="*/ 353 w 758"/>
              <a:gd name="connsiteY164" fmla="*/ 37 h 759"/>
              <a:gd name="connsiteX165" fmla="*/ 363 w 758"/>
              <a:gd name="connsiteY165" fmla="*/ 37 h 759"/>
              <a:gd name="connsiteX166" fmla="*/ 374 w 758"/>
              <a:gd name="connsiteY166" fmla="*/ 32 h 759"/>
              <a:gd name="connsiteX167" fmla="*/ 379 w 758"/>
              <a:gd name="connsiteY167" fmla="*/ 27 h 759"/>
              <a:gd name="connsiteX168" fmla="*/ 385 w 758"/>
              <a:gd name="connsiteY168" fmla="*/ 21 h 759"/>
              <a:gd name="connsiteX169" fmla="*/ 390 w 758"/>
              <a:gd name="connsiteY169" fmla="*/ 16 h 759"/>
              <a:gd name="connsiteX170" fmla="*/ 395 w 758"/>
              <a:gd name="connsiteY170" fmla="*/ 11 h 759"/>
              <a:gd name="connsiteX171" fmla="*/ 400 w 758"/>
              <a:gd name="connsiteY171" fmla="*/ 6 h 759"/>
              <a:gd name="connsiteX172" fmla="*/ 406 w 758"/>
              <a:gd name="connsiteY172" fmla="*/ 0 h 759"/>
              <a:gd name="connsiteX173" fmla="*/ 411 w 758"/>
              <a:gd name="connsiteY173" fmla="*/ 0 h 759"/>
              <a:gd name="connsiteX174" fmla="*/ 416 w 758"/>
              <a:gd name="connsiteY174" fmla="*/ 0 h 759"/>
              <a:gd name="connsiteX175" fmla="*/ 416 w 758"/>
              <a:gd name="connsiteY17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58 w 758"/>
              <a:gd name="connsiteY17" fmla="*/ 90 h 759"/>
              <a:gd name="connsiteX18" fmla="*/ 421 w 758"/>
              <a:gd name="connsiteY18" fmla="*/ 369 h 759"/>
              <a:gd name="connsiteX19" fmla="*/ 427 w 758"/>
              <a:gd name="connsiteY19" fmla="*/ 411 h 759"/>
              <a:gd name="connsiteX20" fmla="*/ 427 w 758"/>
              <a:gd name="connsiteY20" fmla="*/ 437 h 759"/>
              <a:gd name="connsiteX21" fmla="*/ 432 w 758"/>
              <a:gd name="connsiteY21" fmla="*/ 464 h 759"/>
              <a:gd name="connsiteX22" fmla="*/ 442 w 758"/>
              <a:gd name="connsiteY22" fmla="*/ 490 h 759"/>
              <a:gd name="connsiteX23" fmla="*/ 448 w 758"/>
              <a:gd name="connsiteY23" fmla="*/ 506 h 759"/>
              <a:gd name="connsiteX24" fmla="*/ 453 w 758"/>
              <a:gd name="connsiteY24" fmla="*/ 516 h 759"/>
              <a:gd name="connsiteX25" fmla="*/ 469 w 758"/>
              <a:gd name="connsiteY25" fmla="*/ 543 h 759"/>
              <a:gd name="connsiteX26" fmla="*/ 485 w 758"/>
              <a:gd name="connsiteY26" fmla="*/ 564 h 759"/>
              <a:gd name="connsiteX27" fmla="*/ 500 w 758"/>
              <a:gd name="connsiteY27" fmla="*/ 585 h 759"/>
              <a:gd name="connsiteX28" fmla="*/ 511 w 758"/>
              <a:gd name="connsiteY28" fmla="*/ 595 h 759"/>
              <a:gd name="connsiteX29" fmla="*/ 521 w 758"/>
              <a:gd name="connsiteY29" fmla="*/ 601 h 759"/>
              <a:gd name="connsiteX30" fmla="*/ 543 w 758"/>
              <a:gd name="connsiteY30" fmla="*/ 622 h 759"/>
              <a:gd name="connsiteX31" fmla="*/ 564 w 758"/>
              <a:gd name="connsiteY31" fmla="*/ 632 h 759"/>
              <a:gd name="connsiteX32" fmla="*/ 585 w 758"/>
              <a:gd name="connsiteY32" fmla="*/ 648 h 759"/>
              <a:gd name="connsiteX33" fmla="*/ 611 w 758"/>
              <a:gd name="connsiteY33" fmla="*/ 659 h 759"/>
              <a:gd name="connsiteX34" fmla="*/ 622 w 758"/>
              <a:gd name="connsiteY34" fmla="*/ 664 h 759"/>
              <a:gd name="connsiteX35" fmla="*/ 632 w 758"/>
              <a:gd name="connsiteY35" fmla="*/ 669 h 759"/>
              <a:gd name="connsiteX36" fmla="*/ 643 w 758"/>
              <a:gd name="connsiteY36" fmla="*/ 669 h 759"/>
              <a:gd name="connsiteX37" fmla="*/ 653 w 758"/>
              <a:gd name="connsiteY37" fmla="*/ 674 h 759"/>
              <a:gd name="connsiteX38" fmla="*/ 658 w 758"/>
              <a:gd name="connsiteY38" fmla="*/ 674 h 759"/>
              <a:gd name="connsiteX39" fmla="*/ 664 w 758"/>
              <a:gd name="connsiteY39" fmla="*/ 674 h 759"/>
              <a:gd name="connsiteX40" fmla="*/ 674 w 758"/>
              <a:gd name="connsiteY40" fmla="*/ 674 h 759"/>
              <a:gd name="connsiteX41" fmla="*/ 679 w 758"/>
              <a:gd name="connsiteY41" fmla="*/ 669 h 759"/>
              <a:gd name="connsiteX42" fmla="*/ 679 w 758"/>
              <a:gd name="connsiteY42" fmla="*/ 664 h 759"/>
              <a:gd name="connsiteX43" fmla="*/ 685 w 758"/>
              <a:gd name="connsiteY43" fmla="*/ 659 h 759"/>
              <a:gd name="connsiteX44" fmla="*/ 690 w 758"/>
              <a:gd name="connsiteY44" fmla="*/ 653 h 759"/>
              <a:gd name="connsiteX45" fmla="*/ 690 w 758"/>
              <a:gd name="connsiteY45" fmla="*/ 643 h 759"/>
              <a:gd name="connsiteX46" fmla="*/ 695 w 758"/>
              <a:gd name="connsiteY46" fmla="*/ 627 h 759"/>
              <a:gd name="connsiteX47" fmla="*/ 701 w 758"/>
              <a:gd name="connsiteY47" fmla="*/ 611 h 759"/>
              <a:gd name="connsiteX48" fmla="*/ 706 w 758"/>
              <a:gd name="connsiteY48" fmla="*/ 595 h 759"/>
              <a:gd name="connsiteX49" fmla="*/ 706 w 758"/>
              <a:gd name="connsiteY49" fmla="*/ 580 h 759"/>
              <a:gd name="connsiteX50" fmla="*/ 711 w 758"/>
              <a:gd name="connsiteY50" fmla="*/ 564 h 759"/>
              <a:gd name="connsiteX51" fmla="*/ 716 w 758"/>
              <a:gd name="connsiteY51" fmla="*/ 553 h 759"/>
              <a:gd name="connsiteX52" fmla="*/ 722 w 758"/>
              <a:gd name="connsiteY52" fmla="*/ 543 h 759"/>
              <a:gd name="connsiteX53" fmla="*/ 722 w 758"/>
              <a:gd name="connsiteY53" fmla="*/ 538 h 759"/>
              <a:gd name="connsiteX54" fmla="*/ 727 w 758"/>
              <a:gd name="connsiteY54" fmla="*/ 527 h 759"/>
              <a:gd name="connsiteX55" fmla="*/ 727 w 758"/>
              <a:gd name="connsiteY55" fmla="*/ 527 h 759"/>
              <a:gd name="connsiteX56" fmla="*/ 732 w 758"/>
              <a:gd name="connsiteY56" fmla="*/ 527 h 759"/>
              <a:gd name="connsiteX57" fmla="*/ 732 w 758"/>
              <a:gd name="connsiteY57" fmla="*/ 527 h 759"/>
              <a:gd name="connsiteX58" fmla="*/ 732 w 758"/>
              <a:gd name="connsiteY58" fmla="*/ 532 h 759"/>
              <a:gd name="connsiteX59" fmla="*/ 732 w 758"/>
              <a:gd name="connsiteY59" fmla="*/ 538 h 759"/>
              <a:gd name="connsiteX60" fmla="*/ 737 w 758"/>
              <a:gd name="connsiteY60" fmla="*/ 543 h 759"/>
              <a:gd name="connsiteX61" fmla="*/ 737 w 758"/>
              <a:gd name="connsiteY61" fmla="*/ 559 h 759"/>
              <a:gd name="connsiteX62" fmla="*/ 737 w 758"/>
              <a:gd name="connsiteY62" fmla="*/ 569 h 759"/>
              <a:gd name="connsiteX63" fmla="*/ 737 w 758"/>
              <a:gd name="connsiteY63" fmla="*/ 585 h 759"/>
              <a:gd name="connsiteX64" fmla="*/ 737 w 758"/>
              <a:gd name="connsiteY64" fmla="*/ 601 h 759"/>
              <a:gd name="connsiteX65" fmla="*/ 737 w 758"/>
              <a:gd name="connsiteY65" fmla="*/ 622 h 759"/>
              <a:gd name="connsiteX66" fmla="*/ 737 w 758"/>
              <a:gd name="connsiteY66" fmla="*/ 638 h 759"/>
              <a:gd name="connsiteX67" fmla="*/ 737 w 758"/>
              <a:gd name="connsiteY67" fmla="*/ 653 h 759"/>
              <a:gd name="connsiteX68" fmla="*/ 743 w 758"/>
              <a:gd name="connsiteY68" fmla="*/ 669 h 759"/>
              <a:gd name="connsiteX69" fmla="*/ 743 w 758"/>
              <a:gd name="connsiteY69" fmla="*/ 685 h 759"/>
              <a:gd name="connsiteX70" fmla="*/ 748 w 758"/>
              <a:gd name="connsiteY70" fmla="*/ 696 h 759"/>
              <a:gd name="connsiteX71" fmla="*/ 748 w 758"/>
              <a:gd name="connsiteY71" fmla="*/ 706 h 759"/>
              <a:gd name="connsiteX72" fmla="*/ 753 w 758"/>
              <a:gd name="connsiteY72" fmla="*/ 717 h 759"/>
              <a:gd name="connsiteX73" fmla="*/ 753 w 758"/>
              <a:gd name="connsiteY73" fmla="*/ 722 h 759"/>
              <a:gd name="connsiteX74" fmla="*/ 758 w 758"/>
              <a:gd name="connsiteY74" fmla="*/ 732 h 759"/>
              <a:gd name="connsiteX75" fmla="*/ 758 w 758"/>
              <a:gd name="connsiteY75" fmla="*/ 738 h 759"/>
              <a:gd name="connsiteX76" fmla="*/ 758 w 758"/>
              <a:gd name="connsiteY76" fmla="*/ 743 h 759"/>
              <a:gd name="connsiteX77" fmla="*/ 758 w 758"/>
              <a:gd name="connsiteY77" fmla="*/ 748 h 759"/>
              <a:gd name="connsiteX78" fmla="*/ 753 w 758"/>
              <a:gd name="connsiteY78" fmla="*/ 753 h 759"/>
              <a:gd name="connsiteX79" fmla="*/ 748 w 758"/>
              <a:gd name="connsiteY79" fmla="*/ 759 h 759"/>
              <a:gd name="connsiteX80" fmla="*/ 737 w 758"/>
              <a:gd name="connsiteY80" fmla="*/ 759 h 759"/>
              <a:gd name="connsiteX81" fmla="*/ 727 w 758"/>
              <a:gd name="connsiteY81" fmla="*/ 759 h 759"/>
              <a:gd name="connsiteX82" fmla="*/ 711 w 758"/>
              <a:gd name="connsiteY82" fmla="*/ 759 h 759"/>
              <a:gd name="connsiteX83" fmla="*/ 695 w 758"/>
              <a:gd name="connsiteY83" fmla="*/ 753 h 759"/>
              <a:gd name="connsiteX84" fmla="*/ 674 w 758"/>
              <a:gd name="connsiteY84" fmla="*/ 753 h 759"/>
              <a:gd name="connsiteX85" fmla="*/ 653 w 758"/>
              <a:gd name="connsiteY85" fmla="*/ 748 h 759"/>
              <a:gd name="connsiteX86" fmla="*/ 632 w 758"/>
              <a:gd name="connsiteY86" fmla="*/ 743 h 759"/>
              <a:gd name="connsiteX87" fmla="*/ 622 w 758"/>
              <a:gd name="connsiteY87" fmla="*/ 738 h 759"/>
              <a:gd name="connsiteX88" fmla="*/ 611 w 758"/>
              <a:gd name="connsiteY88" fmla="*/ 732 h 759"/>
              <a:gd name="connsiteX89" fmla="*/ 595 w 758"/>
              <a:gd name="connsiteY89" fmla="*/ 727 h 759"/>
              <a:gd name="connsiteX90" fmla="*/ 585 w 758"/>
              <a:gd name="connsiteY90" fmla="*/ 722 h 759"/>
              <a:gd name="connsiteX91" fmla="*/ 569 w 758"/>
              <a:gd name="connsiteY91" fmla="*/ 717 h 759"/>
              <a:gd name="connsiteX92" fmla="*/ 553 w 758"/>
              <a:gd name="connsiteY92" fmla="*/ 706 h 759"/>
              <a:gd name="connsiteX93" fmla="*/ 543 w 758"/>
              <a:gd name="connsiteY93" fmla="*/ 696 h 759"/>
              <a:gd name="connsiteX94" fmla="*/ 527 w 758"/>
              <a:gd name="connsiteY94" fmla="*/ 685 h 759"/>
              <a:gd name="connsiteX95" fmla="*/ 495 w 758"/>
              <a:gd name="connsiteY95" fmla="*/ 659 h 759"/>
              <a:gd name="connsiteX96" fmla="*/ 469 w 758"/>
              <a:gd name="connsiteY96" fmla="*/ 632 h 759"/>
              <a:gd name="connsiteX97" fmla="*/ 458 w 758"/>
              <a:gd name="connsiteY97" fmla="*/ 622 h 759"/>
              <a:gd name="connsiteX98" fmla="*/ 448 w 758"/>
              <a:gd name="connsiteY98" fmla="*/ 606 h 759"/>
              <a:gd name="connsiteX99" fmla="*/ 437 w 758"/>
              <a:gd name="connsiteY99" fmla="*/ 590 h 759"/>
              <a:gd name="connsiteX100" fmla="*/ 427 w 758"/>
              <a:gd name="connsiteY100" fmla="*/ 574 h 759"/>
              <a:gd name="connsiteX101" fmla="*/ 421 w 758"/>
              <a:gd name="connsiteY101" fmla="*/ 559 h 759"/>
              <a:gd name="connsiteX102" fmla="*/ 411 w 758"/>
              <a:gd name="connsiteY102" fmla="*/ 543 h 759"/>
              <a:gd name="connsiteX103" fmla="*/ 406 w 758"/>
              <a:gd name="connsiteY103" fmla="*/ 527 h 759"/>
              <a:gd name="connsiteX104" fmla="*/ 395 w 758"/>
              <a:gd name="connsiteY104" fmla="*/ 511 h 759"/>
              <a:gd name="connsiteX105" fmla="*/ 390 w 758"/>
              <a:gd name="connsiteY105" fmla="*/ 501 h 759"/>
              <a:gd name="connsiteX106" fmla="*/ 390 w 758"/>
              <a:gd name="connsiteY106" fmla="*/ 485 h 759"/>
              <a:gd name="connsiteX107" fmla="*/ 385 w 758"/>
              <a:gd name="connsiteY107" fmla="*/ 469 h 759"/>
              <a:gd name="connsiteX108" fmla="*/ 385 w 758"/>
              <a:gd name="connsiteY108" fmla="*/ 453 h 759"/>
              <a:gd name="connsiteX109" fmla="*/ 379 w 758"/>
              <a:gd name="connsiteY109" fmla="*/ 422 h 759"/>
              <a:gd name="connsiteX110" fmla="*/ 374 w 758"/>
              <a:gd name="connsiteY110" fmla="*/ 385 h 759"/>
              <a:gd name="connsiteX111" fmla="*/ 390 w 758"/>
              <a:gd name="connsiteY111" fmla="*/ 100 h 759"/>
              <a:gd name="connsiteX112" fmla="*/ 390 w 758"/>
              <a:gd name="connsiteY112" fmla="*/ 90 h 759"/>
              <a:gd name="connsiteX113" fmla="*/ 390 w 758"/>
              <a:gd name="connsiteY113" fmla="*/ 85 h 759"/>
              <a:gd name="connsiteX114" fmla="*/ 390 w 758"/>
              <a:gd name="connsiteY114" fmla="*/ 79 h 759"/>
              <a:gd name="connsiteX115" fmla="*/ 385 w 758"/>
              <a:gd name="connsiteY115" fmla="*/ 74 h 759"/>
              <a:gd name="connsiteX116" fmla="*/ 385 w 758"/>
              <a:gd name="connsiteY116" fmla="*/ 74 h 759"/>
              <a:gd name="connsiteX117" fmla="*/ 379 w 758"/>
              <a:gd name="connsiteY117" fmla="*/ 74 h 759"/>
              <a:gd name="connsiteX118" fmla="*/ 374 w 758"/>
              <a:gd name="connsiteY118" fmla="*/ 74 h 759"/>
              <a:gd name="connsiteX119" fmla="*/ 363 w 758"/>
              <a:gd name="connsiteY119" fmla="*/ 79 h 759"/>
              <a:gd name="connsiteX120" fmla="*/ 353 w 758"/>
              <a:gd name="connsiteY120" fmla="*/ 79 h 759"/>
              <a:gd name="connsiteX121" fmla="*/ 337 w 758"/>
              <a:gd name="connsiteY121" fmla="*/ 85 h 759"/>
              <a:gd name="connsiteX122" fmla="*/ 321 w 758"/>
              <a:gd name="connsiteY122" fmla="*/ 90 h 759"/>
              <a:gd name="connsiteX123" fmla="*/ 305 w 758"/>
              <a:gd name="connsiteY123" fmla="*/ 95 h 759"/>
              <a:gd name="connsiteX124" fmla="*/ 269 w 758"/>
              <a:gd name="connsiteY124" fmla="*/ 106 h 759"/>
              <a:gd name="connsiteX125" fmla="*/ 232 w 758"/>
              <a:gd name="connsiteY125" fmla="*/ 116 h 759"/>
              <a:gd name="connsiteX126" fmla="*/ 195 w 758"/>
              <a:gd name="connsiteY126" fmla="*/ 127 h 759"/>
              <a:gd name="connsiteX127" fmla="*/ 158 w 758"/>
              <a:gd name="connsiteY127" fmla="*/ 137 h 759"/>
              <a:gd name="connsiteX128" fmla="*/ 137 w 758"/>
              <a:gd name="connsiteY128" fmla="*/ 142 h 759"/>
              <a:gd name="connsiteX129" fmla="*/ 121 w 758"/>
              <a:gd name="connsiteY129" fmla="*/ 142 h 759"/>
              <a:gd name="connsiteX130" fmla="*/ 105 w 758"/>
              <a:gd name="connsiteY130" fmla="*/ 148 h 759"/>
              <a:gd name="connsiteX131" fmla="*/ 95 w 758"/>
              <a:gd name="connsiteY131" fmla="*/ 148 h 759"/>
              <a:gd name="connsiteX132" fmla="*/ 84 w 758"/>
              <a:gd name="connsiteY132" fmla="*/ 153 h 759"/>
              <a:gd name="connsiteX133" fmla="*/ 74 w 758"/>
              <a:gd name="connsiteY133" fmla="*/ 153 h 759"/>
              <a:gd name="connsiteX134" fmla="*/ 68 w 758"/>
              <a:gd name="connsiteY134" fmla="*/ 153 h 759"/>
              <a:gd name="connsiteX135" fmla="*/ 63 w 758"/>
              <a:gd name="connsiteY135" fmla="*/ 153 h 759"/>
              <a:gd name="connsiteX136" fmla="*/ 53 w 758"/>
              <a:gd name="connsiteY136" fmla="*/ 153 h 759"/>
              <a:gd name="connsiteX137" fmla="*/ 42 w 758"/>
              <a:gd name="connsiteY137" fmla="*/ 148 h 759"/>
              <a:gd name="connsiteX138" fmla="*/ 32 w 758"/>
              <a:gd name="connsiteY138" fmla="*/ 142 h 759"/>
              <a:gd name="connsiteX139" fmla="*/ 26 w 758"/>
              <a:gd name="connsiteY139" fmla="*/ 137 h 759"/>
              <a:gd name="connsiteX140" fmla="*/ 16 w 758"/>
              <a:gd name="connsiteY140" fmla="*/ 127 h 759"/>
              <a:gd name="connsiteX141" fmla="*/ 11 w 758"/>
              <a:gd name="connsiteY141" fmla="*/ 121 h 759"/>
              <a:gd name="connsiteX142" fmla="*/ 5 w 758"/>
              <a:gd name="connsiteY142" fmla="*/ 116 h 759"/>
              <a:gd name="connsiteX143" fmla="*/ 0 w 758"/>
              <a:gd name="connsiteY143" fmla="*/ 116 h 759"/>
              <a:gd name="connsiteX144" fmla="*/ 5 w 758"/>
              <a:gd name="connsiteY144" fmla="*/ 111 h 759"/>
              <a:gd name="connsiteX145" fmla="*/ 5 w 758"/>
              <a:gd name="connsiteY145" fmla="*/ 111 h 759"/>
              <a:gd name="connsiteX146" fmla="*/ 11 w 758"/>
              <a:gd name="connsiteY146" fmla="*/ 111 h 759"/>
              <a:gd name="connsiteX147" fmla="*/ 16 w 758"/>
              <a:gd name="connsiteY147" fmla="*/ 106 h 759"/>
              <a:gd name="connsiteX148" fmla="*/ 21 w 758"/>
              <a:gd name="connsiteY148" fmla="*/ 106 h 759"/>
              <a:gd name="connsiteX149" fmla="*/ 32 w 758"/>
              <a:gd name="connsiteY149" fmla="*/ 106 h 759"/>
              <a:gd name="connsiteX150" fmla="*/ 42 w 758"/>
              <a:gd name="connsiteY150" fmla="*/ 106 h 759"/>
              <a:gd name="connsiteX151" fmla="*/ 53 w 758"/>
              <a:gd name="connsiteY151" fmla="*/ 100 h 759"/>
              <a:gd name="connsiteX152" fmla="*/ 79 w 758"/>
              <a:gd name="connsiteY152" fmla="*/ 100 h 759"/>
              <a:gd name="connsiteX153" fmla="*/ 111 w 758"/>
              <a:gd name="connsiteY153" fmla="*/ 95 h 759"/>
              <a:gd name="connsiteX154" fmla="*/ 126 w 758"/>
              <a:gd name="connsiteY154" fmla="*/ 95 h 759"/>
              <a:gd name="connsiteX155" fmla="*/ 142 w 758"/>
              <a:gd name="connsiteY155" fmla="*/ 90 h 759"/>
              <a:gd name="connsiteX156" fmla="*/ 163 w 758"/>
              <a:gd name="connsiteY156" fmla="*/ 85 h 759"/>
              <a:gd name="connsiteX157" fmla="*/ 184 w 758"/>
              <a:gd name="connsiteY157" fmla="*/ 85 h 759"/>
              <a:gd name="connsiteX158" fmla="*/ 221 w 758"/>
              <a:gd name="connsiteY158" fmla="*/ 74 h 759"/>
              <a:gd name="connsiteX159" fmla="*/ 258 w 758"/>
              <a:gd name="connsiteY159" fmla="*/ 69 h 759"/>
              <a:gd name="connsiteX160" fmla="*/ 290 w 758"/>
              <a:gd name="connsiteY160" fmla="*/ 58 h 759"/>
              <a:gd name="connsiteX161" fmla="*/ 321 w 758"/>
              <a:gd name="connsiteY161" fmla="*/ 48 h 759"/>
              <a:gd name="connsiteX162" fmla="*/ 337 w 758"/>
              <a:gd name="connsiteY162" fmla="*/ 42 h 759"/>
              <a:gd name="connsiteX163" fmla="*/ 353 w 758"/>
              <a:gd name="connsiteY163" fmla="*/ 37 h 759"/>
              <a:gd name="connsiteX164" fmla="*/ 363 w 758"/>
              <a:gd name="connsiteY164" fmla="*/ 37 h 759"/>
              <a:gd name="connsiteX165" fmla="*/ 374 w 758"/>
              <a:gd name="connsiteY165" fmla="*/ 32 h 759"/>
              <a:gd name="connsiteX166" fmla="*/ 379 w 758"/>
              <a:gd name="connsiteY166" fmla="*/ 27 h 759"/>
              <a:gd name="connsiteX167" fmla="*/ 385 w 758"/>
              <a:gd name="connsiteY167" fmla="*/ 21 h 759"/>
              <a:gd name="connsiteX168" fmla="*/ 390 w 758"/>
              <a:gd name="connsiteY168" fmla="*/ 16 h 759"/>
              <a:gd name="connsiteX169" fmla="*/ 395 w 758"/>
              <a:gd name="connsiteY169" fmla="*/ 11 h 759"/>
              <a:gd name="connsiteX170" fmla="*/ 400 w 758"/>
              <a:gd name="connsiteY170" fmla="*/ 6 h 759"/>
              <a:gd name="connsiteX171" fmla="*/ 406 w 758"/>
              <a:gd name="connsiteY171" fmla="*/ 0 h 759"/>
              <a:gd name="connsiteX172" fmla="*/ 411 w 758"/>
              <a:gd name="connsiteY172" fmla="*/ 0 h 759"/>
              <a:gd name="connsiteX173" fmla="*/ 416 w 758"/>
              <a:gd name="connsiteY173" fmla="*/ 0 h 759"/>
              <a:gd name="connsiteX174" fmla="*/ 416 w 758"/>
              <a:gd name="connsiteY17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58 w 758"/>
              <a:gd name="connsiteY16" fmla="*/ 79 h 759"/>
              <a:gd name="connsiteX17" fmla="*/ 421 w 758"/>
              <a:gd name="connsiteY17" fmla="*/ 369 h 759"/>
              <a:gd name="connsiteX18" fmla="*/ 427 w 758"/>
              <a:gd name="connsiteY18" fmla="*/ 411 h 759"/>
              <a:gd name="connsiteX19" fmla="*/ 427 w 758"/>
              <a:gd name="connsiteY19" fmla="*/ 437 h 759"/>
              <a:gd name="connsiteX20" fmla="*/ 432 w 758"/>
              <a:gd name="connsiteY20" fmla="*/ 464 h 759"/>
              <a:gd name="connsiteX21" fmla="*/ 442 w 758"/>
              <a:gd name="connsiteY21" fmla="*/ 490 h 759"/>
              <a:gd name="connsiteX22" fmla="*/ 448 w 758"/>
              <a:gd name="connsiteY22" fmla="*/ 506 h 759"/>
              <a:gd name="connsiteX23" fmla="*/ 453 w 758"/>
              <a:gd name="connsiteY23" fmla="*/ 516 h 759"/>
              <a:gd name="connsiteX24" fmla="*/ 469 w 758"/>
              <a:gd name="connsiteY24" fmla="*/ 543 h 759"/>
              <a:gd name="connsiteX25" fmla="*/ 485 w 758"/>
              <a:gd name="connsiteY25" fmla="*/ 564 h 759"/>
              <a:gd name="connsiteX26" fmla="*/ 500 w 758"/>
              <a:gd name="connsiteY26" fmla="*/ 585 h 759"/>
              <a:gd name="connsiteX27" fmla="*/ 511 w 758"/>
              <a:gd name="connsiteY27" fmla="*/ 595 h 759"/>
              <a:gd name="connsiteX28" fmla="*/ 521 w 758"/>
              <a:gd name="connsiteY28" fmla="*/ 601 h 759"/>
              <a:gd name="connsiteX29" fmla="*/ 543 w 758"/>
              <a:gd name="connsiteY29" fmla="*/ 622 h 759"/>
              <a:gd name="connsiteX30" fmla="*/ 564 w 758"/>
              <a:gd name="connsiteY30" fmla="*/ 632 h 759"/>
              <a:gd name="connsiteX31" fmla="*/ 585 w 758"/>
              <a:gd name="connsiteY31" fmla="*/ 648 h 759"/>
              <a:gd name="connsiteX32" fmla="*/ 611 w 758"/>
              <a:gd name="connsiteY32" fmla="*/ 659 h 759"/>
              <a:gd name="connsiteX33" fmla="*/ 622 w 758"/>
              <a:gd name="connsiteY33" fmla="*/ 664 h 759"/>
              <a:gd name="connsiteX34" fmla="*/ 632 w 758"/>
              <a:gd name="connsiteY34" fmla="*/ 669 h 759"/>
              <a:gd name="connsiteX35" fmla="*/ 643 w 758"/>
              <a:gd name="connsiteY35" fmla="*/ 669 h 759"/>
              <a:gd name="connsiteX36" fmla="*/ 653 w 758"/>
              <a:gd name="connsiteY36" fmla="*/ 674 h 759"/>
              <a:gd name="connsiteX37" fmla="*/ 658 w 758"/>
              <a:gd name="connsiteY37" fmla="*/ 674 h 759"/>
              <a:gd name="connsiteX38" fmla="*/ 664 w 758"/>
              <a:gd name="connsiteY38" fmla="*/ 674 h 759"/>
              <a:gd name="connsiteX39" fmla="*/ 674 w 758"/>
              <a:gd name="connsiteY39" fmla="*/ 674 h 759"/>
              <a:gd name="connsiteX40" fmla="*/ 679 w 758"/>
              <a:gd name="connsiteY40" fmla="*/ 669 h 759"/>
              <a:gd name="connsiteX41" fmla="*/ 679 w 758"/>
              <a:gd name="connsiteY41" fmla="*/ 664 h 759"/>
              <a:gd name="connsiteX42" fmla="*/ 685 w 758"/>
              <a:gd name="connsiteY42" fmla="*/ 659 h 759"/>
              <a:gd name="connsiteX43" fmla="*/ 690 w 758"/>
              <a:gd name="connsiteY43" fmla="*/ 653 h 759"/>
              <a:gd name="connsiteX44" fmla="*/ 690 w 758"/>
              <a:gd name="connsiteY44" fmla="*/ 643 h 759"/>
              <a:gd name="connsiteX45" fmla="*/ 695 w 758"/>
              <a:gd name="connsiteY45" fmla="*/ 627 h 759"/>
              <a:gd name="connsiteX46" fmla="*/ 701 w 758"/>
              <a:gd name="connsiteY46" fmla="*/ 611 h 759"/>
              <a:gd name="connsiteX47" fmla="*/ 706 w 758"/>
              <a:gd name="connsiteY47" fmla="*/ 595 h 759"/>
              <a:gd name="connsiteX48" fmla="*/ 706 w 758"/>
              <a:gd name="connsiteY48" fmla="*/ 580 h 759"/>
              <a:gd name="connsiteX49" fmla="*/ 711 w 758"/>
              <a:gd name="connsiteY49" fmla="*/ 564 h 759"/>
              <a:gd name="connsiteX50" fmla="*/ 716 w 758"/>
              <a:gd name="connsiteY50" fmla="*/ 553 h 759"/>
              <a:gd name="connsiteX51" fmla="*/ 722 w 758"/>
              <a:gd name="connsiteY51" fmla="*/ 543 h 759"/>
              <a:gd name="connsiteX52" fmla="*/ 722 w 758"/>
              <a:gd name="connsiteY52" fmla="*/ 538 h 759"/>
              <a:gd name="connsiteX53" fmla="*/ 727 w 758"/>
              <a:gd name="connsiteY53" fmla="*/ 527 h 759"/>
              <a:gd name="connsiteX54" fmla="*/ 727 w 758"/>
              <a:gd name="connsiteY54" fmla="*/ 527 h 759"/>
              <a:gd name="connsiteX55" fmla="*/ 732 w 758"/>
              <a:gd name="connsiteY55" fmla="*/ 527 h 759"/>
              <a:gd name="connsiteX56" fmla="*/ 732 w 758"/>
              <a:gd name="connsiteY56" fmla="*/ 527 h 759"/>
              <a:gd name="connsiteX57" fmla="*/ 732 w 758"/>
              <a:gd name="connsiteY57" fmla="*/ 532 h 759"/>
              <a:gd name="connsiteX58" fmla="*/ 732 w 758"/>
              <a:gd name="connsiteY58" fmla="*/ 538 h 759"/>
              <a:gd name="connsiteX59" fmla="*/ 737 w 758"/>
              <a:gd name="connsiteY59" fmla="*/ 543 h 759"/>
              <a:gd name="connsiteX60" fmla="*/ 737 w 758"/>
              <a:gd name="connsiteY60" fmla="*/ 559 h 759"/>
              <a:gd name="connsiteX61" fmla="*/ 737 w 758"/>
              <a:gd name="connsiteY61" fmla="*/ 569 h 759"/>
              <a:gd name="connsiteX62" fmla="*/ 737 w 758"/>
              <a:gd name="connsiteY62" fmla="*/ 585 h 759"/>
              <a:gd name="connsiteX63" fmla="*/ 737 w 758"/>
              <a:gd name="connsiteY63" fmla="*/ 601 h 759"/>
              <a:gd name="connsiteX64" fmla="*/ 737 w 758"/>
              <a:gd name="connsiteY64" fmla="*/ 622 h 759"/>
              <a:gd name="connsiteX65" fmla="*/ 737 w 758"/>
              <a:gd name="connsiteY65" fmla="*/ 638 h 759"/>
              <a:gd name="connsiteX66" fmla="*/ 737 w 758"/>
              <a:gd name="connsiteY66" fmla="*/ 653 h 759"/>
              <a:gd name="connsiteX67" fmla="*/ 743 w 758"/>
              <a:gd name="connsiteY67" fmla="*/ 669 h 759"/>
              <a:gd name="connsiteX68" fmla="*/ 743 w 758"/>
              <a:gd name="connsiteY68" fmla="*/ 685 h 759"/>
              <a:gd name="connsiteX69" fmla="*/ 748 w 758"/>
              <a:gd name="connsiteY69" fmla="*/ 696 h 759"/>
              <a:gd name="connsiteX70" fmla="*/ 748 w 758"/>
              <a:gd name="connsiteY70" fmla="*/ 706 h 759"/>
              <a:gd name="connsiteX71" fmla="*/ 753 w 758"/>
              <a:gd name="connsiteY71" fmla="*/ 717 h 759"/>
              <a:gd name="connsiteX72" fmla="*/ 753 w 758"/>
              <a:gd name="connsiteY72" fmla="*/ 722 h 759"/>
              <a:gd name="connsiteX73" fmla="*/ 758 w 758"/>
              <a:gd name="connsiteY73" fmla="*/ 732 h 759"/>
              <a:gd name="connsiteX74" fmla="*/ 758 w 758"/>
              <a:gd name="connsiteY74" fmla="*/ 738 h 759"/>
              <a:gd name="connsiteX75" fmla="*/ 758 w 758"/>
              <a:gd name="connsiteY75" fmla="*/ 743 h 759"/>
              <a:gd name="connsiteX76" fmla="*/ 758 w 758"/>
              <a:gd name="connsiteY76" fmla="*/ 748 h 759"/>
              <a:gd name="connsiteX77" fmla="*/ 753 w 758"/>
              <a:gd name="connsiteY77" fmla="*/ 753 h 759"/>
              <a:gd name="connsiteX78" fmla="*/ 748 w 758"/>
              <a:gd name="connsiteY78" fmla="*/ 759 h 759"/>
              <a:gd name="connsiteX79" fmla="*/ 737 w 758"/>
              <a:gd name="connsiteY79" fmla="*/ 759 h 759"/>
              <a:gd name="connsiteX80" fmla="*/ 727 w 758"/>
              <a:gd name="connsiteY80" fmla="*/ 759 h 759"/>
              <a:gd name="connsiteX81" fmla="*/ 711 w 758"/>
              <a:gd name="connsiteY81" fmla="*/ 759 h 759"/>
              <a:gd name="connsiteX82" fmla="*/ 695 w 758"/>
              <a:gd name="connsiteY82" fmla="*/ 753 h 759"/>
              <a:gd name="connsiteX83" fmla="*/ 674 w 758"/>
              <a:gd name="connsiteY83" fmla="*/ 753 h 759"/>
              <a:gd name="connsiteX84" fmla="*/ 653 w 758"/>
              <a:gd name="connsiteY84" fmla="*/ 748 h 759"/>
              <a:gd name="connsiteX85" fmla="*/ 632 w 758"/>
              <a:gd name="connsiteY85" fmla="*/ 743 h 759"/>
              <a:gd name="connsiteX86" fmla="*/ 622 w 758"/>
              <a:gd name="connsiteY86" fmla="*/ 738 h 759"/>
              <a:gd name="connsiteX87" fmla="*/ 611 w 758"/>
              <a:gd name="connsiteY87" fmla="*/ 732 h 759"/>
              <a:gd name="connsiteX88" fmla="*/ 595 w 758"/>
              <a:gd name="connsiteY88" fmla="*/ 727 h 759"/>
              <a:gd name="connsiteX89" fmla="*/ 585 w 758"/>
              <a:gd name="connsiteY89" fmla="*/ 722 h 759"/>
              <a:gd name="connsiteX90" fmla="*/ 569 w 758"/>
              <a:gd name="connsiteY90" fmla="*/ 717 h 759"/>
              <a:gd name="connsiteX91" fmla="*/ 553 w 758"/>
              <a:gd name="connsiteY91" fmla="*/ 706 h 759"/>
              <a:gd name="connsiteX92" fmla="*/ 543 w 758"/>
              <a:gd name="connsiteY92" fmla="*/ 696 h 759"/>
              <a:gd name="connsiteX93" fmla="*/ 527 w 758"/>
              <a:gd name="connsiteY93" fmla="*/ 685 h 759"/>
              <a:gd name="connsiteX94" fmla="*/ 495 w 758"/>
              <a:gd name="connsiteY94" fmla="*/ 659 h 759"/>
              <a:gd name="connsiteX95" fmla="*/ 469 w 758"/>
              <a:gd name="connsiteY95" fmla="*/ 632 h 759"/>
              <a:gd name="connsiteX96" fmla="*/ 458 w 758"/>
              <a:gd name="connsiteY96" fmla="*/ 622 h 759"/>
              <a:gd name="connsiteX97" fmla="*/ 448 w 758"/>
              <a:gd name="connsiteY97" fmla="*/ 606 h 759"/>
              <a:gd name="connsiteX98" fmla="*/ 437 w 758"/>
              <a:gd name="connsiteY98" fmla="*/ 590 h 759"/>
              <a:gd name="connsiteX99" fmla="*/ 427 w 758"/>
              <a:gd name="connsiteY99" fmla="*/ 574 h 759"/>
              <a:gd name="connsiteX100" fmla="*/ 421 w 758"/>
              <a:gd name="connsiteY100" fmla="*/ 559 h 759"/>
              <a:gd name="connsiteX101" fmla="*/ 411 w 758"/>
              <a:gd name="connsiteY101" fmla="*/ 543 h 759"/>
              <a:gd name="connsiteX102" fmla="*/ 406 w 758"/>
              <a:gd name="connsiteY102" fmla="*/ 527 h 759"/>
              <a:gd name="connsiteX103" fmla="*/ 395 w 758"/>
              <a:gd name="connsiteY103" fmla="*/ 511 h 759"/>
              <a:gd name="connsiteX104" fmla="*/ 390 w 758"/>
              <a:gd name="connsiteY104" fmla="*/ 501 h 759"/>
              <a:gd name="connsiteX105" fmla="*/ 390 w 758"/>
              <a:gd name="connsiteY105" fmla="*/ 485 h 759"/>
              <a:gd name="connsiteX106" fmla="*/ 385 w 758"/>
              <a:gd name="connsiteY106" fmla="*/ 469 h 759"/>
              <a:gd name="connsiteX107" fmla="*/ 385 w 758"/>
              <a:gd name="connsiteY107" fmla="*/ 453 h 759"/>
              <a:gd name="connsiteX108" fmla="*/ 379 w 758"/>
              <a:gd name="connsiteY108" fmla="*/ 422 h 759"/>
              <a:gd name="connsiteX109" fmla="*/ 374 w 758"/>
              <a:gd name="connsiteY109" fmla="*/ 385 h 759"/>
              <a:gd name="connsiteX110" fmla="*/ 390 w 758"/>
              <a:gd name="connsiteY110" fmla="*/ 100 h 759"/>
              <a:gd name="connsiteX111" fmla="*/ 390 w 758"/>
              <a:gd name="connsiteY111" fmla="*/ 90 h 759"/>
              <a:gd name="connsiteX112" fmla="*/ 390 w 758"/>
              <a:gd name="connsiteY112" fmla="*/ 85 h 759"/>
              <a:gd name="connsiteX113" fmla="*/ 390 w 758"/>
              <a:gd name="connsiteY113" fmla="*/ 79 h 759"/>
              <a:gd name="connsiteX114" fmla="*/ 385 w 758"/>
              <a:gd name="connsiteY114" fmla="*/ 74 h 759"/>
              <a:gd name="connsiteX115" fmla="*/ 385 w 758"/>
              <a:gd name="connsiteY115" fmla="*/ 74 h 759"/>
              <a:gd name="connsiteX116" fmla="*/ 379 w 758"/>
              <a:gd name="connsiteY116" fmla="*/ 74 h 759"/>
              <a:gd name="connsiteX117" fmla="*/ 374 w 758"/>
              <a:gd name="connsiteY117" fmla="*/ 74 h 759"/>
              <a:gd name="connsiteX118" fmla="*/ 363 w 758"/>
              <a:gd name="connsiteY118" fmla="*/ 79 h 759"/>
              <a:gd name="connsiteX119" fmla="*/ 353 w 758"/>
              <a:gd name="connsiteY119" fmla="*/ 79 h 759"/>
              <a:gd name="connsiteX120" fmla="*/ 337 w 758"/>
              <a:gd name="connsiteY120" fmla="*/ 85 h 759"/>
              <a:gd name="connsiteX121" fmla="*/ 321 w 758"/>
              <a:gd name="connsiteY121" fmla="*/ 90 h 759"/>
              <a:gd name="connsiteX122" fmla="*/ 305 w 758"/>
              <a:gd name="connsiteY122" fmla="*/ 95 h 759"/>
              <a:gd name="connsiteX123" fmla="*/ 269 w 758"/>
              <a:gd name="connsiteY123" fmla="*/ 106 h 759"/>
              <a:gd name="connsiteX124" fmla="*/ 232 w 758"/>
              <a:gd name="connsiteY124" fmla="*/ 116 h 759"/>
              <a:gd name="connsiteX125" fmla="*/ 195 w 758"/>
              <a:gd name="connsiteY125" fmla="*/ 127 h 759"/>
              <a:gd name="connsiteX126" fmla="*/ 158 w 758"/>
              <a:gd name="connsiteY126" fmla="*/ 137 h 759"/>
              <a:gd name="connsiteX127" fmla="*/ 137 w 758"/>
              <a:gd name="connsiteY127" fmla="*/ 142 h 759"/>
              <a:gd name="connsiteX128" fmla="*/ 121 w 758"/>
              <a:gd name="connsiteY128" fmla="*/ 142 h 759"/>
              <a:gd name="connsiteX129" fmla="*/ 105 w 758"/>
              <a:gd name="connsiteY129" fmla="*/ 148 h 759"/>
              <a:gd name="connsiteX130" fmla="*/ 95 w 758"/>
              <a:gd name="connsiteY130" fmla="*/ 148 h 759"/>
              <a:gd name="connsiteX131" fmla="*/ 84 w 758"/>
              <a:gd name="connsiteY131" fmla="*/ 153 h 759"/>
              <a:gd name="connsiteX132" fmla="*/ 74 w 758"/>
              <a:gd name="connsiteY132" fmla="*/ 153 h 759"/>
              <a:gd name="connsiteX133" fmla="*/ 68 w 758"/>
              <a:gd name="connsiteY133" fmla="*/ 153 h 759"/>
              <a:gd name="connsiteX134" fmla="*/ 63 w 758"/>
              <a:gd name="connsiteY134" fmla="*/ 153 h 759"/>
              <a:gd name="connsiteX135" fmla="*/ 53 w 758"/>
              <a:gd name="connsiteY135" fmla="*/ 153 h 759"/>
              <a:gd name="connsiteX136" fmla="*/ 42 w 758"/>
              <a:gd name="connsiteY136" fmla="*/ 148 h 759"/>
              <a:gd name="connsiteX137" fmla="*/ 32 w 758"/>
              <a:gd name="connsiteY137" fmla="*/ 142 h 759"/>
              <a:gd name="connsiteX138" fmla="*/ 26 w 758"/>
              <a:gd name="connsiteY138" fmla="*/ 137 h 759"/>
              <a:gd name="connsiteX139" fmla="*/ 16 w 758"/>
              <a:gd name="connsiteY139" fmla="*/ 127 h 759"/>
              <a:gd name="connsiteX140" fmla="*/ 11 w 758"/>
              <a:gd name="connsiteY140" fmla="*/ 121 h 759"/>
              <a:gd name="connsiteX141" fmla="*/ 5 w 758"/>
              <a:gd name="connsiteY141" fmla="*/ 116 h 759"/>
              <a:gd name="connsiteX142" fmla="*/ 0 w 758"/>
              <a:gd name="connsiteY142" fmla="*/ 116 h 759"/>
              <a:gd name="connsiteX143" fmla="*/ 5 w 758"/>
              <a:gd name="connsiteY143" fmla="*/ 111 h 759"/>
              <a:gd name="connsiteX144" fmla="*/ 5 w 758"/>
              <a:gd name="connsiteY144" fmla="*/ 111 h 759"/>
              <a:gd name="connsiteX145" fmla="*/ 11 w 758"/>
              <a:gd name="connsiteY145" fmla="*/ 111 h 759"/>
              <a:gd name="connsiteX146" fmla="*/ 16 w 758"/>
              <a:gd name="connsiteY146" fmla="*/ 106 h 759"/>
              <a:gd name="connsiteX147" fmla="*/ 21 w 758"/>
              <a:gd name="connsiteY147" fmla="*/ 106 h 759"/>
              <a:gd name="connsiteX148" fmla="*/ 32 w 758"/>
              <a:gd name="connsiteY148" fmla="*/ 106 h 759"/>
              <a:gd name="connsiteX149" fmla="*/ 42 w 758"/>
              <a:gd name="connsiteY149" fmla="*/ 106 h 759"/>
              <a:gd name="connsiteX150" fmla="*/ 53 w 758"/>
              <a:gd name="connsiteY150" fmla="*/ 100 h 759"/>
              <a:gd name="connsiteX151" fmla="*/ 79 w 758"/>
              <a:gd name="connsiteY151" fmla="*/ 100 h 759"/>
              <a:gd name="connsiteX152" fmla="*/ 111 w 758"/>
              <a:gd name="connsiteY152" fmla="*/ 95 h 759"/>
              <a:gd name="connsiteX153" fmla="*/ 126 w 758"/>
              <a:gd name="connsiteY153" fmla="*/ 95 h 759"/>
              <a:gd name="connsiteX154" fmla="*/ 142 w 758"/>
              <a:gd name="connsiteY154" fmla="*/ 90 h 759"/>
              <a:gd name="connsiteX155" fmla="*/ 163 w 758"/>
              <a:gd name="connsiteY155" fmla="*/ 85 h 759"/>
              <a:gd name="connsiteX156" fmla="*/ 184 w 758"/>
              <a:gd name="connsiteY156" fmla="*/ 85 h 759"/>
              <a:gd name="connsiteX157" fmla="*/ 221 w 758"/>
              <a:gd name="connsiteY157" fmla="*/ 74 h 759"/>
              <a:gd name="connsiteX158" fmla="*/ 258 w 758"/>
              <a:gd name="connsiteY158" fmla="*/ 69 h 759"/>
              <a:gd name="connsiteX159" fmla="*/ 290 w 758"/>
              <a:gd name="connsiteY159" fmla="*/ 58 h 759"/>
              <a:gd name="connsiteX160" fmla="*/ 321 w 758"/>
              <a:gd name="connsiteY160" fmla="*/ 48 h 759"/>
              <a:gd name="connsiteX161" fmla="*/ 337 w 758"/>
              <a:gd name="connsiteY161" fmla="*/ 42 h 759"/>
              <a:gd name="connsiteX162" fmla="*/ 353 w 758"/>
              <a:gd name="connsiteY162" fmla="*/ 37 h 759"/>
              <a:gd name="connsiteX163" fmla="*/ 363 w 758"/>
              <a:gd name="connsiteY163" fmla="*/ 37 h 759"/>
              <a:gd name="connsiteX164" fmla="*/ 374 w 758"/>
              <a:gd name="connsiteY164" fmla="*/ 32 h 759"/>
              <a:gd name="connsiteX165" fmla="*/ 379 w 758"/>
              <a:gd name="connsiteY165" fmla="*/ 27 h 759"/>
              <a:gd name="connsiteX166" fmla="*/ 385 w 758"/>
              <a:gd name="connsiteY166" fmla="*/ 21 h 759"/>
              <a:gd name="connsiteX167" fmla="*/ 390 w 758"/>
              <a:gd name="connsiteY167" fmla="*/ 16 h 759"/>
              <a:gd name="connsiteX168" fmla="*/ 395 w 758"/>
              <a:gd name="connsiteY168" fmla="*/ 11 h 759"/>
              <a:gd name="connsiteX169" fmla="*/ 400 w 758"/>
              <a:gd name="connsiteY169" fmla="*/ 6 h 759"/>
              <a:gd name="connsiteX170" fmla="*/ 406 w 758"/>
              <a:gd name="connsiteY170" fmla="*/ 0 h 759"/>
              <a:gd name="connsiteX171" fmla="*/ 411 w 758"/>
              <a:gd name="connsiteY171" fmla="*/ 0 h 759"/>
              <a:gd name="connsiteX172" fmla="*/ 416 w 758"/>
              <a:gd name="connsiteY172" fmla="*/ 0 h 759"/>
              <a:gd name="connsiteX173" fmla="*/ 416 w 758"/>
              <a:gd name="connsiteY17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1 w 758"/>
              <a:gd name="connsiteY16" fmla="*/ 369 h 759"/>
              <a:gd name="connsiteX17" fmla="*/ 427 w 758"/>
              <a:gd name="connsiteY17" fmla="*/ 411 h 759"/>
              <a:gd name="connsiteX18" fmla="*/ 427 w 758"/>
              <a:gd name="connsiteY18" fmla="*/ 437 h 759"/>
              <a:gd name="connsiteX19" fmla="*/ 432 w 758"/>
              <a:gd name="connsiteY19" fmla="*/ 464 h 759"/>
              <a:gd name="connsiteX20" fmla="*/ 442 w 758"/>
              <a:gd name="connsiteY20" fmla="*/ 490 h 759"/>
              <a:gd name="connsiteX21" fmla="*/ 448 w 758"/>
              <a:gd name="connsiteY21" fmla="*/ 506 h 759"/>
              <a:gd name="connsiteX22" fmla="*/ 453 w 758"/>
              <a:gd name="connsiteY22" fmla="*/ 516 h 759"/>
              <a:gd name="connsiteX23" fmla="*/ 469 w 758"/>
              <a:gd name="connsiteY23" fmla="*/ 543 h 759"/>
              <a:gd name="connsiteX24" fmla="*/ 485 w 758"/>
              <a:gd name="connsiteY24" fmla="*/ 564 h 759"/>
              <a:gd name="connsiteX25" fmla="*/ 500 w 758"/>
              <a:gd name="connsiteY25" fmla="*/ 585 h 759"/>
              <a:gd name="connsiteX26" fmla="*/ 511 w 758"/>
              <a:gd name="connsiteY26" fmla="*/ 595 h 759"/>
              <a:gd name="connsiteX27" fmla="*/ 521 w 758"/>
              <a:gd name="connsiteY27" fmla="*/ 601 h 759"/>
              <a:gd name="connsiteX28" fmla="*/ 543 w 758"/>
              <a:gd name="connsiteY28" fmla="*/ 622 h 759"/>
              <a:gd name="connsiteX29" fmla="*/ 564 w 758"/>
              <a:gd name="connsiteY29" fmla="*/ 632 h 759"/>
              <a:gd name="connsiteX30" fmla="*/ 585 w 758"/>
              <a:gd name="connsiteY30" fmla="*/ 648 h 759"/>
              <a:gd name="connsiteX31" fmla="*/ 611 w 758"/>
              <a:gd name="connsiteY31" fmla="*/ 659 h 759"/>
              <a:gd name="connsiteX32" fmla="*/ 622 w 758"/>
              <a:gd name="connsiteY32" fmla="*/ 664 h 759"/>
              <a:gd name="connsiteX33" fmla="*/ 632 w 758"/>
              <a:gd name="connsiteY33" fmla="*/ 669 h 759"/>
              <a:gd name="connsiteX34" fmla="*/ 643 w 758"/>
              <a:gd name="connsiteY34" fmla="*/ 669 h 759"/>
              <a:gd name="connsiteX35" fmla="*/ 653 w 758"/>
              <a:gd name="connsiteY35" fmla="*/ 674 h 759"/>
              <a:gd name="connsiteX36" fmla="*/ 658 w 758"/>
              <a:gd name="connsiteY36" fmla="*/ 674 h 759"/>
              <a:gd name="connsiteX37" fmla="*/ 664 w 758"/>
              <a:gd name="connsiteY37" fmla="*/ 674 h 759"/>
              <a:gd name="connsiteX38" fmla="*/ 674 w 758"/>
              <a:gd name="connsiteY38" fmla="*/ 674 h 759"/>
              <a:gd name="connsiteX39" fmla="*/ 679 w 758"/>
              <a:gd name="connsiteY39" fmla="*/ 669 h 759"/>
              <a:gd name="connsiteX40" fmla="*/ 679 w 758"/>
              <a:gd name="connsiteY40" fmla="*/ 664 h 759"/>
              <a:gd name="connsiteX41" fmla="*/ 685 w 758"/>
              <a:gd name="connsiteY41" fmla="*/ 659 h 759"/>
              <a:gd name="connsiteX42" fmla="*/ 690 w 758"/>
              <a:gd name="connsiteY42" fmla="*/ 653 h 759"/>
              <a:gd name="connsiteX43" fmla="*/ 690 w 758"/>
              <a:gd name="connsiteY43" fmla="*/ 643 h 759"/>
              <a:gd name="connsiteX44" fmla="*/ 695 w 758"/>
              <a:gd name="connsiteY44" fmla="*/ 627 h 759"/>
              <a:gd name="connsiteX45" fmla="*/ 701 w 758"/>
              <a:gd name="connsiteY45" fmla="*/ 611 h 759"/>
              <a:gd name="connsiteX46" fmla="*/ 706 w 758"/>
              <a:gd name="connsiteY46" fmla="*/ 595 h 759"/>
              <a:gd name="connsiteX47" fmla="*/ 706 w 758"/>
              <a:gd name="connsiteY47" fmla="*/ 580 h 759"/>
              <a:gd name="connsiteX48" fmla="*/ 711 w 758"/>
              <a:gd name="connsiteY48" fmla="*/ 564 h 759"/>
              <a:gd name="connsiteX49" fmla="*/ 716 w 758"/>
              <a:gd name="connsiteY49" fmla="*/ 553 h 759"/>
              <a:gd name="connsiteX50" fmla="*/ 722 w 758"/>
              <a:gd name="connsiteY50" fmla="*/ 543 h 759"/>
              <a:gd name="connsiteX51" fmla="*/ 722 w 758"/>
              <a:gd name="connsiteY51" fmla="*/ 538 h 759"/>
              <a:gd name="connsiteX52" fmla="*/ 727 w 758"/>
              <a:gd name="connsiteY52" fmla="*/ 527 h 759"/>
              <a:gd name="connsiteX53" fmla="*/ 727 w 758"/>
              <a:gd name="connsiteY53" fmla="*/ 527 h 759"/>
              <a:gd name="connsiteX54" fmla="*/ 732 w 758"/>
              <a:gd name="connsiteY54" fmla="*/ 527 h 759"/>
              <a:gd name="connsiteX55" fmla="*/ 732 w 758"/>
              <a:gd name="connsiteY55" fmla="*/ 527 h 759"/>
              <a:gd name="connsiteX56" fmla="*/ 732 w 758"/>
              <a:gd name="connsiteY56" fmla="*/ 532 h 759"/>
              <a:gd name="connsiteX57" fmla="*/ 732 w 758"/>
              <a:gd name="connsiteY57" fmla="*/ 538 h 759"/>
              <a:gd name="connsiteX58" fmla="*/ 737 w 758"/>
              <a:gd name="connsiteY58" fmla="*/ 543 h 759"/>
              <a:gd name="connsiteX59" fmla="*/ 737 w 758"/>
              <a:gd name="connsiteY59" fmla="*/ 559 h 759"/>
              <a:gd name="connsiteX60" fmla="*/ 737 w 758"/>
              <a:gd name="connsiteY60" fmla="*/ 569 h 759"/>
              <a:gd name="connsiteX61" fmla="*/ 737 w 758"/>
              <a:gd name="connsiteY61" fmla="*/ 585 h 759"/>
              <a:gd name="connsiteX62" fmla="*/ 737 w 758"/>
              <a:gd name="connsiteY62" fmla="*/ 601 h 759"/>
              <a:gd name="connsiteX63" fmla="*/ 737 w 758"/>
              <a:gd name="connsiteY63" fmla="*/ 622 h 759"/>
              <a:gd name="connsiteX64" fmla="*/ 737 w 758"/>
              <a:gd name="connsiteY64" fmla="*/ 638 h 759"/>
              <a:gd name="connsiteX65" fmla="*/ 737 w 758"/>
              <a:gd name="connsiteY65" fmla="*/ 653 h 759"/>
              <a:gd name="connsiteX66" fmla="*/ 743 w 758"/>
              <a:gd name="connsiteY66" fmla="*/ 669 h 759"/>
              <a:gd name="connsiteX67" fmla="*/ 743 w 758"/>
              <a:gd name="connsiteY67" fmla="*/ 685 h 759"/>
              <a:gd name="connsiteX68" fmla="*/ 748 w 758"/>
              <a:gd name="connsiteY68" fmla="*/ 696 h 759"/>
              <a:gd name="connsiteX69" fmla="*/ 748 w 758"/>
              <a:gd name="connsiteY69" fmla="*/ 706 h 759"/>
              <a:gd name="connsiteX70" fmla="*/ 753 w 758"/>
              <a:gd name="connsiteY70" fmla="*/ 717 h 759"/>
              <a:gd name="connsiteX71" fmla="*/ 753 w 758"/>
              <a:gd name="connsiteY71" fmla="*/ 722 h 759"/>
              <a:gd name="connsiteX72" fmla="*/ 758 w 758"/>
              <a:gd name="connsiteY72" fmla="*/ 732 h 759"/>
              <a:gd name="connsiteX73" fmla="*/ 758 w 758"/>
              <a:gd name="connsiteY73" fmla="*/ 738 h 759"/>
              <a:gd name="connsiteX74" fmla="*/ 758 w 758"/>
              <a:gd name="connsiteY74" fmla="*/ 743 h 759"/>
              <a:gd name="connsiteX75" fmla="*/ 758 w 758"/>
              <a:gd name="connsiteY75" fmla="*/ 748 h 759"/>
              <a:gd name="connsiteX76" fmla="*/ 753 w 758"/>
              <a:gd name="connsiteY76" fmla="*/ 753 h 759"/>
              <a:gd name="connsiteX77" fmla="*/ 748 w 758"/>
              <a:gd name="connsiteY77" fmla="*/ 759 h 759"/>
              <a:gd name="connsiteX78" fmla="*/ 737 w 758"/>
              <a:gd name="connsiteY78" fmla="*/ 759 h 759"/>
              <a:gd name="connsiteX79" fmla="*/ 727 w 758"/>
              <a:gd name="connsiteY79" fmla="*/ 759 h 759"/>
              <a:gd name="connsiteX80" fmla="*/ 711 w 758"/>
              <a:gd name="connsiteY80" fmla="*/ 759 h 759"/>
              <a:gd name="connsiteX81" fmla="*/ 695 w 758"/>
              <a:gd name="connsiteY81" fmla="*/ 753 h 759"/>
              <a:gd name="connsiteX82" fmla="*/ 674 w 758"/>
              <a:gd name="connsiteY82" fmla="*/ 753 h 759"/>
              <a:gd name="connsiteX83" fmla="*/ 653 w 758"/>
              <a:gd name="connsiteY83" fmla="*/ 748 h 759"/>
              <a:gd name="connsiteX84" fmla="*/ 632 w 758"/>
              <a:gd name="connsiteY84" fmla="*/ 743 h 759"/>
              <a:gd name="connsiteX85" fmla="*/ 622 w 758"/>
              <a:gd name="connsiteY85" fmla="*/ 738 h 759"/>
              <a:gd name="connsiteX86" fmla="*/ 611 w 758"/>
              <a:gd name="connsiteY86" fmla="*/ 732 h 759"/>
              <a:gd name="connsiteX87" fmla="*/ 595 w 758"/>
              <a:gd name="connsiteY87" fmla="*/ 727 h 759"/>
              <a:gd name="connsiteX88" fmla="*/ 585 w 758"/>
              <a:gd name="connsiteY88" fmla="*/ 722 h 759"/>
              <a:gd name="connsiteX89" fmla="*/ 569 w 758"/>
              <a:gd name="connsiteY89" fmla="*/ 717 h 759"/>
              <a:gd name="connsiteX90" fmla="*/ 553 w 758"/>
              <a:gd name="connsiteY90" fmla="*/ 706 h 759"/>
              <a:gd name="connsiteX91" fmla="*/ 543 w 758"/>
              <a:gd name="connsiteY91" fmla="*/ 696 h 759"/>
              <a:gd name="connsiteX92" fmla="*/ 527 w 758"/>
              <a:gd name="connsiteY92" fmla="*/ 685 h 759"/>
              <a:gd name="connsiteX93" fmla="*/ 495 w 758"/>
              <a:gd name="connsiteY93" fmla="*/ 659 h 759"/>
              <a:gd name="connsiteX94" fmla="*/ 469 w 758"/>
              <a:gd name="connsiteY94" fmla="*/ 632 h 759"/>
              <a:gd name="connsiteX95" fmla="*/ 458 w 758"/>
              <a:gd name="connsiteY95" fmla="*/ 622 h 759"/>
              <a:gd name="connsiteX96" fmla="*/ 448 w 758"/>
              <a:gd name="connsiteY96" fmla="*/ 606 h 759"/>
              <a:gd name="connsiteX97" fmla="*/ 437 w 758"/>
              <a:gd name="connsiteY97" fmla="*/ 590 h 759"/>
              <a:gd name="connsiteX98" fmla="*/ 427 w 758"/>
              <a:gd name="connsiteY98" fmla="*/ 574 h 759"/>
              <a:gd name="connsiteX99" fmla="*/ 421 w 758"/>
              <a:gd name="connsiteY99" fmla="*/ 559 h 759"/>
              <a:gd name="connsiteX100" fmla="*/ 411 w 758"/>
              <a:gd name="connsiteY100" fmla="*/ 543 h 759"/>
              <a:gd name="connsiteX101" fmla="*/ 406 w 758"/>
              <a:gd name="connsiteY101" fmla="*/ 527 h 759"/>
              <a:gd name="connsiteX102" fmla="*/ 395 w 758"/>
              <a:gd name="connsiteY102" fmla="*/ 511 h 759"/>
              <a:gd name="connsiteX103" fmla="*/ 390 w 758"/>
              <a:gd name="connsiteY103" fmla="*/ 501 h 759"/>
              <a:gd name="connsiteX104" fmla="*/ 390 w 758"/>
              <a:gd name="connsiteY104" fmla="*/ 485 h 759"/>
              <a:gd name="connsiteX105" fmla="*/ 385 w 758"/>
              <a:gd name="connsiteY105" fmla="*/ 469 h 759"/>
              <a:gd name="connsiteX106" fmla="*/ 385 w 758"/>
              <a:gd name="connsiteY106" fmla="*/ 453 h 759"/>
              <a:gd name="connsiteX107" fmla="*/ 379 w 758"/>
              <a:gd name="connsiteY107" fmla="*/ 422 h 759"/>
              <a:gd name="connsiteX108" fmla="*/ 374 w 758"/>
              <a:gd name="connsiteY108" fmla="*/ 385 h 759"/>
              <a:gd name="connsiteX109" fmla="*/ 390 w 758"/>
              <a:gd name="connsiteY109" fmla="*/ 100 h 759"/>
              <a:gd name="connsiteX110" fmla="*/ 390 w 758"/>
              <a:gd name="connsiteY110" fmla="*/ 90 h 759"/>
              <a:gd name="connsiteX111" fmla="*/ 390 w 758"/>
              <a:gd name="connsiteY111" fmla="*/ 85 h 759"/>
              <a:gd name="connsiteX112" fmla="*/ 390 w 758"/>
              <a:gd name="connsiteY112" fmla="*/ 79 h 759"/>
              <a:gd name="connsiteX113" fmla="*/ 385 w 758"/>
              <a:gd name="connsiteY113" fmla="*/ 74 h 759"/>
              <a:gd name="connsiteX114" fmla="*/ 385 w 758"/>
              <a:gd name="connsiteY114" fmla="*/ 74 h 759"/>
              <a:gd name="connsiteX115" fmla="*/ 379 w 758"/>
              <a:gd name="connsiteY115" fmla="*/ 74 h 759"/>
              <a:gd name="connsiteX116" fmla="*/ 374 w 758"/>
              <a:gd name="connsiteY116" fmla="*/ 74 h 759"/>
              <a:gd name="connsiteX117" fmla="*/ 363 w 758"/>
              <a:gd name="connsiteY117" fmla="*/ 79 h 759"/>
              <a:gd name="connsiteX118" fmla="*/ 353 w 758"/>
              <a:gd name="connsiteY118" fmla="*/ 79 h 759"/>
              <a:gd name="connsiteX119" fmla="*/ 337 w 758"/>
              <a:gd name="connsiteY119" fmla="*/ 85 h 759"/>
              <a:gd name="connsiteX120" fmla="*/ 321 w 758"/>
              <a:gd name="connsiteY120" fmla="*/ 90 h 759"/>
              <a:gd name="connsiteX121" fmla="*/ 305 w 758"/>
              <a:gd name="connsiteY121" fmla="*/ 95 h 759"/>
              <a:gd name="connsiteX122" fmla="*/ 269 w 758"/>
              <a:gd name="connsiteY122" fmla="*/ 106 h 759"/>
              <a:gd name="connsiteX123" fmla="*/ 232 w 758"/>
              <a:gd name="connsiteY123" fmla="*/ 116 h 759"/>
              <a:gd name="connsiteX124" fmla="*/ 195 w 758"/>
              <a:gd name="connsiteY124" fmla="*/ 127 h 759"/>
              <a:gd name="connsiteX125" fmla="*/ 158 w 758"/>
              <a:gd name="connsiteY125" fmla="*/ 137 h 759"/>
              <a:gd name="connsiteX126" fmla="*/ 137 w 758"/>
              <a:gd name="connsiteY126" fmla="*/ 142 h 759"/>
              <a:gd name="connsiteX127" fmla="*/ 121 w 758"/>
              <a:gd name="connsiteY127" fmla="*/ 142 h 759"/>
              <a:gd name="connsiteX128" fmla="*/ 105 w 758"/>
              <a:gd name="connsiteY128" fmla="*/ 148 h 759"/>
              <a:gd name="connsiteX129" fmla="*/ 95 w 758"/>
              <a:gd name="connsiteY129" fmla="*/ 148 h 759"/>
              <a:gd name="connsiteX130" fmla="*/ 84 w 758"/>
              <a:gd name="connsiteY130" fmla="*/ 153 h 759"/>
              <a:gd name="connsiteX131" fmla="*/ 74 w 758"/>
              <a:gd name="connsiteY131" fmla="*/ 153 h 759"/>
              <a:gd name="connsiteX132" fmla="*/ 68 w 758"/>
              <a:gd name="connsiteY132" fmla="*/ 153 h 759"/>
              <a:gd name="connsiteX133" fmla="*/ 63 w 758"/>
              <a:gd name="connsiteY133" fmla="*/ 153 h 759"/>
              <a:gd name="connsiteX134" fmla="*/ 53 w 758"/>
              <a:gd name="connsiteY134" fmla="*/ 153 h 759"/>
              <a:gd name="connsiteX135" fmla="*/ 42 w 758"/>
              <a:gd name="connsiteY135" fmla="*/ 148 h 759"/>
              <a:gd name="connsiteX136" fmla="*/ 32 w 758"/>
              <a:gd name="connsiteY136" fmla="*/ 142 h 759"/>
              <a:gd name="connsiteX137" fmla="*/ 26 w 758"/>
              <a:gd name="connsiteY137" fmla="*/ 137 h 759"/>
              <a:gd name="connsiteX138" fmla="*/ 16 w 758"/>
              <a:gd name="connsiteY138" fmla="*/ 127 h 759"/>
              <a:gd name="connsiteX139" fmla="*/ 11 w 758"/>
              <a:gd name="connsiteY139" fmla="*/ 121 h 759"/>
              <a:gd name="connsiteX140" fmla="*/ 5 w 758"/>
              <a:gd name="connsiteY140" fmla="*/ 116 h 759"/>
              <a:gd name="connsiteX141" fmla="*/ 0 w 758"/>
              <a:gd name="connsiteY141" fmla="*/ 116 h 759"/>
              <a:gd name="connsiteX142" fmla="*/ 5 w 758"/>
              <a:gd name="connsiteY142" fmla="*/ 111 h 759"/>
              <a:gd name="connsiteX143" fmla="*/ 5 w 758"/>
              <a:gd name="connsiteY143" fmla="*/ 111 h 759"/>
              <a:gd name="connsiteX144" fmla="*/ 11 w 758"/>
              <a:gd name="connsiteY144" fmla="*/ 111 h 759"/>
              <a:gd name="connsiteX145" fmla="*/ 16 w 758"/>
              <a:gd name="connsiteY145" fmla="*/ 106 h 759"/>
              <a:gd name="connsiteX146" fmla="*/ 21 w 758"/>
              <a:gd name="connsiteY146" fmla="*/ 106 h 759"/>
              <a:gd name="connsiteX147" fmla="*/ 32 w 758"/>
              <a:gd name="connsiteY147" fmla="*/ 106 h 759"/>
              <a:gd name="connsiteX148" fmla="*/ 42 w 758"/>
              <a:gd name="connsiteY148" fmla="*/ 106 h 759"/>
              <a:gd name="connsiteX149" fmla="*/ 53 w 758"/>
              <a:gd name="connsiteY149" fmla="*/ 100 h 759"/>
              <a:gd name="connsiteX150" fmla="*/ 79 w 758"/>
              <a:gd name="connsiteY150" fmla="*/ 100 h 759"/>
              <a:gd name="connsiteX151" fmla="*/ 111 w 758"/>
              <a:gd name="connsiteY151" fmla="*/ 95 h 759"/>
              <a:gd name="connsiteX152" fmla="*/ 126 w 758"/>
              <a:gd name="connsiteY152" fmla="*/ 95 h 759"/>
              <a:gd name="connsiteX153" fmla="*/ 142 w 758"/>
              <a:gd name="connsiteY153" fmla="*/ 90 h 759"/>
              <a:gd name="connsiteX154" fmla="*/ 163 w 758"/>
              <a:gd name="connsiteY154" fmla="*/ 85 h 759"/>
              <a:gd name="connsiteX155" fmla="*/ 184 w 758"/>
              <a:gd name="connsiteY155" fmla="*/ 85 h 759"/>
              <a:gd name="connsiteX156" fmla="*/ 221 w 758"/>
              <a:gd name="connsiteY156" fmla="*/ 74 h 759"/>
              <a:gd name="connsiteX157" fmla="*/ 258 w 758"/>
              <a:gd name="connsiteY157" fmla="*/ 69 h 759"/>
              <a:gd name="connsiteX158" fmla="*/ 290 w 758"/>
              <a:gd name="connsiteY158" fmla="*/ 58 h 759"/>
              <a:gd name="connsiteX159" fmla="*/ 321 w 758"/>
              <a:gd name="connsiteY159" fmla="*/ 48 h 759"/>
              <a:gd name="connsiteX160" fmla="*/ 337 w 758"/>
              <a:gd name="connsiteY160" fmla="*/ 42 h 759"/>
              <a:gd name="connsiteX161" fmla="*/ 353 w 758"/>
              <a:gd name="connsiteY161" fmla="*/ 37 h 759"/>
              <a:gd name="connsiteX162" fmla="*/ 363 w 758"/>
              <a:gd name="connsiteY162" fmla="*/ 37 h 759"/>
              <a:gd name="connsiteX163" fmla="*/ 374 w 758"/>
              <a:gd name="connsiteY163" fmla="*/ 32 h 759"/>
              <a:gd name="connsiteX164" fmla="*/ 379 w 758"/>
              <a:gd name="connsiteY164" fmla="*/ 27 h 759"/>
              <a:gd name="connsiteX165" fmla="*/ 385 w 758"/>
              <a:gd name="connsiteY165" fmla="*/ 21 h 759"/>
              <a:gd name="connsiteX166" fmla="*/ 390 w 758"/>
              <a:gd name="connsiteY166" fmla="*/ 16 h 759"/>
              <a:gd name="connsiteX167" fmla="*/ 395 w 758"/>
              <a:gd name="connsiteY167" fmla="*/ 11 h 759"/>
              <a:gd name="connsiteX168" fmla="*/ 400 w 758"/>
              <a:gd name="connsiteY168" fmla="*/ 6 h 759"/>
              <a:gd name="connsiteX169" fmla="*/ 406 w 758"/>
              <a:gd name="connsiteY169" fmla="*/ 0 h 759"/>
              <a:gd name="connsiteX170" fmla="*/ 411 w 758"/>
              <a:gd name="connsiteY170" fmla="*/ 0 h 759"/>
              <a:gd name="connsiteX171" fmla="*/ 416 w 758"/>
              <a:gd name="connsiteY171" fmla="*/ 0 h 759"/>
              <a:gd name="connsiteX172" fmla="*/ 416 w 758"/>
              <a:gd name="connsiteY17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1 w 758"/>
              <a:gd name="connsiteY16" fmla="*/ 369 h 759"/>
              <a:gd name="connsiteX17" fmla="*/ 427 w 758"/>
              <a:gd name="connsiteY17" fmla="*/ 411 h 759"/>
              <a:gd name="connsiteX18" fmla="*/ 427 w 758"/>
              <a:gd name="connsiteY18" fmla="*/ 437 h 759"/>
              <a:gd name="connsiteX19" fmla="*/ 432 w 758"/>
              <a:gd name="connsiteY19" fmla="*/ 464 h 759"/>
              <a:gd name="connsiteX20" fmla="*/ 442 w 758"/>
              <a:gd name="connsiteY20" fmla="*/ 490 h 759"/>
              <a:gd name="connsiteX21" fmla="*/ 448 w 758"/>
              <a:gd name="connsiteY21" fmla="*/ 506 h 759"/>
              <a:gd name="connsiteX22" fmla="*/ 453 w 758"/>
              <a:gd name="connsiteY22" fmla="*/ 516 h 759"/>
              <a:gd name="connsiteX23" fmla="*/ 469 w 758"/>
              <a:gd name="connsiteY23" fmla="*/ 543 h 759"/>
              <a:gd name="connsiteX24" fmla="*/ 485 w 758"/>
              <a:gd name="connsiteY24" fmla="*/ 564 h 759"/>
              <a:gd name="connsiteX25" fmla="*/ 500 w 758"/>
              <a:gd name="connsiteY25" fmla="*/ 585 h 759"/>
              <a:gd name="connsiteX26" fmla="*/ 511 w 758"/>
              <a:gd name="connsiteY26" fmla="*/ 595 h 759"/>
              <a:gd name="connsiteX27" fmla="*/ 521 w 758"/>
              <a:gd name="connsiteY27" fmla="*/ 601 h 759"/>
              <a:gd name="connsiteX28" fmla="*/ 543 w 758"/>
              <a:gd name="connsiteY28" fmla="*/ 622 h 759"/>
              <a:gd name="connsiteX29" fmla="*/ 564 w 758"/>
              <a:gd name="connsiteY29" fmla="*/ 632 h 759"/>
              <a:gd name="connsiteX30" fmla="*/ 585 w 758"/>
              <a:gd name="connsiteY30" fmla="*/ 648 h 759"/>
              <a:gd name="connsiteX31" fmla="*/ 611 w 758"/>
              <a:gd name="connsiteY31" fmla="*/ 659 h 759"/>
              <a:gd name="connsiteX32" fmla="*/ 622 w 758"/>
              <a:gd name="connsiteY32" fmla="*/ 664 h 759"/>
              <a:gd name="connsiteX33" fmla="*/ 632 w 758"/>
              <a:gd name="connsiteY33" fmla="*/ 669 h 759"/>
              <a:gd name="connsiteX34" fmla="*/ 643 w 758"/>
              <a:gd name="connsiteY34" fmla="*/ 669 h 759"/>
              <a:gd name="connsiteX35" fmla="*/ 653 w 758"/>
              <a:gd name="connsiteY35" fmla="*/ 674 h 759"/>
              <a:gd name="connsiteX36" fmla="*/ 658 w 758"/>
              <a:gd name="connsiteY36" fmla="*/ 674 h 759"/>
              <a:gd name="connsiteX37" fmla="*/ 664 w 758"/>
              <a:gd name="connsiteY37" fmla="*/ 674 h 759"/>
              <a:gd name="connsiteX38" fmla="*/ 674 w 758"/>
              <a:gd name="connsiteY38" fmla="*/ 674 h 759"/>
              <a:gd name="connsiteX39" fmla="*/ 679 w 758"/>
              <a:gd name="connsiteY39" fmla="*/ 669 h 759"/>
              <a:gd name="connsiteX40" fmla="*/ 679 w 758"/>
              <a:gd name="connsiteY40" fmla="*/ 664 h 759"/>
              <a:gd name="connsiteX41" fmla="*/ 685 w 758"/>
              <a:gd name="connsiteY41" fmla="*/ 659 h 759"/>
              <a:gd name="connsiteX42" fmla="*/ 690 w 758"/>
              <a:gd name="connsiteY42" fmla="*/ 653 h 759"/>
              <a:gd name="connsiteX43" fmla="*/ 690 w 758"/>
              <a:gd name="connsiteY43" fmla="*/ 643 h 759"/>
              <a:gd name="connsiteX44" fmla="*/ 695 w 758"/>
              <a:gd name="connsiteY44" fmla="*/ 627 h 759"/>
              <a:gd name="connsiteX45" fmla="*/ 701 w 758"/>
              <a:gd name="connsiteY45" fmla="*/ 611 h 759"/>
              <a:gd name="connsiteX46" fmla="*/ 706 w 758"/>
              <a:gd name="connsiteY46" fmla="*/ 595 h 759"/>
              <a:gd name="connsiteX47" fmla="*/ 706 w 758"/>
              <a:gd name="connsiteY47" fmla="*/ 580 h 759"/>
              <a:gd name="connsiteX48" fmla="*/ 711 w 758"/>
              <a:gd name="connsiteY48" fmla="*/ 564 h 759"/>
              <a:gd name="connsiteX49" fmla="*/ 716 w 758"/>
              <a:gd name="connsiteY49" fmla="*/ 553 h 759"/>
              <a:gd name="connsiteX50" fmla="*/ 722 w 758"/>
              <a:gd name="connsiteY50" fmla="*/ 543 h 759"/>
              <a:gd name="connsiteX51" fmla="*/ 722 w 758"/>
              <a:gd name="connsiteY51" fmla="*/ 538 h 759"/>
              <a:gd name="connsiteX52" fmla="*/ 727 w 758"/>
              <a:gd name="connsiteY52" fmla="*/ 527 h 759"/>
              <a:gd name="connsiteX53" fmla="*/ 727 w 758"/>
              <a:gd name="connsiteY53" fmla="*/ 527 h 759"/>
              <a:gd name="connsiteX54" fmla="*/ 732 w 758"/>
              <a:gd name="connsiteY54" fmla="*/ 527 h 759"/>
              <a:gd name="connsiteX55" fmla="*/ 732 w 758"/>
              <a:gd name="connsiteY55" fmla="*/ 527 h 759"/>
              <a:gd name="connsiteX56" fmla="*/ 732 w 758"/>
              <a:gd name="connsiteY56" fmla="*/ 532 h 759"/>
              <a:gd name="connsiteX57" fmla="*/ 732 w 758"/>
              <a:gd name="connsiteY57" fmla="*/ 538 h 759"/>
              <a:gd name="connsiteX58" fmla="*/ 737 w 758"/>
              <a:gd name="connsiteY58" fmla="*/ 543 h 759"/>
              <a:gd name="connsiteX59" fmla="*/ 737 w 758"/>
              <a:gd name="connsiteY59" fmla="*/ 559 h 759"/>
              <a:gd name="connsiteX60" fmla="*/ 737 w 758"/>
              <a:gd name="connsiteY60" fmla="*/ 569 h 759"/>
              <a:gd name="connsiteX61" fmla="*/ 737 w 758"/>
              <a:gd name="connsiteY61" fmla="*/ 585 h 759"/>
              <a:gd name="connsiteX62" fmla="*/ 737 w 758"/>
              <a:gd name="connsiteY62" fmla="*/ 601 h 759"/>
              <a:gd name="connsiteX63" fmla="*/ 737 w 758"/>
              <a:gd name="connsiteY63" fmla="*/ 622 h 759"/>
              <a:gd name="connsiteX64" fmla="*/ 737 w 758"/>
              <a:gd name="connsiteY64" fmla="*/ 638 h 759"/>
              <a:gd name="connsiteX65" fmla="*/ 737 w 758"/>
              <a:gd name="connsiteY65" fmla="*/ 653 h 759"/>
              <a:gd name="connsiteX66" fmla="*/ 743 w 758"/>
              <a:gd name="connsiteY66" fmla="*/ 669 h 759"/>
              <a:gd name="connsiteX67" fmla="*/ 743 w 758"/>
              <a:gd name="connsiteY67" fmla="*/ 685 h 759"/>
              <a:gd name="connsiteX68" fmla="*/ 748 w 758"/>
              <a:gd name="connsiteY68" fmla="*/ 696 h 759"/>
              <a:gd name="connsiteX69" fmla="*/ 748 w 758"/>
              <a:gd name="connsiteY69" fmla="*/ 706 h 759"/>
              <a:gd name="connsiteX70" fmla="*/ 753 w 758"/>
              <a:gd name="connsiteY70" fmla="*/ 717 h 759"/>
              <a:gd name="connsiteX71" fmla="*/ 753 w 758"/>
              <a:gd name="connsiteY71" fmla="*/ 722 h 759"/>
              <a:gd name="connsiteX72" fmla="*/ 758 w 758"/>
              <a:gd name="connsiteY72" fmla="*/ 732 h 759"/>
              <a:gd name="connsiteX73" fmla="*/ 758 w 758"/>
              <a:gd name="connsiteY73" fmla="*/ 738 h 759"/>
              <a:gd name="connsiteX74" fmla="*/ 758 w 758"/>
              <a:gd name="connsiteY74" fmla="*/ 743 h 759"/>
              <a:gd name="connsiteX75" fmla="*/ 758 w 758"/>
              <a:gd name="connsiteY75" fmla="*/ 748 h 759"/>
              <a:gd name="connsiteX76" fmla="*/ 753 w 758"/>
              <a:gd name="connsiteY76" fmla="*/ 753 h 759"/>
              <a:gd name="connsiteX77" fmla="*/ 748 w 758"/>
              <a:gd name="connsiteY77" fmla="*/ 759 h 759"/>
              <a:gd name="connsiteX78" fmla="*/ 737 w 758"/>
              <a:gd name="connsiteY78" fmla="*/ 759 h 759"/>
              <a:gd name="connsiteX79" fmla="*/ 727 w 758"/>
              <a:gd name="connsiteY79" fmla="*/ 759 h 759"/>
              <a:gd name="connsiteX80" fmla="*/ 711 w 758"/>
              <a:gd name="connsiteY80" fmla="*/ 759 h 759"/>
              <a:gd name="connsiteX81" fmla="*/ 695 w 758"/>
              <a:gd name="connsiteY81" fmla="*/ 753 h 759"/>
              <a:gd name="connsiteX82" fmla="*/ 674 w 758"/>
              <a:gd name="connsiteY82" fmla="*/ 753 h 759"/>
              <a:gd name="connsiteX83" fmla="*/ 653 w 758"/>
              <a:gd name="connsiteY83" fmla="*/ 748 h 759"/>
              <a:gd name="connsiteX84" fmla="*/ 632 w 758"/>
              <a:gd name="connsiteY84" fmla="*/ 743 h 759"/>
              <a:gd name="connsiteX85" fmla="*/ 622 w 758"/>
              <a:gd name="connsiteY85" fmla="*/ 738 h 759"/>
              <a:gd name="connsiteX86" fmla="*/ 611 w 758"/>
              <a:gd name="connsiteY86" fmla="*/ 732 h 759"/>
              <a:gd name="connsiteX87" fmla="*/ 595 w 758"/>
              <a:gd name="connsiteY87" fmla="*/ 727 h 759"/>
              <a:gd name="connsiteX88" fmla="*/ 585 w 758"/>
              <a:gd name="connsiteY88" fmla="*/ 722 h 759"/>
              <a:gd name="connsiteX89" fmla="*/ 569 w 758"/>
              <a:gd name="connsiteY89" fmla="*/ 717 h 759"/>
              <a:gd name="connsiteX90" fmla="*/ 553 w 758"/>
              <a:gd name="connsiteY90" fmla="*/ 706 h 759"/>
              <a:gd name="connsiteX91" fmla="*/ 543 w 758"/>
              <a:gd name="connsiteY91" fmla="*/ 696 h 759"/>
              <a:gd name="connsiteX92" fmla="*/ 527 w 758"/>
              <a:gd name="connsiteY92" fmla="*/ 685 h 759"/>
              <a:gd name="connsiteX93" fmla="*/ 495 w 758"/>
              <a:gd name="connsiteY93" fmla="*/ 659 h 759"/>
              <a:gd name="connsiteX94" fmla="*/ 469 w 758"/>
              <a:gd name="connsiteY94" fmla="*/ 632 h 759"/>
              <a:gd name="connsiteX95" fmla="*/ 458 w 758"/>
              <a:gd name="connsiteY95" fmla="*/ 622 h 759"/>
              <a:gd name="connsiteX96" fmla="*/ 448 w 758"/>
              <a:gd name="connsiteY96" fmla="*/ 606 h 759"/>
              <a:gd name="connsiteX97" fmla="*/ 437 w 758"/>
              <a:gd name="connsiteY97" fmla="*/ 590 h 759"/>
              <a:gd name="connsiteX98" fmla="*/ 427 w 758"/>
              <a:gd name="connsiteY98" fmla="*/ 574 h 759"/>
              <a:gd name="connsiteX99" fmla="*/ 421 w 758"/>
              <a:gd name="connsiteY99" fmla="*/ 559 h 759"/>
              <a:gd name="connsiteX100" fmla="*/ 411 w 758"/>
              <a:gd name="connsiteY100" fmla="*/ 543 h 759"/>
              <a:gd name="connsiteX101" fmla="*/ 406 w 758"/>
              <a:gd name="connsiteY101" fmla="*/ 527 h 759"/>
              <a:gd name="connsiteX102" fmla="*/ 395 w 758"/>
              <a:gd name="connsiteY102" fmla="*/ 511 h 759"/>
              <a:gd name="connsiteX103" fmla="*/ 390 w 758"/>
              <a:gd name="connsiteY103" fmla="*/ 501 h 759"/>
              <a:gd name="connsiteX104" fmla="*/ 390 w 758"/>
              <a:gd name="connsiteY104" fmla="*/ 485 h 759"/>
              <a:gd name="connsiteX105" fmla="*/ 385 w 758"/>
              <a:gd name="connsiteY105" fmla="*/ 469 h 759"/>
              <a:gd name="connsiteX106" fmla="*/ 385 w 758"/>
              <a:gd name="connsiteY106" fmla="*/ 453 h 759"/>
              <a:gd name="connsiteX107" fmla="*/ 379 w 758"/>
              <a:gd name="connsiteY107" fmla="*/ 422 h 759"/>
              <a:gd name="connsiteX108" fmla="*/ 390 w 758"/>
              <a:gd name="connsiteY108" fmla="*/ 100 h 759"/>
              <a:gd name="connsiteX109" fmla="*/ 390 w 758"/>
              <a:gd name="connsiteY109" fmla="*/ 90 h 759"/>
              <a:gd name="connsiteX110" fmla="*/ 390 w 758"/>
              <a:gd name="connsiteY110" fmla="*/ 85 h 759"/>
              <a:gd name="connsiteX111" fmla="*/ 390 w 758"/>
              <a:gd name="connsiteY111" fmla="*/ 79 h 759"/>
              <a:gd name="connsiteX112" fmla="*/ 385 w 758"/>
              <a:gd name="connsiteY112" fmla="*/ 74 h 759"/>
              <a:gd name="connsiteX113" fmla="*/ 385 w 758"/>
              <a:gd name="connsiteY113" fmla="*/ 74 h 759"/>
              <a:gd name="connsiteX114" fmla="*/ 379 w 758"/>
              <a:gd name="connsiteY114" fmla="*/ 74 h 759"/>
              <a:gd name="connsiteX115" fmla="*/ 374 w 758"/>
              <a:gd name="connsiteY115" fmla="*/ 74 h 759"/>
              <a:gd name="connsiteX116" fmla="*/ 363 w 758"/>
              <a:gd name="connsiteY116" fmla="*/ 79 h 759"/>
              <a:gd name="connsiteX117" fmla="*/ 353 w 758"/>
              <a:gd name="connsiteY117" fmla="*/ 79 h 759"/>
              <a:gd name="connsiteX118" fmla="*/ 337 w 758"/>
              <a:gd name="connsiteY118" fmla="*/ 85 h 759"/>
              <a:gd name="connsiteX119" fmla="*/ 321 w 758"/>
              <a:gd name="connsiteY119" fmla="*/ 90 h 759"/>
              <a:gd name="connsiteX120" fmla="*/ 305 w 758"/>
              <a:gd name="connsiteY120" fmla="*/ 95 h 759"/>
              <a:gd name="connsiteX121" fmla="*/ 269 w 758"/>
              <a:gd name="connsiteY121" fmla="*/ 106 h 759"/>
              <a:gd name="connsiteX122" fmla="*/ 232 w 758"/>
              <a:gd name="connsiteY122" fmla="*/ 116 h 759"/>
              <a:gd name="connsiteX123" fmla="*/ 195 w 758"/>
              <a:gd name="connsiteY123" fmla="*/ 127 h 759"/>
              <a:gd name="connsiteX124" fmla="*/ 158 w 758"/>
              <a:gd name="connsiteY124" fmla="*/ 137 h 759"/>
              <a:gd name="connsiteX125" fmla="*/ 137 w 758"/>
              <a:gd name="connsiteY125" fmla="*/ 142 h 759"/>
              <a:gd name="connsiteX126" fmla="*/ 121 w 758"/>
              <a:gd name="connsiteY126" fmla="*/ 142 h 759"/>
              <a:gd name="connsiteX127" fmla="*/ 105 w 758"/>
              <a:gd name="connsiteY127" fmla="*/ 148 h 759"/>
              <a:gd name="connsiteX128" fmla="*/ 95 w 758"/>
              <a:gd name="connsiteY128" fmla="*/ 148 h 759"/>
              <a:gd name="connsiteX129" fmla="*/ 84 w 758"/>
              <a:gd name="connsiteY129" fmla="*/ 153 h 759"/>
              <a:gd name="connsiteX130" fmla="*/ 74 w 758"/>
              <a:gd name="connsiteY130" fmla="*/ 153 h 759"/>
              <a:gd name="connsiteX131" fmla="*/ 68 w 758"/>
              <a:gd name="connsiteY131" fmla="*/ 153 h 759"/>
              <a:gd name="connsiteX132" fmla="*/ 63 w 758"/>
              <a:gd name="connsiteY132" fmla="*/ 153 h 759"/>
              <a:gd name="connsiteX133" fmla="*/ 53 w 758"/>
              <a:gd name="connsiteY133" fmla="*/ 153 h 759"/>
              <a:gd name="connsiteX134" fmla="*/ 42 w 758"/>
              <a:gd name="connsiteY134" fmla="*/ 148 h 759"/>
              <a:gd name="connsiteX135" fmla="*/ 32 w 758"/>
              <a:gd name="connsiteY135" fmla="*/ 142 h 759"/>
              <a:gd name="connsiteX136" fmla="*/ 26 w 758"/>
              <a:gd name="connsiteY136" fmla="*/ 137 h 759"/>
              <a:gd name="connsiteX137" fmla="*/ 16 w 758"/>
              <a:gd name="connsiteY137" fmla="*/ 127 h 759"/>
              <a:gd name="connsiteX138" fmla="*/ 11 w 758"/>
              <a:gd name="connsiteY138" fmla="*/ 121 h 759"/>
              <a:gd name="connsiteX139" fmla="*/ 5 w 758"/>
              <a:gd name="connsiteY139" fmla="*/ 116 h 759"/>
              <a:gd name="connsiteX140" fmla="*/ 0 w 758"/>
              <a:gd name="connsiteY140" fmla="*/ 116 h 759"/>
              <a:gd name="connsiteX141" fmla="*/ 5 w 758"/>
              <a:gd name="connsiteY141" fmla="*/ 111 h 759"/>
              <a:gd name="connsiteX142" fmla="*/ 5 w 758"/>
              <a:gd name="connsiteY142" fmla="*/ 111 h 759"/>
              <a:gd name="connsiteX143" fmla="*/ 11 w 758"/>
              <a:gd name="connsiteY143" fmla="*/ 111 h 759"/>
              <a:gd name="connsiteX144" fmla="*/ 16 w 758"/>
              <a:gd name="connsiteY144" fmla="*/ 106 h 759"/>
              <a:gd name="connsiteX145" fmla="*/ 21 w 758"/>
              <a:gd name="connsiteY145" fmla="*/ 106 h 759"/>
              <a:gd name="connsiteX146" fmla="*/ 32 w 758"/>
              <a:gd name="connsiteY146" fmla="*/ 106 h 759"/>
              <a:gd name="connsiteX147" fmla="*/ 42 w 758"/>
              <a:gd name="connsiteY147" fmla="*/ 106 h 759"/>
              <a:gd name="connsiteX148" fmla="*/ 53 w 758"/>
              <a:gd name="connsiteY148" fmla="*/ 100 h 759"/>
              <a:gd name="connsiteX149" fmla="*/ 79 w 758"/>
              <a:gd name="connsiteY149" fmla="*/ 100 h 759"/>
              <a:gd name="connsiteX150" fmla="*/ 111 w 758"/>
              <a:gd name="connsiteY150" fmla="*/ 95 h 759"/>
              <a:gd name="connsiteX151" fmla="*/ 126 w 758"/>
              <a:gd name="connsiteY151" fmla="*/ 95 h 759"/>
              <a:gd name="connsiteX152" fmla="*/ 142 w 758"/>
              <a:gd name="connsiteY152" fmla="*/ 90 h 759"/>
              <a:gd name="connsiteX153" fmla="*/ 163 w 758"/>
              <a:gd name="connsiteY153" fmla="*/ 85 h 759"/>
              <a:gd name="connsiteX154" fmla="*/ 184 w 758"/>
              <a:gd name="connsiteY154" fmla="*/ 85 h 759"/>
              <a:gd name="connsiteX155" fmla="*/ 221 w 758"/>
              <a:gd name="connsiteY155" fmla="*/ 74 h 759"/>
              <a:gd name="connsiteX156" fmla="*/ 258 w 758"/>
              <a:gd name="connsiteY156" fmla="*/ 69 h 759"/>
              <a:gd name="connsiteX157" fmla="*/ 290 w 758"/>
              <a:gd name="connsiteY157" fmla="*/ 58 h 759"/>
              <a:gd name="connsiteX158" fmla="*/ 321 w 758"/>
              <a:gd name="connsiteY158" fmla="*/ 48 h 759"/>
              <a:gd name="connsiteX159" fmla="*/ 337 w 758"/>
              <a:gd name="connsiteY159" fmla="*/ 42 h 759"/>
              <a:gd name="connsiteX160" fmla="*/ 353 w 758"/>
              <a:gd name="connsiteY160" fmla="*/ 37 h 759"/>
              <a:gd name="connsiteX161" fmla="*/ 363 w 758"/>
              <a:gd name="connsiteY161" fmla="*/ 37 h 759"/>
              <a:gd name="connsiteX162" fmla="*/ 374 w 758"/>
              <a:gd name="connsiteY162" fmla="*/ 32 h 759"/>
              <a:gd name="connsiteX163" fmla="*/ 379 w 758"/>
              <a:gd name="connsiteY163" fmla="*/ 27 h 759"/>
              <a:gd name="connsiteX164" fmla="*/ 385 w 758"/>
              <a:gd name="connsiteY164" fmla="*/ 21 h 759"/>
              <a:gd name="connsiteX165" fmla="*/ 390 w 758"/>
              <a:gd name="connsiteY165" fmla="*/ 16 h 759"/>
              <a:gd name="connsiteX166" fmla="*/ 395 w 758"/>
              <a:gd name="connsiteY166" fmla="*/ 11 h 759"/>
              <a:gd name="connsiteX167" fmla="*/ 400 w 758"/>
              <a:gd name="connsiteY167" fmla="*/ 6 h 759"/>
              <a:gd name="connsiteX168" fmla="*/ 406 w 758"/>
              <a:gd name="connsiteY168" fmla="*/ 0 h 759"/>
              <a:gd name="connsiteX169" fmla="*/ 411 w 758"/>
              <a:gd name="connsiteY169" fmla="*/ 0 h 759"/>
              <a:gd name="connsiteX170" fmla="*/ 416 w 758"/>
              <a:gd name="connsiteY170" fmla="*/ 0 h 759"/>
              <a:gd name="connsiteX171" fmla="*/ 416 w 758"/>
              <a:gd name="connsiteY17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1 w 758"/>
              <a:gd name="connsiteY16" fmla="*/ 369 h 759"/>
              <a:gd name="connsiteX17" fmla="*/ 427 w 758"/>
              <a:gd name="connsiteY17" fmla="*/ 411 h 759"/>
              <a:gd name="connsiteX18" fmla="*/ 427 w 758"/>
              <a:gd name="connsiteY18" fmla="*/ 437 h 759"/>
              <a:gd name="connsiteX19" fmla="*/ 432 w 758"/>
              <a:gd name="connsiteY19" fmla="*/ 464 h 759"/>
              <a:gd name="connsiteX20" fmla="*/ 442 w 758"/>
              <a:gd name="connsiteY20" fmla="*/ 490 h 759"/>
              <a:gd name="connsiteX21" fmla="*/ 448 w 758"/>
              <a:gd name="connsiteY21" fmla="*/ 506 h 759"/>
              <a:gd name="connsiteX22" fmla="*/ 453 w 758"/>
              <a:gd name="connsiteY22" fmla="*/ 516 h 759"/>
              <a:gd name="connsiteX23" fmla="*/ 469 w 758"/>
              <a:gd name="connsiteY23" fmla="*/ 543 h 759"/>
              <a:gd name="connsiteX24" fmla="*/ 485 w 758"/>
              <a:gd name="connsiteY24" fmla="*/ 564 h 759"/>
              <a:gd name="connsiteX25" fmla="*/ 500 w 758"/>
              <a:gd name="connsiteY25" fmla="*/ 585 h 759"/>
              <a:gd name="connsiteX26" fmla="*/ 511 w 758"/>
              <a:gd name="connsiteY26" fmla="*/ 595 h 759"/>
              <a:gd name="connsiteX27" fmla="*/ 521 w 758"/>
              <a:gd name="connsiteY27" fmla="*/ 601 h 759"/>
              <a:gd name="connsiteX28" fmla="*/ 543 w 758"/>
              <a:gd name="connsiteY28" fmla="*/ 622 h 759"/>
              <a:gd name="connsiteX29" fmla="*/ 564 w 758"/>
              <a:gd name="connsiteY29" fmla="*/ 632 h 759"/>
              <a:gd name="connsiteX30" fmla="*/ 585 w 758"/>
              <a:gd name="connsiteY30" fmla="*/ 648 h 759"/>
              <a:gd name="connsiteX31" fmla="*/ 611 w 758"/>
              <a:gd name="connsiteY31" fmla="*/ 659 h 759"/>
              <a:gd name="connsiteX32" fmla="*/ 622 w 758"/>
              <a:gd name="connsiteY32" fmla="*/ 664 h 759"/>
              <a:gd name="connsiteX33" fmla="*/ 632 w 758"/>
              <a:gd name="connsiteY33" fmla="*/ 669 h 759"/>
              <a:gd name="connsiteX34" fmla="*/ 643 w 758"/>
              <a:gd name="connsiteY34" fmla="*/ 669 h 759"/>
              <a:gd name="connsiteX35" fmla="*/ 653 w 758"/>
              <a:gd name="connsiteY35" fmla="*/ 674 h 759"/>
              <a:gd name="connsiteX36" fmla="*/ 658 w 758"/>
              <a:gd name="connsiteY36" fmla="*/ 674 h 759"/>
              <a:gd name="connsiteX37" fmla="*/ 664 w 758"/>
              <a:gd name="connsiteY37" fmla="*/ 674 h 759"/>
              <a:gd name="connsiteX38" fmla="*/ 674 w 758"/>
              <a:gd name="connsiteY38" fmla="*/ 674 h 759"/>
              <a:gd name="connsiteX39" fmla="*/ 679 w 758"/>
              <a:gd name="connsiteY39" fmla="*/ 669 h 759"/>
              <a:gd name="connsiteX40" fmla="*/ 679 w 758"/>
              <a:gd name="connsiteY40" fmla="*/ 664 h 759"/>
              <a:gd name="connsiteX41" fmla="*/ 685 w 758"/>
              <a:gd name="connsiteY41" fmla="*/ 659 h 759"/>
              <a:gd name="connsiteX42" fmla="*/ 690 w 758"/>
              <a:gd name="connsiteY42" fmla="*/ 653 h 759"/>
              <a:gd name="connsiteX43" fmla="*/ 690 w 758"/>
              <a:gd name="connsiteY43" fmla="*/ 643 h 759"/>
              <a:gd name="connsiteX44" fmla="*/ 695 w 758"/>
              <a:gd name="connsiteY44" fmla="*/ 627 h 759"/>
              <a:gd name="connsiteX45" fmla="*/ 701 w 758"/>
              <a:gd name="connsiteY45" fmla="*/ 611 h 759"/>
              <a:gd name="connsiteX46" fmla="*/ 706 w 758"/>
              <a:gd name="connsiteY46" fmla="*/ 595 h 759"/>
              <a:gd name="connsiteX47" fmla="*/ 706 w 758"/>
              <a:gd name="connsiteY47" fmla="*/ 580 h 759"/>
              <a:gd name="connsiteX48" fmla="*/ 711 w 758"/>
              <a:gd name="connsiteY48" fmla="*/ 564 h 759"/>
              <a:gd name="connsiteX49" fmla="*/ 716 w 758"/>
              <a:gd name="connsiteY49" fmla="*/ 553 h 759"/>
              <a:gd name="connsiteX50" fmla="*/ 722 w 758"/>
              <a:gd name="connsiteY50" fmla="*/ 543 h 759"/>
              <a:gd name="connsiteX51" fmla="*/ 722 w 758"/>
              <a:gd name="connsiteY51" fmla="*/ 538 h 759"/>
              <a:gd name="connsiteX52" fmla="*/ 727 w 758"/>
              <a:gd name="connsiteY52" fmla="*/ 527 h 759"/>
              <a:gd name="connsiteX53" fmla="*/ 727 w 758"/>
              <a:gd name="connsiteY53" fmla="*/ 527 h 759"/>
              <a:gd name="connsiteX54" fmla="*/ 732 w 758"/>
              <a:gd name="connsiteY54" fmla="*/ 527 h 759"/>
              <a:gd name="connsiteX55" fmla="*/ 732 w 758"/>
              <a:gd name="connsiteY55" fmla="*/ 527 h 759"/>
              <a:gd name="connsiteX56" fmla="*/ 732 w 758"/>
              <a:gd name="connsiteY56" fmla="*/ 532 h 759"/>
              <a:gd name="connsiteX57" fmla="*/ 732 w 758"/>
              <a:gd name="connsiteY57" fmla="*/ 538 h 759"/>
              <a:gd name="connsiteX58" fmla="*/ 737 w 758"/>
              <a:gd name="connsiteY58" fmla="*/ 543 h 759"/>
              <a:gd name="connsiteX59" fmla="*/ 737 w 758"/>
              <a:gd name="connsiteY59" fmla="*/ 559 h 759"/>
              <a:gd name="connsiteX60" fmla="*/ 737 w 758"/>
              <a:gd name="connsiteY60" fmla="*/ 569 h 759"/>
              <a:gd name="connsiteX61" fmla="*/ 737 w 758"/>
              <a:gd name="connsiteY61" fmla="*/ 585 h 759"/>
              <a:gd name="connsiteX62" fmla="*/ 737 w 758"/>
              <a:gd name="connsiteY62" fmla="*/ 601 h 759"/>
              <a:gd name="connsiteX63" fmla="*/ 737 w 758"/>
              <a:gd name="connsiteY63" fmla="*/ 622 h 759"/>
              <a:gd name="connsiteX64" fmla="*/ 737 w 758"/>
              <a:gd name="connsiteY64" fmla="*/ 638 h 759"/>
              <a:gd name="connsiteX65" fmla="*/ 737 w 758"/>
              <a:gd name="connsiteY65" fmla="*/ 653 h 759"/>
              <a:gd name="connsiteX66" fmla="*/ 743 w 758"/>
              <a:gd name="connsiteY66" fmla="*/ 669 h 759"/>
              <a:gd name="connsiteX67" fmla="*/ 743 w 758"/>
              <a:gd name="connsiteY67" fmla="*/ 685 h 759"/>
              <a:gd name="connsiteX68" fmla="*/ 748 w 758"/>
              <a:gd name="connsiteY68" fmla="*/ 696 h 759"/>
              <a:gd name="connsiteX69" fmla="*/ 748 w 758"/>
              <a:gd name="connsiteY69" fmla="*/ 706 h 759"/>
              <a:gd name="connsiteX70" fmla="*/ 753 w 758"/>
              <a:gd name="connsiteY70" fmla="*/ 717 h 759"/>
              <a:gd name="connsiteX71" fmla="*/ 753 w 758"/>
              <a:gd name="connsiteY71" fmla="*/ 722 h 759"/>
              <a:gd name="connsiteX72" fmla="*/ 758 w 758"/>
              <a:gd name="connsiteY72" fmla="*/ 732 h 759"/>
              <a:gd name="connsiteX73" fmla="*/ 758 w 758"/>
              <a:gd name="connsiteY73" fmla="*/ 738 h 759"/>
              <a:gd name="connsiteX74" fmla="*/ 758 w 758"/>
              <a:gd name="connsiteY74" fmla="*/ 743 h 759"/>
              <a:gd name="connsiteX75" fmla="*/ 758 w 758"/>
              <a:gd name="connsiteY75" fmla="*/ 748 h 759"/>
              <a:gd name="connsiteX76" fmla="*/ 753 w 758"/>
              <a:gd name="connsiteY76" fmla="*/ 753 h 759"/>
              <a:gd name="connsiteX77" fmla="*/ 748 w 758"/>
              <a:gd name="connsiteY77" fmla="*/ 759 h 759"/>
              <a:gd name="connsiteX78" fmla="*/ 737 w 758"/>
              <a:gd name="connsiteY78" fmla="*/ 759 h 759"/>
              <a:gd name="connsiteX79" fmla="*/ 727 w 758"/>
              <a:gd name="connsiteY79" fmla="*/ 759 h 759"/>
              <a:gd name="connsiteX80" fmla="*/ 711 w 758"/>
              <a:gd name="connsiteY80" fmla="*/ 759 h 759"/>
              <a:gd name="connsiteX81" fmla="*/ 695 w 758"/>
              <a:gd name="connsiteY81" fmla="*/ 753 h 759"/>
              <a:gd name="connsiteX82" fmla="*/ 674 w 758"/>
              <a:gd name="connsiteY82" fmla="*/ 753 h 759"/>
              <a:gd name="connsiteX83" fmla="*/ 653 w 758"/>
              <a:gd name="connsiteY83" fmla="*/ 748 h 759"/>
              <a:gd name="connsiteX84" fmla="*/ 632 w 758"/>
              <a:gd name="connsiteY84" fmla="*/ 743 h 759"/>
              <a:gd name="connsiteX85" fmla="*/ 622 w 758"/>
              <a:gd name="connsiteY85" fmla="*/ 738 h 759"/>
              <a:gd name="connsiteX86" fmla="*/ 611 w 758"/>
              <a:gd name="connsiteY86" fmla="*/ 732 h 759"/>
              <a:gd name="connsiteX87" fmla="*/ 595 w 758"/>
              <a:gd name="connsiteY87" fmla="*/ 727 h 759"/>
              <a:gd name="connsiteX88" fmla="*/ 585 w 758"/>
              <a:gd name="connsiteY88" fmla="*/ 722 h 759"/>
              <a:gd name="connsiteX89" fmla="*/ 569 w 758"/>
              <a:gd name="connsiteY89" fmla="*/ 717 h 759"/>
              <a:gd name="connsiteX90" fmla="*/ 553 w 758"/>
              <a:gd name="connsiteY90" fmla="*/ 706 h 759"/>
              <a:gd name="connsiteX91" fmla="*/ 543 w 758"/>
              <a:gd name="connsiteY91" fmla="*/ 696 h 759"/>
              <a:gd name="connsiteX92" fmla="*/ 527 w 758"/>
              <a:gd name="connsiteY92" fmla="*/ 685 h 759"/>
              <a:gd name="connsiteX93" fmla="*/ 495 w 758"/>
              <a:gd name="connsiteY93" fmla="*/ 659 h 759"/>
              <a:gd name="connsiteX94" fmla="*/ 469 w 758"/>
              <a:gd name="connsiteY94" fmla="*/ 632 h 759"/>
              <a:gd name="connsiteX95" fmla="*/ 458 w 758"/>
              <a:gd name="connsiteY95" fmla="*/ 622 h 759"/>
              <a:gd name="connsiteX96" fmla="*/ 448 w 758"/>
              <a:gd name="connsiteY96" fmla="*/ 606 h 759"/>
              <a:gd name="connsiteX97" fmla="*/ 437 w 758"/>
              <a:gd name="connsiteY97" fmla="*/ 590 h 759"/>
              <a:gd name="connsiteX98" fmla="*/ 427 w 758"/>
              <a:gd name="connsiteY98" fmla="*/ 574 h 759"/>
              <a:gd name="connsiteX99" fmla="*/ 421 w 758"/>
              <a:gd name="connsiteY99" fmla="*/ 559 h 759"/>
              <a:gd name="connsiteX100" fmla="*/ 411 w 758"/>
              <a:gd name="connsiteY100" fmla="*/ 543 h 759"/>
              <a:gd name="connsiteX101" fmla="*/ 406 w 758"/>
              <a:gd name="connsiteY101" fmla="*/ 527 h 759"/>
              <a:gd name="connsiteX102" fmla="*/ 395 w 758"/>
              <a:gd name="connsiteY102" fmla="*/ 511 h 759"/>
              <a:gd name="connsiteX103" fmla="*/ 390 w 758"/>
              <a:gd name="connsiteY103" fmla="*/ 501 h 759"/>
              <a:gd name="connsiteX104" fmla="*/ 390 w 758"/>
              <a:gd name="connsiteY104" fmla="*/ 485 h 759"/>
              <a:gd name="connsiteX105" fmla="*/ 385 w 758"/>
              <a:gd name="connsiteY105" fmla="*/ 469 h 759"/>
              <a:gd name="connsiteX106" fmla="*/ 385 w 758"/>
              <a:gd name="connsiteY106" fmla="*/ 453 h 759"/>
              <a:gd name="connsiteX107" fmla="*/ 390 w 758"/>
              <a:gd name="connsiteY107" fmla="*/ 100 h 759"/>
              <a:gd name="connsiteX108" fmla="*/ 390 w 758"/>
              <a:gd name="connsiteY108" fmla="*/ 90 h 759"/>
              <a:gd name="connsiteX109" fmla="*/ 390 w 758"/>
              <a:gd name="connsiteY109" fmla="*/ 85 h 759"/>
              <a:gd name="connsiteX110" fmla="*/ 390 w 758"/>
              <a:gd name="connsiteY110" fmla="*/ 79 h 759"/>
              <a:gd name="connsiteX111" fmla="*/ 385 w 758"/>
              <a:gd name="connsiteY111" fmla="*/ 74 h 759"/>
              <a:gd name="connsiteX112" fmla="*/ 385 w 758"/>
              <a:gd name="connsiteY112" fmla="*/ 74 h 759"/>
              <a:gd name="connsiteX113" fmla="*/ 379 w 758"/>
              <a:gd name="connsiteY113" fmla="*/ 74 h 759"/>
              <a:gd name="connsiteX114" fmla="*/ 374 w 758"/>
              <a:gd name="connsiteY114" fmla="*/ 74 h 759"/>
              <a:gd name="connsiteX115" fmla="*/ 363 w 758"/>
              <a:gd name="connsiteY115" fmla="*/ 79 h 759"/>
              <a:gd name="connsiteX116" fmla="*/ 353 w 758"/>
              <a:gd name="connsiteY116" fmla="*/ 79 h 759"/>
              <a:gd name="connsiteX117" fmla="*/ 337 w 758"/>
              <a:gd name="connsiteY117" fmla="*/ 85 h 759"/>
              <a:gd name="connsiteX118" fmla="*/ 321 w 758"/>
              <a:gd name="connsiteY118" fmla="*/ 90 h 759"/>
              <a:gd name="connsiteX119" fmla="*/ 305 w 758"/>
              <a:gd name="connsiteY119" fmla="*/ 95 h 759"/>
              <a:gd name="connsiteX120" fmla="*/ 269 w 758"/>
              <a:gd name="connsiteY120" fmla="*/ 106 h 759"/>
              <a:gd name="connsiteX121" fmla="*/ 232 w 758"/>
              <a:gd name="connsiteY121" fmla="*/ 116 h 759"/>
              <a:gd name="connsiteX122" fmla="*/ 195 w 758"/>
              <a:gd name="connsiteY122" fmla="*/ 127 h 759"/>
              <a:gd name="connsiteX123" fmla="*/ 158 w 758"/>
              <a:gd name="connsiteY123" fmla="*/ 137 h 759"/>
              <a:gd name="connsiteX124" fmla="*/ 137 w 758"/>
              <a:gd name="connsiteY124" fmla="*/ 142 h 759"/>
              <a:gd name="connsiteX125" fmla="*/ 121 w 758"/>
              <a:gd name="connsiteY125" fmla="*/ 142 h 759"/>
              <a:gd name="connsiteX126" fmla="*/ 105 w 758"/>
              <a:gd name="connsiteY126" fmla="*/ 148 h 759"/>
              <a:gd name="connsiteX127" fmla="*/ 95 w 758"/>
              <a:gd name="connsiteY127" fmla="*/ 148 h 759"/>
              <a:gd name="connsiteX128" fmla="*/ 84 w 758"/>
              <a:gd name="connsiteY128" fmla="*/ 153 h 759"/>
              <a:gd name="connsiteX129" fmla="*/ 74 w 758"/>
              <a:gd name="connsiteY129" fmla="*/ 153 h 759"/>
              <a:gd name="connsiteX130" fmla="*/ 68 w 758"/>
              <a:gd name="connsiteY130" fmla="*/ 153 h 759"/>
              <a:gd name="connsiteX131" fmla="*/ 63 w 758"/>
              <a:gd name="connsiteY131" fmla="*/ 153 h 759"/>
              <a:gd name="connsiteX132" fmla="*/ 53 w 758"/>
              <a:gd name="connsiteY132" fmla="*/ 153 h 759"/>
              <a:gd name="connsiteX133" fmla="*/ 42 w 758"/>
              <a:gd name="connsiteY133" fmla="*/ 148 h 759"/>
              <a:gd name="connsiteX134" fmla="*/ 32 w 758"/>
              <a:gd name="connsiteY134" fmla="*/ 142 h 759"/>
              <a:gd name="connsiteX135" fmla="*/ 26 w 758"/>
              <a:gd name="connsiteY135" fmla="*/ 137 h 759"/>
              <a:gd name="connsiteX136" fmla="*/ 16 w 758"/>
              <a:gd name="connsiteY136" fmla="*/ 127 h 759"/>
              <a:gd name="connsiteX137" fmla="*/ 11 w 758"/>
              <a:gd name="connsiteY137" fmla="*/ 121 h 759"/>
              <a:gd name="connsiteX138" fmla="*/ 5 w 758"/>
              <a:gd name="connsiteY138" fmla="*/ 116 h 759"/>
              <a:gd name="connsiteX139" fmla="*/ 0 w 758"/>
              <a:gd name="connsiteY139" fmla="*/ 116 h 759"/>
              <a:gd name="connsiteX140" fmla="*/ 5 w 758"/>
              <a:gd name="connsiteY140" fmla="*/ 111 h 759"/>
              <a:gd name="connsiteX141" fmla="*/ 5 w 758"/>
              <a:gd name="connsiteY141" fmla="*/ 111 h 759"/>
              <a:gd name="connsiteX142" fmla="*/ 11 w 758"/>
              <a:gd name="connsiteY142" fmla="*/ 111 h 759"/>
              <a:gd name="connsiteX143" fmla="*/ 16 w 758"/>
              <a:gd name="connsiteY143" fmla="*/ 106 h 759"/>
              <a:gd name="connsiteX144" fmla="*/ 21 w 758"/>
              <a:gd name="connsiteY144" fmla="*/ 106 h 759"/>
              <a:gd name="connsiteX145" fmla="*/ 32 w 758"/>
              <a:gd name="connsiteY145" fmla="*/ 106 h 759"/>
              <a:gd name="connsiteX146" fmla="*/ 42 w 758"/>
              <a:gd name="connsiteY146" fmla="*/ 106 h 759"/>
              <a:gd name="connsiteX147" fmla="*/ 53 w 758"/>
              <a:gd name="connsiteY147" fmla="*/ 100 h 759"/>
              <a:gd name="connsiteX148" fmla="*/ 79 w 758"/>
              <a:gd name="connsiteY148" fmla="*/ 100 h 759"/>
              <a:gd name="connsiteX149" fmla="*/ 111 w 758"/>
              <a:gd name="connsiteY149" fmla="*/ 95 h 759"/>
              <a:gd name="connsiteX150" fmla="*/ 126 w 758"/>
              <a:gd name="connsiteY150" fmla="*/ 95 h 759"/>
              <a:gd name="connsiteX151" fmla="*/ 142 w 758"/>
              <a:gd name="connsiteY151" fmla="*/ 90 h 759"/>
              <a:gd name="connsiteX152" fmla="*/ 163 w 758"/>
              <a:gd name="connsiteY152" fmla="*/ 85 h 759"/>
              <a:gd name="connsiteX153" fmla="*/ 184 w 758"/>
              <a:gd name="connsiteY153" fmla="*/ 85 h 759"/>
              <a:gd name="connsiteX154" fmla="*/ 221 w 758"/>
              <a:gd name="connsiteY154" fmla="*/ 74 h 759"/>
              <a:gd name="connsiteX155" fmla="*/ 258 w 758"/>
              <a:gd name="connsiteY155" fmla="*/ 69 h 759"/>
              <a:gd name="connsiteX156" fmla="*/ 290 w 758"/>
              <a:gd name="connsiteY156" fmla="*/ 58 h 759"/>
              <a:gd name="connsiteX157" fmla="*/ 321 w 758"/>
              <a:gd name="connsiteY157" fmla="*/ 48 h 759"/>
              <a:gd name="connsiteX158" fmla="*/ 337 w 758"/>
              <a:gd name="connsiteY158" fmla="*/ 42 h 759"/>
              <a:gd name="connsiteX159" fmla="*/ 353 w 758"/>
              <a:gd name="connsiteY159" fmla="*/ 37 h 759"/>
              <a:gd name="connsiteX160" fmla="*/ 363 w 758"/>
              <a:gd name="connsiteY160" fmla="*/ 37 h 759"/>
              <a:gd name="connsiteX161" fmla="*/ 374 w 758"/>
              <a:gd name="connsiteY161" fmla="*/ 32 h 759"/>
              <a:gd name="connsiteX162" fmla="*/ 379 w 758"/>
              <a:gd name="connsiteY162" fmla="*/ 27 h 759"/>
              <a:gd name="connsiteX163" fmla="*/ 385 w 758"/>
              <a:gd name="connsiteY163" fmla="*/ 21 h 759"/>
              <a:gd name="connsiteX164" fmla="*/ 390 w 758"/>
              <a:gd name="connsiteY164" fmla="*/ 16 h 759"/>
              <a:gd name="connsiteX165" fmla="*/ 395 w 758"/>
              <a:gd name="connsiteY165" fmla="*/ 11 h 759"/>
              <a:gd name="connsiteX166" fmla="*/ 400 w 758"/>
              <a:gd name="connsiteY166" fmla="*/ 6 h 759"/>
              <a:gd name="connsiteX167" fmla="*/ 406 w 758"/>
              <a:gd name="connsiteY167" fmla="*/ 0 h 759"/>
              <a:gd name="connsiteX168" fmla="*/ 411 w 758"/>
              <a:gd name="connsiteY168" fmla="*/ 0 h 759"/>
              <a:gd name="connsiteX169" fmla="*/ 416 w 758"/>
              <a:gd name="connsiteY169" fmla="*/ 0 h 759"/>
              <a:gd name="connsiteX170" fmla="*/ 416 w 758"/>
              <a:gd name="connsiteY17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1 w 758"/>
              <a:gd name="connsiteY16" fmla="*/ 369 h 759"/>
              <a:gd name="connsiteX17" fmla="*/ 427 w 758"/>
              <a:gd name="connsiteY17" fmla="*/ 437 h 759"/>
              <a:gd name="connsiteX18" fmla="*/ 432 w 758"/>
              <a:gd name="connsiteY18" fmla="*/ 464 h 759"/>
              <a:gd name="connsiteX19" fmla="*/ 442 w 758"/>
              <a:gd name="connsiteY19" fmla="*/ 490 h 759"/>
              <a:gd name="connsiteX20" fmla="*/ 448 w 758"/>
              <a:gd name="connsiteY20" fmla="*/ 506 h 759"/>
              <a:gd name="connsiteX21" fmla="*/ 453 w 758"/>
              <a:gd name="connsiteY21" fmla="*/ 516 h 759"/>
              <a:gd name="connsiteX22" fmla="*/ 469 w 758"/>
              <a:gd name="connsiteY22" fmla="*/ 543 h 759"/>
              <a:gd name="connsiteX23" fmla="*/ 485 w 758"/>
              <a:gd name="connsiteY23" fmla="*/ 564 h 759"/>
              <a:gd name="connsiteX24" fmla="*/ 500 w 758"/>
              <a:gd name="connsiteY24" fmla="*/ 585 h 759"/>
              <a:gd name="connsiteX25" fmla="*/ 511 w 758"/>
              <a:gd name="connsiteY25" fmla="*/ 595 h 759"/>
              <a:gd name="connsiteX26" fmla="*/ 521 w 758"/>
              <a:gd name="connsiteY26" fmla="*/ 601 h 759"/>
              <a:gd name="connsiteX27" fmla="*/ 543 w 758"/>
              <a:gd name="connsiteY27" fmla="*/ 622 h 759"/>
              <a:gd name="connsiteX28" fmla="*/ 564 w 758"/>
              <a:gd name="connsiteY28" fmla="*/ 632 h 759"/>
              <a:gd name="connsiteX29" fmla="*/ 585 w 758"/>
              <a:gd name="connsiteY29" fmla="*/ 648 h 759"/>
              <a:gd name="connsiteX30" fmla="*/ 611 w 758"/>
              <a:gd name="connsiteY30" fmla="*/ 659 h 759"/>
              <a:gd name="connsiteX31" fmla="*/ 622 w 758"/>
              <a:gd name="connsiteY31" fmla="*/ 664 h 759"/>
              <a:gd name="connsiteX32" fmla="*/ 632 w 758"/>
              <a:gd name="connsiteY32" fmla="*/ 669 h 759"/>
              <a:gd name="connsiteX33" fmla="*/ 643 w 758"/>
              <a:gd name="connsiteY33" fmla="*/ 669 h 759"/>
              <a:gd name="connsiteX34" fmla="*/ 653 w 758"/>
              <a:gd name="connsiteY34" fmla="*/ 674 h 759"/>
              <a:gd name="connsiteX35" fmla="*/ 658 w 758"/>
              <a:gd name="connsiteY35" fmla="*/ 674 h 759"/>
              <a:gd name="connsiteX36" fmla="*/ 664 w 758"/>
              <a:gd name="connsiteY36" fmla="*/ 674 h 759"/>
              <a:gd name="connsiteX37" fmla="*/ 674 w 758"/>
              <a:gd name="connsiteY37" fmla="*/ 674 h 759"/>
              <a:gd name="connsiteX38" fmla="*/ 679 w 758"/>
              <a:gd name="connsiteY38" fmla="*/ 669 h 759"/>
              <a:gd name="connsiteX39" fmla="*/ 679 w 758"/>
              <a:gd name="connsiteY39" fmla="*/ 664 h 759"/>
              <a:gd name="connsiteX40" fmla="*/ 685 w 758"/>
              <a:gd name="connsiteY40" fmla="*/ 659 h 759"/>
              <a:gd name="connsiteX41" fmla="*/ 690 w 758"/>
              <a:gd name="connsiteY41" fmla="*/ 653 h 759"/>
              <a:gd name="connsiteX42" fmla="*/ 690 w 758"/>
              <a:gd name="connsiteY42" fmla="*/ 643 h 759"/>
              <a:gd name="connsiteX43" fmla="*/ 695 w 758"/>
              <a:gd name="connsiteY43" fmla="*/ 627 h 759"/>
              <a:gd name="connsiteX44" fmla="*/ 701 w 758"/>
              <a:gd name="connsiteY44" fmla="*/ 611 h 759"/>
              <a:gd name="connsiteX45" fmla="*/ 706 w 758"/>
              <a:gd name="connsiteY45" fmla="*/ 595 h 759"/>
              <a:gd name="connsiteX46" fmla="*/ 706 w 758"/>
              <a:gd name="connsiteY46" fmla="*/ 580 h 759"/>
              <a:gd name="connsiteX47" fmla="*/ 711 w 758"/>
              <a:gd name="connsiteY47" fmla="*/ 564 h 759"/>
              <a:gd name="connsiteX48" fmla="*/ 716 w 758"/>
              <a:gd name="connsiteY48" fmla="*/ 553 h 759"/>
              <a:gd name="connsiteX49" fmla="*/ 722 w 758"/>
              <a:gd name="connsiteY49" fmla="*/ 543 h 759"/>
              <a:gd name="connsiteX50" fmla="*/ 722 w 758"/>
              <a:gd name="connsiteY50" fmla="*/ 538 h 759"/>
              <a:gd name="connsiteX51" fmla="*/ 727 w 758"/>
              <a:gd name="connsiteY51" fmla="*/ 527 h 759"/>
              <a:gd name="connsiteX52" fmla="*/ 727 w 758"/>
              <a:gd name="connsiteY52" fmla="*/ 527 h 759"/>
              <a:gd name="connsiteX53" fmla="*/ 732 w 758"/>
              <a:gd name="connsiteY53" fmla="*/ 527 h 759"/>
              <a:gd name="connsiteX54" fmla="*/ 732 w 758"/>
              <a:gd name="connsiteY54" fmla="*/ 527 h 759"/>
              <a:gd name="connsiteX55" fmla="*/ 732 w 758"/>
              <a:gd name="connsiteY55" fmla="*/ 532 h 759"/>
              <a:gd name="connsiteX56" fmla="*/ 732 w 758"/>
              <a:gd name="connsiteY56" fmla="*/ 538 h 759"/>
              <a:gd name="connsiteX57" fmla="*/ 737 w 758"/>
              <a:gd name="connsiteY57" fmla="*/ 543 h 759"/>
              <a:gd name="connsiteX58" fmla="*/ 737 w 758"/>
              <a:gd name="connsiteY58" fmla="*/ 559 h 759"/>
              <a:gd name="connsiteX59" fmla="*/ 737 w 758"/>
              <a:gd name="connsiteY59" fmla="*/ 569 h 759"/>
              <a:gd name="connsiteX60" fmla="*/ 737 w 758"/>
              <a:gd name="connsiteY60" fmla="*/ 585 h 759"/>
              <a:gd name="connsiteX61" fmla="*/ 737 w 758"/>
              <a:gd name="connsiteY61" fmla="*/ 601 h 759"/>
              <a:gd name="connsiteX62" fmla="*/ 737 w 758"/>
              <a:gd name="connsiteY62" fmla="*/ 622 h 759"/>
              <a:gd name="connsiteX63" fmla="*/ 737 w 758"/>
              <a:gd name="connsiteY63" fmla="*/ 638 h 759"/>
              <a:gd name="connsiteX64" fmla="*/ 737 w 758"/>
              <a:gd name="connsiteY64" fmla="*/ 653 h 759"/>
              <a:gd name="connsiteX65" fmla="*/ 743 w 758"/>
              <a:gd name="connsiteY65" fmla="*/ 669 h 759"/>
              <a:gd name="connsiteX66" fmla="*/ 743 w 758"/>
              <a:gd name="connsiteY66" fmla="*/ 685 h 759"/>
              <a:gd name="connsiteX67" fmla="*/ 748 w 758"/>
              <a:gd name="connsiteY67" fmla="*/ 696 h 759"/>
              <a:gd name="connsiteX68" fmla="*/ 748 w 758"/>
              <a:gd name="connsiteY68" fmla="*/ 706 h 759"/>
              <a:gd name="connsiteX69" fmla="*/ 753 w 758"/>
              <a:gd name="connsiteY69" fmla="*/ 717 h 759"/>
              <a:gd name="connsiteX70" fmla="*/ 753 w 758"/>
              <a:gd name="connsiteY70" fmla="*/ 722 h 759"/>
              <a:gd name="connsiteX71" fmla="*/ 758 w 758"/>
              <a:gd name="connsiteY71" fmla="*/ 732 h 759"/>
              <a:gd name="connsiteX72" fmla="*/ 758 w 758"/>
              <a:gd name="connsiteY72" fmla="*/ 738 h 759"/>
              <a:gd name="connsiteX73" fmla="*/ 758 w 758"/>
              <a:gd name="connsiteY73" fmla="*/ 743 h 759"/>
              <a:gd name="connsiteX74" fmla="*/ 758 w 758"/>
              <a:gd name="connsiteY74" fmla="*/ 748 h 759"/>
              <a:gd name="connsiteX75" fmla="*/ 753 w 758"/>
              <a:gd name="connsiteY75" fmla="*/ 753 h 759"/>
              <a:gd name="connsiteX76" fmla="*/ 748 w 758"/>
              <a:gd name="connsiteY76" fmla="*/ 759 h 759"/>
              <a:gd name="connsiteX77" fmla="*/ 737 w 758"/>
              <a:gd name="connsiteY77" fmla="*/ 759 h 759"/>
              <a:gd name="connsiteX78" fmla="*/ 727 w 758"/>
              <a:gd name="connsiteY78" fmla="*/ 759 h 759"/>
              <a:gd name="connsiteX79" fmla="*/ 711 w 758"/>
              <a:gd name="connsiteY79" fmla="*/ 759 h 759"/>
              <a:gd name="connsiteX80" fmla="*/ 695 w 758"/>
              <a:gd name="connsiteY80" fmla="*/ 753 h 759"/>
              <a:gd name="connsiteX81" fmla="*/ 674 w 758"/>
              <a:gd name="connsiteY81" fmla="*/ 753 h 759"/>
              <a:gd name="connsiteX82" fmla="*/ 653 w 758"/>
              <a:gd name="connsiteY82" fmla="*/ 748 h 759"/>
              <a:gd name="connsiteX83" fmla="*/ 632 w 758"/>
              <a:gd name="connsiteY83" fmla="*/ 743 h 759"/>
              <a:gd name="connsiteX84" fmla="*/ 622 w 758"/>
              <a:gd name="connsiteY84" fmla="*/ 738 h 759"/>
              <a:gd name="connsiteX85" fmla="*/ 611 w 758"/>
              <a:gd name="connsiteY85" fmla="*/ 732 h 759"/>
              <a:gd name="connsiteX86" fmla="*/ 595 w 758"/>
              <a:gd name="connsiteY86" fmla="*/ 727 h 759"/>
              <a:gd name="connsiteX87" fmla="*/ 585 w 758"/>
              <a:gd name="connsiteY87" fmla="*/ 722 h 759"/>
              <a:gd name="connsiteX88" fmla="*/ 569 w 758"/>
              <a:gd name="connsiteY88" fmla="*/ 717 h 759"/>
              <a:gd name="connsiteX89" fmla="*/ 553 w 758"/>
              <a:gd name="connsiteY89" fmla="*/ 706 h 759"/>
              <a:gd name="connsiteX90" fmla="*/ 543 w 758"/>
              <a:gd name="connsiteY90" fmla="*/ 696 h 759"/>
              <a:gd name="connsiteX91" fmla="*/ 527 w 758"/>
              <a:gd name="connsiteY91" fmla="*/ 685 h 759"/>
              <a:gd name="connsiteX92" fmla="*/ 495 w 758"/>
              <a:gd name="connsiteY92" fmla="*/ 659 h 759"/>
              <a:gd name="connsiteX93" fmla="*/ 469 w 758"/>
              <a:gd name="connsiteY93" fmla="*/ 632 h 759"/>
              <a:gd name="connsiteX94" fmla="*/ 458 w 758"/>
              <a:gd name="connsiteY94" fmla="*/ 622 h 759"/>
              <a:gd name="connsiteX95" fmla="*/ 448 w 758"/>
              <a:gd name="connsiteY95" fmla="*/ 606 h 759"/>
              <a:gd name="connsiteX96" fmla="*/ 437 w 758"/>
              <a:gd name="connsiteY96" fmla="*/ 590 h 759"/>
              <a:gd name="connsiteX97" fmla="*/ 427 w 758"/>
              <a:gd name="connsiteY97" fmla="*/ 574 h 759"/>
              <a:gd name="connsiteX98" fmla="*/ 421 w 758"/>
              <a:gd name="connsiteY98" fmla="*/ 559 h 759"/>
              <a:gd name="connsiteX99" fmla="*/ 411 w 758"/>
              <a:gd name="connsiteY99" fmla="*/ 543 h 759"/>
              <a:gd name="connsiteX100" fmla="*/ 406 w 758"/>
              <a:gd name="connsiteY100" fmla="*/ 527 h 759"/>
              <a:gd name="connsiteX101" fmla="*/ 395 w 758"/>
              <a:gd name="connsiteY101" fmla="*/ 511 h 759"/>
              <a:gd name="connsiteX102" fmla="*/ 390 w 758"/>
              <a:gd name="connsiteY102" fmla="*/ 501 h 759"/>
              <a:gd name="connsiteX103" fmla="*/ 390 w 758"/>
              <a:gd name="connsiteY103" fmla="*/ 485 h 759"/>
              <a:gd name="connsiteX104" fmla="*/ 385 w 758"/>
              <a:gd name="connsiteY104" fmla="*/ 469 h 759"/>
              <a:gd name="connsiteX105" fmla="*/ 385 w 758"/>
              <a:gd name="connsiteY105" fmla="*/ 453 h 759"/>
              <a:gd name="connsiteX106" fmla="*/ 390 w 758"/>
              <a:gd name="connsiteY106" fmla="*/ 100 h 759"/>
              <a:gd name="connsiteX107" fmla="*/ 390 w 758"/>
              <a:gd name="connsiteY107" fmla="*/ 90 h 759"/>
              <a:gd name="connsiteX108" fmla="*/ 390 w 758"/>
              <a:gd name="connsiteY108" fmla="*/ 85 h 759"/>
              <a:gd name="connsiteX109" fmla="*/ 390 w 758"/>
              <a:gd name="connsiteY109" fmla="*/ 79 h 759"/>
              <a:gd name="connsiteX110" fmla="*/ 385 w 758"/>
              <a:gd name="connsiteY110" fmla="*/ 74 h 759"/>
              <a:gd name="connsiteX111" fmla="*/ 385 w 758"/>
              <a:gd name="connsiteY111" fmla="*/ 74 h 759"/>
              <a:gd name="connsiteX112" fmla="*/ 379 w 758"/>
              <a:gd name="connsiteY112" fmla="*/ 74 h 759"/>
              <a:gd name="connsiteX113" fmla="*/ 374 w 758"/>
              <a:gd name="connsiteY113" fmla="*/ 74 h 759"/>
              <a:gd name="connsiteX114" fmla="*/ 363 w 758"/>
              <a:gd name="connsiteY114" fmla="*/ 79 h 759"/>
              <a:gd name="connsiteX115" fmla="*/ 353 w 758"/>
              <a:gd name="connsiteY115" fmla="*/ 79 h 759"/>
              <a:gd name="connsiteX116" fmla="*/ 337 w 758"/>
              <a:gd name="connsiteY116" fmla="*/ 85 h 759"/>
              <a:gd name="connsiteX117" fmla="*/ 321 w 758"/>
              <a:gd name="connsiteY117" fmla="*/ 90 h 759"/>
              <a:gd name="connsiteX118" fmla="*/ 305 w 758"/>
              <a:gd name="connsiteY118" fmla="*/ 95 h 759"/>
              <a:gd name="connsiteX119" fmla="*/ 269 w 758"/>
              <a:gd name="connsiteY119" fmla="*/ 106 h 759"/>
              <a:gd name="connsiteX120" fmla="*/ 232 w 758"/>
              <a:gd name="connsiteY120" fmla="*/ 116 h 759"/>
              <a:gd name="connsiteX121" fmla="*/ 195 w 758"/>
              <a:gd name="connsiteY121" fmla="*/ 127 h 759"/>
              <a:gd name="connsiteX122" fmla="*/ 158 w 758"/>
              <a:gd name="connsiteY122" fmla="*/ 137 h 759"/>
              <a:gd name="connsiteX123" fmla="*/ 137 w 758"/>
              <a:gd name="connsiteY123" fmla="*/ 142 h 759"/>
              <a:gd name="connsiteX124" fmla="*/ 121 w 758"/>
              <a:gd name="connsiteY124" fmla="*/ 142 h 759"/>
              <a:gd name="connsiteX125" fmla="*/ 105 w 758"/>
              <a:gd name="connsiteY125" fmla="*/ 148 h 759"/>
              <a:gd name="connsiteX126" fmla="*/ 95 w 758"/>
              <a:gd name="connsiteY126" fmla="*/ 148 h 759"/>
              <a:gd name="connsiteX127" fmla="*/ 84 w 758"/>
              <a:gd name="connsiteY127" fmla="*/ 153 h 759"/>
              <a:gd name="connsiteX128" fmla="*/ 74 w 758"/>
              <a:gd name="connsiteY128" fmla="*/ 153 h 759"/>
              <a:gd name="connsiteX129" fmla="*/ 68 w 758"/>
              <a:gd name="connsiteY129" fmla="*/ 153 h 759"/>
              <a:gd name="connsiteX130" fmla="*/ 63 w 758"/>
              <a:gd name="connsiteY130" fmla="*/ 153 h 759"/>
              <a:gd name="connsiteX131" fmla="*/ 53 w 758"/>
              <a:gd name="connsiteY131" fmla="*/ 153 h 759"/>
              <a:gd name="connsiteX132" fmla="*/ 42 w 758"/>
              <a:gd name="connsiteY132" fmla="*/ 148 h 759"/>
              <a:gd name="connsiteX133" fmla="*/ 32 w 758"/>
              <a:gd name="connsiteY133" fmla="*/ 142 h 759"/>
              <a:gd name="connsiteX134" fmla="*/ 26 w 758"/>
              <a:gd name="connsiteY134" fmla="*/ 137 h 759"/>
              <a:gd name="connsiteX135" fmla="*/ 16 w 758"/>
              <a:gd name="connsiteY135" fmla="*/ 127 h 759"/>
              <a:gd name="connsiteX136" fmla="*/ 11 w 758"/>
              <a:gd name="connsiteY136" fmla="*/ 121 h 759"/>
              <a:gd name="connsiteX137" fmla="*/ 5 w 758"/>
              <a:gd name="connsiteY137" fmla="*/ 116 h 759"/>
              <a:gd name="connsiteX138" fmla="*/ 0 w 758"/>
              <a:gd name="connsiteY138" fmla="*/ 116 h 759"/>
              <a:gd name="connsiteX139" fmla="*/ 5 w 758"/>
              <a:gd name="connsiteY139" fmla="*/ 111 h 759"/>
              <a:gd name="connsiteX140" fmla="*/ 5 w 758"/>
              <a:gd name="connsiteY140" fmla="*/ 111 h 759"/>
              <a:gd name="connsiteX141" fmla="*/ 11 w 758"/>
              <a:gd name="connsiteY141" fmla="*/ 111 h 759"/>
              <a:gd name="connsiteX142" fmla="*/ 16 w 758"/>
              <a:gd name="connsiteY142" fmla="*/ 106 h 759"/>
              <a:gd name="connsiteX143" fmla="*/ 21 w 758"/>
              <a:gd name="connsiteY143" fmla="*/ 106 h 759"/>
              <a:gd name="connsiteX144" fmla="*/ 32 w 758"/>
              <a:gd name="connsiteY144" fmla="*/ 106 h 759"/>
              <a:gd name="connsiteX145" fmla="*/ 42 w 758"/>
              <a:gd name="connsiteY145" fmla="*/ 106 h 759"/>
              <a:gd name="connsiteX146" fmla="*/ 53 w 758"/>
              <a:gd name="connsiteY146" fmla="*/ 100 h 759"/>
              <a:gd name="connsiteX147" fmla="*/ 79 w 758"/>
              <a:gd name="connsiteY147" fmla="*/ 100 h 759"/>
              <a:gd name="connsiteX148" fmla="*/ 111 w 758"/>
              <a:gd name="connsiteY148" fmla="*/ 95 h 759"/>
              <a:gd name="connsiteX149" fmla="*/ 126 w 758"/>
              <a:gd name="connsiteY149" fmla="*/ 95 h 759"/>
              <a:gd name="connsiteX150" fmla="*/ 142 w 758"/>
              <a:gd name="connsiteY150" fmla="*/ 90 h 759"/>
              <a:gd name="connsiteX151" fmla="*/ 163 w 758"/>
              <a:gd name="connsiteY151" fmla="*/ 85 h 759"/>
              <a:gd name="connsiteX152" fmla="*/ 184 w 758"/>
              <a:gd name="connsiteY152" fmla="*/ 85 h 759"/>
              <a:gd name="connsiteX153" fmla="*/ 221 w 758"/>
              <a:gd name="connsiteY153" fmla="*/ 74 h 759"/>
              <a:gd name="connsiteX154" fmla="*/ 258 w 758"/>
              <a:gd name="connsiteY154" fmla="*/ 69 h 759"/>
              <a:gd name="connsiteX155" fmla="*/ 290 w 758"/>
              <a:gd name="connsiteY155" fmla="*/ 58 h 759"/>
              <a:gd name="connsiteX156" fmla="*/ 321 w 758"/>
              <a:gd name="connsiteY156" fmla="*/ 48 h 759"/>
              <a:gd name="connsiteX157" fmla="*/ 337 w 758"/>
              <a:gd name="connsiteY157" fmla="*/ 42 h 759"/>
              <a:gd name="connsiteX158" fmla="*/ 353 w 758"/>
              <a:gd name="connsiteY158" fmla="*/ 37 h 759"/>
              <a:gd name="connsiteX159" fmla="*/ 363 w 758"/>
              <a:gd name="connsiteY159" fmla="*/ 37 h 759"/>
              <a:gd name="connsiteX160" fmla="*/ 374 w 758"/>
              <a:gd name="connsiteY160" fmla="*/ 32 h 759"/>
              <a:gd name="connsiteX161" fmla="*/ 379 w 758"/>
              <a:gd name="connsiteY161" fmla="*/ 27 h 759"/>
              <a:gd name="connsiteX162" fmla="*/ 385 w 758"/>
              <a:gd name="connsiteY162" fmla="*/ 21 h 759"/>
              <a:gd name="connsiteX163" fmla="*/ 390 w 758"/>
              <a:gd name="connsiteY163" fmla="*/ 16 h 759"/>
              <a:gd name="connsiteX164" fmla="*/ 395 w 758"/>
              <a:gd name="connsiteY164" fmla="*/ 11 h 759"/>
              <a:gd name="connsiteX165" fmla="*/ 400 w 758"/>
              <a:gd name="connsiteY165" fmla="*/ 6 h 759"/>
              <a:gd name="connsiteX166" fmla="*/ 406 w 758"/>
              <a:gd name="connsiteY166" fmla="*/ 0 h 759"/>
              <a:gd name="connsiteX167" fmla="*/ 411 w 758"/>
              <a:gd name="connsiteY167" fmla="*/ 0 h 759"/>
              <a:gd name="connsiteX168" fmla="*/ 416 w 758"/>
              <a:gd name="connsiteY168" fmla="*/ 0 h 759"/>
              <a:gd name="connsiteX169" fmla="*/ 416 w 758"/>
              <a:gd name="connsiteY16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7 w 758"/>
              <a:gd name="connsiteY16" fmla="*/ 437 h 759"/>
              <a:gd name="connsiteX17" fmla="*/ 432 w 758"/>
              <a:gd name="connsiteY17" fmla="*/ 464 h 759"/>
              <a:gd name="connsiteX18" fmla="*/ 442 w 758"/>
              <a:gd name="connsiteY18" fmla="*/ 490 h 759"/>
              <a:gd name="connsiteX19" fmla="*/ 448 w 758"/>
              <a:gd name="connsiteY19" fmla="*/ 506 h 759"/>
              <a:gd name="connsiteX20" fmla="*/ 453 w 758"/>
              <a:gd name="connsiteY20" fmla="*/ 516 h 759"/>
              <a:gd name="connsiteX21" fmla="*/ 469 w 758"/>
              <a:gd name="connsiteY21" fmla="*/ 543 h 759"/>
              <a:gd name="connsiteX22" fmla="*/ 485 w 758"/>
              <a:gd name="connsiteY22" fmla="*/ 564 h 759"/>
              <a:gd name="connsiteX23" fmla="*/ 500 w 758"/>
              <a:gd name="connsiteY23" fmla="*/ 585 h 759"/>
              <a:gd name="connsiteX24" fmla="*/ 511 w 758"/>
              <a:gd name="connsiteY24" fmla="*/ 595 h 759"/>
              <a:gd name="connsiteX25" fmla="*/ 521 w 758"/>
              <a:gd name="connsiteY25" fmla="*/ 601 h 759"/>
              <a:gd name="connsiteX26" fmla="*/ 543 w 758"/>
              <a:gd name="connsiteY26" fmla="*/ 622 h 759"/>
              <a:gd name="connsiteX27" fmla="*/ 564 w 758"/>
              <a:gd name="connsiteY27" fmla="*/ 632 h 759"/>
              <a:gd name="connsiteX28" fmla="*/ 585 w 758"/>
              <a:gd name="connsiteY28" fmla="*/ 648 h 759"/>
              <a:gd name="connsiteX29" fmla="*/ 611 w 758"/>
              <a:gd name="connsiteY29" fmla="*/ 659 h 759"/>
              <a:gd name="connsiteX30" fmla="*/ 622 w 758"/>
              <a:gd name="connsiteY30" fmla="*/ 664 h 759"/>
              <a:gd name="connsiteX31" fmla="*/ 632 w 758"/>
              <a:gd name="connsiteY31" fmla="*/ 669 h 759"/>
              <a:gd name="connsiteX32" fmla="*/ 643 w 758"/>
              <a:gd name="connsiteY32" fmla="*/ 669 h 759"/>
              <a:gd name="connsiteX33" fmla="*/ 653 w 758"/>
              <a:gd name="connsiteY33" fmla="*/ 674 h 759"/>
              <a:gd name="connsiteX34" fmla="*/ 658 w 758"/>
              <a:gd name="connsiteY34" fmla="*/ 674 h 759"/>
              <a:gd name="connsiteX35" fmla="*/ 664 w 758"/>
              <a:gd name="connsiteY35" fmla="*/ 674 h 759"/>
              <a:gd name="connsiteX36" fmla="*/ 674 w 758"/>
              <a:gd name="connsiteY36" fmla="*/ 674 h 759"/>
              <a:gd name="connsiteX37" fmla="*/ 679 w 758"/>
              <a:gd name="connsiteY37" fmla="*/ 669 h 759"/>
              <a:gd name="connsiteX38" fmla="*/ 679 w 758"/>
              <a:gd name="connsiteY38" fmla="*/ 664 h 759"/>
              <a:gd name="connsiteX39" fmla="*/ 685 w 758"/>
              <a:gd name="connsiteY39" fmla="*/ 659 h 759"/>
              <a:gd name="connsiteX40" fmla="*/ 690 w 758"/>
              <a:gd name="connsiteY40" fmla="*/ 653 h 759"/>
              <a:gd name="connsiteX41" fmla="*/ 690 w 758"/>
              <a:gd name="connsiteY41" fmla="*/ 643 h 759"/>
              <a:gd name="connsiteX42" fmla="*/ 695 w 758"/>
              <a:gd name="connsiteY42" fmla="*/ 627 h 759"/>
              <a:gd name="connsiteX43" fmla="*/ 701 w 758"/>
              <a:gd name="connsiteY43" fmla="*/ 611 h 759"/>
              <a:gd name="connsiteX44" fmla="*/ 706 w 758"/>
              <a:gd name="connsiteY44" fmla="*/ 595 h 759"/>
              <a:gd name="connsiteX45" fmla="*/ 706 w 758"/>
              <a:gd name="connsiteY45" fmla="*/ 580 h 759"/>
              <a:gd name="connsiteX46" fmla="*/ 711 w 758"/>
              <a:gd name="connsiteY46" fmla="*/ 564 h 759"/>
              <a:gd name="connsiteX47" fmla="*/ 716 w 758"/>
              <a:gd name="connsiteY47" fmla="*/ 553 h 759"/>
              <a:gd name="connsiteX48" fmla="*/ 722 w 758"/>
              <a:gd name="connsiteY48" fmla="*/ 543 h 759"/>
              <a:gd name="connsiteX49" fmla="*/ 722 w 758"/>
              <a:gd name="connsiteY49" fmla="*/ 538 h 759"/>
              <a:gd name="connsiteX50" fmla="*/ 727 w 758"/>
              <a:gd name="connsiteY50" fmla="*/ 527 h 759"/>
              <a:gd name="connsiteX51" fmla="*/ 727 w 758"/>
              <a:gd name="connsiteY51" fmla="*/ 527 h 759"/>
              <a:gd name="connsiteX52" fmla="*/ 732 w 758"/>
              <a:gd name="connsiteY52" fmla="*/ 527 h 759"/>
              <a:gd name="connsiteX53" fmla="*/ 732 w 758"/>
              <a:gd name="connsiteY53" fmla="*/ 527 h 759"/>
              <a:gd name="connsiteX54" fmla="*/ 732 w 758"/>
              <a:gd name="connsiteY54" fmla="*/ 532 h 759"/>
              <a:gd name="connsiteX55" fmla="*/ 732 w 758"/>
              <a:gd name="connsiteY55" fmla="*/ 538 h 759"/>
              <a:gd name="connsiteX56" fmla="*/ 737 w 758"/>
              <a:gd name="connsiteY56" fmla="*/ 543 h 759"/>
              <a:gd name="connsiteX57" fmla="*/ 737 w 758"/>
              <a:gd name="connsiteY57" fmla="*/ 559 h 759"/>
              <a:gd name="connsiteX58" fmla="*/ 737 w 758"/>
              <a:gd name="connsiteY58" fmla="*/ 569 h 759"/>
              <a:gd name="connsiteX59" fmla="*/ 737 w 758"/>
              <a:gd name="connsiteY59" fmla="*/ 585 h 759"/>
              <a:gd name="connsiteX60" fmla="*/ 737 w 758"/>
              <a:gd name="connsiteY60" fmla="*/ 601 h 759"/>
              <a:gd name="connsiteX61" fmla="*/ 737 w 758"/>
              <a:gd name="connsiteY61" fmla="*/ 622 h 759"/>
              <a:gd name="connsiteX62" fmla="*/ 737 w 758"/>
              <a:gd name="connsiteY62" fmla="*/ 638 h 759"/>
              <a:gd name="connsiteX63" fmla="*/ 737 w 758"/>
              <a:gd name="connsiteY63" fmla="*/ 653 h 759"/>
              <a:gd name="connsiteX64" fmla="*/ 743 w 758"/>
              <a:gd name="connsiteY64" fmla="*/ 669 h 759"/>
              <a:gd name="connsiteX65" fmla="*/ 743 w 758"/>
              <a:gd name="connsiteY65" fmla="*/ 685 h 759"/>
              <a:gd name="connsiteX66" fmla="*/ 748 w 758"/>
              <a:gd name="connsiteY66" fmla="*/ 696 h 759"/>
              <a:gd name="connsiteX67" fmla="*/ 748 w 758"/>
              <a:gd name="connsiteY67" fmla="*/ 706 h 759"/>
              <a:gd name="connsiteX68" fmla="*/ 753 w 758"/>
              <a:gd name="connsiteY68" fmla="*/ 717 h 759"/>
              <a:gd name="connsiteX69" fmla="*/ 753 w 758"/>
              <a:gd name="connsiteY69" fmla="*/ 722 h 759"/>
              <a:gd name="connsiteX70" fmla="*/ 758 w 758"/>
              <a:gd name="connsiteY70" fmla="*/ 732 h 759"/>
              <a:gd name="connsiteX71" fmla="*/ 758 w 758"/>
              <a:gd name="connsiteY71" fmla="*/ 738 h 759"/>
              <a:gd name="connsiteX72" fmla="*/ 758 w 758"/>
              <a:gd name="connsiteY72" fmla="*/ 743 h 759"/>
              <a:gd name="connsiteX73" fmla="*/ 758 w 758"/>
              <a:gd name="connsiteY73" fmla="*/ 748 h 759"/>
              <a:gd name="connsiteX74" fmla="*/ 753 w 758"/>
              <a:gd name="connsiteY74" fmla="*/ 753 h 759"/>
              <a:gd name="connsiteX75" fmla="*/ 748 w 758"/>
              <a:gd name="connsiteY75" fmla="*/ 759 h 759"/>
              <a:gd name="connsiteX76" fmla="*/ 737 w 758"/>
              <a:gd name="connsiteY76" fmla="*/ 759 h 759"/>
              <a:gd name="connsiteX77" fmla="*/ 727 w 758"/>
              <a:gd name="connsiteY77" fmla="*/ 759 h 759"/>
              <a:gd name="connsiteX78" fmla="*/ 711 w 758"/>
              <a:gd name="connsiteY78" fmla="*/ 759 h 759"/>
              <a:gd name="connsiteX79" fmla="*/ 695 w 758"/>
              <a:gd name="connsiteY79" fmla="*/ 753 h 759"/>
              <a:gd name="connsiteX80" fmla="*/ 674 w 758"/>
              <a:gd name="connsiteY80" fmla="*/ 753 h 759"/>
              <a:gd name="connsiteX81" fmla="*/ 653 w 758"/>
              <a:gd name="connsiteY81" fmla="*/ 748 h 759"/>
              <a:gd name="connsiteX82" fmla="*/ 632 w 758"/>
              <a:gd name="connsiteY82" fmla="*/ 743 h 759"/>
              <a:gd name="connsiteX83" fmla="*/ 622 w 758"/>
              <a:gd name="connsiteY83" fmla="*/ 738 h 759"/>
              <a:gd name="connsiteX84" fmla="*/ 611 w 758"/>
              <a:gd name="connsiteY84" fmla="*/ 732 h 759"/>
              <a:gd name="connsiteX85" fmla="*/ 595 w 758"/>
              <a:gd name="connsiteY85" fmla="*/ 727 h 759"/>
              <a:gd name="connsiteX86" fmla="*/ 585 w 758"/>
              <a:gd name="connsiteY86" fmla="*/ 722 h 759"/>
              <a:gd name="connsiteX87" fmla="*/ 569 w 758"/>
              <a:gd name="connsiteY87" fmla="*/ 717 h 759"/>
              <a:gd name="connsiteX88" fmla="*/ 553 w 758"/>
              <a:gd name="connsiteY88" fmla="*/ 706 h 759"/>
              <a:gd name="connsiteX89" fmla="*/ 543 w 758"/>
              <a:gd name="connsiteY89" fmla="*/ 696 h 759"/>
              <a:gd name="connsiteX90" fmla="*/ 527 w 758"/>
              <a:gd name="connsiteY90" fmla="*/ 685 h 759"/>
              <a:gd name="connsiteX91" fmla="*/ 495 w 758"/>
              <a:gd name="connsiteY91" fmla="*/ 659 h 759"/>
              <a:gd name="connsiteX92" fmla="*/ 469 w 758"/>
              <a:gd name="connsiteY92" fmla="*/ 632 h 759"/>
              <a:gd name="connsiteX93" fmla="*/ 458 w 758"/>
              <a:gd name="connsiteY93" fmla="*/ 622 h 759"/>
              <a:gd name="connsiteX94" fmla="*/ 448 w 758"/>
              <a:gd name="connsiteY94" fmla="*/ 606 h 759"/>
              <a:gd name="connsiteX95" fmla="*/ 437 w 758"/>
              <a:gd name="connsiteY95" fmla="*/ 590 h 759"/>
              <a:gd name="connsiteX96" fmla="*/ 427 w 758"/>
              <a:gd name="connsiteY96" fmla="*/ 574 h 759"/>
              <a:gd name="connsiteX97" fmla="*/ 421 w 758"/>
              <a:gd name="connsiteY97" fmla="*/ 559 h 759"/>
              <a:gd name="connsiteX98" fmla="*/ 411 w 758"/>
              <a:gd name="connsiteY98" fmla="*/ 543 h 759"/>
              <a:gd name="connsiteX99" fmla="*/ 406 w 758"/>
              <a:gd name="connsiteY99" fmla="*/ 527 h 759"/>
              <a:gd name="connsiteX100" fmla="*/ 395 w 758"/>
              <a:gd name="connsiteY100" fmla="*/ 511 h 759"/>
              <a:gd name="connsiteX101" fmla="*/ 390 w 758"/>
              <a:gd name="connsiteY101" fmla="*/ 501 h 759"/>
              <a:gd name="connsiteX102" fmla="*/ 390 w 758"/>
              <a:gd name="connsiteY102" fmla="*/ 485 h 759"/>
              <a:gd name="connsiteX103" fmla="*/ 385 w 758"/>
              <a:gd name="connsiteY103" fmla="*/ 469 h 759"/>
              <a:gd name="connsiteX104" fmla="*/ 385 w 758"/>
              <a:gd name="connsiteY104" fmla="*/ 453 h 759"/>
              <a:gd name="connsiteX105" fmla="*/ 390 w 758"/>
              <a:gd name="connsiteY105" fmla="*/ 100 h 759"/>
              <a:gd name="connsiteX106" fmla="*/ 390 w 758"/>
              <a:gd name="connsiteY106" fmla="*/ 90 h 759"/>
              <a:gd name="connsiteX107" fmla="*/ 390 w 758"/>
              <a:gd name="connsiteY107" fmla="*/ 85 h 759"/>
              <a:gd name="connsiteX108" fmla="*/ 390 w 758"/>
              <a:gd name="connsiteY108" fmla="*/ 79 h 759"/>
              <a:gd name="connsiteX109" fmla="*/ 385 w 758"/>
              <a:gd name="connsiteY109" fmla="*/ 74 h 759"/>
              <a:gd name="connsiteX110" fmla="*/ 385 w 758"/>
              <a:gd name="connsiteY110" fmla="*/ 74 h 759"/>
              <a:gd name="connsiteX111" fmla="*/ 379 w 758"/>
              <a:gd name="connsiteY111" fmla="*/ 74 h 759"/>
              <a:gd name="connsiteX112" fmla="*/ 374 w 758"/>
              <a:gd name="connsiteY112" fmla="*/ 74 h 759"/>
              <a:gd name="connsiteX113" fmla="*/ 363 w 758"/>
              <a:gd name="connsiteY113" fmla="*/ 79 h 759"/>
              <a:gd name="connsiteX114" fmla="*/ 353 w 758"/>
              <a:gd name="connsiteY114" fmla="*/ 79 h 759"/>
              <a:gd name="connsiteX115" fmla="*/ 337 w 758"/>
              <a:gd name="connsiteY115" fmla="*/ 85 h 759"/>
              <a:gd name="connsiteX116" fmla="*/ 321 w 758"/>
              <a:gd name="connsiteY116" fmla="*/ 90 h 759"/>
              <a:gd name="connsiteX117" fmla="*/ 305 w 758"/>
              <a:gd name="connsiteY117" fmla="*/ 95 h 759"/>
              <a:gd name="connsiteX118" fmla="*/ 269 w 758"/>
              <a:gd name="connsiteY118" fmla="*/ 106 h 759"/>
              <a:gd name="connsiteX119" fmla="*/ 232 w 758"/>
              <a:gd name="connsiteY119" fmla="*/ 116 h 759"/>
              <a:gd name="connsiteX120" fmla="*/ 195 w 758"/>
              <a:gd name="connsiteY120" fmla="*/ 127 h 759"/>
              <a:gd name="connsiteX121" fmla="*/ 158 w 758"/>
              <a:gd name="connsiteY121" fmla="*/ 137 h 759"/>
              <a:gd name="connsiteX122" fmla="*/ 137 w 758"/>
              <a:gd name="connsiteY122" fmla="*/ 142 h 759"/>
              <a:gd name="connsiteX123" fmla="*/ 121 w 758"/>
              <a:gd name="connsiteY123" fmla="*/ 142 h 759"/>
              <a:gd name="connsiteX124" fmla="*/ 105 w 758"/>
              <a:gd name="connsiteY124" fmla="*/ 148 h 759"/>
              <a:gd name="connsiteX125" fmla="*/ 95 w 758"/>
              <a:gd name="connsiteY125" fmla="*/ 148 h 759"/>
              <a:gd name="connsiteX126" fmla="*/ 84 w 758"/>
              <a:gd name="connsiteY126" fmla="*/ 153 h 759"/>
              <a:gd name="connsiteX127" fmla="*/ 74 w 758"/>
              <a:gd name="connsiteY127" fmla="*/ 153 h 759"/>
              <a:gd name="connsiteX128" fmla="*/ 68 w 758"/>
              <a:gd name="connsiteY128" fmla="*/ 153 h 759"/>
              <a:gd name="connsiteX129" fmla="*/ 63 w 758"/>
              <a:gd name="connsiteY129" fmla="*/ 153 h 759"/>
              <a:gd name="connsiteX130" fmla="*/ 53 w 758"/>
              <a:gd name="connsiteY130" fmla="*/ 153 h 759"/>
              <a:gd name="connsiteX131" fmla="*/ 42 w 758"/>
              <a:gd name="connsiteY131" fmla="*/ 148 h 759"/>
              <a:gd name="connsiteX132" fmla="*/ 32 w 758"/>
              <a:gd name="connsiteY132" fmla="*/ 142 h 759"/>
              <a:gd name="connsiteX133" fmla="*/ 26 w 758"/>
              <a:gd name="connsiteY133" fmla="*/ 137 h 759"/>
              <a:gd name="connsiteX134" fmla="*/ 16 w 758"/>
              <a:gd name="connsiteY134" fmla="*/ 127 h 759"/>
              <a:gd name="connsiteX135" fmla="*/ 11 w 758"/>
              <a:gd name="connsiteY135" fmla="*/ 121 h 759"/>
              <a:gd name="connsiteX136" fmla="*/ 5 w 758"/>
              <a:gd name="connsiteY136" fmla="*/ 116 h 759"/>
              <a:gd name="connsiteX137" fmla="*/ 0 w 758"/>
              <a:gd name="connsiteY137" fmla="*/ 116 h 759"/>
              <a:gd name="connsiteX138" fmla="*/ 5 w 758"/>
              <a:gd name="connsiteY138" fmla="*/ 111 h 759"/>
              <a:gd name="connsiteX139" fmla="*/ 5 w 758"/>
              <a:gd name="connsiteY139" fmla="*/ 111 h 759"/>
              <a:gd name="connsiteX140" fmla="*/ 11 w 758"/>
              <a:gd name="connsiteY140" fmla="*/ 111 h 759"/>
              <a:gd name="connsiteX141" fmla="*/ 16 w 758"/>
              <a:gd name="connsiteY141" fmla="*/ 106 h 759"/>
              <a:gd name="connsiteX142" fmla="*/ 21 w 758"/>
              <a:gd name="connsiteY142" fmla="*/ 106 h 759"/>
              <a:gd name="connsiteX143" fmla="*/ 32 w 758"/>
              <a:gd name="connsiteY143" fmla="*/ 106 h 759"/>
              <a:gd name="connsiteX144" fmla="*/ 42 w 758"/>
              <a:gd name="connsiteY144" fmla="*/ 106 h 759"/>
              <a:gd name="connsiteX145" fmla="*/ 53 w 758"/>
              <a:gd name="connsiteY145" fmla="*/ 100 h 759"/>
              <a:gd name="connsiteX146" fmla="*/ 79 w 758"/>
              <a:gd name="connsiteY146" fmla="*/ 100 h 759"/>
              <a:gd name="connsiteX147" fmla="*/ 111 w 758"/>
              <a:gd name="connsiteY147" fmla="*/ 95 h 759"/>
              <a:gd name="connsiteX148" fmla="*/ 126 w 758"/>
              <a:gd name="connsiteY148" fmla="*/ 95 h 759"/>
              <a:gd name="connsiteX149" fmla="*/ 142 w 758"/>
              <a:gd name="connsiteY149" fmla="*/ 90 h 759"/>
              <a:gd name="connsiteX150" fmla="*/ 163 w 758"/>
              <a:gd name="connsiteY150" fmla="*/ 85 h 759"/>
              <a:gd name="connsiteX151" fmla="*/ 184 w 758"/>
              <a:gd name="connsiteY151" fmla="*/ 85 h 759"/>
              <a:gd name="connsiteX152" fmla="*/ 221 w 758"/>
              <a:gd name="connsiteY152" fmla="*/ 74 h 759"/>
              <a:gd name="connsiteX153" fmla="*/ 258 w 758"/>
              <a:gd name="connsiteY153" fmla="*/ 69 h 759"/>
              <a:gd name="connsiteX154" fmla="*/ 290 w 758"/>
              <a:gd name="connsiteY154" fmla="*/ 58 h 759"/>
              <a:gd name="connsiteX155" fmla="*/ 321 w 758"/>
              <a:gd name="connsiteY155" fmla="*/ 48 h 759"/>
              <a:gd name="connsiteX156" fmla="*/ 337 w 758"/>
              <a:gd name="connsiteY156" fmla="*/ 42 h 759"/>
              <a:gd name="connsiteX157" fmla="*/ 353 w 758"/>
              <a:gd name="connsiteY157" fmla="*/ 37 h 759"/>
              <a:gd name="connsiteX158" fmla="*/ 363 w 758"/>
              <a:gd name="connsiteY158" fmla="*/ 37 h 759"/>
              <a:gd name="connsiteX159" fmla="*/ 374 w 758"/>
              <a:gd name="connsiteY159" fmla="*/ 32 h 759"/>
              <a:gd name="connsiteX160" fmla="*/ 379 w 758"/>
              <a:gd name="connsiteY160" fmla="*/ 27 h 759"/>
              <a:gd name="connsiteX161" fmla="*/ 385 w 758"/>
              <a:gd name="connsiteY161" fmla="*/ 21 h 759"/>
              <a:gd name="connsiteX162" fmla="*/ 390 w 758"/>
              <a:gd name="connsiteY162" fmla="*/ 16 h 759"/>
              <a:gd name="connsiteX163" fmla="*/ 395 w 758"/>
              <a:gd name="connsiteY163" fmla="*/ 11 h 759"/>
              <a:gd name="connsiteX164" fmla="*/ 400 w 758"/>
              <a:gd name="connsiteY164" fmla="*/ 6 h 759"/>
              <a:gd name="connsiteX165" fmla="*/ 406 w 758"/>
              <a:gd name="connsiteY165" fmla="*/ 0 h 759"/>
              <a:gd name="connsiteX166" fmla="*/ 411 w 758"/>
              <a:gd name="connsiteY166" fmla="*/ 0 h 759"/>
              <a:gd name="connsiteX167" fmla="*/ 416 w 758"/>
              <a:gd name="connsiteY167" fmla="*/ 0 h 759"/>
              <a:gd name="connsiteX168" fmla="*/ 416 w 758"/>
              <a:gd name="connsiteY16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7 w 758"/>
              <a:gd name="connsiteY16" fmla="*/ 437 h 759"/>
              <a:gd name="connsiteX17" fmla="*/ 432 w 758"/>
              <a:gd name="connsiteY17" fmla="*/ 464 h 759"/>
              <a:gd name="connsiteX18" fmla="*/ 442 w 758"/>
              <a:gd name="connsiteY18" fmla="*/ 490 h 759"/>
              <a:gd name="connsiteX19" fmla="*/ 448 w 758"/>
              <a:gd name="connsiteY19" fmla="*/ 506 h 759"/>
              <a:gd name="connsiteX20" fmla="*/ 453 w 758"/>
              <a:gd name="connsiteY20" fmla="*/ 516 h 759"/>
              <a:gd name="connsiteX21" fmla="*/ 469 w 758"/>
              <a:gd name="connsiteY21" fmla="*/ 543 h 759"/>
              <a:gd name="connsiteX22" fmla="*/ 485 w 758"/>
              <a:gd name="connsiteY22" fmla="*/ 564 h 759"/>
              <a:gd name="connsiteX23" fmla="*/ 500 w 758"/>
              <a:gd name="connsiteY23" fmla="*/ 585 h 759"/>
              <a:gd name="connsiteX24" fmla="*/ 511 w 758"/>
              <a:gd name="connsiteY24" fmla="*/ 595 h 759"/>
              <a:gd name="connsiteX25" fmla="*/ 521 w 758"/>
              <a:gd name="connsiteY25" fmla="*/ 601 h 759"/>
              <a:gd name="connsiteX26" fmla="*/ 543 w 758"/>
              <a:gd name="connsiteY26" fmla="*/ 622 h 759"/>
              <a:gd name="connsiteX27" fmla="*/ 564 w 758"/>
              <a:gd name="connsiteY27" fmla="*/ 632 h 759"/>
              <a:gd name="connsiteX28" fmla="*/ 585 w 758"/>
              <a:gd name="connsiteY28" fmla="*/ 648 h 759"/>
              <a:gd name="connsiteX29" fmla="*/ 611 w 758"/>
              <a:gd name="connsiteY29" fmla="*/ 659 h 759"/>
              <a:gd name="connsiteX30" fmla="*/ 622 w 758"/>
              <a:gd name="connsiteY30" fmla="*/ 664 h 759"/>
              <a:gd name="connsiteX31" fmla="*/ 632 w 758"/>
              <a:gd name="connsiteY31" fmla="*/ 669 h 759"/>
              <a:gd name="connsiteX32" fmla="*/ 643 w 758"/>
              <a:gd name="connsiteY32" fmla="*/ 669 h 759"/>
              <a:gd name="connsiteX33" fmla="*/ 653 w 758"/>
              <a:gd name="connsiteY33" fmla="*/ 674 h 759"/>
              <a:gd name="connsiteX34" fmla="*/ 658 w 758"/>
              <a:gd name="connsiteY34" fmla="*/ 674 h 759"/>
              <a:gd name="connsiteX35" fmla="*/ 664 w 758"/>
              <a:gd name="connsiteY35" fmla="*/ 674 h 759"/>
              <a:gd name="connsiteX36" fmla="*/ 674 w 758"/>
              <a:gd name="connsiteY36" fmla="*/ 674 h 759"/>
              <a:gd name="connsiteX37" fmla="*/ 679 w 758"/>
              <a:gd name="connsiteY37" fmla="*/ 669 h 759"/>
              <a:gd name="connsiteX38" fmla="*/ 679 w 758"/>
              <a:gd name="connsiteY38" fmla="*/ 664 h 759"/>
              <a:gd name="connsiteX39" fmla="*/ 685 w 758"/>
              <a:gd name="connsiteY39" fmla="*/ 659 h 759"/>
              <a:gd name="connsiteX40" fmla="*/ 690 w 758"/>
              <a:gd name="connsiteY40" fmla="*/ 653 h 759"/>
              <a:gd name="connsiteX41" fmla="*/ 690 w 758"/>
              <a:gd name="connsiteY41" fmla="*/ 643 h 759"/>
              <a:gd name="connsiteX42" fmla="*/ 695 w 758"/>
              <a:gd name="connsiteY42" fmla="*/ 627 h 759"/>
              <a:gd name="connsiteX43" fmla="*/ 701 w 758"/>
              <a:gd name="connsiteY43" fmla="*/ 611 h 759"/>
              <a:gd name="connsiteX44" fmla="*/ 706 w 758"/>
              <a:gd name="connsiteY44" fmla="*/ 595 h 759"/>
              <a:gd name="connsiteX45" fmla="*/ 706 w 758"/>
              <a:gd name="connsiteY45" fmla="*/ 580 h 759"/>
              <a:gd name="connsiteX46" fmla="*/ 711 w 758"/>
              <a:gd name="connsiteY46" fmla="*/ 564 h 759"/>
              <a:gd name="connsiteX47" fmla="*/ 716 w 758"/>
              <a:gd name="connsiteY47" fmla="*/ 553 h 759"/>
              <a:gd name="connsiteX48" fmla="*/ 722 w 758"/>
              <a:gd name="connsiteY48" fmla="*/ 543 h 759"/>
              <a:gd name="connsiteX49" fmla="*/ 722 w 758"/>
              <a:gd name="connsiteY49" fmla="*/ 538 h 759"/>
              <a:gd name="connsiteX50" fmla="*/ 727 w 758"/>
              <a:gd name="connsiteY50" fmla="*/ 527 h 759"/>
              <a:gd name="connsiteX51" fmla="*/ 727 w 758"/>
              <a:gd name="connsiteY51" fmla="*/ 527 h 759"/>
              <a:gd name="connsiteX52" fmla="*/ 732 w 758"/>
              <a:gd name="connsiteY52" fmla="*/ 527 h 759"/>
              <a:gd name="connsiteX53" fmla="*/ 732 w 758"/>
              <a:gd name="connsiteY53" fmla="*/ 527 h 759"/>
              <a:gd name="connsiteX54" fmla="*/ 732 w 758"/>
              <a:gd name="connsiteY54" fmla="*/ 532 h 759"/>
              <a:gd name="connsiteX55" fmla="*/ 732 w 758"/>
              <a:gd name="connsiteY55" fmla="*/ 538 h 759"/>
              <a:gd name="connsiteX56" fmla="*/ 737 w 758"/>
              <a:gd name="connsiteY56" fmla="*/ 543 h 759"/>
              <a:gd name="connsiteX57" fmla="*/ 737 w 758"/>
              <a:gd name="connsiteY57" fmla="*/ 559 h 759"/>
              <a:gd name="connsiteX58" fmla="*/ 737 w 758"/>
              <a:gd name="connsiteY58" fmla="*/ 569 h 759"/>
              <a:gd name="connsiteX59" fmla="*/ 737 w 758"/>
              <a:gd name="connsiteY59" fmla="*/ 585 h 759"/>
              <a:gd name="connsiteX60" fmla="*/ 737 w 758"/>
              <a:gd name="connsiteY60" fmla="*/ 601 h 759"/>
              <a:gd name="connsiteX61" fmla="*/ 737 w 758"/>
              <a:gd name="connsiteY61" fmla="*/ 622 h 759"/>
              <a:gd name="connsiteX62" fmla="*/ 737 w 758"/>
              <a:gd name="connsiteY62" fmla="*/ 638 h 759"/>
              <a:gd name="connsiteX63" fmla="*/ 737 w 758"/>
              <a:gd name="connsiteY63" fmla="*/ 653 h 759"/>
              <a:gd name="connsiteX64" fmla="*/ 743 w 758"/>
              <a:gd name="connsiteY64" fmla="*/ 669 h 759"/>
              <a:gd name="connsiteX65" fmla="*/ 743 w 758"/>
              <a:gd name="connsiteY65" fmla="*/ 685 h 759"/>
              <a:gd name="connsiteX66" fmla="*/ 748 w 758"/>
              <a:gd name="connsiteY66" fmla="*/ 696 h 759"/>
              <a:gd name="connsiteX67" fmla="*/ 748 w 758"/>
              <a:gd name="connsiteY67" fmla="*/ 706 h 759"/>
              <a:gd name="connsiteX68" fmla="*/ 753 w 758"/>
              <a:gd name="connsiteY68" fmla="*/ 717 h 759"/>
              <a:gd name="connsiteX69" fmla="*/ 753 w 758"/>
              <a:gd name="connsiteY69" fmla="*/ 722 h 759"/>
              <a:gd name="connsiteX70" fmla="*/ 758 w 758"/>
              <a:gd name="connsiteY70" fmla="*/ 732 h 759"/>
              <a:gd name="connsiteX71" fmla="*/ 758 w 758"/>
              <a:gd name="connsiteY71" fmla="*/ 738 h 759"/>
              <a:gd name="connsiteX72" fmla="*/ 758 w 758"/>
              <a:gd name="connsiteY72" fmla="*/ 743 h 759"/>
              <a:gd name="connsiteX73" fmla="*/ 758 w 758"/>
              <a:gd name="connsiteY73" fmla="*/ 748 h 759"/>
              <a:gd name="connsiteX74" fmla="*/ 753 w 758"/>
              <a:gd name="connsiteY74" fmla="*/ 753 h 759"/>
              <a:gd name="connsiteX75" fmla="*/ 748 w 758"/>
              <a:gd name="connsiteY75" fmla="*/ 759 h 759"/>
              <a:gd name="connsiteX76" fmla="*/ 737 w 758"/>
              <a:gd name="connsiteY76" fmla="*/ 759 h 759"/>
              <a:gd name="connsiteX77" fmla="*/ 727 w 758"/>
              <a:gd name="connsiteY77" fmla="*/ 759 h 759"/>
              <a:gd name="connsiteX78" fmla="*/ 711 w 758"/>
              <a:gd name="connsiteY78" fmla="*/ 759 h 759"/>
              <a:gd name="connsiteX79" fmla="*/ 695 w 758"/>
              <a:gd name="connsiteY79" fmla="*/ 753 h 759"/>
              <a:gd name="connsiteX80" fmla="*/ 674 w 758"/>
              <a:gd name="connsiteY80" fmla="*/ 753 h 759"/>
              <a:gd name="connsiteX81" fmla="*/ 653 w 758"/>
              <a:gd name="connsiteY81" fmla="*/ 748 h 759"/>
              <a:gd name="connsiteX82" fmla="*/ 632 w 758"/>
              <a:gd name="connsiteY82" fmla="*/ 743 h 759"/>
              <a:gd name="connsiteX83" fmla="*/ 622 w 758"/>
              <a:gd name="connsiteY83" fmla="*/ 738 h 759"/>
              <a:gd name="connsiteX84" fmla="*/ 611 w 758"/>
              <a:gd name="connsiteY84" fmla="*/ 732 h 759"/>
              <a:gd name="connsiteX85" fmla="*/ 595 w 758"/>
              <a:gd name="connsiteY85" fmla="*/ 727 h 759"/>
              <a:gd name="connsiteX86" fmla="*/ 585 w 758"/>
              <a:gd name="connsiteY86" fmla="*/ 722 h 759"/>
              <a:gd name="connsiteX87" fmla="*/ 569 w 758"/>
              <a:gd name="connsiteY87" fmla="*/ 717 h 759"/>
              <a:gd name="connsiteX88" fmla="*/ 553 w 758"/>
              <a:gd name="connsiteY88" fmla="*/ 706 h 759"/>
              <a:gd name="connsiteX89" fmla="*/ 543 w 758"/>
              <a:gd name="connsiteY89" fmla="*/ 696 h 759"/>
              <a:gd name="connsiteX90" fmla="*/ 527 w 758"/>
              <a:gd name="connsiteY90" fmla="*/ 685 h 759"/>
              <a:gd name="connsiteX91" fmla="*/ 495 w 758"/>
              <a:gd name="connsiteY91" fmla="*/ 659 h 759"/>
              <a:gd name="connsiteX92" fmla="*/ 469 w 758"/>
              <a:gd name="connsiteY92" fmla="*/ 632 h 759"/>
              <a:gd name="connsiteX93" fmla="*/ 458 w 758"/>
              <a:gd name="connsiteY93" fmla="*/ 622 h 759"/>
              <a:gd name="connsiteX94" fmla="*/ 448 w 758"/>
              <a:gd name="connsiteY94" fmla="*/ 606 h 759"/>
              <a:gd name="connsiteX95" fmla="*/ 437 w 758"/>
              <a:gd name="connsiteY95" fmla="*/ 590 h 759"/>
              <a:gd name="connsiteX96" fmla="*/ 427 w 758"/>
              <a:gd name="connsiteY96" fmla="*/ 574 h 759"/>
              <a:gd name="connsiteX97" fmla="*/ 421 w 758"/>
              <a:gd name="connsiteY97" fmla="*/ 559 h 759"/>
              <a:gd name="connsiteX98" fmla="*/ 411 w 758"/>
              <a:gd name="connsiteY98" fmla="*/ 543 h 759"/>
              <a:gd name="connsiteX99" fmla="*/ 406 w 758"/>
              <a:gd name="connsiteY99" fmla="*/ 527 h 759"/>
              <a:gd name="connsiteX100" fmla="*/ 395 w 758"/>
              <a:gd name="connsiteY100" fmla="*/ 511 h 759"/>
              <a:gd name="connsiteX101" fmla="*/ 390 w 758"/>
              <a:gd name="connsiteY101" fmla="*/ 501 h 759"/>
              <a:gd name="connsiteX102" fmla="*/ 390 w 758"/>
              <a:gd name="connsiteY102" fmla="*/ 485 h 759"/>
              <a:gd name="connsiteX103" fmla="*/ 385 w 758"/>
              <a:gd name="connsiteY103" fmla="*/ 469 h 759"/>
              <a:gd name="connsiteX104" fmla="*/ 390 w 758"/>
              <a:gd name="connsiteY104" fmla="*/ 100 h 759"/>
              <a:gd name="connsiteX105" fmla="*/ 390 w 758"/>
              <a:gd name="connsiteY105" fmla="*/ 90 h 759"/>
              <a:gd name="connsiteX106" fmla="*/ 390 w 758"/>
              <a:gd name="connsiteY106" fmla="*/ 85 h 759"/>
              <a:gd name="connsiteX107" fmla="*/ 390 w 758"/>
              <a:gd name="connsiteY107" fmla="*/ 79 h 759"/>
              <a:gd name="connsiteX108" fmla="*/ 385 w 758"/>
              <a:gd name="connsiteY108" fmla="*/ 74 h 759"/>
              <a:gd name="connsiteX109" fmla="*/ 385 w 758"/>
              <a:gd name="connsiteY109" fmla="*/ 74 h 759"/>
              <a:gd name="connsiteX110" fmla="*/ 379 w 758"/>
              <a:gd name="connsiteY110" fmla="*/ 74 h 759"/>
              <a:gd name="connsiteX111" fmla="*/ 374 w 758"/>
              <a:gd name="connsiteY111" fmla="*/ 74 h 759"/>
              <a:gd name="connsiteX112" fmla="*/ 363 w 758"/>
              <a:gd name="connsiteY112" fmla="*/ 79 h 759"/>
              <a:gd name="connsiteX113" fmla="*/ 353 w 758"/>
              <a:gd name="connsiteY113" fmla="*/ 79 h 759"/>
              <a:gd name="connsiteX114" fmla="*/ 337 w 758"/>
              <a:gd name="connsiteY114" fmla="*/ 85 h 759"/>
              <a:gd name="connsiteX115" fmla="*/ 321 w 758"/>
              <a:gd name="connsiteY115" fmla="*/ 90 h 759"/>
              <a:gd name="connsiteX116" fmla="*/ 305 w 758"/>
              <a:gd name="connsiteY116" fmla="*/ 95 h 759"/>
              <a:gd name="connsiteX117" fmla="*/ 269 w 758"/>
              <a:gd name="connsiteY117" fmla="*/ 106 h 759"/>
              <a:gd name="connsiteX118" fmla="*/ 232 w 758"/>
              <a:gd name="connsiteY118" fmla="*/ 116 h 759"/>
              <a:gd name="connsiteX119" fmla="*/ 195 w 758"/>
              <a:gd name="connsiteY119" fmla="*/ 127 h 759"/>
              <a:gd name="connsiteX120" fmla="*/ 158 w 758"/>
              <a:gd name="connsiteY120" fmla="*/ 137 h 759"/>
              <a:gd name="connsiteX121" fmla="*/ 137 w 758"/>
              <a:gd name="connsiteY121" fmla="*/ 142 h 759"/>
              <a:gd name="connsiteX122" fmla="*/ 121 w 758"/>
              <a:gd name="connsiteY122" fmla="*/ 142 h 759"/>
              <a:gd name="connsiteX123" fmla="*/ 105 w 758"/>
              <a:gd name="connsiteY123" fmla="*/ 148 h 759"/>
              <a:gd name="connsiteX124" fmla="*/ 95 w 758"/>
              <a:gd name="connsiteY124" fmla="*/ 148 h 759"/>
              <a:gd name="connsiteX125" fmla="*/ 84 w 758"/>
              <a:gd name="connsiteY125" fmla="*/ 153 h 759"/>
              <a:gd name="connsiteX126" fmla="*/ 74 w 758"/>
              <a:gd name="connsiteY126" fmla="*/ 153 h 759"/>
              <a:gd name="connsiteX127" fmla="*/ 68 w 758"/>
              <a:gd name="connsiteY127" fmla="*/ 153 h 759"/>
              <a:gd name="connsiteX128" fmla="*/ 63 w 758"/>
              <a:gd name="connsiteY128" fmla="*/ 153 h 759"/>
              <a:gd name="connsiteX129" fmla="*/ 53 w 758"/>
              <a:gd name="connsiteY129" fmla="*/ 153 h 759"/>
              <a:gd name="connsiteX130" fmla="*/ 42 w 758"/>
              <a:gd name="connsiteY130" fmla="*/ 148 h 759"/>
              <a:gd name="connsiteX131" fmla="*/ 32 w 758"/>
              <a:gd name="connsiteY131" fmla="*/ 142 h 759"/>
              <a:gd name="connsiteX132" fmla="*/ 26 w 758"/>
              <a:gd name="connsiteY132" fmla="*/ 137 h 759"/>
              <a:gd name="connsiteX133" fmla="*/ 16 w 758"/>
              <a:gd name="connsiteY133" fmla="*/ 127 h 759"/>
              <a:gd name="connsiteX134" fmla="*/ 11 w 758"/>
              <a:gd name="connsiteY134" fmla="*/ 121 h 759"/>
              <a:gd name="connsiteX135" fmla="*/ 5 w 758"/>
              <a:gd name="connsiteY135" fmla="*/ 116 h 759"/>
              <a:gd name="connsiteX136" fmla="*/ 0 w 758"/>
              <a:gd name="connsiteY136" fmla="*/ 116 h 759"/>
              <a:gd name="connsiteX137" fmla="*/ 5 w 758"/>
              <a:gd name="connsiteY137" fmla="*/ 111 h 759"/>
              <a:gd name="connsiteX138" fmla="*/ 5 w 758"/>
              <a:gd name="connsiteY138" fmla="*/ 111 h 759"/>
              <a:gd name="connsiteX139" fmla="*/ 11 w 758"/>
              <a:gd name="connsiteY139" fmla="*/ 111 h 759"/>
              <a:gd name="connsiteX140" fmla="*/ 16 w 758"/>
              <a:gd name="connsiteY140" fmla="*/ 106 h 759"/>
              <a:gd name="connsiteX141" fmla="*/ 21 w 758"/>
              <a:gd name="connsiteY141" fmla="*/ 106 h 759"/>
              <a:gd name="connsiteX142" fmla="*/ 32 w 758"/>
              <a:gd name="connsiteY142" fmla="*/ 106 h 759"/>
              <a:gd name="connsiteX143" fmla="*/ 42 w 758"/>
              <a:gd name="connsiteY143" fmla="*/ 106 h 759"/>
              <a:gd name="connsiteX144" fmla="*/ 53 w 758"/>
              <a:gd name="connsiteY144" fmla="*/ 100 h 759"/>
              <a:gd name="connsiteX145" fmla="*/ 79 w 758"/>
              <a:gd name="connsiteY145" fmla="*/ 100 h 759"/>
              <a:gd name="connsiteX146" fmla="*/ 111 w 758"/>
              <a:gd name="connsiteY146" fmla="*/ 95 h 759"/>
              <a:gd name="connsiteX147" fmla="*/ 126 w 758"/>
              <a:gd name="connsiteY147" fmla="*/ 95 h 759"/>
              <a:gd name="connsiteX148" fmla="*/ 142 w 758"/>
              <a:gd name="connsiteY148" fmla="*/ 90 h 759"/>
              <a:gd name="connsiteX149" fmla="*/ 163 w 758"/>
              <a:gd name="connsiteY149" fmla="*/ 85 h 759"/>
              <a:gd name="connsiteX150" fmla="*/ 184 w 758"/>
              <a:gd name="connsiteY150" fmla="*/ 85 h 759"/>
              <a:gd name="connsiteX151" fmla="*/ 221 w 758"/>
              <a:gd name="connsiteY151" fmla="*/ 74 h 759"/>
              <a:gd name="connsiteX152" fmla="*/ 258 w 758"/>
              <a:gd name="connsiteY152" fmla="*/ 69 h 759"/>
              <a:gd name="connsiteX153" fmla="*/ 290 w 758"/>
              <a:gd name="connsiteY153" fmla="*/ 58 h 759"/>
              <a:gd name="connsiteX154" fmla="*/ 321 w 758"/>
              <a:gd name="connsiteY154" fmla="*/ 48 h 759"/>
              <a:gd name="connsiteX155" fmla="*/ 337 w 758"/>
              <a:gd name="connsiteY155" fmla="*/ 42 h 759"/>
              <a:gd name="connsiteX156" fmla="*/ 353 w 758"/>
              <a:gd name="connsiteY156" fmla="*/ 37 h 759"/>
              <a:gd name="connsiteX157" fmla="*/ 363 w 758"/>
              <a:gd name="connsiteY157" fmla="*/ 37 h 759"/>
              <a:gd name="connsiteX158" fmla="*/ 374 w 758"/>
              <a:gd name="connsiteY158" fmla="*/ 32 h 759"/>
              <a:gd name="connsiteX159" fmla="*/ 379 w 758"/>
              <a:gd name="connsiteY159" fmla="*/ 27 h 759"/>
              <a:gd name="connsiteX160" fmla="*/ 385 w 758"/>
              <a:gd name="connsiteY160" fmla="*/ 21 h 759"/>
              <a:gd name="connsiteX161" fmla="*/ 390 w 758"/>
              <a:gd name="connsiteY161" fmla="*/ 16 h 759"/>
              <a:gd name="connsiteX162" fmla="*/ 395 w 758"/>
              <a:gd name="connsiteY162" fmla="*/ 11 h 759"/>
              <a:gd name="connsiteX163" fmla="*/ 400 w 758"/>
              <a:gd name="connsiteY163" fmla="*/ 6 h 759"/>
              <a:gd name="connsiteX164" fmla="*/ 406 w 758"/>
              <a:gd name="connsiteY164" fmla="*/ 0 h 759"/>
              <a:gd name="connsiteX165" fmla="*/ 411 w 758"/>
              <a:gd name="connsiteY165" fmla="*/ 0 h 759"/>
              <a:gd name="connsiteX166" fmla="*/ 416 w 758"/>
              <a:gd name="connsiteY166" fmla="*/ 0 h 759"/>
              <a:gd name="connsiteX167" fmla="*/ 416 w 758"/>
              <a:gd name="connsiteY16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27 w 758"/>
              <a:gd name="connsiteY16" fmla="*/ 437 h 759"/>
              <a:gd name="connsiteX17" fmla="*/ 432 w 758"/>
              <a:gd name="connsiteY17" fmla="*/ 464 h 759"/>
              <a:gd name="connsiteX18" fmla="*/ 442 w 758"/>
              <a:gd name="connsiteY18" fmla="*/ 490 h 759"/>
              <a:gd name="connsiteX19" fmla="*/ 448 w 758"/>
              <a:gd name="connsiteY19" fmla="*/ 506 h 759"/>
              <a:gd name="connsiteX20" fmla="*/ 453 w 758"/>
              <a:gd name="connsiteY20" fmla="*/ 516 h 759"/>
              <a:gd name="connsiteX21" fmla="*/ 469 w 758"/>
              <a:gd name="connsiteY21" fmla="*/ 543 h 759"/>
              <a:gd name="connsiteX22" fmla="*/ 485 w 758"/>
              <a:gd name="connsiteY22" fmla="*/ 564 h 759"/>
              <a:gd name="connsiteX23" fmla="*/ 500 w 758"/>
              <a:gd name="connsiteY23" fmla="*/ 585 h 759"/>
              <a:gd name="connsiteX24" fmla="*/ 511 w 758"/>
              <a:gd name="connsiteY24" fmla="*/ 595 h 759"/>
              <a:gd name="connsiteX25" fmla="*/ 521 w 758"/>
              <a:gd name="connsiteY25" fmla="*/ 601 h 759"/>
              <a:gd name="connsiteX26" fmla="*/ 543 w 758"/>
              <a:gd name="connsiteY26" fmla="*/ 622 h 759"/>
              <a:gd name="connsiteX27" fmla="*/ 564 w 758"/>
              <a:gd name="connsiteY27" fmla="*/ 632 h 759"/>
              <a:gd name="connsiteX28" fmla="*/ 585 w 758"/>
              <a:gd name="connsiteY28" fmla="*/ 648 h 759"/>
              <a:gd name="connsiteX29" fmla="*/ 611 w 758"/>
              <a:gd name="connsiteY29" fmla="*/ 659 h 759"/>
              <a:gd name="connsiteX30" fmla="*/ 622 w 758"/>
              <a:gd name="connsiteY30" fmla="*/ 664 h 759"/>
              <a:gd name="connsiteX31" fmla="*/ 632 w 758"/>
              <a:gd name="connsiteY31" fmla="*/ 669 h 759"/>
              <a:gd name="connsiteX32" fmla="*/ 643 w 758"/>
              <a:gd name="connsiteY32" fmla="*/ 669 h 759"/>
              <a:gd name="connsiteX33" fmla="*/ 653 w 758"/>
              <a:gd name="connsiteY33" fmla="*/ 674 h 759"/>
              <a:gd name="connsiteX34" fmla="*/ 658 w 758"/>
              <a:gd name="connsiteY34" fmla="*/ 674 h 759"/>
              <a:gd name="connsiteX35" fmla="*/ 664 w 758"/>
              <a:gd name="connsiteY35" fmla="*/ 674 h 759"/>
              <a:gd name="connsiteX36" fmla="*/ 674 w 758"/>
              <a:gd name="connsiteY36" fmla="*/ 674 h 759"/>
              <a:gd name="connsiteX37" fmla="*/ 679 w 758"/>
              <a:gd name="connsiteY37" fmla="*/ 669 h 759"/>
              <a:gd name="connsiteX38" fmla="*/ 679 w 758"/>
              <a:gd name="connsiteY38" fmla="*/ 664 h 759"/>
              <a:gd name="connsiteX39" fmla="*/ 685 w 758"/>
              <a:gd name="connsiteY39" fmla="*/ 659 h 759"/>
              <a:gd name="connsiteX40" fmla="*/ 690 w 758"/>
              <a:gd name="connsiteY40" fmla="*/ 653 h 759"/>
              <a:gd name="connsiteX41" fmla="*/ 690 w 758"/>
              <a:gd name="connsiteY41" fmla="*/ 643 h 759"/>
              <a:gd name="connsiteX42" fmla="*/ 695 w 758"/>
              <a:gd name="connsiteY42" fmla="*/ 627 h 759"/>
              <a:gd name="connsiteX43" fmla="*/ 701 w 758"/>
              <a:gd name="connsiteY43" fmla="*/ 611 h 759"/>
              <a:gd name="connsiteX44" fmla="*/ 706 w 758"/>
              <a:gd name="connsiteY44" fmla="*/ 595 h 759"/>
              <a:gd name="connsiteX45" fmla="*/ 706 w 758"/>
              <a:gd name="connsiteY45" fmla="*/ 580 h 759"/>
              <a:gd name="connsiteX46" fmla="*/ 711 w 758"/>
              <a:gd name="connsiteY46" fmla="*/ 564 h 759"/>
              <a:gd name="connsiteX47" fmla="*/ 716 w 758"/>
              <a:gd name="connsiteY47" fmla="*/ 553 h 759"/>
              <a:gd name="connsiteX48" fmla="*/ 722 w 758"/>
              <a:gd name="connsiteY48" fmla="*/ 543 h 759"/>
              <a:gd name="connsiteX49" fmla="*/ 722 w 758"/>
              <a:gd name="connsiteY49" fmla="*/ 538 h 759"/>
              <a:gd name="connsiteX50" fmla="*/ 727 w 758"/>
              <a:gd name="connsiteY50" fmla="*/ 527 h 759"/>
              <a:gd name="connsiteX51" fmla="*/ 727 w 758"/>
              <a:gd name="connsiteY51" fmla="*/ 527 h 759"/>
              <a:gd name="connsiteX52" fmla="*/ 732 w 758"/>
              <a:gd name="connsiteY52" fmla="*/ 527 h 759"/>
              <a:gd name="connsiteX53" fmla="*/ 732 w 758"/>
              <a:gd name="connsiteY53" fmla="*/ 527 h 759"/>
              <a:gd name="connsiteX54" fmla="*/ 732 w 758"/>
              <a:gd name="connsiteY54" fmla="*/ 532 h 759"/>
              <a:gd name="connsiteX55" fmla="*/ 732 w 758"/>
              <a:gd name="connsiteY55" fmla="*/ 538 h 759"/>
              <a:gd name="connsiteX56" fmla="*/ 737 w 758"/>
              <a:gd name="connsiteY56" fmla="*/ 543 h 759"/>
              <a:gd name="connsiteX57" fmla="*/ 737 w 758"/>
              <a:gd name="connsiteY57" fmla="*/ 559 h 759"/>
              <a:gd name="connsiteX58" fmla="*/ 737 w 758"/>
              <a:gd name="connsiteY58" fmla="*/ 569 h 759"/>
              <a:gd name="connsiteX59" fmla="*/ 737 w 758"/>
              <a:gd name="connsiteY59" fmla="*/ 585 h 759"/>
              <a:gd name="connsiteX60" fmla="*/ 737 w 758"/>
              <a:gd name="connsiteY60" fmla="*/ 601 h 759"/>
              <a:gd name="connsiteX61" fmla="*/ 737 w 758"/>
              <a:gd name="connsiteY61" fmla="*/ 622 h 759"/>
              <a:gd name="connsiteX62" fmla="*/ 737 w 758"/>
              <a:gd name="connsiteY62" fmla="*/ 638 h 759"/>
              <a:gd name="connsiteX63" fmla="*/ 737 w 758"/>
              <a:gd name="connsiteY63" fmla="*/ 653 h 759"/>
              <a:gd name="connsiteX64" fmla="*/ 743 w 758"/>
              <a:gd name="connsiteY64" fmla="*/ 669 h 759"/>
              <a:gd name="connsiteX65" fmla="*/ 743 w 758"/>
              <a:gd name="connsiteY65" fmla="*/ 685 h 759"/>
              <a:gd name="connsiteX66" fmla="*/ 748 w 758"/>
              <a:gd name="connsiteY66" fmla="*/ 696 h 759"/>
              <a:gd name="connsiteX67" fmla="*/ 748 w 758"/>
              <a:gd name="connsiteY67" fmla="*/ 706 h 759"/>
              <a:gd name="connsiteX68" fmla="*/ 753 w 758"/>
              <a:gd name="connsiteY68" fmla="*/ 717 h 759"/>
              <a:gd name="connsiteX69" fmla="*/ 753 w 758"/>
              <a:gd name="connsiteY69" fmla="*/ 722 h 759"/>
              <a:gd name="connsiteX70" fmla="*/ 758 w 758"/>
              <a:gd name="connsiteY70" fmla="*/ 732 h 759"/>
              <a:gd name="connsiteX71" fmla="*/ 758 w 758"/>
              <a:gd name="connsiteY71" fmla="*/ 738 h 759"/>
              <a:gd name="connsiteX72" fmla="*/ 758 w 758"/>
              <a:gd name="connsiteY72" fmla="*/ 743 h 759"/>
              <a:gd name="connsiteX73" fmla="*/ 758 w 758"/>
              <a:gd name="connsiteY73" fmla="*/ 748 h 759"/>
              <a:gd name="connsiteX74" fmla="*/ 753 w 758"/>
              <a:gd name="connsiteY74" fmla="*/ 753 h 759"/>
              <a:gd name="connsiteX75" fmla="*/ 748 w 758"/>
              <a:gd name="connsiteY75" fmla="*/ 759 h 759"/>
              <a:gd name="connsiteX76" fmla="*/ 737 w 758"/>
              <a:gd name="connsiteY76" fmla="*/ 759 h 759"/>
              <a:gd name="connsiteX77" fmla="*/ 727 w 758"/>
              <a:gd name="connsiteY77" fmla="*/ 759 h 759"/>
              <a:gd name="connsiteX78" fmla="*/ 711 w 758"/>
              <a:gd name="connsiteY78" fmla="*/ 759 h 759"/>
              <a:gd name="connsiteX79" fmla="*/ 695 w 758"/>
              <a:gd name="connsiteY79" fmla="*/ 753 h 759"/>
              <a:gd name="connsiteX80" fmla="*/ 674 w 758"/>
              <a:gd name="connsiteY80" fmla="*/ 753 h 759"/>
              <a:gd name="connsiteX81" fmla="*/ 653 w 758"/>
              <a:gd name="connsiteY81" fmla="*/ 748 h 759"/>
              <a:gd name="connsiteX82" fmla="*/ 632 w 758"/>
              <a:gd name="connsiteY82" fmla="*/ 743 h 759"/>
              <a:gd name="connsiteX83" fmla="*/ 622 w 758"/>
              <a:gd name="connsiteY83" fmla="*/ 738 h 759"/>
              <a:gd name="connsiteX84" fmla="*/ 611 w 758"/>
              <a:gd name="connsiteY84" fmla="*/ 732 h 759"/>
              <a:gd name="connsiteX85" fmla="*/ 595 w 758"/>
              <a:gd name="connsiteY85" fmla="*/ 727 h 759"/>
              <a:gd name="connsiteX86" fmla="*/ 585 w 758"/>
              <a:gd name="connsiteY86" fmla="*/ 722 h 759"/>
              <a:gd name="connsiteX87" fmla="*/ 569 w 758"/>
              <a:gd name="connsiteY87" fmla="*/ 717 h 759"/>
              <a:gd name="connsiteX88" fmla="*/ 553 w 758"/>
              <a:gd name="connsiteY88" fmla="*/ 706 h 759"/>
              <a:gd name="connsiteX89" fmla="*/ 543 w 758"/>
              <a:gd name="connsiteY89" fmla="*/ 696 h 759"/>
              <a:gd name="connsiteX90" fmla="*/ 527 w 758"/>
              <a:gd name="connsiteY90" fmla="*/ 685 h 759"/>
              <a:gd name="connsiteX91" fmla="*/ 495 w 758"/>
              <a:gd name="connsiteY91" fmla="*/ 659 h 759"/>
              <a:gd name="connsiteX92" fmla="*/ 469 w 758"/>
              <a:gd name="connsiteY92" fmla="*/ 632 h 759"/>
              <a:gd name="connsiteX93" fmla="*/ 458 w 758"/>
              <a:gd name="connsiteY93" fmla="*/ 622 h 759"/>
              <a:gd name="connsiteX94" fmla="*/ 448 w 758"/>
              <a:gd name="connsiteY94" fmla="*/ 606 h 759"/>
              <a:gd name="connsiteX95" fmla="*/ 437 w 758"/>
              <a:gd name="connsiteY95" fmla="*/ 590 h 759"/>
              <a:gd name="connsiteX96" fmla="*/ 427 w 758"/>
              <a:gd name="connsiteY96" fmla="*/ 574 h 759"/>
              <a:gd name="connsiteX97" fmla="*/ 421 w 758"/>
              <a:gd name="connsiteY97" fmla="*/ 559 h 759"/>
              <a:gd name="connsiteX98" fmla="*/ 411 w 758"/>
              <a:gd name="connsiteY98" fmla="*/ 543 h 759"/>
              <a:gd name="connsiteX99" fmla="*/ 406 w 758"/>
              <a:gd name="connsiteY99" fmla="*/ 527 h 759"/>
              <a:gd name="connsiteX100" fmla="*/ 395 w 758"/>
              <a:gd name="connsiteY100" fmla="*/ 511 h 759"/>
              <a:gd name="connsiteX101" fmla="*/ 390 w 758"/>
              <a:gd name="connsiteY101" fmla="*/ 501 h 759"/>
              <a:gd name="connsiteX102" fmla="*/ 390 w 758"/>
              <a:gd name="connsiteY102" fmla="*/ 485 h 759"/>
              <a:gd name="connsiteX103" fmla="*/ 390 w 758"/>
              <a:gd name="connsiteY103" fmla="*/ 100 h 759"/>
              <a:gd name="connsiteX104" fmla="*/ 390 w 758"/>
              <a:gd name="connsiteY104" fmla="*/ 90 h 759"/>
              <a:gd name="connsiteX105" fmla="*/ 390 w 758"/>
              <a:gd name="connsiteY105" fmla="*/ 85 h 759"/>
              <a:gd name="connsiteX106" fmla="*/ 390 w 758"/>
              <a:gd name="connsiteY106" fmla="*/ 79 h 759"/>
              <a:gd name="connsiteX107" fmla="*/ 385 w 758"/>
              <a:gd name="connsiteY107" fmla="*/ 74 h 759"/>
              <a:gd name="connsiteX108" fmla="*/ 385 w 758"/>
              <a:gd name="connsiteY108" fmla="*/ 74 h 759"/>
              <a:gd name="connsiteX109" fmla="*/ 379 w 758"/>
              <a:gd name="connsiteY109" fmla="*/ 74 h 759"/>
              <a:gd name="connsiteX110" fmla="*/ 374 w 758"/>
              <a:gd name="connsiteY110" fmla="*/ 74 h 759"/>
              <a:gd name="connsiteX111" fmla="*/ 363 w 758"/>
              <a:gd name="connsiteY111" fmla="*/ 79 h 759"/>
              <a:gd name="connsiteX112" fmla="*/ 353 w 758"/>
              <a:gd name="connsiteY112" fmla="*/ 79 h 759"/>
              <a:gd name="connsiteX113" fmla="*/ 337 w 758"/>
              <a:gd name="connsiteY113" fmla="*/ 85 h 759"/>
              <a:gd name="connsiteX114" fmla="*/ 321 w 758"/>
              <a:gd name="connsiteY114" fmla="*/ 90 h 759"/>
              <a:gd name="connsiteX115" fmla="*/ 305 w 758"/>
              <a:gd name="connsiteY115" fmla="*/ 95 h 759"/>
              <a:gd name="connsiteX116" fmla="*/ 269 w 758"/>
              <a:gd name="connsiteY116" fmla="*/ 106 h 759"/>
              <a:gd name="connsiteX117" fmla="*/ 232 w 758"/>
              <a:gd name="connsiteY117" fmla="*/ 116 h 759"/>
              <a:gd name="connsiteX118" fmla="*/ 195 w 758"/>
              <a:gd name="connsiteY118" fmla="*/ 127 h 759"/>
              <a:gd name="connsiteX119" fmla="*/ 158 w 758"/>
              <a:gd name="connsiteY119" fmla="*/ 137 h 759"/>
              <a:gd name="connsiteX120" fmla="*/ 137 w 758"/>
              <a:gd name="connsiteY120" fmla="*/ 142 h 759"/>
              <a:gd name="connsiteX121" fmla="*/ 121 w 758"/>
              <a:gd name="connsiteY121" fmla="*/ 142 h 759"/>
              <a:gd name="connsiteX122" fmla="*/ 105 w 758"/>
              <a:gd name="connsiteY122" fmla="*/ 148 h 759"/>
              <a:gd name="connsiteX123" fmla="*/ 95 w 758"/>
              <a:gd name="connsiteY123" fmla="*/ 148 h 759"/>
              <a:gd name="connsiteX124" fmla="*/ 84 w 758"/>
              <a:gd name="connsiteY124" fmla="*/ 153 h 759"/>
              <a:gd name="connsiteX125" fmla="*/ 74 w 758"/>
              <a:gd name="connsiteY125" fmla="*/ 153 h 759"/>
              <a:gd name="connsiteX126" fmla="*/ 68 w 758"/>
              <a:gd name="connsiteY126" fmla="*/ 153 h 759"/>
              <a:gd name="connsiteX127" fmla="*/ 63 w 758"/>
              <a:gd name="connsiteY127" fmla="*/ 153 h 759"/>
              <a:gd name="connsiteX128" fmla="*/ 53 w 758"/>
              <a:gd name="connsiteY128" fmla="*/ 153 h 759"/>
              <a:gd name="connsiteX129" fmla="*/ 42 w 758"/>
              <a:gd name="connsiteY129" fmla="*/ 148 h 759"/>
              <a:gd name="connsiteX130" fmla="*/ 32 w 758"/>
              <a:gd name="connsiteY130" fmla="*/ 142 h 759"/>
              <a:gd name="connsiteX131" fmla="*/ 26 w 758"/>
              <a:gd name="connsiteY131" fmla="*/ 137 h 759"/>
              <a:gd name="connsiteX132" fmla="*/ 16 w 758"/>
              <a:gd name="connsiteY132" fmla="*/ 127 h 759"/>
              <a:gd name="connsiteX133" fmla="*/ 11 w 758"/>
              <a:gd name="connsiteY133" fmla="*/ 121 h 759"/>
              <a:gd name="connsiteX134" fmla="*/ 5 w 758"/>
              <a:gd name="connsiteY134" fmla="*/ 116 h 759"/>
              <a:gd name="connsiteX135" fmla="*/ 0 w 758"/>
              <a:gd name="connsiteY135" fmla="*/ 116 h 759"/>
              <a:gd name="connsiteX136" fmla="*/ 5 w 758"/>
              <a:gd name="connsiteY136" fmla="*/ 111 h 759"/>
              <a:gd name="connsiteX137" fmla="*/ 5 w 758"/>
              <a:gd name="connsiteY137" fmla="*/ 111 h 759"/>
              <a:gd name="connsiteX138" fmla="*/ 11 w 758"/>
              <a:gd name="connsiteY138" fmla="*/ 111 h 759"/>
              <a:gd name="connsiteX139" fmla="*/ 16 w 758"/>
              <a:gd name="connsiteY139" fmla="*/ 106 h 759"/>
              <a:gd name="connsiteX140" fmla="*/ 21 w 758"/>
              <a:gd name="connsiteY140" fmla="*/ 106 h 759"/>
              <a:gd name="connsiteX141" fmla="*/ 32 w 758"/>
              <a:gd name="connsiteY141" fmla="*/ 106 h 759"/>
              <a:gd name="connsiteX142" fmla="*/ 42 w 758"/>
              <a:gd name="connsiteY142" fmla="*/ 106 h 759"/>
              <a:gd name="connsiteX143" fmla="*/ 53 w 758"/>
              <a:gd name="connsiteY143" fmla="*/ 100 h 759"/>
              <a:gd name="connsiteX144" fmla="*/ 79 w 758"/>
              <a:gd name="connsiteY144" fmla="*/ 100 h 759"/>
              <a:gd name="connsiteX145" fmla="*/ 111 w 758"/>
              <a:gd name="connsiteY145" fmla="*/ 95 h 759"/>
              <a:gd name="connsiteX146" fmla="*/ 126 w 758"/>
              <a:gd name="connsiteY146" fmla="*/ 95 h 759"/>
              <a:gd name="connsiteX147" fmla="*/ 142 w 758"/>
              <a:gd name="connsiteY147" fmla="*/ 90 h 759"/>
              <a:gd name="connsiteX148" fmla="*/ 163 w 758"/>
              <a:gd name="connsiteY148" fmla="*/ 85 h 759"/>
              <a:gd name="connsiteX149" fmla="*/ 184 w 758"/>
              <a:gd name="connsiteY149" fmla="*/ 85 h 759"/>
              <a:gd name="connsiteX150" fmla="*/ 221 w 758"/>
              <a:gd name="connsiteY150" fmla="*/ 74 h 759"/>
              <a:gd name="connsiteX151" fmla="*/ 258 w 758"/>
              <a:gd name="connsiteY151" fmla="*/ 69 h 759"/>
              <a:gd name="connsiteX152" fmla="*/ 290 w 758"/>
              <a:gd name="connsiteY152" fmla="*/ 58 h 759"/>
              <a:gd name="connsiteX153" fmla="*/ 321 w 758"/>
              <a:gd name="connsiteY153" fmla="*/ 48 h 759"/>
              <a:gd name="connsiteX154" fmla="*/ 337 w 758"/>
              <a:gd name="connsiteY154" fmla="*/ 42 h 759"/>
              <a:gd name="connsiteX155" fmla="*/ 353 w 758"/>
              <a:gd name="connsiteY155" fmla="*/ 37 h 759"/>
              <a:gd name="connsiteX156" fmla="*/ 363 w 758"/>
              <a:gd name="connsiteY156" fmla="*/ 37 h 759"/>
              <a:gd name="connsiteX157" fmla="*/ 374 w 758"/>
              <a:gd name="connsiteY157" fmla="*/ 32 h 759"/>
              <a:gd name="connsiteX158" fmla="*/ 379 w 758"/>
              <a:gd name="connsiteY158" fmla="*/ 27 h 759"/>
              <a:gd name="connsiteX159" fmla="*/ 385 w 758"/>
              <a:gd name="connsiteY159" fmla="*/ 21 h 759"/>
              <a:gd name="connsiteX160" fmla="*/ 390 w 758"/>
              <a:gd name="connsiteY160" fmla="*/ 16 h 759"/>
              <a:gd name="connsiteX161" fmla="*/ 395 w 758"/>
              <a:gd name="connsiteY161" fmla="*/ 11 h 759"/>
              <a:gd name="connsiteX162" fmla="*/ 400 w 758"/>
              <a:gd name="connsiteY162" fmla="*/ 6 h 759"/>
              <a:gd name="connsiteX163" fmla="*/ 406 w 758"/>
              <a:gd name="connsiteY163" fmla="*/ 0 h 759"/>
              <a:gd name="connsiteX164" fmla="*/ 411 w 758"/>
              <a:gd name="connsiteY164" fmla="*/ 0 h 759"/>
              <a:gd name="connsiteX165" fmla="*/ 416 w 758"/>
              <a:gd name="connsiteY165" fmla="*/ 0 h 759"/>
              <a:gd name="connsiteX166" fmla="*/ 416 w 758"/>
              <a:gd name="connsiteY16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32 w 758"/>
              <a:gd name="connsiteY16" fmla="*/ 464 h 759"/>
              <a:gd name="connsiteX17" fmla="*/ 442 w 758"/>
              <a:gd name="connsiteY17" fmla="*/ 490 h 759"/>
              <a:gd name="connsiteX18" fmla="*/ 448 w 758"/>
              <a:gd name="connsiteY18" fmla="*/ 506 h 759"/>
              <a:gd name="connsiteX19" fmla="*/ 453 w 758"/>
              <a:gd name="connsiteY19" fmla="*/ 516 h 759"/>
              <a:gd name="connsiteX20" fmla="*/ 469 w 758"/>
              <a:gd name="connsiteY20" fmla="*/ 543 h 759"/>
              <a:gd name="connsiteX21" fmla="*/ 485 w 758"/>
              <a:gd name="connsiteY21" fmla="*/ 564 h 759"/>
              <a:gd name="connsiteX22" fmla="*/ 500 w 758"/>
              <a:gd name="connsiteY22" fmla="*/ 585 h 759"/>
              <a:gd name="connsiteX23" fmla="*/ 511 w 758"/>
              <a:gd name="connsiteY23" fmla="*/ 595 h 759"/>
              <a:gd name="connsiteX24" fmla="*/ 521 w 758"/>
              <a:gd name="connsiteY24" fmla="*/ 601 h 759"/>
              <a:gd name="connsiteX25" fmla="*/ 543 w 758"/>
              <a:gd name="connsiteY25" fmla="*/ 622 h 759"/>
              <a:gd name="connsiteX26" fmla="*/ 564 w 758"/>
              <a:gd name="connsiteY26" fmla="*/ 632 h 759"/>
              <a:gd name="connsiteX27" fmla="*/ 585 w 758"/>
              <a:gd name="connsiteY27" fmla="*/ 648 h 759"/>
              <a:gd name="connsiteX28" fmla="*/ 611 w 758"/>
              <a:gd name="connsiteY28" fmla="*/ 659 h 759"/>
              <a:gd name="connsiteX29" fmla="*/ 622 w 758"/>
              <a:gd name="connsiteY29" fmla="*/ 664 h 759"/>
              <a:gd name="connsiteX30" fmla="*/ 632 w 758"/>
              <a:gd name="connsiteY30" fmla="*/ 669 h 759"/>
              <a:gd name="connsiteX31" fmla="*/ 643 w 758"/>
              <a:gd name="connsiteY31" fmla="*/ 669 h 759"/>
              <a:gd name="connsiteX32" fmla="*/ 653 w 758"/>
              <a:gd name="connsiteY32" fmla="*/ 674 h 759"/>
              <a:gd name="connsiteX33" fmla="*/ 658 w 758"/>
              <a:gd name="connsiteY33" fmla="*/ 674 h 759"/>
              <a:gd name="connsiteX34" fmla="*/ 664 w 758"/>
              <a:gd name="connsiteY34" fmla="*/ 674 h 759"/>
              <a:gd name="connsiteX35" fmla="*/ 674 w 758"/>
              <a:gd name="connsiteY35" fmla="*/ 674 h 759"/>
              <a:gd name="connsiteX36" fmla="*/ 679 w 758"/>
              <a:gd name="connsiteY36" fmla="*/ 669 h 759"/>
              <a:gd name="connsiteX37" fmla="*/ 679 w 758"/>
              <a:gd name="connsiteY37" fmla="*/ 664 h 759"/>
              <a:gd name="connsiteX38" fmla="*/ 685 w 758"/>
              <a:gd name="connsiteY38" fmla="*/ 659 h 759"/>
              <a:gd name="connsiteX39" fmla="*/ 690 w 758"/>
              <a:gd name="connsiteY39" fmla="*/ 653 h 759"/>
              <a:gd name="connsiteX40" fmla="*/ 690 w 758"/>
              <a:gd name="connsiteY40" fmla="*/ 643 h 759"/>
              <a:gd name="connsiteX41" fmla="*/ 695 w 758"/>
              <a:gd name="connsiteY41" fmla="*/ 627 h 759"/>
              <a:gd name="connsiteX42" fmla="*/ 701 w 758"/>
              <a:gd name="connsiteY42" fmla="*/ 611 h 759"/>
              <a:gd name="connsiteX43" fmla="*/ 706 w 758"/>
              <a:gd name="connsiteY43" fmla="*/ 595 h 759"/>
              <a:gd name="connsiteX44" fmla="*/ 706 w 758"/>
              <a:gd name="connsiteY44" fmla="*/ 580 h 759"/>
              <a:gd name="connsiteX45" fmla="*/ 711 w 758"/>
              <a:gd name="connsiteY45" fmla="*/ 564 h 759"/>
              <a:gd name="connsiteX46" fmla="*/ 716 w 758"/>
              <a:gd name="connsiteY46" fmla="*/ 553 h 759"/>
              <a:gd name="connsiteX47" fmla="*/ 722 w 758"/>
              <a:gd name="connsiteY47" fmla="*/ 543 h 759"/>
              <a:gd name="connsiteX48" fmla="*/ 722 w 758"/>
              <a:gd name="connsiteY48" fmla="*/ 538 h 759"/>
              <a:gd name="connsiteX49" fmla="*/ 727 w 758"/>
              <a:gd name="connsiteY49" fmla="*/ 527 h 759"/>
              <a:gd name="connsiteX50" fmla="*/ 727 w 758"/>
              <a:gd name="connsiteY50" fmla="*/ 527 h 759"/>
              <a:gd name="connsiteX51" fmla="*/ 732 w 758"/>
              <a:gd name="connsiteY51" fmla="*/ 527 h 759"/>
              <a:gd name="connsiteX52" fmla="*/ 732 w 758"/>
              <a:gd name="connsiteY52" fmla="*/ 527 h 759"/>
              <a:gd name="connsiteX53" fmla="*/ 732 w 758"/>
              <a:gd name="connsiteY53" fmla="*/ 532 h 759"/>
              <a:gd name="connsiteX54" fmla="*/ 732 w 758"/>
              <a:gd name="connsiteY54" fmla="*/ 538 h 759"/>
              <a:gd name="connsiteX55" fmla="*/ 737 w 758"/>
              <a:gd name="connsiteY55" fmla="*/ 543 h 759"/>
              <a:gd name="connsiteX56" fmla="*/ 737 w 758"/>
              <a:gd name="connsiteY56" fmla="*/ 559 h 759"/>
              <a:gd name="connsiteX57" fmla="*/ 737 w 758"/>
              <a:gd name="connsiteY57" fmla="*/ 569 h 759"/>
              <a:gd name="connsiteX58" fmla="*/ 737 w 758"/>
              <a:gd name="connsiteY58" fmla="*/ 585 h 759"/>
              <a:gd name="connsiteX59" fmla="*/ 737 w 758"/>
              <a:gd name="connsiteY59" fmla="*/ 601 h 759"/>
              <a:gd name="connsiteX60" fmla="*/ 737 w 758"/>
              <a:gd name="connsiteY60" fmla="*/ 622 h 759"/>
              <a:gd name="connsiteX61" fmla="*/ 737 w 758"/>
              <a:gd name="connsiteY61" fmla="*/ 638 h 759"/>
              <a:gd name="connsiteX62" fmla="*/ 737 w 758"/>
              <a:gd name="connsiteY62" fmla="*/ 653 h 759"/>
              <a:gd name="connsiteX63" fmla="*/ 743 w 758"/>
              <a:gd name="connsiteY63" fmla="*/ 669 h 759"/>
              <a:gd name="connsiteX64" fmla="*/ 743 w 758"/>
              <a:gd name="connsiteY64" fmla="*/ 685 h 759"/>
              <a:gd name="connsiteX65" fmla="*/ 748 w 758"/>
              <a:gd name="connsiteY65" fmla="*/ 696 h 759"/>
              <a:gd name="connsiteX66" fmla="*/ 748 w 758"/>
              <a:gd name="connsiteY66" fmla="*/ 706 h 759"/>
              <a:gd name="connsiteX67" fmla="*/ 753 w 758"/>
              <a:gd name="connsiteY67" fmla="*/ 717 h 759"/>
              <a:gd name="connsiteX68" fmla="*/ 753 w 758"/>
              <a:gd name="connsiteY68" fmla="*/ 722 h 759"/>
              <a:gd name="connsiteX69" fmla="*/ 758 w 758"/>
              <a:gd name="connsiteY69" fmla="*/ 732 h 759"/>
              <a:gd name="connsiteX70" fmla="*/ 758 w 758"/>
              <a:gd name="connsiteY70" fmla="*/ 738 h 759"/>
              <a:gd name="connsiteX71" fmla="*/ 758 w 758"/>
              <a:gd name="connsiteY71" fmla="*/ 743 h 759"/>
              <a:gd name="connsiteX72" fmla="*/ 758 w 758"/>
              <a:gd name="connsiteY72" fmla="*/ 748 h 759"/>
              <a:gd name="connsiteX73" fmla="*/ 753 w 758"/>
              <a:gd name="connsiteY73" fmla="*/ 753 h 759"/>
              <a:gd name="connsiteX74" fmla="*/ 748 w 758"/>
              <a:gd name="connsiteY74" fmla="*/ 759 h 759"/>
              <a:gd name="connsiteX75" fmla="*/ 737 w 758"/>
              <a:gd name="connsiteY75" fmla="*/ 759 h 759"/>
              <a:gd name="connsiteX76" fmla="*/ 727 w 758"/>
              <a:gd name="connsiteY76" fmla="*/ 759 h 759"/>
              <a:gd name="connsiteX77" fmla="*/ 711 w 758"/>
              <a:gd name="connsiteY77" fmla="*/ 759 h 759"/>
              <a:gd name="connsiteX78" fmla="*/ 695 w 758"/>
              <a:gd name="connsiteY78" fmla="*/ 753 h 759"/>
              <a:gd name="connsiteX79" fmla="*/ 674 w 758"/>
              <a:gd name="connsiteY79" fmla="*/ 753 h 759"/>
              <a:gd name="connsiteX80" fmla="*/ 653 w 758"/>
              <a:gd name="connsiteY80" fmla="*/ 748 h 759"/>
              <a:gd name="connsiteX81" fmla="*/ 632 w 758"/>
              <a:gd name="connsiteY81" fmla="*/ 743 h 759"/>
              <a:gd name="connsiteX82" fmla="*/ 622 w 758"/>
              <a:gd name="connsiteY82" fmla="*/ 738 h 759"/>
              <a:gd name="connsiteX83" fmla="*/ 611 w 758"/>
              <a:gd name="connsiteY83" fmla="*/ 732 h 759"/>
              <a:gd name="connsiteX84" fmla="*/ 595 w 758"/>
              <a:gd name="connsiteY84" fmla="*/ 727 h 759"/>
              <a:gd name="connsiteX85" fmla="*/ 585 w 758"/>
              <a:gd name="connsiteY85" fmla="*/ 722 h 759"/>
              <a:gd name="connsiteX86" fmla="*/ 569 w 758"/>
              <a:gd name="connsiteY86" fmla="*/ 717 h 759"/>
              <a:gd name="connsiteX87" fmla="*/ 553 w 758"/>
              <a:gd name="connsiteY87" fmla="*/ 706 h 759"/>
              <a:gd name="connsiteX88" fmla="*/ 543 w 758"/>
              <a:gd name="connsiteY88" fmla="*/ 696 h 759"/>
              <a:gd name="connsiteX89" fmla="*/ 527 w 758"/>
              <a:gd name="connsiteY89" fmla="*/ 685 h 759"/>
              <a:gd name="connsiteX90" fmla="*/ 495 w 758"/>
              <a:gd name="connsiteY90" fmla="*/ 659 h 759"/>
              <a:gd name="connsiteX91" fmla="*/ 469 w 758"/>
              <a:gd name="connsiteY91" fmla="*/ 632 h 759"/>
              <a:gd name="connsiteX92" fmla="*/ 458 w 758"/>
              <a:gd name="connsiteY92" fmla="*/ 622 h 759"/>
              <a:gd name="connsiteX93" fmla="*/ 448 w 758"/>
              <a:gd name="connsiteY93" fmla="*/ 606 h 759"/>
              <a:gd name="connsiteX94" fmla="*/ 437 w 758"/>
              <a:gd name="connsiteY94" fmla="*/ 590 h 759"/>
              <a:gd name="connsiteX95" fmla="*/ 427 w 758"/>
              <a:gd name="connsiteY95" fmla="*/ 574 h 759"/>
              <a:gd name="connsiteX96" fmla="*/ 421 w 758"/>
              <a:gd name="connsiteY96" fmla="*/ 559 h 759"/>
              <a:gd name="connsiteX97" fmla="*/ 411 w 758"/>
              <a:gd name="connsiteY97" fmla="*/ 543 h 759"/>
              <a:gd name="connsiteX98" fmla="*/ 406 w 758"/>
              <a:gd name="connsiteY98" fmla="*/ 527 h 759"/>
              <a:gd name="connsiteX99" fmla="*/ 395 w 758"/>
              <a:gd name="connsiteY99" fmla="*/ 511 h 759"/>
              <a:gd name="connsiteX100" fmla="*/ 390 w 758"/>
              <a:gd name="connsiteY100" fmla="*/ 501 h 759"/>
              <a:gd name="connsiteX101" fmla="*/ 390 w 758"/>
              <a:gd name="connsiteY101" fmla="*/ 485 h 759"/>
              <a:gd name="connsiteX102" fmla="*/ 390 w 758"/>
              <a:gd name="connsiteY102" fmla="*/ 100 h 759"/>
              <a:gd name="connsiteX103" fmla="*/ 390 w 758"/>
              <a:gd name="connsiteY103" fmla="*/ 90 h 759"/>
              <a:gd name="connsiteX104" fmla="*/ 390 w 758"/>
              <a:gd name="connsiteY104" fmla="*/ 85 h 759"/>
              <a:gd name="connsiteX105" fmla="*/ 390 w 758"/>
              <a:gd name="connsiteY105" fmla="*/ 79 h 759"/>
              <a:gd name="connsiteX106" fmla="*/ 385 w 758"/>
              <a:gd name="connsiteY106" fmla="*/ 74 h 759"/>
              <a:gd name="connsiteX107" fmla="*/ 385 w 758"/>
              <a:gd name="connsiteY107" fmla="*/ 74 h 759"/>
              <a:gd name="connsiteX108" fmla="*/ 379 w 758"/>
              <a:gd name="connsiteY108" fmla="*/ 74 h 759"/>
              <a:gd name="connsiteX109" fmla="*/ 374 w 758"/>
              <a:gd name="connsiteY109" fmla="*/ 74 h 759"/>
              <a:gd name="connsiteX110" fmla="*/ 363 w 758"/>
              <a:gd name="connsiteY110" fmla="*/ 79 h 759"/>
              <a:gd name="connsiteX111" fmla="*/ 353 w 758"/>
              <a:gd name="connsiteY111" fmla="*/ 79 h 759"/>
              <a:gd name="connsiteX112" fmla="*/ 337 w 758"/>
              <a:gd name="connsiteY112" fmla="*/ 85 h 759"/>
              <a:gd name="connsiteX113" fmla="*/ 321 w 758"/>
              <a:gd name="connsiteY113" fmla="*/ 90 h 759"/>
              <a:gd name="connsiteX114" fmla="*/ 305 w 758"/>
              <a:gd name="connsiteY114" fmla="*/ 95 h 759"/>
              <a:gd name="connsiteX115" fmla="*/ 269 w 758"/>
              <a:gd name="connsiteY115" fmla="*/ 106 h 759"/>
              <a:gd name="connsiteX116" fmla="*/ 232 w 758"/>
              <a:gd name="connsiteY116" fmla="*/ 116 h 759"/>
              <a:gd name="connsiteX117" fmla="*/ 195 w 758"/>
              <a:gd name="connsiteY117" fmla="*/ 127 h 759"/>
              <a:gd name="connsiteX118" fmla="*/ 158 w 758"/>
              <a:gd name="connsiteY118" fmla="*/ 137 h 759"/>
              <a:gd name="connsiteX119" fmla="*/ 137 w 758"/>
              <a:gd name="connsiteY119" fmla="*/ 142 h 759"/>
              <a:gd name="connsiteX120" fmla="*/ 121 w 758"/>
              <a:gd name="connsiteY120" fmla="*/ 142 h 759"/>
              <a:gd name="connsiteX121" fmla="*/ 105 w 758"/>
              <a:gd name="connsiteY121" fmla="*/ 148 h 759"/>
              <a:gd name="connsiteX122" fmla="*/ 95 w 758"/>
              <a:gd name="connsiteY122" fmla="*/ 148 h 759"/>
              <a:gd name="connsiteX123" fmla="*/ 84 w 758"/>
              <a:gd name="connsiteY123" fmla="*/ 153 h 759"/>
              <a:gd name="connsiteX124" fmla="*/ 74 w 758"/>
              <a:gd name="connsiteY124" fmla="*/ 153 h 759"/>
              <a:gd name="connsiteX125" fmla="*/ 68 w 758"/>
              <a:gd name="connsiteY125" fmla="*/ 153 h 759"/>
              <a:gd name="connsiteX126" fmla="*/ 63 w 758"/>
              <a:gd name="connsiteY126" fmla="*/ 153 h 759"/>
              <a:gd name="connsiteX127" fmla="*/ 53 w 758"/>
              <a:gd name="connsiteY127" fmla="*/ 153 h 759"/>
              <a:gd name="connsiteX128" fmla="*/ 42 w 758"/>
              <a:gd name="connsiteY128" fmla="*/ 148 h 759"/>
              <a:gd name="connsiteX129" fmla="*/ 32 w 758"/>
              <a:gd name="connsiteY129" fmla="*/ 142 h 759"/>
              <a:gd name="connsiteX130" fmla="*/ 26 w 758"/>
              <a:gd name="connsiteY130" fmla="*/ 137 h 759"/>
              <a:gd name="connsiteX131" fmla="*/ 16 w 758"/>
              <a:gd name="connsiteY131" fmla="*/ 127 h 759"/>
              <a:gd name="connsiteX132" fmla="*/ 11 w 758"/>
              <a:gd name="connsiteY132" fmla="*/ 121 h 759"/>
              <a:gd name="connsiteX133" fmla="*/ 5 w 758"/>
              <a:gd name="connsiteY133" fmla="*/ 116 h 759"/>
              <a:gd name="connsiteX134" fmla="*/ 0 w 758"/>
              <a:gd name="connsiteY134" fmla="*/ 116 h 759"/>
              <a:gd name="connsiteX135" fmla="*/ 5 w 758"/>
              <a:gd name="connsiteY135" fmla="*/ 111 h 759"/>
              <a:gd name="connsiteX136" fmla="*/ 5 w 758"/>
              <a:gd name="connsiteY136" fmla="*/ 111 h 759"/>
              <a:gd name="connsiteX137" fmla="*/ 11 w 758"/>
              <a:gd name="connsiteY137" fmla="*/ 111 h 759"/>
              <a:gd name="connsiteX138" fmla="*/ 16 w 758"/>
              <a:gd name="connsiteY138" fmla="*/ 106 h 759"/>
              <a:gd name="connsiteX139" fmla="*/ 21 w 758"/>
              <a:gd name="connsiteY139" fmla="*/ 106 h 759"/>
              <a:gd name="connsiteX140" fmla="*/ 32 w 758"/>
              <a:gd name="connsiteY140" fmla="*/ 106 h 759"/>
              <a:gd name="connsiteX141" fmla="*/ 42 w 758"/>
              <a:gd name="connsiteY141" fmla="*/ 106 h 759"/>
              <a:gd name="connsiteX142" fmla="*/ 53 w 758"/>
              <a:gd name="connsiteY142" fmla="*/ 100 h 759"/>
              <a:gd name="connsiteX143" fmla="*/ 79 w 758"/>
              <a:gd name="connsiteY143" fmla="*/ 100 h 759"/>
              <a:gd name="connsiteX144" fmla="*/ 111 w 758"/>
              <a:gd name="connsiteY144" fmla="*/ 95 h 759"/>
              <a:gd name="connsiteX145" fmla="*/ 126 w 758"/>
              <a:gd name="connsiteY145" fmla="*/ 95 h 759"/>
              <a:gd name="connsiteX146" fmla="*/ 142 w 758"/>
              <a:gd name="connsiteY146" fmla="*/ 90 h 759"/>
              <a:gd name="connsiteX147" fmla="*/ 163 w 758"/>
              <a:gd name="connsiteY147" fmla="*/ 85 h 759"/>
              <a:gd name="connsiteX148" fmla="*/ 184 w 758"/>
              <a:gd name="connsiteY148" fmla="*/ 85 h 759"/>
              <a:gd name="connsiteX149" fmla="*/ 221 w 758"/>
              <a:gd name="connsiteY149" fmla="*/ 74 h 759"/>
              <a:gd name="connsiteX150" fmla="*/ 258 w 758"/>
              <a:gd name="connsiteY150" fmla="*/ 69 h 759"/>
              <a:gd name="connsiteX151" fmla="*/ 290 w 758"/>
              <a:gd name="connsiteY151" fmla="*/ 58 h 759"/>
              <a:gd name="connsiteX152" fmla="*/ 321 w 758"/>
              <a:gd name="connsiteY152" fmla="*/ 48 h 759"/>
              <a:gd name="connsiteX153" fmla="*/ 337 w 758"/>
              <a:gd name="connsiteY153" fmla="*/ 42 h 759"/>
              <a:gd name="connsiteX154" fmla="*/ 353 w 758"/>
              <a:gd name="connsiteY154" fmla="*/ 37 h 759"/>
              <a:gd name="connsiteX155" fmla="*/ 363 w 758"/>
              <a:gd name="connsiteY155" fmla="*/ 37 h 759"/>
              <a:gd name="connsiteX156" fmla="*/ 374 w 758"/>
              <a:gd name="connsiteY156" fmla="*/ 32 h 759"/>
              <a:gd name="connsiteX157" fmla="*/ 379 w 758"/>
              <a:gd name="connsiteY157" fmla="*/ 27 h 759"/>
              <a:gd name="connsiteX158" fmla="*/ 385 w 758"/>
              <a:gd name="connsiteY158" fmla="*/ 21 h 759"/>
              <a:gd name="connsiteX159" fmla="*/ 390 w 758"/>
              <a:gd name="connsiteY159" fmla="*/ 16 h 759"/>
              <a:gd name="connsiteX160" fmla="*/ 395 w 758"/>
              <a:gd name="connsiteY160" fmla="*/ 11 h 759"/>
              <a:gd name="connsiteX161" fmla="*/ 400 w 758"/>
              <a:gd name="connsiteY161" fmla="*/ 6 h 759"/>
              <a:gd name="connsiteX162" fmla="*/ 406 w 758"/>
              <a:gd name="connsiteY162" fmla="*/ 0 h 759"/>
              <a:gd name="connsiteX163" fmla="*/ 411 w 758"/>
              <a:gd name="connsiteY163" fmla="*/ 0 h 759"/>
              <a:gd name="connsiteX164" fmla="*/ 416 w 758"/>
              <a:gd name="connsiteY164" fmla="*/ 0 h 759"/>
              <a:gd name="connsiteX165" fmla="*/ 416 w 758"/>
              <a:gd name="connsiteY16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2 w 758"/>
              <a:gd name="connsiteY16" fmla="*/ 490 h 759"/>
              <a:gd name="connsiteX17" fmla="*/ 448 w 758"/>
              <a:gd name="connsiteY17" fmla="*/ 506 h 759"/>
              <a:gd name="connsiteX18" fmla="*/ 453 w 758"/>
              <a:gd name="connsiteY18" fmla="*/ 516 h 759"/>
              <a:gd name="connsiteX19" fmla="*/ 469 w 758"/>
              <a:gd name="connsiteY19" fmla="*/ 543 h 759"/>
              <a:gd name="connsiteX20" fmla="*/ 485 w 758"/>
              <a:gd name="connsiteY20" fmla="*/ 564 h 759"/>
              <a:gd name="connsiteX21" fmla="*/ 500 w 758"/>
              <a:gd name="connsiteY21" fmla="*/ 585 h 759"/>
              <a:gd name="connsiteX22" fmla="*/ 511 w 758"/>
              <a:gd name="connsiteY22" fmla="*/ 595 h 759"/>
              <a:gd name="connsiteX23" fmla="*/ 521 w 758"/>
              <a:gd name="connsiteY23" fmla="*/ 601 h 759"/>
              <a:gd name="connsiteX24" fmla="*/ 543 w 758"/>
              <a:gd name="connsiteY24" fmla="*/ 622 h 759"/>
              <a:gd name="connsiteX25" fmla="*/ 564 w 758"/>
              <a:gd name="connsiteY25" fmla="*/ 632 h 759"/>
              <a:gd name="connsiteX26" fmla="*/ 585 w 758"/>
              <a:gd name="connsiteY26" fmla="*/ 648 h 759"/>
              <a:gd name="connsiteX27" fmla="*/ 611 w 758"/>
              <a:gd name="connsiteY27" fmla="*/ 659 h 759"/>
              <a:gd name="connsiteX28" fmla="*/ 622 w 758"/>
              <a:gd name="connsiteY28" fmla="*/ 664 h 759"/>
              <a:gd name="connsiteX29" fmla="*/ 632 w 758"/>
              <a:gd name="connsiteY29" fmla="*/ 669 h 759"/>
              <a:gd name="connsiteX30" fmla="*/ 643 w 758"/>
              <a:gd name="connsiteY30" fmla="*/ 669 h 759"/>
              <a:gd name="connsiteX31" fmla="*/ 653 w 758"/>
              <a:gd name="connsiteY31" fmla="*/ 674 h 759"/>
              <a:gd name="connsiteX32" fmla="*/ 658 w 758"/>
              <a:gd name="connsiteY32" fmla="*/ 674 h 759"/>
              <a:gd name="connsiteX33" fmla="*/ 664 w 758"/>
              <a:gd name="connsiteY33" fmla="*/ 674 h 759"/>
              <a:gd name="connsiteX34" fmla="*/ 674 w 758"/>
              <a:gd name="connsiteY34" fmla="*/ 674 h 759"/>
              <a:gd name="connsiteX35" fmla="*/ 679 w 758"/>
              <a:gd name="connsiteY35" fmla="*/ 669 h 759"/>
              <a:gd name="connsiteX36" fmla="*/ 679 w 758"/>
              <a:gd name="connsiteY36" fmla="*/ 664 h 759"/>
              <a:gd name="connsiteX37" fmla="*/ 685 w 758"/>
              <a:gd name="connsiteY37" fmla="*/ 659 h 759"/>
              <a:gd name="connsiteX38" fmla="*/ 690 w 758"/>
              <a:gd name="connsiteY38" fmla="*/ 653 h 759"/>
              <a:gd name="connsiteX39" fmla="*/ 690 w 758"/>
              <a:gd name="connsiteY39" fmla="*/ 643 h 759"/>
              <a:gd name="connsiteX40" fmla="*/ 695 w 758"/>
              <a:gd name="connsiteY40" fmla="*/ 627 h 759"/>
              <a:gd name="connsiteX41" fmla="*/ 701 w 758"/>
              <a:gd name="connsiteY41" fmla="*/ 611 h 759"/>
              <a:gd name="connsiteX42" fmla="*/ 706 w 758"/>
              <a:gd name="connsiteY42" fmla="*/ 595 h 759"/>
              <a:gd name="connsiteX43" fmla="*/ 706 w 758"/>
              <a:gd name="connsiteY43" fmla="*/ 580 h 759"/>
              <a:gd name="connsiteX44" fmla="*/ 711 w 758"/>
              <a:gd name="connsiteY44" fmla="*/ 564 h 759"/>
              <a:gd name="connsiteX45" fmla="*/ 716 w 758"/>
              <a:gd name="connsiteY45" fmla="*/ 553 h 759"/>
              <a:gd name="connsiteX46" fmla="*/ 722 w 758"/>
              <a:gd name="connsiteY46" fmla="*/ 543 h 759"/>
              <a:gd name="connsiteX47" fmla="*/ 722 w 758"/>
              <a:gd name="connsiteY47" fmla="*/ 538 h 759"/>
              <a:gd name="connsiteX48" fmla="*/ 727 w 758"/>
              <a:gd name="connsiteY48" fmla="*/ 527 h 759"/>
              <a:gd name="connsiteX49" fmla="*/ 727 w 758"/>
              <a:gd name="connsiteY49" fmla="*/ 527 h 759"/>
              <a:gd name="connsiteX50" fmla="*/ 732 w 758"/>
              <a:gd name="connsiteY50" fmla="*/ 527 h 759"/>
              <a:gd name="connsiteX51" fmla="*/ 732 w 758"/>
              <a:gd name="connsiteY51" fmla="*/ 527 h 759"/>
              <a:gd name="connsiteX52" fmla="*/ 732 w 758"/>
              <a:gd name="connsiteY52" fmla="*/ 532 h 759"/>
              <a:gd name="connsiteX53" fmla="*/ 732 w 758"/>
              <a:gd name="connsiteY53" fmla="*/ 538 h 759"/>
              <a:gd name="connsiteX54" fmla="*/ 737 w 758"/>
              <a:gd name="connsiteY54" fmla="*/ 543 h 759"/>
              <a:gd name="connsiteX55" fmla="*/ 737 w 758"/>
              <a:gd name="connsiteY55" fmla="*/ 559 h 759"/>
              <a:gd name="connsiteX56" fmla="*/ 737 w 758"/>
              <a:gd name="connsiteY56" fmla="*/ 569 h 759"/>
              <a:gd name="connsiteX57" fmla="*/ 737 w 758"/>
              <a:gd name="connsiteY57" fmla="*/ 585 h 759"/>
              <a:gd name="connsiteX58" fmla="*/ 737 w 758"/>
              <a:gd name="connsiteY58" fmla="*/ 601 h 759"/>
              <a:gd name="connsiteX59" fmla="*/ 737 w 758"/>
              <a:gd name="connsiteY59" fmla="*/ 622 h 759"/>
              <a:gd name="connsiteX60" fmla="*/ 737 w 758"/>
              <a:gd name="connsiteY60" fmla="*/ 638 h 759"/>
              <a:gd name="connsiteX61" fmla="*/ 737 w 758"/>
              <a:gd name="connsiteY61" fmla="*/ 653 h 759"/>
              <a:gd name="connsiteX62" fmla="*/ 743 w 758"/>
              <a:gd name="connsiteY62" fmla="*/ 669 h 759"/>
              <a:gd name="connsiteX63" fmla="*/ 743 w 758"/>
              <a:gd name="connsiteY63" fmla="*/ 685 h 759"/>
              <a:gd name="connsiteX64" fmla="*/ 748 w 758"/>
              <a:gd name="connsiteY64" fmla="*/ 696 h 759"/>
              <a:gd name="connsiteX65" fmla="*/ 748 w 758"/>
              <a:gd name="connsiteY65" fmla="*/ 706 h 759"/>
              <a:gd name="connsiteX66" fmla="*/ 753 w 758"/>
              <a:gd name="connsiteY66" fmla="*/ 717 h 759"/>
              <a:gd name="connsiteX67" fmla="*/ 753 w 758"/>
              <a:gd name="connsiteY67" fmla="*/ 722 h 759"/>
              <a:gd name="connsiteX68" fmla="*/ 758 w 758"/>
              <a:gd name="connsiteY68" fmla="*/ 732 h 759"/>
              <a:gd name="connsiteX69" fmla="*/ 758 w 758"/>
              <a:gd name="connsiteY69" fmla="*/ 738 h 759"/>
              <a:gd name="connsiteX70" fmla="*/ 758 w 758"/>
              <a:gd name="connsiteY70" fmla="*/ 743 h 759"/>
              <a:gd name="connsiteX71" fmla="*/ 758 w 758"/>
              <a:gd name="connsiteY71" fmla="*/ 748 h 759"/>
              <a:gd name="connsiteX72" fmla="*/ 753 w 758"/>
              <a:gd name="connsiteY72" fmla="*/ 753 h 759"/>
              <a:gd name="connsiteX73" fmla="*/ 748 w 758"/>
              <a:gd name="connsiteY73" fmla="*/ 759 h 759"/>
              <a:gd name="connsiteX74" fmla="*/ 737 w 758"/>
              <a:gd name="connsiteY74" fmla="*/ 759 h 759"/>
              <a:gd name="connsiteX75" fmla="*/ 727 w 758"/>
              <a:gd name="connsiteY75" fmla="*/ 759 h 759"/>
              <a:gd name="connsiteX76" fmla="*/ 711 w 758"/>
              <a:gd name="connsiteY76" fmla="*/ 759 h 759"/>
              <a:gd name="connsiteX77" fmla="*/ 695 w 758"/>
              <a:gd name="connsiteY77" fmla="*/ 753 h 759"/>
              <a:gd name="connsiteX78" fmla="*/ 674 w 758"/>
              <a:gd name="connsiteY78" fmla="*/ 753 h 759"/>
              <a:gd name="connsiteX79" fmla="*/ 653 w 758"/>
              <a:gd name="connsiteY79" fmla="*/ 748 h 759"/>
              <a:gd name="connsiteX80" fmla="*/ 632 w 758"/>
              <a:gd name="connsiteY80" fmla="*/ 743 h 759"/>
              <a:gd name="connsiteX81" fmla="*/ 622 w 758"/>
              <a:gd name="connsiteY81" fmla="*/ 738 h 759"/>
              <a:gd name="connsiteX82" fmla="*/ 611 w 758"/>
              <a:gd name="connsiteY82" fmla="*/ 732 h 759"/>
              <a:gd name="connsiteX83" fmla="*/ 595 w 758"/>
              <a:gd name="connsiteY83" fmla="*/ 727 h 759"/>
              <a:gd name="connsiteX84" fmla="*/ 585 w 758"/>
              <a:gd name="connsiteY84" fmla="*/ 722 h 759"/>
              <a:gd name="connsiteX85" fmla="*/ 569 w 758"/>
              <a:gd name="connsiteY85" fmla="*/ 717 h 759"/>
              <a:gd name="connsiteX86" fmla="*/ 553 w 758"/>
              <a:gd name="connsiteY86" fmla="*/ 706 h 759"/>
              <a:gd name="connsiteX87" fmla="*/ 543 w 758"/>
              <a:gd name="connsiteY87" fmla="*/ 696 h 759"/>
              <a:gd name="connsiteX88" fmla="*/ 527 w 758"/>
              <a:gd name="connsiteY88" fmla="*/ 685 h 759"/>
              <a:gd name="connsiteX89" fmla="*/ 495 w 758"/>
              <a:gd name="connsiteY89" fmla="*/ 659 h 759"/>
              <a:gd name="connsiteX90" fmla="*/ 469 w 758"/>
              <a:gd name="connsiteY90" fmla="*/ 632 h 759"/>
              <a:gd name="connsiteX91" fmla="*/ 458 w 758"/>
              <a:gd name="connsiteY91" fmla="*/ 622 h 759"/>
              <a:gd name="connsiteX92" fmla="*/ 448 w 758"/>
              <a:gd name="connsiteY92" fmla="*/ 606 h 759"/>
              <a:gd name="connsiteX93" fmla="*/ 437 w 758"/>
              <a:gd name="connsiteY93" fmla="*/ 590 h 759"/>
              <a:gd name="connsiteX94" fmla="*/ 427 w 758"/>
              <a:gd name="connsiteY94" fmla="*/ 574 h 759"/>
              <a:gd name="connsiteX95" fmla="*/ 421 w 758"/>
              <a:gd name="connsiteY95" fmla="*/ 559 h 759"/>
              <a:gd name="connsiteX96" fmla="*/ 411 w 758"/>
              <a:gd name="connsiteY96" fmla="*/ 543 h 759"/>
              <a:gd name="connsiteX97" fmla="*/ 406 w 758"/>
              <a:gd name="connsiteY97" fmla="*/ 527 h 759"/>
              <a:gd name="connsiteX98" fmla="*/ 395 w 758"/>
              <a:gd name="connsiteY98" fmla="*/ 511 h 759"/>
              <a:gd name="connsiteX99" fmla="*/ 390 w 758"/>
              <a:gd name="connsiteY99" fmla="*/ 501 h 759"/>
              <a:gd name="connsiteX100" fmla="*/ 390 w 758"/>
              <a:gd name="connsiteY100" fmla="*/ 485 h 759"/>
              <a:gd name="connsiteX101" fmla="*/ 390 w 758"/>
              <a:gd name="connsiteY101" fmla="*/ 100 h 759"/>
              <a:gd name="connsiteX102" fmla="*/ 390 w 758"/>
              <a:gd name="connsiteY102" fmla="*/ 90 h 759"/>
              <a:gd name="connsiteX103" fmla="*/ 390 w 758"/>
              <a:gd name="connsiteY103" fmla="*/ 85 h 759"/>
              <a:gd name="connsiteX104" fmla="*/ 390 w 758"/>
              <a:gd name="connsiteY104" fmla="*/ 79 h 759"/>
              <a:gd name="connsiteX105" fmla="*/ 385 w 758"/>
              <a:gd name="connsiteY105" fmla="*/ 74 h 759"/>
              <a:gd name="connsiteX106" fmla="*/ 385 w 758"/>
              <a:gd name="connsiteY106" fmla="*/ 74 h 759"/>
              <a:gd name="connsiteX107" fmla="*/ 379 w 758"/>
              <a:gd name="connsiteY107" fmla="*/ 74 h 759"/>
              <a:gd name="connsiteX108" fmla="*/ 374 w 758"/>
              <a:gd name="connsiteY108" fmla="*/ 74 h 759"/>
              <a:gd name="connsiteX109" fmla="*/ 363 w 758"/>
              <a:gd name="connsiteY109" fmla="*/ 79 h 759"/>
              <a:gd name="connsiteX110" fmla="*/ 353 w 758"/>
              <a:gd name="connsiteY110" fmla="*/ 79 h 759"/>
              <a:gd name="connsiteX111" fmla="*/ 337 w 758"/>
              <a:gd name="connsiteY111" fmla="*/ 85 h 759"/>
              <a:gd name="connsiteX112" fmla="*/ 321 w 758"/>
              <a:gd name="connsiteY112" fmla="*/ 90 h 759"/>
              <a:gd name="connsiteX113" fmla="*/ 305 w 758"/>
              <a:gd name="connsiteY113" fmla="*/ 95 h 759"/>
              <a:gd name="connsiteX114" fmla="*/ 269 w 758"/>
              <a:gd name="connsiteY114" fmla="*/ 106 h 759"/>
              <a:gd name="connsiteX115" fmla="*/ 232 w 758"/>
              <a:gd name="connsiteY115" fmla="*/ 116 h 759"/>
              <a:gd name="connsiteX116" fmla="*/ 195 w 758"/>
              <a:gd name="connsiteY116" fmla="*/ 127 h 759"/>
              <a:gd name="connsiteX117" fmla="*/ 158 w 758"/>
              <a:gd name="connsiteY117" fmla="*/ 137 h 759"/>
              <a:gd name="connsiteX118" fmla="*/ 137 w 758"/>
              <a:gd name="connsiteY118" fmla="*/ 142 h 759"/>
              <a:gd name="connsiteX119" fmla="*/ 121 w 758"/>
              <a:gd name="connsiteY119" fmla="*/ 142 h 759"/>
              <a:gd name="connsiteX120" fmla="*/ 105 w 758"/>
              <a:gd name="connsiteY120" fmla="*/ 148 h 759"/>
              <a:gd name="connsiteX121" fmla="*/ 95 w 758"/>
              <a:gd name="connsiteY121" fmla="*/ 148 h 759"/>
              <a:gd name="connsiteX122" fmla="*/ 84 w 758"/>
              <a:gd name="connsiteY122" fmla="*/ 153 h 759"/>
              <a:gd name="connsiteX123" fmla="*/ 74 w 758"/>
              <a:gd name="connsiteY123" fmla="*/ 153 h 759"/>
              <a:gd name="connsiteX124" fmla="*/ 68 w 758"/>
              <a:gd name="connsiteY124" fmla="*/ 153 h 759"/>
              <a:gd name="connsiteX125" fmla="*/ 63 w 758"/>
              <a:gd name="connsiteY125" fmla="*/ 153 h 759"/>
              <a:gd name="connsiteX126" fmla="*/ 53 w 758"/>
              <a:gd name="connsiteY126" fmla="*/ 153 h 759"/>
              <a:gd name="connsiteX127" fmla="*/ 42 w 758"/>
              <a:gd name="connsiteY127" fmla="*/ 148 h 759"/>
              <a:gd name="connsiteX128" fmla="*/ 32 w 758"/>
              <a:gd name="connsiteY128" fmla="*/ 142 h 759"/>
              <a:gd name="connsiteX129" fmla="*/ 26 w 758"/>
              <a:gd name="connsiteY129" fmla="*/ 137 h 759"/>
              <a:gd name="connsiteX130" fmla="*/ 16 w 758"/>
              <a:gd name="connsiteY130" fmla="*/ 127 h 759"/>
              <a:gd name="connsiteX131" fmla="*/ 11 w 758"/>
              <a:gd name="connsiteY131" fmla="*/ 121 h 759"/>
              <a:gd name="connsiteX132" fmla="*/ 5 w 758"/>
              <a:gd name="connsiteY132" fmla="*/ 116 h 759"/>
              <a:gd name="connsiteX133" fmla="*/ 0 w 758"/>
              <a:gd name="connsiteY133" fmla="*/ 116 h 759"/>
              <a:gd name="connsiteX134" fmla="*/ 5 w 758"/>
              <a:gd name="connsiteY134" fmla="*/ 111 h 759"/>
              <a:gd name="connsiteX135" fmla="*/ 5 w 758"/>
              <a:gd name="connsiteY135" fmla="*/ 111 h 759"/>
              <a:gd name="connsiteX136" fmla="*/ 11 w 758"/>
              <a:gd name="connsiteY136" fmla="*/ 111 h 759"/>
              <a:gd name="connsiteX137" fmla="*/ 16 w 758"/>
              <a:gd name="connsiteY137" fmla="*/ 106 h 759"/>
              <a:gd name="connsiteX138" fmla="*/ 21 w 758"/>
              <a:gd name="connsiteY138" fmla="*/ 106 h 759"/>
              <a:gd name="connsiteX139" fmla="*/ 32 w 758"/>
              <a:gd name="connsiteY139" fmla="*/ 106 h 759"/>
              <a:gd name="connsiteX140" fmla="*/ 42 w 758"/>
              <a:gd name="connsiteY140" fmla="*/ 106 h 759"/>
              <a:gd name="connsiteX141" fmla="*/ 53 w 758"/>
              <a:gd name="connsiteY141" fmla="*/ 100 h 759"/>
              <a:gd name="connsiteX142" fmla="*/ 79 w 758"/>
              <a:gd name="connsiteY142" fmla="*/ 100 h 759"/>
              <a:gd name="connsiteX143" fmla="*/ 111 w 758"/>
              <a:gd name="connsiteY143" fmla="*/ 95 h 759"/>
              <a:gd name="connsiteX144" fmla="*/ 126 w 758"/>
              <a:gd name="connsiteY144" fmla="*/ 95 h 759"/>
              <a:gd name="connsiteX145" fmla="*/ 142 w 758"/>
              <a:gd name="connsiteY145" fmla="*/ 90 h 759"/>
              <a:gd name="connsiteX146" fmla="*/ 163 w 758"/>
              <a:gd name="connsiteY146" fmla="*/ 85 h 759"/>
              <a:gd name="connsiteX147" fmla="*/ 184 w 758"/>
              <a:gd name="connsiteY147" fmla="*/ 85 h 759"/>
              <a:gd name="connsiteX148" fmla="*/ 221 w 758"/>
              <a:gd name="connsiteY148" fmla="*/ 74 h 759"/>
              <a:gd name="connsiteX149" fmla="*/ 258 w 758"/>
              <a:gd name="connsiteY149" fmla="*/ 69 h 759"/>
              <a:gd name="connsiteX150" fmla="*/ 290 w 758"/>
              <a:gd name="connsiteY150" fmla="*/ 58 h 759"/>
              <a:gd name="connsiteX151" fmla="*/ 321 w 758"/>
              <a:gd name="connsiteY151" fmla="*/ 48 h 759"/>
              <a:gd name="connsiteX152" fmla="*/ 337 w 758"/>
              <a:gd name="connsiteY152" fmla="*/ 42 h 759"/>
              <a:gd name="connsiteX153" fmla="*/ 353 w 758"/>
              <a:gd name="connsiteY153" fmla="*/ 37 h 759"/>
              <a:gd name="connsiteX154" fmla="*/ 363 w 758"/>
              <a:gd name="connsiteY154" fmla="*/ 37 h 759"/>
              <a:gd name="connsiteX155" fmla="*/ 374 w 758"/>
              <a:gd name="connsiteY155" fmla="*/ 32 h 759"/>
              <a:gd name="connsiteX156" fmla="*/ 379 w 758"/>
              <a:gd name="connsiteY156" fmla="*/ 27 h 759"/>
              <a:gd name="connsiteX157" fmla="*/ 385 w 758"/>
              <a:gd name="connsiteY157" fmla="*/ 21 h 759"/>
              <a:gd name="connsiteX158" fmla="*/ 390 w 758"/>
              <a:gd name="connsiteY158" fmla="*/ 16 h 759"/>
              <a:gd name="connsiteX159" fmla="*/ 395 w 758"/>
              <a:gd name="connsiteY159" fmla="*/ 11 h 759"/>
              <a:gd name="connsiteX160" fmla="*/ 400 w 758"/>
              <a:gd name="connsiteY160" fmla="*/ 6 h 759"/>
              <a:gd name="connsiteX161" fmla="*/ 406 w 758"/>
              <a:gd name="connsiteY161" fmla="*/ 0 h 759"/>
              <a:gd name="connsiteX162" fmla="*/ 411 w 758"/>
              <a:gd name="connsiteY162" fmla="*/ 0 h 759"/>
              <a:gd name="connsiteX163" fmla="*/ 416 w 758"/>
              <a:gd name="connsiteY163" fmla="*/ 0 h 759"/>
              <a:gd name="connsiteX164" fmla="*/ 416 w 758"/>
              <a:gd name="connsiteY16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53 w 758"/>
              <a:gd name="connsiteY17" fmla="*/ 516 h 759"/>
              <a:gd name="connsiteX18" fmla="*/ 469 w 758"/>
              <a:gd name="connsiteY18" fmla="*/ 543 h 759"/>
              <a:gd name="connsiteX19" fmla="*/ 485 w 758"/>
              <a:gd name="connsiteY19" fmla="*/ 564 h 759"/>
              <a:gd name="connsiteX20" fmla="*/ 500 w 758"/>
              <a:gd name="connsiteY20" fmla="*/ 585 h 759"/>
              <a:gd name="connsiteX21" fmla="*/ 511 w 758"/>
              <a:gd name="connsiteY21" fmla="*/ 595 h 759"/>
              <a:gd name="connsiteX22" fmla="*/ 521 w 758"/>
              <a:gd name="connsiteY22" fmla="*/ 601 h 759"/>
              <a:gd name="connsiteX23" fmla="*/ 543 w 758"/>
              <a:gd name="connsiteY23" fmla="*/ 622 h 759"/>
              <a:gd name="connsiteX24" fmla="*/ 564 w 758"/>
              <a:gd name="connsiteY24" fmla="*/ 632 h 759"/>
              <a:gd name="connsiteX25" fmla="*/ 585 w 758"/>
              <a:gd name="connsiteY25" fmla="*/ 648 h 759"/>
              <a:gd name="connsiteX26" fmla="*/ 611 w 758"/>
              <a:gd name="connsiteY26" fmla="*/ 659 h 759"/>
              <a:gd name="connsiteX27" fmla="*/ 622 w 758"/>
              <a:gd name="connsiteY27" fmla="*/ 664 h 759"/>
              <a:gd name="connsiteX28" fmla="*/ 632 w 758"/>
              <a:gd name="connsiteY28" fmla="*/ 669 h 759"/>
              <a:gd name="connsiteX29" fmla="*/ 643 w 758"/>
              <a:gd name="connsiteY29" fmla="*/ 669 h 759"/>
              <a:gd name="connsiteX30" fmla="*/ 653 w 758"/>
              <a:gd name="connsiteY30" fmla="*/ 674 h 759"/>
              <a:gd name="connsiteX31" fmla="*/ 658 w 758"/>
              <a:gd name="connsiteY31" fmla="*/ 674 h 759"/>
              <a:gd name="connsiteX32" fmla="*/ 664 w 758"/>
              <a:gd name="connsiteY32" fmla="*/ 674 h 759"/>
              <a:gd name="connsiteX33" fmla="*/ 674 w 758"/>
              <a:gd name="connsiteY33" fmla="*/ 674 h 759"/>
              <a:gd name="connsiteX34" fmla="*/ 679 w 758"/>
              <a:gd name="connsiteY34" fmla="*/ 669 h 759"/>
              <a:gd name="connsiteX35" fmla="*/ 679 w 758"/>
              <a:gd name="connsiteY35" fmla="*/ 664 h 759"/>
              <a:gd name="connsiteX36" fmla="*/ 685 w 758"/>
              <a:gd name="connsiteY36" fmla="*/ 659 h 759"/>
              <a:gd name="connsiteX37" fmla="*/ 690 w 758"/>
              <a:gd name="connsiteY37" fmla="*/ 653 h 759"/>
              <a:gd name="connsiteX38" fmla="*/ 690 w 758"/>
              <a:gd name="connsiteY38" fmla="*/ 643 h 759"/>
              <a:gd name="connsiteX39" fmla="*/ 695 w 758"/>
              <a:gd name="connsiteY39" fmla="*/ 627 h 759"/>
              <a:gd name="connsiteX40" fmla="*/ 701 w 758"/>
              <a:gd name="connsiteY40" fmla="*/ 611 h 759"/>
              <a:gd name="connsiteX41" fmla="*/ 706 w 758"/>
              <a:gd name="connsiteY41" fmla="*/ 595 h 759"/>
              <a:gd name="connsiteX42" fmla="*/ 706 w 758"/>
              <a:gd name="connsiteY42" fmla="*/ 580 h 759"/>
              <a:gd name="connsiteX43" fmla="*/ 711 w 758"/>
              <a:gd name="connsiteY43" fmla="*/ 564 h 759"/>
              <a:gd name="connsiteX44" fmla="*/ 716 w 758"/>
              <a:gd name="connsiteY44" fmla="*/ 553 h 759"/>
              <a:gd name="connsiteX45" fmla="*/ 722 w 758"/>
              <a:gd name="connsiteY45" fmla="*/ 543 h 759"/>
              <a:gd name="connsiteX46" fmla="*/ 722 w 758"/>
              <a:gd name="connsiteY46" fmla="*/ 538 h 759"/>
              <a:gd name="connsiteX47" fmla="*/ 727 w 758"/>
              <a:gd name="connsiteY47" fmla="*/ 527 h 759"/>
              <a:gd name="connsiteX48" fmla="*/ 727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27 h 759"/>
              <a:gd name="connsiteX51" fmla="*/ 732 w 758"/>
              <a:gd name="connsiteY51" fmla="*/ 532 h 759"/>
              <a:gd name="connsiteX52" fmla="*/ 732 w 758"/>
              <a:gd name="connsiteY52" fmla="*/ 538 h 759"/>
              <a:gd name="connsiteX53" fmla="*/ 737 w 758"/>
              <a:gd name="connsiteY53" fmla="*/ 543 h 759"/>
              <a:gd name="connsiteX54" fmla="*/ 737 w 758"/>
              <a:gd name="connsiteY54" fmla="*/ 559 h 759"/>
              <a:gd name="connsiteX55" fmla="*/ 737 w 758"/>
              <a:gd name="connsiteY55" fmla="*/ 569 h 759"/>
              <a:gd name="connsiteX56" fmla="*/ 737 w 758"/>
              <a:gd name="connsiteY56" fmla="*/ 585 h 759"/>
              <a:gd name="connsiteX57" fmla="*/ 737 w 758"/>
              <a:gd name="connsiteY57" fmla="*/ 601 h 759"/>
              <a:gd name="connsiteX58" fmla="*/ 737 w 758"/>
              <a:gd name="connsiteY58" fmla="*/ 622 h 759"/>
              <a:gd name="connsiteX59" fmla="*/ 737 w 758"/>
              <a:gd name="connsiteY59" fmla="*/ 638 h 759"/>
              <a:gd name="connsiteX60" fmla="*/ 737 w 758"/>
              <a:gd name="connsiteY60" fmla="*/ 653 h 759"/>
              <a:gd name="connsiteX61" fmla="*/ 743 w 758"/>
              <a:gd name="connsiteY61" fmla="*/ 669 h 759"/>
              <a:gd name="connsiteX62" fmla="*/ 743 w 758"/>
              <a:gd name="connsiteY62" fmla="*/ 685 h 759"/>
              <a:gd name="connsiteX63" fmla="*/ 748 w 758"/>
              <a:gd name="connsiteY63" fmla="*/ 696 h 759"/>
              <a:gd name="connsiteX64" fmla="*/ 748 w 758"/>
              <a:gd name="connsiteY64" fmla="*/ 706 h 759"/>
              <a:gd name="connsiteX65" fmla="*/ 753 w 758"/>
              <a:gd name="connsiteY65" fmla="*/ 717 h 759"/>
              <a:gd name="connsiteX66" fmla="*/ 753 w 758"/>
              <a:gd name="connsiteY66" fmla="*/ 722 h 759"/>
              <a:gd name="connsiteX67" fmla="*/ 758 w 758"/>
              <a:gd name="connsiteY67" fmla="*/ 732 h 759"/>
              <a:gd name="connsiteX68" fmla="*/ 758 w 758"/>
              <a:gd name="connsiteY68" fmla="*/ 738 h 759"/>
              <a:gd name="connsiteX69" fmla="*/ 758 w 758"/>
              <a:gd name="connsiteY69" fmla="*/ 743 h 759"/>
              <a:gd name="connsiteX70" fmla="*/ 758 w 758"/>
              <a:gd name="connsiteY70" fmla="*/ 748 h 759"/>
              <a:gd name="connsiteX71" fmla="*/ 753 w 758"/>
              <a:gd name="connsiteY71" fmla="*/ 753 h 759"/>
              <a:gd name="connsiteX72" fmla="*/ 748 w 758"/>
              <a:gd name="connsiteY72" fmla="*/ 759 h 759"/>
              <a:gd name="connsiteX73" fmla="*/ 737 w 758"/>
              <a:gd name="connsiteY73" fmla="*/ 759 h 759"/>
              <a:gd name="connsiteX74" fmla="*/ 727 w 758"/>
              <a:gd name="connsiteY74" fmla="*/ 759 h 759"/>
              <a:gd name="connsiteX75" fmla="*/ 711 w 758"/>
              <a:gd name="connsiteY75" fmla="*/ 759 h 759"/>
              <a:gd name="connsiteX76" fmla="*/ 695 w 758"/>
              <a:gd name="connsiteY76" fmla="*/ 753 h 759"/>
              <a:gd name="connsiteX77" fmla="*/ 674 w 758"/>
              <a:gd name="connsiteY77" fmla="*/ 753 h 759"/>
              <a:gd name="connsiteX78" fmla="*/ 653 w 758"/>
              <a:gd name="connsiteY78" fmla="*/ 748 h 759"/>
              <a:gd name="connsiteX79" fmla="*/ 632 w 758"/>
              <a:gd name="connsiteY79" fmla="*/ 743 h 759"/>
              <a:gd name="connsiteX80" fmla="*/ 622 w 758"/>
              <a:gd name="connsiteY80" fmla="*/ 738 h 759"/>
              <a:gd name="connsiteX81" fmla="*/ 611 w 758"/>
              <a:gd name="connsiteY81" fmla="*/ 732 h 759"/>
              <a:gd name="connsiteX82" fmla="*/ 595 w 758"/>
              <a:gd name="connsiteY82" fmla="*/ 727 h 759"/>
              <a:gd name="connsiteX83" fmla="*/ 585 w 758"/>
              <a:gd name="connsiteY83" fmla="*/ 722 h 759"/>
              <a:gd name="connsiteX84" fmla="*/ 569 w 758"/>
              <a:gd name="connsiteY84" fmla="*/ 717 h 759"/>
              <a:gd name="connsiteX85" fmla="*/ 553 w 758"/>
              <a:gd name="connsiteY85" fmla="*/ 706 h 759"/>
              <a:gd name="connsiteX86" fmla="*/ 543 w 758"/>
              <a:gd name="connsiteY86" fmla="*/ 696 h 759"/>
              <a:gd name="connsiteX87" fmla="*/ 527 w 758"/>
              <a:gd name="connsiteY87" fmla="*/ 685 h 759"/>
              <a:gd name="connsiteX88" fmla="*/ 495 w 758"/>
              <a:gd name="connsiteY88" fmla="*/ 659 h 759"/>
              <a:gd name="connsiteX89" fmla="*/ 469 w 758"/>
              <a:gd name="connsiteY89" fmla="*/ 632 h 759"/>
              <a:gd name="connsiteX90" fmla="*/ 458 w 758"/>
              <a:gd name="connsiteY90" fmla="*/ 622 h 759"/>
              <a:gd name="connsiteX91" fmla="*/ 448 w 758"/>
              <a:gd name="connsiteY91" fmla="*/ 606 h 759"/>
              <a:gd name="connsiteX92" fmla="*/ 437 w 758"/>
              <a:gd name="connsiteY92" fmla="*/ 590 h 759"/>
              <a:gd name="connsiteX93" fmla="*/ 427 w 758"/>
              <a:gd name="connsiteY93" fmla="*/ 574 h 759"/>
              <a:gd name="connsiteX94" fmla="*/ 421 w 758"/>
              <a:gd name="connsiteY94" fmla="*/ 559 h 759"/>
              <a:gd name="connsiteX95" fmla="*/ 411 w 758"/>
              <a:gd name="connsiteY95" fmla="*/ 543 h 759"/>
              <a:gd name="connsiteX96" fmla="*/ 406 w 758"/>
              <a:gd name="connsiteY96" fmla="*/ 527 h 759"/>
              <a:gd name="connsiteX97" fmla="*/ 395 w 758"/>
              <a:gd name="connsiteY97" fmla="*/ 511 h 759"/>
              <a:gd name="connsiteX98" fmla="*/ 390 w 758"/>
              <a:gd name="connsiteY98" fmla="*/ 501 h 759"/>
              <a:gd name="connsiteX99" fmla="*/ 390 w 758"/>
              <a:gd name="connsiteY99" fmla="*/ 485 h 759"/>
              <a:gd name="connsiteX100" fmla="*/ 390 w 758"/>
              <a:gd name="connsiteY100" fmla="*/ 100 h 759"/>
              <a:gd name="connsiteX101" fmla="*/ 390 w 758"/>
              <a:gd name="connsiteY101" fmla="*/ 90 h 759"/>
              <a:gd name="connsiteX102" fmla="*/ 390 w 758"/>
              <a:gd name="connsiteY102" fmla="*/ 85 h 759"/>
              <a:gd name="connsiteX103" fmla="*/ 390 w 758"/>
              <a:gd name="connsiteY103" fmla="*/ 79 h 759"/>
              <a:gd name="connsiteX104" fmla="*/ 385 w 758"/>
              <a:gd name="connsiteY104" fmla="*/ 74 h 759"/>
              <a:gd name="connsiteX105" fmla="*/ 385 w 758"/>
              <a:gd name="connsiteY105" fmla="*/ 74 h 759"/>
              <a:gd name="connsiteX106" fmla="*/ 379 w 758"/>
              <a:gd name="connsiteY106" fmla="*/ 74 h 759"/>
              <a:gd name="connsiteX107" fmla="*/ 374 w 758"/>
              <a:gd name="connsiteY107" fmla="*/ 74 h 759"/>
              <a:gd name="connsiteX108" fmla="*/ 363 w 758"/>
              <a:gd name="connsiteY108" fmla="*/ 79 h 759"/>
              <a:gd name="connsiteX109" fmla="*/ 353 w 758"/>
              <a:gd name="connsiteY109" fmla="*/ 79 h 759"/>
              <a:gd name="connsiteX110" fmla="*/ 337 w 758"/>
              <a:gd name="connsiteY110" fmla="*/ 85 h 759"/>
              <a:gd name="connsiteX111" fmla="*/ 321 w 758"/>
              <a:gd name="connsiteY111" fmla="*/ 90 h 759"/>
              <a:gd name="connsiteX112" fmla="*/ 305 w 758"/>
              <a:gd name="connsiteY112" fmla="*/ 95 h 759"/>
              <a:gd name="connsiteX113" fmla="*/ 269 w 758"/>
              <a:gd name="connsiteY113" fmla="*/ 106 h 759"/>
              <a:gd name="connsiteX114" fmla="*/ 232 w 758"/>
              <a:gd name="connsiteY114" fmla="*/ 116 h 759"/>
              <a:gd name="connsiteX115" fmla="*/ 195 w 758"/>
              <a:gd name="connsiteY115" fmla="*/ 127 h 759"/>
              <a:gd name="connsiteX116" fmla="*/ 158 w 758"/>
              <a:gd name="connsiteY116" fmla="*/ 137 h 759"/>
              <a:gd name="connsiteX117" fmla="*/ 137 w 758"/>
              <a:gd name="connsiteY117" fmla="*/ 142 h 759"/>
              <a:gd name="connsiteX118" fmla="*/ 121 w 758"/>
              <a:gd name="connsiteY118" fmla="*/ 142 h 759"/>
              <a:gd name="connsiteX119" fmla="*/ 105 w 758"/>
              <a:gd name="connsiteY119" fmla="*/ 148 h 759"/>
              <a:gd name="connsiteX120" fmla="*/ 95 w 758"/>
              <a:gd name="connsiteY120" fmla="*/ 148 h 759"/>
              <a:gd name="connsiteX121" fmla="*/ 84 w 758"/>
              <a:gd name="connsiteY121" fmla="*/ 153 h 759"/>
              <a:gd name="connsiteX122" fmla="*/ 74 w 758"/>
              <a:gd name="connsiteY122" fmla="*/ 153 h 759"/>
              <a:gd name="connsiteX123" fmla="*/ 68 w 758"/>
              <a:gd name="connsiteY123" fmla="*/ 153 h 759"/>
              <a:gd name="connsiteX124" fmla="*/ 63 w 758"/>
              <a:gd name="connsiteY124" fmla="*/ 153 h 759"/>
              <a:gd name="connsiteX125" fmla="*/ 53 w 758"/>
              <a:gd name="connsiteY125" fmla="*/ 153 h 759"/>
              <a:gd name="connsiteX126" fmla="*/ 42 w 758"/>
              <a:gd name="connsiteY126" fmla="*/ 148 h 759"/>
              <a:gd name="connsiteX127" fmla="*/ 32 w 758"/>
              <a:gd name="connsiteY127" fmla="*/ 142 h 759"/>
              <a:gd name="connsiteX128" fmla="*/ 26 w 758"/>
              <a:gd name="connsiteY128" fmla="*/ 137 h 759"/>
              <a:gd name="connsiteX129" fmla="*/ 16 w 758"/>
              <a:gd name="connsiteY129" fmla="*/ 127 h 759"/>
              <a:gd name="connsiteX130" fmla="*/ 11 w 758"/>
              <a:gd name="connsiteY130" fmla="*/ 121 h 759"/>
              <a:gd name="connsiteX131" fmla="*/ 5 w 758"/>
              <a:gd name="connsiteY131" fmla="*/ 116 h 759"/>
              <a:gd name="connsiteX132" fmla="*/ 0 w 758"/>
              <a:gd name="connsiteY132" fmla="*/ 116 h 759"/>
              <a:gd name="connsiteX133" fmla="*/ 5 w 758"/>
              <a:gd name="connsiteY133" fmla="*/ 111 h 759"/>
              <a:gd name="connsiteX134" fmla="*/ 5 w 758"/>
              <a:gd name="connsiteY134" fmla="*/ 111 h 759"/>
              <a:gd name="connsiteX135" fmla="*/ 11 w 758"/>
              <a:gd name="connsiteY135" fmla="*/ 111 h 759"/>
              <a:gd name="connsiteX136" fmla="*/ 16 w 758"/>
              <a:gd name="connsiteY136" fmla="*/ 106 h 759"/>
              <a:gd name="connsiteX137" fmla="*/ 21 w 758"/>
              <a:gd name="connsiteY137" fmla="*/ 106 h 759"/>
              <a:gd name="connsiteX138" fmla="*/ 32 w 758"/>
              <a:gd name="connsiteY138" fmla="*/ 106 h 759"/>
              <a:gd name="connsiteX139" fmla="*/ 42 w 758"/>
              <a:gd name="connsiteY139" fmla="*/ 106 h 759"/>
              <a:gd name="connsiteX140" fmla="*/ 53 w 758"/>
              <a:gd name="connsiteY140" fmla="*/ 100 h 759"/>
              <a:gd name="connsiteX141" fmla="*/ 79 w 758"/>
              <a:gd name="connsiteY141" fmla="*/ 100 h 759"/>
              <a:gd name="connsiteX142" fmla="*/ 111 w 758"/>
              <a:gd name="connsiteY142" fmla="*/ 95 h 759"/>
              <a:gd name="connsiteX143" fmla="*/ 126 w 758"/>
              <a:gd name="connsiteY143" fmla="*/ 95 h 759"/>
              <a:gd name="connsiteX144" fmla="*/ 142 w 758"/>
              <a:gd name="connsiteY144" fmla="*/ 90 h 759"/>
              <a:gd name="connsiteX145" fmla="*/ 163 w 758"/>
              <a:gd name="connsiteY145" fmla="*/ 85 h 759"/>
              <a:gd name="connsiteX146" fmla="*/ 184 w 758"/>
              <a:gd name="connsiteY146" fmla="*/ 85 h 759"/>
              <a:gd name="connsiteX147" fmla="*/ 221 w 758"/>
              <a:gd name="connsiteY147" fmla="*/ 74 h 759"/>
              <a:gd name="connsiteX148" fmla="*/ 258 w 758"/>
              <a:gd name="connsiteY148" fmla="*/ 69 h 759"/>
              <a:gd name="connsiteX149" fmla="*/ 290 w 758"/>
              <a:gd name="connsiteY149" fmla="*/ 58 h 759"/>
              <a:gd name="connsiteX150" fmla="*/ 321 w 758"/>
              <a:gd name="connsiteY150" fmla="*/ 48 h 759"/>
              <a:gd name="connsiteX151" fmla="*/ 337 w 758"/>
              <a:gd name="connsiteY151" fmla="*/ 42 h 759"/>
              <a:gd name="connsiteX152" fmla="*/ 353 w 758"/>
              <a:gd name="connsiteY152" fmla="*/ 37 h 759"/>
              <a:gd name="connsiteX153" fmla="*/ 363 w 758"/>
              <a:gd name="connsiteY153" fmla="*/ 37 h 759"/>
              <a:gd name="connsiteX154" fmla="*/ 374 w 758"/>
              <a:gd name="connsiteY154" fmla="*/ 32 h 759"/>
              <a:gd name="connsiteX155" fmla="*/ 379 w 758"/>
              <a:gd name="connsiteY155" fmla="*/ 27 h 759"/>
              <a:gd name="connsiteX156" fmla="*/ 385 w 758"/>
              <a:gd name="connsiteY156" fmla="*/ 21 h 759"/>
              <a:gd name="connsiteX157" fmla="*/ 390 w 758"/>
              <a:gd name="connsiteY157" fmla="*/ 16 h 759"/>
              <a:gd name="connsiteX158" fmla="*/ 395 w 758"/>
              <a:gd name="connsiteY158" fmla="*/ 11 h 759"/>
              <a:gd name="connsiteX159" fmla="*/ 400 w 758"/>
              <a:gd name="connsiteY159" fmla="*/ 6 h 759"/>
              <a:gd name="connsiteX160" fmla="*/ 406 w 758"/>
              <a:gd name="connsiteY160" fmla="*/ 0 h 759"/>
              <a:gd name="connsiteX161" fmla="*/ 411 w 758"/>
              <a:gd name="connsiteY161" fmla="*/ 0 h 759"/>
              <a:gd name="connsiteX162" fmla="*/ 416 w 758"/>
              <a:gd name="connsiteY162" fmla="*/ 0 h 759"/>
              <a:gd name="connsiteX163" fmla="*/ 416 w 758"/>
              <a:gd name="connsiteY16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69 w 758"/>
              <a:gd name="connsiteY17" fmla="*/ 543 h 759"/>
              <a:gd name="connsiteX18" fmla="*/ 485 w 758"/>
              <a:gd name="connsiteY18" fmla="*/ 564 h 759"/>
              <a:gd name="connsiteX19" fmla="*/ 500 w 758"/>
              <a:gd name="connsiteY19" fmla="*/ 585 h 759"/>
              <a:gd name="connsiteX20" fmla="*/ 511 w 758"/>
              <a:gd name="connsiteY20" fmla="*/ 595 h 759"/>
              <a:gd name="connsiteX21" fmla="*/ 521 w 758"/>
              <a:gd name="connsiteY21" fmla="*/ 601 h 759"/>
              <a:gd name="connsiteX22" fmla="*/ 543 w 758"/>
              <a:gd name="connsiteY22" fmla="*/ 622 h 759"/>
              <a:gd name="connsiteX23" fmla="*/ 564 w 758"/>
              <a:gd name="connsiteY23" fmla="*/ 632 h 759"/>
              <a:gd name="connsiteX24" fmla="*/ 585 w 758"/>
              <a:gd name="connsiteY24" fmla="*/ 648 h 759"/>
              <a:gd name="connsiteX25" fmla="*/ 611 w 758"/>
              <a:gd name="connsiteY25" fmla="*/ 659 h 759"/>
              <a:gd name="connsiteX26" fmla="*/ 622 w 758"/>
              <a:gd name="connsiteY26" fmla="*/ 664 h 759"/>
              <a:gd name="connsiteX27" fmla="*/ 632 w 758"/>
              <a:gd name="connsiteY27" fmla="*/ 669 h 759"/>
              <a:gd name="connsiteX28" fmla="*/ 643 w 758"/>
              <a:gd name="connsiteY28" fmla="*/ 669 h 759"/>
              <a:gd name="connsiteX29" fmla="*/ 653 w 758"/>
              <a:gd name="connsiteY29" fmla="*/ 674 h 759"/>
              <a:gd name="connsiteX30" fmla="*/ 658 w 758"/>
              <a:gd name="connsiteY30" fmla="*/ 674 h 759"/>
              <a:gd name="connsiteX31" fmla="*/ 664 w 758"/>
              <a:gd name="connsiteY31" fmla="*/ 674 h 759"/>
              <a:gd name="connsiteX32" fmla="*/ 674 w 758"/>
              <a:gd name="connsiteY32" fmla="*/ 674 h 759"/>
              <a:gd name="connsiteX33" fmla="*/ 679 w 758"/>
              <a:gd name="connsiteY33" fmla="*/ 669 h 759"/>
              <a:gd name="connsiteX34" fmla="*/ 679 w 758"/>
              <a:gd name="connsiteY34" fmla="*/ 664 h 759"/>
              <a:gd name="connsiteX35" fmla="*/ 685 w 758"/>
              <a:gd name="connsiteY35" fmla="*/ 659 h 759"/>
              <a:gd name="connsiteX36" fmla="*/ 690 w 758"/>
              <a:gd name="connsiteY36" fmla="*/ 653 h 759"/>
              <a:gd name="connsiteX37" fmla="*/ 690 w 758"/>
              <a:gd name="connsiteY37" fmla="*/ 643 h 759"/>
              <a:gd name="connsiteX38" fmla="*/ 695 w 758"/>
              <a:gd name="connsiteY38" fmla="*/ 627 h 759"/>
              <a:gd name="connsiteX39" fmla="*/ 701 w 758"/>
              <a:gd name="connsiteY39" fmla="*/ 611 h 759"/>
              <a:gd name="connsiteX40" fmla="*/ 706 w 758"/>
              <a:gd name="connsiteY40" fmla="*/ 595 h 759"/>
              <a:gd name="connsiteX41" fmla="*/ 706 w 758"/>
              <a:gd name="connsiteY41" fmla="*/ 580 h 759"/>
              <a:gd name="connsiteX42" fmla="*/ 711 w 758"/>
              <a:gd name="connsiteY42" fmla="*/ 564 h 759"/>
              <a:gd name="connsiteX43" fmla="*/ 716 w 758"/>
              <a:gd name="connsiteY43" fmla="*/ 553 h 759"/>
              <a:gd name="connsiteX44" fmla="*/ 722 w 758"/>
              <a:gd name="connsiteY44" fmla="*/ 543 h 759"/>
              <a:gd name="connsiteX45" fmla="*/ 722 w 758"/>
              <a:gd name="connsiteY45" fmla="*/ 538 h 759"/>
              <a:gd name="connsiteX46" fmla="*/ 727 w 758"/>
              <a:gd name="connsiteY46" fmla="*/ 527 h 759"/>
              <a:gd name="connsiteX47" fmla="*/ 727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32 h 759"/>
              <a:gd name="connsiteX51" fmla="*/ 732 w 758"/>
              <a:gd name="connsiteY51" fmla="*/ 538 h 759"/>
              <a:gd name="connsiteX52" fmla="*/ 737 w 758"/>
              <a:gd name="connsiteY52" fmla="*/ 543 h 759"/>
              <a:gd name="connsiteX53" fmla="*/ 737 w 758"/>
              <a:gd name="connsiteY53" fmla="*/ 559 h 759"/>
              <a:gd name="connsiteX54" fmla="*/ 737 w 758"/>
              <a:gd name="connsiteY54" fmla="*/ 569 h 759"/>
              <a:gd name="connsiteX55" fmla="*/ 737 w 758"/>
              <a:gd name="connsiteY55" fmla="*/ 585 h 759"/>
              <a:gd name="connsiteX56" fmla="*/ 737 w 758"/>
              <a:gd name="connsiteY56" fmla="*/ 601 h 759"/>
              <a:gd name="connsiteX57" fmla="*/ 737 w 758"/>
              <a:gd name="connsiteY57" fmla="*/ 622 h 759"/>
              <a:gd name="connsiteX58" fmla="*/ 737 w 758"/>
              <a:gd name="connsiteY58" fmla="*/ 638 h 759"/>
              <a:gd name="connsiteX59" fmla="*/ 737 w 758"/>
              <a:gd name="connsiteY59" fmla="*/ 653 h 759"/>
              <a:gd name="connsiteX60" fmla="*/ 743 w 758"/>
              <a:gd name="connsiteY60" fmla="*/ 669 h 759"/>
              <a:gd name="connsiteX61" fmla="*/ 743 w 758"/>
              <a:gd name="connsiteY61" fmla="*/ 685 h 759"/>
              <a:gd name="connsiteX62" fmla="*/ 748 w 758"/>
              <a:gd name="connsiteY62" fmla="*/ 696 h 759"/>
              <a:gd name="connsiteX63" fmla="*/ 748 w 758"/>
              <a:gd name="connsiteY63" fmla="*/ 706 h 759"/>
              <a:gd name="connsiteX64" fmla="*/ 753 w 758"/>
              <a:gd name="connsiteY64" fmla="*/ 717 h 759"/>
              <a:gd name="connsiteX65" fmla="*/ 753 w 758"/>
              <a:gd name="connsiteY65" fmla="*/ 722 h 759"/>
              <a:gd name="connsiteX66" fmla="*/ 758 w 758"/>
              <a:gd name="connsiteY66" fmla="*/ 732 h 759"/>
              <a:gd name="connsiteX67" fmla="*/ 758 w 758"/>
              <a:gd name="connsiteY67" fmla="*/ 738 h 759"/>
              <a:gd name="connsiteX68" fmla="*/ 758 w 758"/>
              <a:gd name="connsiteY68" fmla="*/ 743 h 759"/>
              <a:gd name="connsiteX69" fmla="*/ 758 w 758"/>
              <a:gd name="connsiteY69" fmla="*/ 748 h 759"/>
              <a:gd name="connsiteX70" fmla="*/ 753 w 758"/>
              <a:gd name="connsiteY70" fmla="*/ 753 h 759"/>
              <a:gd name="connsiteX71" fmla="*/ 748 w 758"/>
              <a:gd name="connsiteY71" fmla="*/ 759 h 759"/>
              <a:gd name="connsiteX72" fmla="*/ 737 w 758"/>
              <a:gd name="connsiteY72" fmla="*/ 759 h 759"/>
              <a:gd name="connsiteX73" fmla="*/ 727 w 758"/>
              <a:gd name="connsiteY73" fmla="*/ 759 h 759"/>
              <a:gd name="connsiteX74" fmla="*/ 711 w 758"/>
              <a:gd name="connsiteY74" fmla="*/ 759 h 759"/>
              <a:gd name="connsiteX75" fmla="*/ 695 w 758"/>
              <a:gd name="connsiteY75" fmla="*/ 753 h 759"/>
              <a:gd name="connsiteX76" fmla="*/ 674 w 758"/>
              <a:gd name="connsiteY76" fmla="*/ 753 h 759"/>
              <a:gd name="connsiteX77" fmla="*/ 653 w 758"/>
              <a:gd name="connsiteY77" fmla="*/ 748 h 759"/>
              <a:gd name="connsiteX78" fmla="*/ 632 w 758"/>
              <a:gd name="connsiteY78" fmla="*/ 743 h 759"/>
              <a:gd name="connsiteX79" fmla="*/ 622 w 758"/>
              <a:gd name="connsiteY79" fmla="*/ 738 h 759"/>
              <a:gd name="connsiteX80" fmla="*/ 611 w 758"/>
              <a:gd name="connsiteY80" fmla="*/ 732 h 759"/>
              <a:gd name="connsiteX81" fmla="*/ 595 w 758"/>
              <a:gd name="connsiteY81" fmla="*/ 727 h 759"/>
              <a:gd name="connsiteX82" fmla="*/ 585 w 758"/>
              <a:gd name="connsiteY82" fmla="*/ 722 h 759"/>
              <a:gd name="connsiteX83" fmla="*/ 569 w 758"/>
              <a:gd name="connsiteY83" fmla="*/ 717 h 759"/>
              <a:gd name="connsiteX84" fmla="*/ 553 w 758"/>
              <a:gd name="connsiteY84" fmla="*/ 706 h 759"/>
              <a:gd name="connsiteX85" fmla="*/ 543 w 758"/>
              <a:gd name="connsiteY85" fmla="*/ 696 h 759"/>
              <a:gd name="connsiteX86" fmla="*/ 527 w 758"/>
              <a:gd name="connsiteY86" fmla="*/ 685 h 759"/>
              <a:gd name="connsiteX87" fmla="*/ 495 w 758"/>
              <a:gd name="connsiteY87" fmla="*/ 659 h 759"/>
              <a:gd name="connsiteX88" fmla="*/ 469 w 758"/>
              <a:gd name="connsiteY88" fmla="*/ 632 h 759"/>
              <a:gd name="connsiteX89" fmla="*/ 458 w 758"/>
              <a:gd name="connsiteY89" fmla="*/ 622 h 759"/>
              <a:gd name="connsiteX90" fmla="*/ 448 w 758"/>
              <a:gd name="connsiteY90" fmla="*/ 606 h 759"/>
              <a:gd name="connsiteX91" fmla="*/ 437 w 758"/>
              <a:gd name="connsiteY91" fmla="*/ 590 h 759"/>
              <a:gd name="connsiteX92" fmla="*/ 427 w 758"/>
              <a:gd name="connsiteY92" fmla="*/ 574 h 759"/>
              <a:gd name="connsiteX93" fmla="*/ 421 w 758"/>
              <a:gd name="connsiteY93" fmla="*/ 559 h 759"/>
              <a:gd name="connsiteX94" fmla="*/ 411 w 758"/>
              <a:gd name="connsiteY94" fmla="*/ 543 h 759"/>
              <a:gd name="connsiteX95" fmla="*/ 406 w 758"/>
              <a:gd name="connsiteY95" fmla="*/ 527 h 759"/>
              <a:gd name="connsiteX96" fmla="*/ 395 w 758"/>
              <a:gd name="connsiteY96" fmla="*/ 511 h 759"/>
              <a:gd name="connsiteX97" fmla="*/ 390 w 758"/>
              <a:gd name="connsiteY97" fmla="*/ 501 h 759"/>
              <a:gd name="connsiteX98" fmla="*/ 390 w 758"/>
              <a:gd name="connsiteY98" fmla="*/ 485 h 759"/>
              <a:gd name="connsiteX99" fmla="*/ 390 w 758"/>
              <a:gd name="connsiteY99" fmla="*/ 100 h 759"/>
              <a:gd name="connsiteX100" fmla="*/ 390 w 758"/>
              <a:gd name="connsiteY100" fmla="*/ 90 h 759"/>
              <a:gd name="connsiteX101" fmla="*/ 390 w 758"/>
              <a:gd name="connsiteY101" fmla="*/ 85 h 759"/>
              <a:gd name="connsiteX102" fmla="*/ 390 w 758"/>
              <a:gd name="connsiteY102" fmla="*/ 79 h 759"/>
              <a:gd name="connsiteX103" fmla="*/ 385 w 758"/>
              <a:gd name="connsiteY103" fmla="*/ 74 h 759"/>
              <a:gd name="connsiteX104" fmla="*/ 385 w 758"/>
              <a:gd name="connsiteY104" fmla="*/ 74 h 759"/>
              <a:gd name="connsiteX105" fmla="*/ 379 w 758"/>
              <a:gd name="connsiteY105" fmla="*/ 74 h 759"/>
              <a:gd name="connsiteX106" fmla="*/ 374 w 758"/>
              <a:gd name="connsiteY106" fmla="*/ 74 h 759"/>
              <a:gd name="connsiteX107" fmla="*/ 363 w 758"/>
              <a:gd name="connsiteY107" fmla="*/ 79 h 759"/>
              <a:gd name="connsiteX108" fmla="*/ 353 w 758"/>
              <a:gd name="connsiteY108" fmla="*/ 79 h 759"/>
              <a:gd name="connsiteX109" fmla="*/ 337 w 758"/>
              <a:gd name="connsiteY109" fmla="*/ 85 h 759"/>
              <a:gd name="connsiteX110" fmla="*/ 321 w 758"/>
              <a:gd name="connsiteY110" fmla="*/ 90 h 759"/>
              <a:gd name="connsiteX111" fmla="*/ 305 w 758"/>
              <a:gd name="connsiteY111" fmla="*/ 95 h 759"/>
              <a:gd name="connsiteX112" fmla="*/ 269 w 758"/>
              <a:gd name="connsiteY112" fmla="*/ 106 h 759"/>
              <a:gd name="connsiteX113" fmla="*/ 232 w 758"/>
              <a:gd name="connsiteY113" fmla="*/ 116 h 759"/>
              <a:gd name="connsiteX114" fmla="*/ 195 w 758"/>
              <a:gd name="connsiteY114" fmla="*/ 127 h 759"/>
              <a:gd name="connsiteX115" fmla="*/ 158 w 758"/>
              <a:gd name="connsiteY115" fmla="*/ 137 h 759"/>
              <a:gd name="connsiteX116" fmla="*/ 137 w 758"/>
              <a:gd name="connsiteY116" fmla="*/ 142 h 759"/>
              <a:gd name="connsiteX117" fmla="*/ 121 w 758"/>
              <a:gd name="connsiteY117" fmla="*/ 142 h 759"/>
              <a:gd name="connsiteX118" fmla="*/ 105 w 758"/>
              <a:gd name="connsiteY118" fmla="*/ 148 h 759"/>
              <a:gd name="connsiteX119" fmla="*/ 95 w 758"/>
              <a:gd name="connsiteY119" fmla="*/ 148 h 759"/>
              <a:gd name="connsiteX120" fmla="*/ 84 w 758"/>
              <a:gd name="connsiteY120" fmla="*/ 153 h 759"/>
              <a:gd name="connsiteX121" fmla="*/ 74 w 758"/>
              <a:gd name="connsiteY121" fmla="*/ 153 h 759"/>
              <a:gd name="connsiteX122" fmla="*/ 68 w 758"/>
              <a:gd name="connsiteY122" fmla="*/ 153 h 759"/>
              <a:gd name="connsiteX123" fmla="*/ 63 w 758"/>
              <a:gd name="connsiteY123" fmla="*/ 153 h 759"/>
              <a:gd name="connsiteX124" fmla="*/ 53 w 758"/>
              <a:gd name="connsiteY124" fmla="*/ 153 h 759"/>
              <a:gd name="connsiteX125" fmla="*/ 42 w 758"/>
              <a:gd name="connsiteY125" fmla="*/ 148 h 759"/>
              <a:gd name="connsiteX126" fmla="*/ 32 w 758"/>
              <a:gd name="connsiteY126" fmla="*/ 142 h 759"/>
              <a:gd name="connsiteX127" fmla="*/ 26 w 758"/>
              <a:gd name="connsiteY127" fmla="*/ 137 h 759"/>
              <a:gd name="connsiteX128" fmla="*/ 16 w 758"/>
              <a:gd name="connsiteY128" fmla="*/ 127 h 759"/>
              <a:gd name="connsiteX129" fmla="*/ 11 w 758"/>
              <a:gd name="connsiteY129" fmla="*/ 121 h 759"/>
              <a:gd name="connsiteX130" fmla="*/ 5 w 758"/>
              <a:gd name="connsiteY130" fmla="*/ 116 h 759"/>
              <a:gd name="connsiteX131" fmla="*/ 0 w 758"/>
              <a:gd name="connsiteY131" fmla="*/ 116 h 759"/>
              <a:gd name="connsiteX132" fmla="*/ 5 w 758"/>
              <a:gd name="connsiteY132" fmla="*/ 111 h 759"/>
              <a:gd name="connsiteX133" fmla="*/ 5 w 758"/>
              <a:gd name="connsiteY133" fmla="*/ 111 h 759"/>
              <a:gd name="connsiteX134" fmla="*/ 11 w 758"/>
              <a:gd name="connsiteY134" fmla="*/ 111 h 759"/>
              <a:gd name="connsiteX135" fmla="*/ 16 w 758"/>
              <a:gd name="connsiteY135" fmla="*/ 106 h 759"/>
              <a:gd name="connsiteX136" fmla="*/ 21 w 758"/>
              <a:gd name="connsiteY136" fmla="*/ 106 h 759"/>
              <a:gd name="connsiteX137" fmla="*/ 32 w 758"/>
              <a:gd name="connsiteY137" fmla="*/ 106 h 759"/>
              <a:gd name="connsiteX138" fmla="*/ 42 w 758"/>
              <a:gd name="connsiteY138" fmla="*/ 106 h 759"/>
              <a:gd name="connsiteX139" fmla="*/ 53 w 758"/>
              <a:gd name="connsiteY139" fmla="*/ 100 h 759"/>
              <a:gd name="connsiteX140" fmla="*/ 79 w 758"/>
              <a:gd name="connsiteY140" fmla="*/ 100 h 759"/>
              <a:gd name="connsiteX141" fmla="*/ 111 w 758"/>
              <a:gd name="connsiteY141" fmla="*/ 95 h 759"/>
              <a:gd name="connsiteX142" fmla="*/ 126 w 758"/>
              <a:gd name="connsiteY142" fmla="*/ 95 h 759"/>
              <a:gd name="connsiteX143" fmla="*/ 142 w 758"/>
              <a:gd name="connsiteY143" fmla="*/ 90 h 759"/>
              <a:gd name="connsiteX144" fmla="*/ 163 w 758"/>
              <a:gd name="connsiteY144" fmla="*/ 85 h 759"/>
              <a:gd name="connsiteX145" fmla="*/ 184 w 758"/>
              <a:gd name="connsiteY145" fmla="*/ 85 h 759"/>
              <a:gd name="connsiteX146" fmla="*/ 221 w 758"/>
              <a:gd name="connsiteY146" fmla="*/ 74 h 759"/>
              <a:gd name="connsiteX147" fmla="*/ 258 w 758"/>
              <a:gd name="connsiteY147" fmla="*/ 69 h 759"/>
              <a:gd name="connsiteX148" fmla="*/ 290 w 758"/>
              <a:gd name="connsiteY148" fmla="*/ 58 h 759"/>
              <a:gd name="connsiteX149" fmla="*/ 321 w 758"/>
              <a:gd name="connsiteY149" fmla="*/ 48 h 759"/>
              <a:gd name="connsiteX150" fmla="*/ 337 w 758"/>
              <a:gd name="connsiteY150" fmla="*/ 42 h 759"/>
              <a:gd name="connsiteX151" fmla="*/ 353 w 758"/>
              <a:gd name="connsiteY151" fmla="*/ 37 h 759"/>
              <a:gd name="connsiteX152" fmla="*/ 363 w 758"/>
              <a:gd name="connsiteY152" fmla="*/ 37 h 759"/>
              <a:gd name="connsiteX153" fmla="*/ 374 w 758"/>
              <a:gd name="connsiteY153" fmla="*/ 32 h 759"/>
              <a:gd name="connsiteX154" fmla="*/ 379 w 758"/>
              <a:gd name="connsiteY154" fmla="*/ 27 h 759"/>
              <a:gd name="connsiteX155" fmla="*/ 385 w 758"/>
              <a:gd name="connsiteY155" fmla="*/ 21 h 759"/>
              <a:gd name="connsiteX156" fmla="*/ 390 w 758"/>
              <a:gd name="connsiteY156" fmla="*/ 16 h 759"/>
              <a:gd name="connsiteX157" fmla="*/ 395 w 758"/>
              <a:gd name="connsiteY157" fmla="*/ 11 h 759"/>
              <a:gd name="connsiteX158" fmla="*/ 400 w 758"/>
              <a:gd name="connsiteY158" fmla="*/ 6 h 759"/>
              <a:gd name="connsiteX159" fmla="*/ 406 w 758"/>
              <a:gd name="connsiteY159" fmla="*/ 0 h 759"/>
              <a:gd name="connsiteX160" fmla="*/ 411 w 758"/>
              <a:gd name="connsiteY160" fmla="*/ 0 h 759"/>
              <a:gd name="connsiteX161" fmla="*/ 416 w 758"/>
              <a:gd name="connsiteY161" fmla="*/ 0 h 759"/>
              <a:gd name="connsiteX162" fmla="*/ 416 w 758"/>
              <a:gd name="connsiteY16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69 w 758"/>
              <a:gd name="connsiteY17" fmla="*/ 543 h 759"/>
              <a:gd name="connsiteX18" fmla="*/ 485 w 758"/>
              <a:gd name="connsiteY18" fmla="*/ 564 h 759"/>
              <a:gd name="connsiteX19" fmla="*/ 500 w 758"/>
              <a:gd name="connsiteY19" fmla="*/ 585 h 759"/>
              <a:gd name="connsiteX20" fmla="*/ 511 w 758"/>
              <a:gd name="connsiteY20" fmla="*/ 595 h 759"/>
              <a:gd name="connsiteX21" fmla="*/ 521 w 758"/>
              <a:gd name="connsiteY21" fmla="*/ 601 h 759"/>
              <a:gd name="connsiteX22" fmla="*/ 543 w 758"/>
              <a:gd name="connsiteY22" fmla="*/ 622 h 759"/>
              <a:gd name="connsiteX23" fmla="*/ 564 w 758"/>
              <a:gd name="connsiteY23" fmla="*/ 632 h 759"/>
              <a:gd name="connsiteX24" fmla="*/ 585 w 758"/>
              <a:gd name="connsiteY24" fmla="*/ 648 h 759"/>
              <a:gd name="connsiteX25" fmla="*/ 611 w 758"/>
              <a:gd name="connsiteY25" fmla="*/ 659 h 759"/>
              <a:gd name="connsiteX26" fmla="*/ 622 w 758"/>
              <a:gd name="connsiteY26" fmla="*/ 664 h 759"/>
              <a:gd name="connsiteX27" fmla="*/ 632 w 758"/>
              <a:gd name="connsiteY27" fmla="*/ 669 h 759"/>
              <a:gd name="connsiteX28" fmla="*/ 643 w 758"/>
              <a:gd name="connsiteY28" fmla="*/ 669 h 759"/>
              <a:gd name="connsiteX29" fmla="*/ 653 w 758"/>
              <a:gd name="connsiteY29" fmla="*/ 674 h 759"/>
              <a:gd name="connsiteX30" fmla="*/ 658 w 758"/>
              <a:gd name="connsiteY30" fmla="*/ 674 h 759"/>
              <a:gd name="connsiteX31" fmla="*/ 664 w 758"/>
              <a:gd name="connsiteY31" fmla="*/ 674 h 759"/>
              <a:gd name="connsiteX32" fmla="*/ 674 w 758"/>
              <a:gd name="connsiteY32" fmla="*/ 674 h 759"/>
              <a:gd name="connsiteX33" fmla="*/ 679 w 758"/>
              <a:gd name="connsiteY33" fmla="*/ 669 h 759"/>
              <a:gd name="connsiteX34" fmla="*/ 679 w 758"/>
              <a:gd name="connsiteY34" fmla="*/ 664 h 759"/>
              <a:gd name="connsiteX35" fmla="*/ 685 w 758"/>
              <a:gd name="connsiteY35" fmla="*/ 659 h 759"/>
              <a:gd name="connsiteX36" fmla="*/ 690 w 758"/>
              <a:gd name="connsiteY36" fmla="*/ 653 h 759"/>
              <a:gd name="connsiteX37" fmla="*/ 690 w 758"/>
              <a:gd name="connsiteY37" fmla="*/ 643 h 759"/>
              <a:gd name="connsiteX38" fmla="*/ 695 w 758"/>
              <a:gd name="connsiteY38" fmla="*/ 627 h 759"/>
              <a:gd name="connsiteX39" fmla="*/ 701 w 758"/>
              <a:gd name="connsiteY39" fmla="*/ 611 h 759"/>
              <a:gd name="connsiteX40" fmla="*/ 706 w 758"/>
              <a:gd name="connsiteY40" fmla="*/ 595 h 759"/>
              <a:gd name="connsiteX41" fmla="*/ 706 w 758"/>
              <a:gd name="connsiteY41" fmla="*/ 580 h 759"/>
              <a:gd name="connsiteX42" fmla="*/ 711 w 758"/>
              <a:gd name="connsiteY42" fmla="*/ 564 h 759"/>
              <a:gd name="connsiteX43" fmla="*/ 716 w 758"/>
              <a:gd name="connsiteY43" fmla="*/ 553 h 759"/>
              <a:gd name="connsiteX44" fmla="*/ 722 w 758"/>
              <a:gd name="connsiteY44" fmla="*/ 543 h 759"/>
              <a:gd name="connsiteX45" fmla="*/ 722 w 758"/>
              <a:gd name="connsiteY45" fmla="*/ 538 h 759"/>
              <a:gd name="connsiteX46" fmla="*/ 727 w 758"/>
              <a:gd name="connsiteY46" fmla="*/ 527 h 759"/>
              <a:gd name="connsiteX47" fmla="*/ 727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32 h 759"/>
              <a:gd name="connsiteX51" fmla="*/ 732 w 758"/>
              <a:gd name="connsiteY51" fmla="*/ 538 h 759"/>
              <a:gd name="connsiteX52" fmla="*/ 737 w 758"/>
              <a:gd name="connsiteY52" fmla="*/ 543 h 759"/>
              <a:gd name="connsiteX53" fmla="*/ 737 w 758"/>
              <a:gd name="connsiteY53" fmla="*/ 559 h 759"/>
              <a:gd name="connsiteX54" fmla="*/ 737 w 758"/>
              <a:gd name="connsiteY54" fmla="*/ 569 h 759"/>
              <a:gd name="connsiteX55" fmla="*/ 737 w 758"/>
              <a:gd name="connsiteY55" fmla="*/ 585 h 759"/>
              <a:gd name="connsiteX56" fmla="*/ 737 w 758"/>
              <a:gd name="connsiteY56" fmla="*/ 601 h 759"/>
              <a:gd name="connsiteX57" fmla="*/ 737 w 758"/>
              <a:gd name="connsiteY57" fmla="*/ 622 h 759"/>
              <a:gd name="connsiteX58" fmla="*/ 737 w 758"/>
              <a:gd name="connsiteY58" fmla="*/ 638 h 759"/>
              <a:gd name="connsiteX59" fmla="*/ 737 w 758"/>
              <a:gd name="connsiteY59" fmla="*/ 653 h 759"/>
              <a:gd name="connsiteX60" fmla="*/ 743 w 758"/>
              <a:gd name="connsiteY60" fmla="*/ 669 h 759"/>
              <a:gd name="connsiteX61" fmla="*/ 743 w 758"/>
              <a:gd name="connsiteY61" fmla="*/ 685 h 759"/>
              <a:gd name="connsiteX62" fmla="*/ 748 w 758"/>
              <a:gd name="connsiteY62" fmla="*/ 696 h 759"/>
              <a:gd name="connsiteX63" fmla="*/ 748 w 758"/>
              <a:gd name="connsiteY63" fmla="*/ 706 h 759"/>
              <a:gd name="connsiteX64" fmla="*/ 753 w 758"/>
              <a:gd name="connsiteY64" fmla="*/ 717 h 759"/>
              <a:gd name="connsiteX65" fmla="*/ 753 w 758"/>
              <a:gd name="connsiteY65" fmla="*/ 722 h 759"/>
              <a:gd name="connsiteX66" fmla="*/ 758 w 758"/>
              <a:gd name="connsiteY66" fmla="*/ 732 h 759"/>
              <a:gd name="connsiteX67" fmla="*/ 758 w 758"/>
              <a:gd name="connsiteY67" fmla="*/ 738 h 759"/>
              <a:gd name="connsiteX68" fmla="*/ 758 w 758"/>
              <a:gd name="connsiteY68" fmla="*/ 743 h 759"/>
              <a:gd name="connsiteX69" fmla="*/ 758 w 758"/>
              <a:gd name="connsiteY69" fmla="*/ 748 h 759"/>
              <a:gd name="connsiteX70" fmla="*/ 753 w 758"/>
              <a:gd name="connsiteY70" fmla="*/ 753 h 759"/>
              <a:gd name="connsiteX71" fmla="*/ 748 w 758"/>
              <a:gd name="connsiteY71" fmla="*/ 759 h 759"/>
              <a:gd name="connsiteX72" fmla="*/ 737 w 758"/>
              <a:gd name="connsiteY72" fmla="*/ 759 h 759"/>
              <a:gd name="connsiteX73" fmla="*/ 727 w 758"/>
              <a:gd name="connsiteY73" fmla="*/ 759 h 759"/>
              <a:gd name="connsiteX74" fmla="*/ 711 w 758"/>
              <a:gd name="connsiteY74" fmla="*/ 759 h 759"/>
              <a:gd name="connsiteX75" fmla="*/ 695 w 758"/>
              <a:gd name="connsiteY75" fmla="*/ 753 h 759"/>
              <a:gd name="connsiteX76" fmla="*/ 674 w 758"/>
              <a:gd name="connsiteY76" fmla="*/ 753 h 759"/>
              <a:gd name="connsiteX77" fmla="*/ 653 w 758"/>
              <a:gd name="connsiteY77" fmla="*/ 748 h 759"/>
              <a:gd name="connsiteX78" fmla="*/ 632 w 758"/>
              <a:gd name="connsiteY78" fmla="*/ 743 h 759"/>
              <a:gd name="connsiteX79" fmla="*/ 622 w 758"/>
              <a:gd name="connsiteY79" fmla="*/ 738 h 759"/>
              <a:gd name="connsiteX80" fmla="*/ 611 w 758"/>
              <a:gd name="connsiteY80" fmla="*/ 732 h 759"/>
              <a:gd name="connsiteX81" fmla="*/ 595 w 758"/>
              <a:gd name="connsiteY81" fmla="*/ 727 h 759"/>
              <a:gd name="connsiteX82" fmla="*/ 585 w 758"/>
              <a:gd name="connsiteY82" fmla="*/ 722 h 759"/>
              <a:gd name="connsiteX83" fmla="*/ 569 w 758"/>
              <a:gd name="connsiteY83" fmla="*/ 717 h 759"/>
              <a:gd name="connsiteX84" fmla="*/ 553 w 758"/>
              <a:gd name="connsiteY84" fmla="*/ 706 h 759"/>
              <a:gd name="connsiteX85" fmla="*/ 543 w 758"/>
              <a:gd name="connsiteY85" fmla="*/ 696 h 759"/>
              <a:gd name="connsiteX86" fmla="*/ 527 w 758"/>
              <a:gd name="connsiteY86" fmla="*/ 685 h 759"/>
              <a:gd name="connsiteX87" fmla="*/ 495 w 758"/>
              <a:gd name="connsiteY87" fmla="*/ 659 h 759"/>
              <a:gd name="connsiteX88" fmla="*/ 469 w 758"/>
              <a:gd name="connsiteY88" fmla="*/ 632 h 759"/>
              <a:gd name="connsiteX89" fmla="*/ 458 w 758"/>
              <a:gd name="connsiteY89" fmla="*/ 622 h 759"/>
              <a:gd name="connsiteX90" fmla="*/ 448 w 758"/>
              <a:gd name="connsiteY90" fmla="*/ 606 h 759"/>
              <a:gd name="connsiteX91" fmla="*/ 437 w 758"/>
              <a:gd name="connsiteY91" fmla="*/ 590 h 759"/>
              <a:gd name="connsiteX92" fmla="*/ 427 w 758"/>
              <a:gd name="connsiteY92" fmla="*/ 574 h 759"/>
              <a:gd name="connsiteX93" fmla="*/ 421 w 758"/>
              <a:gd name="connsiteY93" fmla="*/ 559 h 759"/>
              <a:gd name="connsiteX94" fmla="*/ 411 w 758"/>
              <a:gd name="connsiteY94" fmla="*/ 543 h 759"/>
              <a:gd name="connsiteX95" fmla="*/ 406 w 758"/>
              <a:gd name="connsiteY95" fmla="*/ 527 h 759"/>
              <a:gd name="connsiteX96" fmla="*/ 395 w 758"/>
              <a:gd name="connsiteY96" fmla="*/ 511 h 759"/>
              <a:gd name="connsiteX97" fmla="*/ 390 w 758"/>
              <a:gd name="connsiteY97" fmla="*/ 501 h 759"/>
              <a:gd name="connsiteX98" fmla="*/ 390 w 758"/>
              <a:gd name="connsiteY98" fmla="*/ 100 h 759"/>
              <a:gd name="connsiteX99" fmla="*/ 390 w 758"/>
              <a:gd name="connsiteY99" fmla="*/ 90 h 759"/>
              <a:gd name="connsiteX100" fmla="*/ 390 w 758"/>
              <a:gd name="connsiteY100" fmla="*/ 85 h 759"/>
              <a:gd name="connsiteX101" fmla="*/ 390 w 758"/>
              <a:gd name="connsiteY101" fmla="*/ 79 h 759"/>
              <a:gd name="connsiteX102" fmla="*/ 385 w 758"/>
              <a:gd name="connsiteY102" fmla="*/ 74 h 759"/>
              <a:gd name="connsiteX103" fmla="*/ 385 w 758"/>
              <a:gd name="connsiteY103" fmla="*/ 74 h 759"/>
              <a:gd name="connsiteX104" fmla="*/ 379 w 758"/>
              <a:gd name="connsiteY104" fmla="*/ 74 h 759"/>
              <a:gd name="connsiteX105" fmla="*/ 374 w 758"/>
              <a:gd name="connsiteY105" fmla="*/ 74 h 759"/>
              <a:gd name="connsiteX106" fmla="*/ 363 w 758"/>
              <a:gd name="connsiteY106" fmla="*/ 79 h 759"/>
              <a:gd name="connsiteX107" fmla="*/ 353 w 758"/>
              <a:gd name="connsiteY107" fmla="*/ 79 h 759"/>
              <a:gd name="connsiteX108" fmla="*/ 337 w 758"/>
              <a:gd name="connsiteY108" fmla="*/ 85 h 759"/>
              <a:gd name="connsiteX109" fmla="*/ 321 w 758"/>
              <a:gd name="connsiteY109" fmla="*/ 90 h 759"/>
              <a:gd name="connsiteX110" fmla="*/ 305 w 758"/>
              <a:gd name="connsiteY110" fmla="*/ 95 h 759"/>
              <a:gd name="connsiteX111" fmla="*/ 269 w 758"/>
              <a:gd name="connsiteY111" fmla="*/ 106 h 759"/>
              <a:gd name="connsiteX112" fmla="*/ 232 w 758"/>
              <a:gd name="connsiteY112" fmla="*/ 116 h 759"/>
              <a:gd name="connsiteX113" fmla="*/ 195 w 758"/>
              <a:gd name="connsiteY113" fmla="*/ 127 h 759"/>
              <a:gd name="connsiteX114" fmla="*/ 158 w 758"/>
              <a:gd name="connsiteY114" fmla="*/ 137 h 759"/>
              <a:gd name="connsiteX115" fmla="*/ 137 w 758"/>
              <a:gd name="connsiteY115" fmla="*/ 142 h 759"/>
              <a:gd name="connsiteX116" fmla="*/ 121 w 758"/>
              <a:gd name="connsiteY116" fmla="*/ 142 h 759"/>
              <a:gd name="connsiteX117" fmla="*/ 105 w 758"/>
              <a:gd name="connsiteY117" fmla="*/ 148 h 759"/>
              <a:gd name="connsiteX118" fmla="*/ 95 w 758"/>
              <a:gd name="connsiteY118" fmla="*/ 148 h 759"/>
              <a:gd name="connsiteX119" fmla="*/ 84 w 758"/>
              <a:gd name="connsiteY119" fmla="*/ 153 h 759"/>
              <a:gd name="connsiteX120" fmla="*/ 74 w 758"/>
              <a:gd name="connsiteY120" fmla="*/ 153 h 759"/>
              <a:gd name="connsiteX121" fmla="*/ 68 w 758"/>
              <a:gd name="connsiteY121" fmla="*/ 153 h 759"/>
              <a:gd name="connsiteX122" fmla="*/ 63 w 758"/>
              <a:gd name="connsiteY122" fmla="*/ 153 h 759"/>
              <a:gd name="connsiteX123" fmla="*/ 53 w 758"/>
              <a:gd name="connsiteY123" fmla="*/ 153 h 759"/>
              <a:gd name="connsiteX124" fmla="*/ 42 w 758"/>
              <a:gd name="connsiteY124" fmla="*/ 148 h 759"/>
              <a:gd name="connsiteX125" fmla="*/ 32 w 758"/>
              <a:gd name="connsiteY125" fmla="*/ 142 h 759"/>
              <a:gd name="connsiteX126" fmla="*/ 26 w 758"/>
              <a:gd name="connsiteY126" fmla="*/ 137 h 759"/>
              <a:gd name="connsiteX127" fmla="*/ 16 w 758"/>
              <a:gd name="connsiteY127" fmla="*/ 127 h 759"/>
              <a:gd name="connsiteX128" fmla="*/ 11 w 758"/>
              <a:gd name="connsiteY128" fmla="*/ 121 h 759"/>
              <a:gd name="connsiteX129" fmla="*/ 5 w 758"/>
              <a:gd name="connsiteY129" fmla="*/ 116 h 759"/>
              <a:gd name="connsiteX130" fmla="*/ 0 w 758"/>
              <a:gd name="connsiteY130" fmla="*/ 116 h 759"/>
              <a:gd name="connsiteX131" fmla="*/ 5 w 758"/>
              <a:gd name="connsiteY131" fmla="*/ 111 h 759"/>
              <a:gd name="connsiteX132" fmla="*/ 5 w 758"/>
              <a:gd name="connsiteY132" fmla="*/ 111 h 759"/>
              <a:gd name="connsiteX133" fmla="*/ 11 w 758"/>
              <a:gd name="connsiteY133" fmla="*/ 111 h 759"/>
              <a:gd name="connsiteX134" fmla="*/ 16 w 758"/>
              <a:gd name="connsiteY134" fmla="*/ 106 h 759"/>
              <a:gd name="connsiteX135" fmla="*/ 21 w 758"/>
              <a:gd name="connsiteY135" fmla="*/ 106 h 759"/>
              <a:gd name="connsiteX136" fmla="*/ 32 w 758"/>
              <a:gd name="connsiteY136" fmla="*/ 106 h 759"/>
              <a:gd name="connsiteX137" fmla="*/ 42 w 758"/>
              <a:gd name="connsiteY137" fmla="*/ 106 h 759"/>
              <a:gd name="connsiteX138" fmla="*/ 53 w 758"/>
              <a:gd name="connsiteY138" fmla="*/ 100 h 759"/>
              <a:gd name="connsiteX139" fmla="*/ 79 w 758"/>
              <a:gd name="connsiteY139" fmla="*/ 100 h 759"/>
              <a:gd name="connsiteX140" fmla="*/ 111 w 758"/>
              <a:gd name="connsiteY140" fmla="*/ 95 h 759"/>
              <a:gd name="connsiteX141" fmla="*/ 126 w 758"/>
              <a:gd name="connsiteY141" fmla="*/ 95 h 759"/>
              <a:gd name="connsiteX142" fmla="*/ 142 w 758"/>
              <a:gd name="connsiteY142" fmla="*/ 90 h 759"/>
              <a:gd name="connsiteX143" fmla="*/ 163 w 758"/>
              <a:gd name="connsiteY143" fmla="*/ 85 h 759"/>
              <a:gd name="connsiteX144" fmla="*/ 184 w 758"/>
              <a:gd name="connsiteY144" fmla="*/ 85 h 759"/>
              <a:gd name="connsiteX145" fmla="*/ 221 w 758"/>
              <a:gd name="connsiteY145" fmla="*/ 74 h 759"/>
              <a:gd name="connsiteX146" fmla="*/ 258 w 758"/>
              <a:gd name="connsiteY146" fmla="*/ 69 h 759"/>
              <a:gd name="connsiteX147" fmla="*/ 290 w 758"/>
              <a:gd name="connsiteY147" fmla="*/ 58 h 759"/>
              <a:gd name="connsiteX148" fmla="*/ 321 w 758"/>
              <a:gd name="connsiteY148" fmla="*/ 48 h 759"/>
              <a:gd name="connsiteX149" fmla="*/ 337 w 758"/>
              <a:gd name="connsiteY149" fmla="*/ 42 h 759"/>
              <a:gd name="connsiteX150" fmla="*/ 353 w 758"/>
              <a:gd name="connsiteY150" fmla="*/ 37 h 759"/>
              <a:gd name="connsiteX151" fmla="*/ 363 w 758"/>
              <a:gd name="connsiteY151" fmla="*/ 37 h 759"/>
              <a:gd name="connsiteX152" fmla="*/ 374 w 758"/>
              <a:gd name="connsiteY152" fmla="*/ 32 h 759"/>
              <a:gd name="connsiteX153" fmla="*/ 379 w 758"/>
              <a:gd name="connsiteY153" fmla="*/ 27 h 759"/>
              <a:gd name="connsiteX154" fmla="*/ 385 w 758"/>
              <a:gd name="connsiteY154" fmla="*/ 21 h 759"/>
              <a:gd name="connsiteX155" fmla="*/ 390 w 758"/>
              <a:gd name="connsiteY155" fmla="*/ 16 h 759"/>
              <a:gd name="connsiteX156" fmla="*/ 395 w 758"/>
              <a:gd name="connsiteY156" fmla="*/ 11 h 759"/>
              <a:gd name="connsiteX157" fmla="*/ 400 w 758"/>
              <a:gd name="connsiteY157" fmla="*/ 6 h 759"/>
              <a:gd name="connsiteX158" fmla="*/ 406 w 758"/>
              <a:gd name="connsiteY158" fmla="*/ 0 h 759"/>
              <a:gd name="connsiteX159" fmla="*/ 411 w 758"/>
              <a:gd name="connsiteY159" fmla="*/ 0 h 759"/>
              <a:gd name="connsiteX160" fmla="*/ 416 w 758"/>
              <a:gd name="connsiteY160" fmla="*/ 0 h 759"/>
              <a:gd name="connsiteX161" fmla="*/ 416 w 758"/>
              <a:gd name="connsiteY16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69 w 758"/>
              <a:gd name="connsiteY17" fmla="*/ 543 h 759"/>
              <a:gd name="connsiteX18" fmla="*/ 485 w 758"/>
              <a:gd name="connsiteY18" fmla="*/ 564 h 759"/>
              <a:gd name="connsiteX19" fmla="*/ 500 w 758"/>
              <a:gd name="connsiteY19" fmla="*/ 585 h 759"/>
              <a:gd name="connsiteX20" fmla="*/ 511 w 758"/>
              <a:gd name="connsiteY20" fmla="*/ 595 h 759"/>
              <a:gd name="connsiteX21" fmla="*/ 521 w 758"/>
              <a:gd name="connsiteY21" fmla="*/ 601 h 759"/>
              <a:gd name="connsiteX22" fmla="*/ 543 w 758"/>
              <a:gd name="connsiteY22" fmla="*/ 622 h 759"/>
              <a:gd name="connsiteX23" fmla="*/ 564 w 758"/>
              <a:gd name="connsiteY23" fmla="*/ 632 h 759"/>
              <a:gd name="connsiteX24" fmla="*/ 585 w 758"/>
              <a:gd name="connsiteY24" fmla="*/ 648 h 759"/>
              <a:gd name="connsiteX25" fmla="*/ 611 w 758"/>
              <a:gd name="connsiteY25" fmla="*/ 659 h 759"/>
              <a:gd name="connsiteX26" fmla="*/ 622 w 758"/>
              <a:gd name="connsiteY26" fmla="*/ 664 h 759"/>
              <a:gd name="connsiteX27" fmla="*/ 632 w 758"/>
              <a:gd name="connsiteY27" fmla="*/ 669 h 759"/>
              <a:gd name="connsiteX28" fmla="*/ 643 w 758"/>
              <a:gd name="connsiteY28" fmla="*/ 669 h 759"/>
              <a:gd name="connsiteX29" fmla="*/ 653 w 758"/>
              <a:gd name="connsiteY29" fmla="*/ 674 h 759"/>
              <a:gd name="connsiteX30" fmla="*/ 658 w 758"/>
              <a:gd name="connsiteY30" fmla="*/ 674 h 759"/>
              <a:gd name="connsiteX31" fmla="*/ 664 w 758"/>
              <a:gd name="connsiteY31" fmla="*/ 674 h 759"/>
              <a:gd name="connsiteX32" fmla="*/ 674 w 758"/>
              <a:gd name="connsiteY32" fmla="*/ 674 h 759"/>
              <a:gd name="connsiteX33" fmla="*/ 679 w 758"/>
              <a:gd name="connsiteY33" fmla="*/ 669 h 759"/>
              <a:gd name="connsiteX34" fmla="*/ 679 w 758"/>
              <a:gd name="connsiteY34" fmla="*/ 664 h 759"/>
              <a:gd name="connsiteX35" fmla="*/ 685 w 758"/>
              <a:gd name="connsiteY35" fmla="*/ 659 h 759"/>
              <a:gd name="connsiteX36" fmla="*/ 690 w 758"/>
              <a:gd name="connsiteY36" fmla="*/ 653 h 759"/>
              <a:gd name="connsiteX37" fmla="*/ 690 w 758"/>
              <a:gd name="connsiteY37" fmla="*/ 643 h 759"/>
              <a:gd name="connsiteX38" fmla="*/ 695 w 758"/>
              <a:gd name="connsiteY38" fmla="*/ 627 h 759"/>
              <a:gd name="connsiteX39" fmla="*/ 701 w 758"/>
              <a:gd name="connsiteY39" fmla="*/ 611 h 759"/>
              <a:gd name="connsiteX40" fmla="*/ 706 w 758"/>
              <a:gd name="connsiteY40" fmla="*/ 595 h 759"/>
              <a:gd name="connsiteX41" fmla="*/ 706 w 758"/>
              <a:gd name="connsiteY41" fmla="*/ 580 h 759"/>
              <a:gd name="connsiteX42" fmla="*/ 711 w 758"/>
              <a:gd name="connsiteY42" fmla="*/ 564 h 759"/>
              <a:gd name="connsiteX43" fmla="*/ 716 w 758"/>
              <a:gd name="connsiteY43" fmla="*/ 553 h 759"/>
              <a:gd name="connsiteX44" fmla="*/ 722 w 758"/>
              <a:gd name="connsiteY44" fmla="*/ 543 h 759"/>
              <a:gd name="connsiteX45" fmla="*/ 722 w 758"/>
              <a:gd name="connsiteY45" fmla="*/ 538 h 759"/>
              <a:gd name="connsiteX46" fmla="*/ 727 w 758"/>
              <a:gd name="connsiteY46" fmla="*/ 527 h 759"/>
              <a:gd name="connsiteX47" fmla="*/ 727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32 h 759"/>
              <a:gd name="connsiteX51" fmla="*/ 732 w 758"/>
              <a:gd name="connsiteY51" fmla="*/ 538 h 759"/>
              <a:gd name="connsiteX52" fmla="*/ 737 w 758"/>
              <a:gd name="connsiteY52" fmla="*/ 543 h 759"/>
              <a:gd name="connsiteX53" fmla="*/ 737 w 758"/>
              <a:gd name="connsiteY53" fmla="*/ 559 h 759"/>
              <a:gd name="connsiteX54" fmla="*/ 737 w 758"/>
              <a:gd name="connsiteY54" fmla="*/ 569 h 759"/>
              <a:gd name="connsiteX55" fmla="*/ 737 w 758"/>
              <a:gd name="connsiteY55" fmla="*/ 585 h 759"/>
              <a:gd name="connsiteX56" fmla="*/ 737 w 758"/>
              <a:gd name="connsiteY56" fmla="*/ 601 h 759"/>
              <a:gd name="connsiteX57" fmla="*/ 737 w 758"/>
              <a:gd name="connsiteY57" fmla="*/ 622 h 759"/>
              <a:gd name="connsiteX58" fmla="*/ 737 w 758"/>
              <a:gd name="connsiteY58" fmla="*/ 638 h 759"/>
              <a:gd name="connsiteX59" fmla="*/ 737 w 758"/>
              <a:gd name="connsiteY59" fmla="*/ 653 h 759"/>
              <a:gd name="connsiteX60" fmla="*/ 743 w 758"/>
              <a:gd name="connsiteY60" fmla="*/ 669 h 759"/>
              <a:gd name="connsiteX61" fmla="*/ 743 w 758"/>
              <a:gd name="connsiteY61" fmla="*/ 685 h 759"/>
              <a:gd name="connsiteX62" fmla="*/ 748 w 758"/>
              <a:gd name="connsiteY62" fmla="*/ 696 h 759"/>
              <a:gd name="connsiteX63" fmla="*/ 748 w 758"/>
              <a:gd name="connsiteY63" fmla="*/ 706 h 759"/>
              <a:gd name="connsiteX64" fmla="*/ 753 w 758"/>
              <a:gd name="connsiteY64" fmla="*/ 717 h 759"/>
              <a:gd name="connsiteX65" fmla="*/ 753 w 758"/>
              <a:gd name="connsiteY65" fmla="*/ 722 h 759"/>
              <a:gd name="connsiteX66" fmla="*/ 758 w 758"/>
              <a:gd name="connsiteY66" fmla="*/ 732 h 759"/>
              <a:gd name="connsiteX67" fmla="*/ 758 w 758"/>
              <a:gd name="connsiteY67" fmla="*/ 738 h 759"/>
              <a:gd name="connsiteX68" fmla="*/ 758 w 758"/>
              <a:gd name="connsiteY68" fmla="*/ 743 h 759"/>
              <a:gd name="connsiteX69" fmla="*/ 758 w 758"/>
              <a:gd name="connsiteY69" fmla="*/ 748 h 759"/>
              <a:gd name="connsiteX70" fmla="*/ 753 w 758"/>
              <a:gd name="connsiteY70" fmla="*/ 753 h 759"/>
              <a:gd name="connsiteX71" fmla="*/ 748 w 758"/>
              <a:gd name="connsiteY71" fmla="*/ 759 h 759"/>
              <a:gd name="connsiteX72" fmla="*/ 737 w 758"/>
              <a:gd name="connsiteY72" fmla="*/ 759 h 759"/>
              <a:gd name="connsiteX73" fmla="*/ 727 w 758"/>
              <a:gd name="connsiteY73" fmla="*/ 759 h 759"/>
              <a:gd name="connsiteX74" fmla="*/ 711 w 758"/>
              <a:gd name="connsiteY74" fmla="*/ 759 h 759"/>
              <a:gd name="connsiteX75" fmla="*/ 695 w 758"/>
              <a:gd name="connsiteY75" fmla="*/ 753 h 759"/>
              <a:gd name="connsiteX76" fmla="*/ 674 w 758"/>
              <a:gd name="connsiteY76" fmla="*/ 753 h 759"/>
              <a:gd name="connsiteX77" fmla="*/ 653 w 758"/>
              <a:gd name="connsiteY77" fmla="*/ 748 h 759"/>
              <a:gd name="connsiteX78" fmla="*/ 632 w 758"/>
              <a:gd name="connsiteY78" fmla="*/ 743 h 759"/>
              <a:gd name="connsiteX79" fmla="*/ 622 w 758"/>
              <a:gd name="connsiteY79" fmla="*/ 738 h 759"/>
              <a:gd name="connsiteX80" fmla="*/ 611 w 758"/>
              <a:gd name="connsiteY80" fmla="*/ 732 h 759"/>
              <a:gd name="connsiteX81" fmla="*/ 595 w 758"/>
              <a:gd name="connsiteY81" fmla="*/ 727 h 759"/>
              <a:gd name="connsiteX82" fmla="*/ 585 w 758"/>
              <a:gd name="connsiteY82" fmla="*/ 722 h 759"/>
              <a:gd name="connsiteX83" fmla="*/ 569 w 758"/>
              <a:gd name="connsiteY83" fmla="*/ 717 h 759"/>
              <a:gd name="connsiteX84" fmla="*/ 553 w 758"/>
              <a:gd name="connsiteY84" fmla="*/ 706 h 759"/>
              <a:gd name="connsiteX85" fmla="*/ 543 w 758"/>
              <a:gd name="connsiteY85" fmla="*/ 696 h 759"/>
              <a:gd name="connsiteX86" fmla="*/ 527 w 758"/>
              <a:gd name="connsiteY86" fmla="*/ 685 h 759"/>
              <a:gd name="connsiteX87" fmla="*/ 495 w 758"/>
              <a:gd name="connsiteY87" fmla="*/ 659 h 759"/>
              <a:gd name="connsiteX88" fmla="*/ 469 w 758"/>
              <a:gd name="connsiteY88" fmla="*/ 632 h 759"/>
              <a:gd name="connsiteX89" fmla="*/ 458 w 758"/>
              <a:gd name="connsiteY89" fmla="*/ 622 h 759"/>
              <a:gd name="connsiteX90" fmla="*/ 448 w 758"/>
              <a:gd name="connsiteY90" fmla="*/ 606 h 759"/>
              <a:gd name="connsiteX91" fmla="*/ 437 w 758"/>
              <a:gd name="connsiteY91" fmla="*/ 590 h 759"/>
              <a:gd name="connsiteX92" fmla="*/ 427 w 758"/>
              <a:gd name="connsiteY92" fmla="*/ 574 h 759"/>
              <a:gd name="connsiteX93" fmla="*/ 421 w 758"/>
              <a:gd name="connsiteY93" fmla="*/ 559 h 759"/>
              <a:gd name="connsiteX94" fmla="*/ 411 w 758"/>
              <a:gd name="connsiteY94" fmla="*/ 543 h 759"/>
              <a:gd name="connsiteX95" fmla="*/ 406 w 758"/>
              <a:gd name="connsiteY95" fmla="*/ 527 h 759"/>
              <a:gd name="connsiteX96" fmla="*/ 395 w 758"/>
              <a:gd name="connsiteY96" fmla="*/ 511 h 759"/>
              <a:gd name="connsiteX97" fmla="*/ 390 w 758"/>
              <a:gd name="connsiteY97" fmla="*/ 100 h 759"/>
              <a:gd name="connsiteX98" fmla="*/ 390 w 758"/>
              <a:gd name="connsiteY98" fmla="*/ 90 h 759"/>
              <a:gd name="connsiteX99" fmla="*/ 390 w 758"/>
              <a:gd name="connsiteY99" fmla="*/ 85 h 759"/>
              <a:gd name="connsiteX100" fmla="*/ 390 w 758"/>
              <a:gd name="connsiteY100" fmla="*/ 79 h 759"/>
              <a:gd name="connsiteX101" fmla="*/ 385 w 758"/>
              <a:gd name="connsiteY101" fmla="*/ 74 h 759"/>
              <a:gd name="connsiteX102" fmla="*/ 385 w 758"/>
              <a:gd name="connsiteY102" fmla="*/ 74 h 759"/>
              <a:gd name="connsiteX103" fmla="*/ 379 w 758"/>
              <a:gd name="connsiteY103" fmla="*/ 74 h 759"/>
              <a:gd name="connsiteX104" fmla="*/ 374 w 758"/>
              <a:gd name="connsiteY104" fmla="*/ 74 h 759"/>
              <a:gd name="connsiteX105" fmla="*/ 363 w 758"/>
              <a:gd name="connsiteY105" fmla="*/ 79 h 759"/>
              <a:gd name="connsiteX106" fmla="*/ 353 w 758"/>
              <a:gd name="connsiteY106" fmla="*/ 79 h 759"/>
              <a:gd name="connsiteX107" fmla="*/ 337 w 758"/>
              <a:gd name="connsiteY107" fmla="*/ 85 h 759"/>
              <a:gd name="connsiteX108" fmla="*/ 321 w 758"/>
              <a:gd name="connsiteY108" fmla="*/ 90 h 759"/>
              <a:gd name="connsiteX109" fmla="*/ 305 w 758"/>
              <a:gd name="connsiteY109" fmla="*/ 95 h 759"/>
              <a:gd name="connsiteX110" fmla="*/ 269 w 758"/>
              <a:gd name="connsiteY110" fmla="*/ 106 h 759"/>
              <a:gd name="connsiteX111" fmla="*/ 232 w 758"/>
              <a:gd name="connsiteY111" fmla="*/ 116 h 759"/>
              <a:gd name="connsiteX112" fmla="*/ 195 w 758"/>
              <a:gd name="connsiteY112" fmla="*/ 127 h 759"/>
              <a:gd name="connsiteX113" fmla="*/ 158 w 758"/>
              <a:gd name="connsiteY113" fmla="*/ 137 h 759"/>
              <a:gd name="connsiteX114" fmla="*/ 137 w 758"/>
              <a:gd name="connsiteY114" fmla="*/ 142 h 759"/>
              <a:gd name="connsiteX115" fmla="*/ 121 w 758"/>
              <a:gd name="connsiteY115" fmla="*/ 142 h 759"/>
              <a:gd name="connsiteX116" fmla="*/ 105 w 758"/>
              <a:gd name="connsiteY116" fmla="*/ 148 h 759"/>
              <a:gd name="connsiteX117" fmla="*/ 95 w 758"/>
              <a:gd name="connsiteY117" fmla="*/ 148 h 759"/>
              <a:gd name="connsiteX118" fmla="*/ 84 w 758"/>
              <a:gd name="connsiteY118" fmla="*/ 153 h 759"/>
              <a:gd name="connsiteX119" fmla="*/ 74 w 758"/>
              <a:gd name="connsiteY119" fmla="*/ 153 h 759"/>
              <a:gd name="connsiteX120" fmla="*/ 68 w 758"/>
              <a:gd name="connsiteY120" fmla="*/ 153 h 759"/>
              <a:gd name="connsiteX121" fmla="*/ 63 w 758"/>
              <a:gd name="connsiteY121" fmla="*/ 153 h 759"/>
              <a:gd name="connsiteX122" fmla="*/ 53 w 758"/>
              <a:gd name="connsiteY122" fmla="*/ 153 h 759"/>
              <a:gd name="connsiteX123" fmla="*/ 42 w 758"/>
              <a:gd name="connsiteY123" fmla="*/ 148 h 759"/>
              <a:gd name="connsiteX124" fmla="*/ 32 w 758"/>
              <a:gd name="connsiteY124" fmla="*/ 142 h 759"/>
              <a:gd name="connsiteX125" fmla="*/ 26 w 758"/>
              <a:gd name="connsiteY125" fmla="*/ 137 h 759"/>
              <a:gd name="connsiteX126" fmla="*/ 16 w 758"/>
              <a:gd name="connsiteY126" fmla="*/ 127 h 759"/>
              <a:gd name="connsiteX127" fmla="*/ 11 w 758"/>
              <a:gd name="connsiteY127" fmla="*/ 121 h 759"/>
              <a:gd name="connsiteX128" fmla="*/ 5 w 758"/>
              <a:gd name="connsiteY128" fmla="*/ 116 h 759"/>
              <a:gd name="connsiteX129" fmla="*/ 0 w 758"/>
              <a:gd name="connsiteY129" fmla="*/ 116 h 759"/>
              <a:gd name="connsiteX130" fmla="*/ 5 w 758"/>
              <a:gd name="connsiteY130" fmla="*/ 111 h 759"/>
              <a:gd name="connsiteX131" fmla="*/ 5 w 758"/>
              <a:gd name="connsiteY131" fmla="*/ 111 h 759"/>
              <a:gd name="connsiteX132" fmla="*/ 11 w 758"/>
              <a:gd name="connsiteY132" fmla="*/ 111 h 759"/>
              <a:gd name="connsiteX133" fmla="*/ 16 w 758"/>
              <a:gd name="connsiteY133" fmla="*/ 106 h 759"/>
              <a:gd name="connsiteX134" fmla="*/ 21 w 758"/>
              <a:gd name="connsiteY134" fmla="*/ 106 h 759"/>
              <a:gd name="connsiteX135" fmla="*/ 32 w 758"/>
              <a:gd name="connsiteY135" fmla="*/ 106 h 759"/>
              <a:gd name="connsiteX136" fmla="*/ 42 w 758"/>
              <a:gd name="connsiteY136" fmla="*/ 106 h 759"/>
              <a:gd name="connsiteX137" fmla="*/ 53 w 758"/>
              <a:gd name="connsiteY137" fmla="*/ 100 h 759"/>
              <a:gd name="connsiteX138" fmla="*/ 79 w 758"/>
              <a:gd name="connsiteY138" fmla="*/ 100 h 759"/>
              <a:gd name="connsiteX139" fmla="*/ 111 w 758"/>
              <a:gd name="connsiteY139" fmla="*/ 95 h 759"/>
              <a:gd name="connsiteX140" fmla="*/ 126 w 758"/>
              <a:gd name="connsiteY140" fmla="*/ 95 h 759"/>
              <a:gd name="connsiteX141" fmla="*/ 142 w 758"/>
              <a:gd name="connsiteY141" fmla="*/ 90 h 759"/>
              <a:gd name="connsiteX142" fmla="*/ 163 w 758"/>
              <a:gd name="connsiteY142" fmla="*/ 85 h 759"/>
              <a:gd name="connsiteX143" fmla="*/ 184 w 758"/>
              <a:gd name="connsiteY143" fmla="*/ 85 h 759"/>
              <a:gd name="connsiteX144" fmla="*/ 221 w 758"/>
              <a:gd name="connsiteY144" fmla="*/ 74 h 759"/>
              <a:gd name="connsiteX145" fmla="*/ 258 w 758"/>
              <a:gd name="connsiteY145" fmla="*/ 69 h 759"/>
              <a:gd name="connsiteX146" fmla="*/ 290 w 758"/>
              <a:gd name="connsiteY146" fmla="*/ 58 h 759"/>
              <a:gd name="connsiteX147" fmla="*/ 321 w 758"/>
              <a:gd name="connsiteY147" fmla="*/ 48 h 759"/>
              <a:gd name="connsiteX148" fmla="*/ 337 w 758"/>
              <a:gd name="connsiteY148" fmla="*/ 42 h 759"/>
              <a:gd name="connsiteX149" fmla="*/ 353 w 758"/>
              <a:gd name="connsiteY149" fmla="*/ 37 h 759"/>
              <a:gd name="connsiteX150" fmla="*/ 363 w 758"/>
              <a:gd name="connsiteY150" fmla="*/ 37 h 759"/>
              <a:gd name="connsiteX151" fmla="*/ 374 w 758"/>
              <a:gd name="connsiteY151" fmla="*/ 32 h 759"/>
              <a:gd name="connsiteX152" fmla="*/ 379 w 758"/>
              <a:gd name="connsiteY152" fmla="*/ 27 h 759"/>
              <a:gd name="connsiteX153" fmla="*/ 385 w 758"/>
              <a:gd name="connsiteY153" fmla="*/ 21 h 759"/>
              <a:gd name="connsiteX154" fmla="*/ 390 w 758"/>
              <a:gd name="connsiteY154" fmla="*/ 16 h 759"/>
              <a:gd name="connsiteX155" fmla="*/ 395 w 758"/>
              <a:gd name="connsiteY155" fmla="*/ 11 h 759"/>
              <a:gd name="connsiteX156" fmla="*/ 400 w 758"/>
              <a:gd name="connsiteY156" fmla="*/ 6 h 759"/>
              <a:gd name="connsiteX157" fmla="*/ 406 w 758"/>
              <a:gd name="connsiteY157" fmla="*/ 0 h 759"/>
              <a:gd name="connsiteX158" fmla="*/ 411 w 758"/>
              <a:gd name="connsiteY158" fmla="*/ 0 h 759"/>
              <a:gd name="connsiteX159" fmla="*/ 416 w 758"/>
              <a:gd name="connsiteY159" fmla="*/ 0 h 759"/>
              <a:gd name="connsiteX160" fmla="*/ 416 w 758"/>
              <a:gd name="connsiteY16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69 w 758"/>
              <a:gd name="connsiteY17" fmla="*/ 543 h 759"/>
              <a:gd name="connsiteX18" fmla="*/ 485 w 758"/>
              <a:gd name="connsiteY18" fmla="*/ 564 h 759"/>
              <a:gd name="connsiteX19" fmla="*/ 500 w 758"/>
              <a:gd name="connsiteY19" fmla="*/ 585 h 759"/>
              <a:gd name="connsiteX20" fmla="*/ 511 w 758"/>
              <a:gd name="connsiteY20" fmla="*/ 595 h 759"/>
              <a:gd name="connsiteX21" fmla="*/ 521 w 758"/>
              <a:gd name="connsiteY21" fmla="*/ 601 h 759"/>
              <a:gd name="connsiteX22" fmla="*/ 543 w 758"/>
              <a:gd name="connsiteY22" fmla="*/ 622 h 759"/>
              <a:gd name="connsiteX23" fmla="*/ 564 w 758"/>
              <a:gd name="connsiteY23" fmla="*/ 632 h 759"/>
              <a:gd name="connsiteX24" fmla="*/ 585 w 758"/>
              <a:gd name="connsiteY24" fmla="*/ 648 h 759"/>
              <a:gd name="connsiteX25" fmla="*/ 611 w 758"/>
              <a:gd name="connsiteY25" fmla="*/ 659 h 759"/>
              <a:gd name="connsiteX26" fmla="*/ 622 w 758"/>
              <a:gd name="connsiteY26" fmla="*/ 664 h 759"/>
              <a:gd name="connsiteX27" fmla="*/ 632 w 758"/>
              <a:gd name="connsiteY27" fmla="*/ 669 h 759"/>
              <a:gd name="connsiteX28" fmla="*/ 643 w 758"/>
              <a:gd name="connsiteY28" fmla="*/ 669 h 759"/>
              <a:gd name="connsiteX29" fmla="*/ 653 w 758"/>
              <a:gd name="connsiteY29" fmla="*/ 674 h 759"/>
              <a:gd name="connsiteX30" fmla="*/ 658 w 758"/>
              <a:gd name="connsiteY30" fmla="*/ 674 h 759"/>
              <a:gd name="connsiteX31" fmla="*/ 664 w 758"/>
              <a:gd name="connsiteY31" fmla="*/ 674 h 759"/>
              <a:gd name="connsiteX32" fmla="*/ 674 w 758"/>
              <a:gd name="connsiteY32" fmla="*/ 674 h 759"/>
              <a:gd name="connsiteX33" fmla="*/ 679 w 758"/>
              <a:gd name="connsiteY33" fmla="*/ 669 h 759"/>
              <a:gd name="connsiteX34" fmla="*/ 679 w 758"/>
              <a:gd name="connsiteY34" fmla="*/ 664 h 759"/>
              <a:gd name="connsiteX35" fmla="*/ 685 w 758"/>
              <a:gd name="connsiteY35" fmla="*/ 659 h 759"/>
              <a:gd name="connsiteX36" fmla="*/ 690 w 758"/>
              <a:gd name="connsiteY36" fmla="*/ 653 h 759"/>
              <a:gd name="connsiteX37" fmla="*/ 690 w 758"/>
              <a:gd name="connsiteY37" fmla="*/ 643 h 759"/>
              <a:gd name="connsiteX38" fmla="*/ 695 w 758"/>
              <a:gd name="connsiteY38" fmla="*/ 627 h 759"/>
              <a:gd name="connsiteX39" fmla="*/ 701 w 758"/>
              <a:gd name="connsiteY39" fmla="*/ 611 h 759"/>
              <a:gd name="connsiteX40" fmla="*/ 706 w 758"/>
              <a:gd name="connsiteY40" fmla="*/ 595 h 759"/>
              <a:gd name="connsiteX41" fmla="*/ 706 w 758"/>
              <a:gd name="connsiteY41" fmla="*/ 580 h 759"/>
              <a:gd name="connsiteX42" fmla="*/ 711 w 758"/>
              <a:gd name="connsiteY42" fmla="*/ 564 h 759"/>
              <a:gd name="connsiteX43" fmla="*/ 716 w 758"/>
              <a:gd name="connsiteY43" fmla="*/ 553 h 759"/>
              <a:gd name="connsiteX44" fmla="*/ 722 w 758"/>
              <a:gd name="connsiteY44" fmla="*/ 543 h 759"/>
              <a:gd name="connsiteX45" fmla="*/ 722 w 758"/>
              <a:gd name="connsiteY45" fmla="*/ 538 h 759"/>
              <a:gd name="connsiteX46" fmla="*/ 727 w 758"/>
              <a:gd name="connsiteY46" fmla="*/ 527 h 759"/>
              <a:gd name="connsiteX47" fmla="*/ 727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32 h 759"/>
              <a:gd name="connsiteX51" fmla="*/ 732 w 758"/>
              <a:gd name="connsiteY51" fmla="*/ 538 h 759"/>
              <a:gd name="connsiteX52" fmla="*/ 737 w 758"/>
              <a:gd name="connsiteY52" fmla="*/ 543 h 759"/>
              <a:gd name="connsiteX53" fmla="*/ 737 w 758"/>
              <a:gd name="connsiteY53" fmla="*/ 559 h 759"/>
              <a:gd name="connsiteX54" fmla="*/ 737 w 758"/>
              <a:gd name="connsiteY54" fmla="*/ 569 h 759"/>
              <a:gd name="connsiteX55" fmla="*/ 737 w 758"/>
              <a:gd name="connsiteY55" fmla="*/ 585 h 759"/>
              <a:gd name="connsiteX56" fmla="*/ 737 w 758"/>
              <a:gd name="connsiteY56" fmla="*/ 601 h 759"/>
              <a:gd name="connsiteX57" fmla="*/ 737 w 758"/>
              <a:gd name="connsiteY57" fmla="*/ 622 h 759"/>
              <a:gd name="connsiteX58" fmla="*/ 737 w 758"/>
              <a:gd name="connsiteY58" fmla="*/ 638 h 759"/>
              <a:gd name="connsiteX59" fmla="*/ 737 w 758"/>
              <a:gd name="connsiteY59" fmla="*/ 653 h 759"/>
              <a:gd name="connsiteX60" fmla="*/ 743 w 758"/>
              <a:gd name="connsiteY60" fmla="*/ 669 h 759"/>
              <a:gd name="connsiteX61" fmla="*/ 743 w 758"/>
              <a:gd name="connsiteY61" fmla="*/ 685 h 759"/>
              <a:gd name="connsiteX62" fmla="*/ 748 w 758"/>
              <a:gd name="connsiteY62" fmla="*/ 696 h 759"/>
              <a:gd name="connsiteX63" fmla="*/ 748 w 758"/>
              <a:gd name="connsiteY63" fmla="*/ 706 h 759"/>
              <a:gd name="connsiteX64" fmla="*/ 753 w 758"/>
              <a:gd name="connsiteY64" fmla="*/ 717 h 759"/>
              <a:gd name="connsiteX65" fmla="*/ 753 w 758"/>
              <a:gd name="connsiteY65" fmla="*/ 722 h 759"/>
              <a:gd name="connsiteX66" fmla="*/ 758 w 758"/>
              <a:gd name="connsiteY66" fmla="*/ 732 h 759"/>
              <a:gd name="connsiteX67" fmla="*/ 758 w 758"/>
              <a:gd name="connsiteY67" fmla="*/ 738 h 759"/>
              <a:gd name="connsiteX68" fmla="*/ 758 w 758"/>
              <a:gd name="connsiteY68" fmla="*/ 743 h 759"/>
              <a:gd name="connsiteX69" fmla="*/ 758 w 758"/>
              <a:gd name="connsiteY69" fmla="*/ 748 h 759"/>
              <a:gd name="connsiteX70" fmla="*/ 753 w 758"/>
              <a:gd name="connsiteY70" fmla="*/ 753 h 759"/>
              <a:gd name="connsiteX71" fmla="*/ 748 w 758"/>
              <a:gd name="connsiteY71" fmla="*/ 759 h 759"/>
              <a:gd name="connsiteX72" fmla="*/ 737 w 758"/>
              <a:gd name="connsiteY72" fmla="*/ 759 h 759"/>
              <a:gd name="connsiteX73" fmla="*/ 727 w 758"/>
              <a:gd name="connsiteY73" fmla="*/ 759 h 759"/>
              <a:gd name="connsiteX74" fmla="*/ 711 w 758"/>
              <a:gd name="connsiteY74" fmla="*/ 759 h 759"/>
              <a:gd name="connsiteX75" fmla="*/ 695 w 758"/>
              <a:gd name="connsiteY75" fmla="*/ 753 h 759"/>
              <a:gd name="connsiteX76" fmla="*/ 674 w 758"/>
              <a:gd name="connsiteY76" fmla="*/ 753 h 759"/>
              <a:gd name="connsiteX77" fmla="*/ 653 w 758"/>
              <a:gd name="connsiteY77" fmla="*/ 748 h 759"/>
              <a:gd name="connsiteX78" fmla="*/ 632 w 758"/>
              <a:gd name="connsiteY78" fmla="*/ 743 h 759"/>
              <a:gd name="connsiteX79" fmla="*/ 622 w 758"/>
              <a:gd name="connsiteY79" fmla="*/ 738 h 759"/>
              <a:gd name="connsiteX80" fmla="*/ 611 w 758"/>
              <a:gd name="connsiteY80" fmla="*/ 732 h 759"/>
              <a:gd name="connsiteX81" fmla="*/ 595 w 758"/>
              <a:gd name="connsiteY81" fmla="*/ 727 h 759"/>
              <a:gd name="connsiteX82" fmla="*/ 585 w 758"/>
              <a:gd name="connsiteY82" fmla="*/ 722 h 759"/>
              <a:gd name="connsiteX83" fmla="*/ 569 w 758"/>
              <a:gd name="connsiteY83" fmla="*/ 717 h 759"/>
              <a:gd name="connsiteX84" fmla="*/ 553 w 758"/>
              <a:gd name="connsiteY84" fmla="*/ 706 h 759"/>
              <a:gd name="connsiteX85" fmla="*/ 543 w 758"/>
              <a:gd name="connsiteY85" fmla="*/ 696 h 759"/>
              <a:gd name="connsiteX86" fmla="*/ 527 w 758"/>
              <a:gd name="connsiteY86" fmla="*/ 685 h 759"/>
              <a:gd name="connsiteX87" fmla="*/ 495 w 758"/>
              <a:gd name="connsiteY87" fmla="*/ 659 h 759"/>
              <a:gd name="connsiteX88" fmla="*/ 469 w 758"/>
              <a:gd name="connsiteY88" fmla="*/ 632 h 759"/>
              <a:gd name="connsiteX89" fmla="*/ 458 w 758"/>
              <a:gd name="connsiteY89" fmla="*/ 622 h 759"/>
              <a:gd name="connsiteX90" fmla="*/ 448 w 758"/>
              <a:gd name="connsiteY90" fmla="*/ 606 h 759"/>
              <a:gd name="connsiteX91" fmla="*/ 437 w 758"/>
              <a:gd name="connsiteY91" fmla="*/ 590 h 759"/>
              <a:gd name="connsiteX92" fmla="*/ 427 w 758"/>
              <a:gd name="connsiteY92" fmla="*/ 574 h 759"/>
              <a:gd name="connsiteX93" fmla="*/ 421 w 758"/>
              <a:gd name="connsiteY93" fmla="*/ 559 h 759"/>
              <a:gd name="connsiteX94" fmla="*/ 411 w 758"/>
              <a:gd name="connsiteY94" fmla="*/ 543 h 759"/>
              <a:gd name="connsiteX95" fmla="*/ 406 w 758"/>
              <a:gd name="connsiteY95" fmla="*/ 527 h 759"/>
              <a:gd name="connsiteX96" fmla="*/ 390 w 758"/>
              <a:gd name="connsiteY96" fmla="*/ 100 h 759"/>
              <a:gd name="connsiteX97" fmla="*/ 390 w 758"/>
              <a:gd name="connsiteY97" fmla="*/ 90 h 759"/>
              <a:gd name="connsiteX98" fmla="*/ 390 w 758"/>
              <a:gd name="connsiteY98" fmla="*/ 85 h 759"/>
              <a:gd name="connsiteX99" fmla="*/ 390 w 758"/>
              <a:gd name="connsiteY99" fmla="*/ 79 h 759"/>
              <a:gd name="connsiteX100" fmla="*/ 385 w 758"/>
              <a:gd name="connsiteY100" fmla="*/ 74 h 759"/>
              <a:gd name="connsiteX101" fmla="*/ 385 w 758"/>
              <a:gd name="connsiteY101" fmla="*/ 74 h 759"/>
              <a:gd name="connsiteX102" fmla="*/ 379 w 758"/>
              <a:gd name="connsiteY102" fmla="*/ 74 h 759"/>
              <a:gd name="connsiteX103" fmla="*/ 374 w 758"/>
              <a:gd name="connsiteY103" fmla="*/ 74 h 759"/>
              <a:gd name="connsiteX104" fmla="*/ 363 w 758"/>
              <a:gd name="connsiteY104" fmla="*/ 79 h 759"/>
              <a:gd name="connsiteX105" fmla="*/ 353 w 758"/>
              <a:gd name="connsiteY105" fmla="*/ 79 h 759"/>
              <a:gd name="connsiteX106" fmla="*/ 337 w 758"/>
              <a:gd name="connsiteY106" fmla="*/ 85 h 759"/>
              <a:gd name="connsiteX107" fmla="*/ 321 w 758"/>
              <a:gd name="connsiteY107" fmla="*/ 90 h 759"/>
              <a:gd name="connsiteX108" fmla="*/ 305 w 758"/>
              <a:gd name="connsiteY108" fmla="*/ 95 h 759"/>
              <a:gd name="connsiteX109" fmla="*/ 269 w 758"/>
              <a:gd name="connsiteY109" fmla="*/ 106 h 759"/>
              <a:gd name="connsiteX110" fmla="*/ 232 w 758"/>
              <a:gd name="connsiteY110" fmla="*/ 116 h 759"/>
              <a:gd name="connsiteX111" fmla="*/ 195 w 758"/>
              <a:gd name="connsiteY111" fmla="*/ 127 h 759"/>
              <a:gd name="connsiteX112" fmla="*/ 158 w 758"/>
              <a:gd name="connsiteY112" fmla="*/ 137 h 759"/>
              <a:gd name="connsiteX113" fmla="*/ 137 w 758"/>
              <a:gd name="connsiteY113" fmla="*/ 142 h 759"/>
              <a:gd name="connsiteX114" fmla="*/ 121 w 758"/>
              <a:gd name="connsiteY114" fmla="*/ 142 h 759"/>
              <a:gd name="connsiteX115" fmla="*/ 105 w 758"/>
              <a:gd name="connsiteY115" fmla="*/ 148 h 759"/>
              <a:gd name="connsiteX116" fmla="*/ 95 w 758"/>
              <a:gd name="connsiteY116" fmla="*/ 148 h 759"/>
              <a:gd name="connsiteX117" fmla="*/ 84 w 758"/>
              <a:gd name="connsiteY117" fmla="*/ 153 h 759"/>
              <a:gd name="connsiteX118" fmla="*/ 74 w 758"/>
              <a:gd name="connsiteY118" fmla="*/ 153 h 759"/>
              <a:gd name="connsiteX119" fmla="*/ 68 w 758"/>
              <a:gd name="connsiteY119" fmla="*/ 153 h 759"/>
              <a:gd name="connsiteX120" fmla="*/ 63 w 758"/>
              <a:gd name="connsiteY120" fmla="*/ 153 h 759"/>
              <a:gd name="connsiteX121" fmla="*/ 53 w 758"/>
              <a:gd name="connsiteY121" fmla="*/ 153 h 759"/>
              <a:gd name="connsiteX122" fmla="*/ 42 w 758"/>
              <a:gd name="connsiteY122" fmla="*/ 148 h 759"/>
              <a:gd name="connsiteX123" fmla="*/ 32 w 758"/>
              <a:gd name="connsiteY123" fmla="*/ 142 h 759"/>
              <a:gd name="connsiteX124" fmla="*/ 26 w 758"/>
              <a:gd name="connsiteY124" fmla="*/ 137 h 759"/>
              <a:gd name="connsiteX125" fmla="*/ 16 w 758"/>
              <a:gd name="connsiteY125" fmla="*/ 127 h 759"/>
              <a:gd name="connsiteX126" fmla="*/ 11 w 758"/>
              <a:gd name="connsiteY126" fmla="*/ 121 h 759"/>
              <a:gd name="connsiteX127" fmla="*/ 5 w 758"/>
              <a:gd name="connsiteY127" fmla="*/ 116 h 759"/>
              <a:gd name="connsiteX128" fmla="*/ 0 w 758"/>
              <a:gd name="connsiteY128" fmla="*/ 116 h 759"/>
              <a:gd name="connsiteX129" fmla="*/ 5 w 758"/>
              <a:gd name="connsiteY129" fmla="*/ 111 h 759"/>
              <a:gd name="connsiteX130" fmla="*/ 5 w 758"/>
              <a:gd name="connsiteY130" fmla="*/ 111 h 759"/>
              <a:gd name="connsiteX131" fmla="*/ 11 w 758"/>
              <a:gd name="connsiteY131" fmla="*/ 111 h 759"/>
              <a:gd name="connsiteX132" fmla="*/ 16 w 758"/>
              <a:gd name="connsiteY132" fmla="*/ 106 h 759"/>
              <a:gd name="connsiteX133" fmla="*/ 21 w 758"/>
              <a:gd name="connsiteY133" fmla="*/ 106 h 759"/>
              <a:gd name="connsiteX134" fmla="*/ 32 w 758"/>
              <a:gd name="connsiteY134" fmla="*/ 106 h 759"/>
              <a:gd name="connsiteX135" fmla="*/ 42 w 758"/>
              <a:gd name="connsiteY135" fmla="*/ 106 h 759"/>
              <a:gd name="connsiteX136" fmla="*/ 53 w 758"/>
              <a:gd name="connsiteY136" fmla="*/ 100 h 759"/>
              <a:gd name="connsiteX137" fmla="*/ 79 w 758"/>
              <a:gd name="connsiteY137" fmla="*/ 100 h 759"/>
              <a:gd name="connsiteX138" fmla="*/ 111 w 758"/>
              <a:gd name="connsiteY138" fmla="*/ 95 h 759"/>
              <a:gd name="connsiteX139" fmla="*/ 126 w 758"/>
              <a:gd name="connsiteY139" fmla="*/ 95 h 759"/>
              <a:gd name="connsiteX140" fmla="*/ 142 w 758"/>
              <a:gd name="connsiteY140" fmla="*/ 90 h 759"/>
              <a:gd name="connsiteX141" fmla="*/ 163 w 758"/>
              <a:gd name="connsiteY141" fmla="*/ 85 h 759"/>
              <a:gd name="connsiteX142" fmla="*/ 184 w 758"/>
              <a:gd name="connsiteY142" fmla="*/ 85 h 759"/>
              <a:gd name="connsiteX143" fmla="*/ 221 w 758"/>
              <a:gd name="connsiteY143" fmla="*/ 74 h 759"/>
              <a:gd name="connsiteX144" fmla="*/ 258 w 758"/>
              <a:gd name="connsiteY144" fmla="*/ 69 h 759"/>
              <a:gd name="connsiteX145" fmla="*/ 290 w 758"/>
              <a:gd name="connsiteY145" fmla="*/ 58 h 759"/>
              <a:gd name="connsiteX146" fmla="*/ 321 w 758"/>
              <a:gd name="connsiteY146" fmla="*/ 48 h 759"/>
              <a:gd name="connsiteX147" fmla="*/ 337 w 758"/>
              <a:gd name="connsiteY147" fmla="*/ 42 h 759"/>
              <a:gd name="connsiteX148" fmla="*/ 353 w 758"/>
              <a:gd name="connsiteY148" fmla="*/ 37 h 759"/>
              <a:gd name="connsiteX149" fmla="*/ 363 w 758"/>
              <a:gd name="connsiteY149" fmla="*/ 37 h 759"/>
              <a:gd name="connsiteX150" fmla="*/ 374 w 758"/>
              <a:gd name="connsiteY150" fmla="*/ 32 h 759"/>
              <a:gd name="connsiteX151" fmla="*/ 379 w 758"/>
              <a:gd name="connsiteY151" fmla="*/ 27 h 759"/>
              <a:gd name="connsiteX152" fmla="*/ 385 w 758"/>
              <a:gd name="connsiteY152" fmla="*/ 21 h 759"/>
              <a:gd name="connsiteX153" fmla="*/ 390 w 758"/>
              <a:gd name="connsiteY153" fmla="*/ 16 h 759"/>
              <a:gd name="connsiteX154" fmla="*/ 395 w 758"/>
              <a:gd name="connsiteY154" fmla="*/ 11 h 759"/>
              <a:gd name="connsiteX155" fmla="*/ 400 w 758"/>
              <a:gd name="connsiteY155" fmla="*/ 6 h 759"/>
              <a:gd name="connsiteX156" fmla="*/ 406 w 758"/>
              <a:gd name="connsiteY156" fmla="*/ 0 h 759"/>
              <a:gd name="connsiteX157" fmla="*/ 411 w 758"/>
              <a:gd name="connsiteY157" fmla="*/ 0 h 759"/>
              <a:gd name="connsiteX158" fmla="*/ 416 w 758"/>
              <a:gd name="connsiteY158" fmla="*/ 0 h 759"/>
              <a:gd name="connsiteX159" fmla="*/ 416 w 758"/>
              <a:gd name="connsiteY15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48 w 758"/>
              <a:gd name="connsiteY16" fmla="*/ 506 h 759"/>
              <a:gd name="connsiteX17" fmla="*/ 469 w 758"/>
              <a:gd name="connsiteY17" fmla="*/ 543 h 759"/>
              <a:gd name="connsiteX18" fmla="*/ 485 w 758"/>
              <a:gd name="connsiteY18" fmla="*/ 564 h 759"/>
              <a:gd name="connsiteX19" fmla="*/ 500 w 758"/>
              <a:gd name="connsiteY19" fmla="*/ 585 h 759"/>
              <a:gd name="connsiteX20" fmla="*/ 511 w 758"/>
              <a:gd name="connsiteY20" fmla="*/ 595 h 759"/>
              <a:gd name="connsiteX21" fmla="*/ 521 w 758"/>
              <a:gd name="connsiteY21" fmla="*/ 601 h 759"/>
              <a:gd name="connsiteX22" fmla="*/ 543 w 758"/>
              <a:gd name="connsiteY22" fmla="*/ 622 h 759"/>
              <a:gd name="connsiteX23" fmla="*/ 564 w 758"/>
              <a:gd name="connsiteY23" fmla="*/ 632 h 759"/>
              <a:gd name="connsiteX24" fmla="*/ 585 w 758"/>
              <a:gd name="connsiteY24" fmla="*/ 648 h 759"/>
              <a:gd name="connsiteX25" fmla="*/ 611 w 758"/>
              <a:gd name="connsiteY25" fmla="*/ 659 h 759"/>
              <a:gd name="connsiteX26" fmla="*/ 622 w 758"/>
              <a:gd name="connsiteY26" fmla="*/ 664 h 759"/>
              <a:gd name="connsiteX27" fmla="*/ 632 w 758"/>
              <a:gd name="connsiteY27" fmla="*/ 669 h 759"/>
              <a:gd name="connsiteX28" fmla="*/ 643 w 758"/>
              <a:gd name="connsiteY28" fmla="*/ 669 h 759"/>
              <a:gd name="connsiteX29" fmla="*/ 653 w 758"/>
              <a:gd name="connsiteY29" fmla="*/ 674 h 759"/>
              <a:gd name="connsiteX30" fmla="*/ 658 w 758"/>
              <a:gd name="connsiteY30" fmla="*/ 674 h 759"/>
              <a:gd name="connsiteX31" fmla="*/ 664 w 758"/>
              <a:gd name="connsiteY31" fmla="*/ 674 h 759"/>
              <a:gd name="connsiteX32" fmla="*/ 674 w 758"/>
              <a:gd name="connsiteY32" fmla="*/ 674 h 759"/>
              <a:gd name="connsiteX33" fmla="*/ 679 w 758"/>
              <a:gd name="connsiteY33" fmla="*/ 669 h 759"/>
              <a:gd name="connsiteX34" fmla="*/ 679 w 758"/>
              <a:gd name="connsiteY34" fmla="*/ 664 h 759"/>
              <a:gd name="connsiteX35" fmla="*/ 685 w 758"/>
              <a:gd name="connsiteY35" fmla="*/ 659 h 759"/>
              <a:gd name="connsiteX36" fmla="*/ 690 w 758"/>
              <a:gd name="connsiteY36" fmla="*/ 653 h 759"/>
              <a:gd name="connsiteX37" fmla="*/ 690 w 758"/>
              <a:gd name="connsiteY37" fmla="*/ 643 h 759"/>
              <a:gd name="connsiteX38" fmla="*/ 695 w 758"/>
              <a:gd name="connsiteY38" fmla="*/ 627 h 759"/>
              <a:gd name="connsiteX39" fmla="*/ 701 w 758"/>
              <a:gd name="connsiteY39" fmla="*/ 611 h 759"/>
              <a:gd name="connsiteX40" fmla="*/ 706 w 758"/>
              <a:gd name="connsiteY40" fmla="*/ 595 h 759"/>
              <a:gd name="connsiteX41" fmla="*/ 706 w 758"/>
              <a:gd name="connsiteY41" fmla="*/ 580 h 759"/>
              <a:gd name="connsiteX42" fmla="*/ 711 w 758"/>
              <a:gd name="connsiteY42" fmla="*/ 564 h 759"/>
              <a:gd name="connsiteX43" fmla="*/ 716 w 758"/>
              <a:gd name="connsiteY43" fmla="*/ 553 h 759"/>
              <a:gd name="connsiteX44" fmla="*/ 722 w 758"/>
              <a:gd name="connsiteY44" fmla="*/ 543 h 759"/>
              <a:gd name="connsiteX45" fmla="*/ 722 w 758"/>
              <a:gd name="connsiteY45" fmla="*/ 538 h 759"/>
              <a:gd name="connsiteX46" fmla="*/ 727 w 758"/>
              <a:gd name="connsiteY46" fmla="*/ 527 h 759"/>
              <a:gd name="connsiteX47" fmla="*/ 727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27 h 759"/>
              <a:gd name="connsiteX50" fmla="*/ 732 w 758"/>
              <a:gd name="connsiteY50" fmla="*/ 532 h 759"/>
              <a:gd name="connsiteX51" fmla="*/ 732 w 758"/>
              <a:gd name="connsiteY51" fmla="*/ 538 h 759"/>
              <a:gd name="connsiteX52" fmla="*/ 737 w 758"/>
              <a:gd name="connsiteY52" fmla="*/ 543 h 759"/>
              <a:gd name="connsiteX53" fmla="*/ 737 w 758"/>
              <a:gd name="connsiteY53" fmla="*/ 559 h 759"/>
              <a:gd name="connsiteX54" fmla="*/ 737 w 758"/>
              <a:gd name="connsiteY54" fmla="*/ 569 h 759"/>
              <a:gd name="connsiteX55" fmla="*/ 737 w 758"/>
              <a:gd name="connsiteY55" fmla="*/ 585 h 759"/>
              <a:gd name="connsiteX56" fmla="*/ 737 w 758"/>
              <a:gd name="connsiteY56" fmla="*/ 601 h 759"/>
              <a:gd name="connsiteX57" fmla="*/ 737 w 758"/>
              <a:gd name="connsiteY57" fmla="*/ 622 h 759"/>
              <a:gd name="connsiteX58" fmla="*/ 737 w 758"/>
              <a:gd name="connsiteY58" fmla="*/ 638 h 759"/>
              <a:gd name="connsiteX59" fmla="*/ 737 w 758"/>
              <a:gd name="connsiteY59" fmla="*/ 653 h 759"/>
              <a:gd name="connsiteX60" fmla="*/ 743 w 758"/>
              <a:gd name="connsiteY60" fmla="*/ 669 h 759"/>
              <a:gd name="connsiteX61" fmla="*/ 743 w 758"/>
              <a:gd name="connsiteY61" fmla="*/ 685 h 759"/>
              <a:gd name="connsiteX62" fmla="*/ 748 w 758"/>
              <a:gd name="connsiteY62" fmla="*/ 696 h 759"/>
              <a:gd name="connsiteX63" fmla="*/ 748 w 758"/>
              <a:gd name="connsiteY63" fmla="*/ 706 h 759"/>
              <a:gd name="connsiteX64" fmla="*/ 753 w 758"/>
              <a:gd name="connsiteY64" fmla="*/ 717 h 759"/>
              <a:gd name="connsiteX65" fmla="*/ 753 w 758"/>
              <a:gd name="connsiteY65" fmla="*/ 722 h 759"/>
              <a:gd name="connsiteX66" fmla="*/ 758 w 758"/>
              <a:gd name="connsiteY66" fmla="*/ 732 h 759"/>
              <a:gd name="connsiteX67" fmla="*/ 758 w 758"/>
              <a:gd name="connsiteY67" fmla="*/ 738 h 759"/>
              <a:gd name="connsiteX68" fmla="*/ 758 w 758"/>
              <a:gd name="connsiteY68" fmla="*/ 743 h 759"/>
              <a:gd name="connsiteX69" fmla="*/ 758 w 758"/>
              <a:gd name="connsiteY69" fmla="*/ 748 h 759"/>
              <a:gd name="connsiteX70" fmla="*/ 753 w 758"/>
              <a:gd name="connsiteY70" fmla="*/ 753 h 759"/>
              <a:gd name="connsiteX71" fmla="*/ 748 w 758"/>
              <a:gd name="connsiteY71" fmla="*/ 759 h 759"/>
              <a:gd name="connsiteX72" fmla="*/ 737 w 758"/>
              <a:gd name="connsiteY72" fmla="*/ 759 h 759"/>
              <a:gd name="connsiteX73" fmla="*/ 727 w 758"/>
              <a:gd name="connsiteY73" fmla="*/ 759 h 759"/>
              <a:gd name="connsiteX74" fmla="*/ 711 w 758"/>
              <a:gd name="connsiteY74" fmla="*/ 759 h 759"/>
              <a:gd name="connsiteX75" fmla="*/ 695 w 758"/>
              <a:gd name="connsiteY75" fmla="*/ 753 h 759"/>
              <a:gd name="connsiteX76" fmla="*/ 674 w 758"/>
              <a:gd name="connsiteY76" fmla="*/ 753 h 759"/>
              <a:gd name="connsiteX77" fmla="*/ 653 w 758"/>
              <a:gd name="connsiteY77" fmla="*/ 748 h 759"/>
              <a:gd name="connsiteX78" fmla="*/ 632 w 758"/>
              <a:gd name="connsiteY78" fmla="*/ 743 h 759"/>
              <a:gd name="connsiteX79" fmla="*/ 622 w 758"/>
              <a:gd name="connsiteY79" fmla="*/ 738 h 759"/>
              <a:gd name="connsiteX80" fmla="*/ 611 w 758"/>
              <a:gd name="connsiteY80" fmla="*/ 732 h 759"/>
              <a:gd name="connsiteX81" fmla="*/ 595 w 758"/>
              <a:gd name="connsiteY81" fmla="*/ 727 h 759"/>
              <a:gd name="connsiteX82" fmla="*/ 585 w 758"/>
              <a:gd name="connsiteY82" fmla="*/ 722 h 759"/>
              <a:gd name="connsiteX83" fmla="*/ 569 w 758"/>
              <a:gd name="connsiteY83" fmla="*/ 717 h 759"/>
              <a:gd name="connsiteX84" fmla="*/ 553 w 758"/>
              <a:gd name="connsiteY84" fmla="*/ 706 h 759"/>
              <a:gd name="connsiteX85" fmla="*/ 543 w 758"/>
              <a:gd name="connsiteY85" fmla="*/ 696 h 759"/>
              <a:gd name="connsiteX86" fmla="*/ 527 w 758"/>
              <a:gd name="connsiteY86" fmla="*/ 685 h 759"/>
              <a:gd name="connsiteX87" fmla="*/ 495 w 758"/>
              <a:gd name="connsiteY87" fmla="*/ 659 h 759"/>
              <a:gd name="connsiteX88" fmla="*/ 469 w 758"/>
              <a:gd name="connsiteY88" fmla="*/ 632 h 759"/>
              <a:gd name="connsiteX89" fmla="*/ 458 w 758"/>
              <a:gd name="connsiteY89" fmla="*/ 622 h 759"/>
              <a:gd name="connsiteX90" fmla="*/ 448 w 758"/>
              <a:gd name="connsiteY90" fmla="*/ 606 h 759"/>
              <a:gd name="connsiteX91" fmla="*/ 437 w 758"/>
              <a:gd name="connsiteY91" fmla="*/ 590 h 759"/>
              <a:gd name="connsiteX92" fmla="*/ 427 w 758"/>
              <a:gd name="connsiteY92" fmla="*/ 574 h 759"/>
              <a:gd name="connsiteX93" fmla="*/ 421 w 758"/>
              <a:gd name="connsiteY93" fmla="*/ 559 h 759"/>
              <a:gd name="connsiteX94" fmla="*/ 411 w 758"/>
              <a:gd name="connsiteY94" fmla="*/ 543 h 759"/>
              <a:gd name="connsiteX95" fmla="*/ 390 w 758"/>
              <a:gd name="connsiteY95" fmla="*/ 100 h 759"/>
              <a:gd name="connsiteX96" fmla="*/ 390 w 758"/>
              <a:gd name="connsiteY96" fmla="*/ 90 h 759"/>
              <a:gd name="connsiteX97" fmla="*/ 390 w 758"/>
              <a:gd name="connsiteY97" fmla="*/ 85 h 759"/>
              <a:gd name="connsiteX98" fmla="*/ 390 w 758"/>
              <a:gd name="connsiteY98" fmla="*/ 79 h 759"/>
              <a:gd name="connsiteX99" fmla="*/ 385 w 758"/>
              <a:gd name="connsiteY99" fmla="*/ 74 h 759"/>
              <a:gd name="connsiteX100" fmla="*/ 385 w 758"/>
              <a:gd name="connsiteY100" fmla="*/ 74 h 759"/>
              <a:gd name="connsiteX101" fmla="*/ 379 w 758"/>
              <a:gd name="connsiteY101" fmla="*/ 74 h 759"/>
              <a:gd name="connsiteX102" fmla="*/ 374 w 758"/>
              <a:gd name="connsiteY102" fmla="*/ 74 h 759"/>
              <a:gd name="connsiteX103" fmla="*/ 363 w 758"/>
              <a:gd name="connsiteY103" fmla="*/ 79 h 759"/>
              <a:gd name="connsiteX104" fmla="*/ 353 w 758"/>
              <a:gd name="connsiteY104" fmla="*/ 79 h 759"/>
              <a:gd name="connsiteX105" fmla="*/ 337 w 758"/>
              <a:gd name="connsiteY105" fmla="*/ 85 h 759"/>
              <a:gd name="connsiteX106" fmla="*/ 321 w 758"/>
              <a:gd name="connsiteY106" fmla="*/ 90 h 759"/>
              <a:gd name="connsiteX107" fmla="*/ 305 w 758"/>
              <a:gd name="connsiteY107" fmla="*/ 95 h 759"/>
              <a:gd name="connsiteX108" fmla="*/ 269 w 758"/>
              <a:gd name="connsiteY108" fmla="*/ 106 h 759"/>
              <a:gd name="connsiteX109" fmla="*/ 232 w 758"/>
              <a:gd name="connsiteY109" fmla="*/ 116 h 759"/>
              <a:gd name="connsiteX110" fmla="*/ 195 w 758"/>
              <a:gd name="connsiteY110" fmla="*/ 127 h 759"/>
              <a:gd name="connsiteX111" fmla="*/ 158 w 758"/>
              <a:gd name="connsiteY111" fmla="*/ 137 h 759"/>
              <a:gd name="connsiteX112" fmla="*/ 137 w 758"/>
              <a:gd name="connsiteY112" fmla="*/ 142 h 759"/>
              <a:gd name="connsiteX113" fmla="*/ 121 w 758"/>
              <a:gd name="connsiteY113" fmla="*/ 142 h 759"/>
              <a:gd name="connsiteX114" fmla="*/ 105 w 758"/>
              <a:gd name="connsiteY114" fmla="*/ 148 h 759"/>
              <a:gd name="connsiteX115" fmla="*/ 95 w 758"/>
              <a:gd name="connsiteY115" fmla="*/ 148 h 759"/>
              <a:gd name="connsiteX116" fmla="*/ 84 w 758"/>
              <a:gd name="connsiteY116" fmla="*/ 153 h 759"/>
              <a:gd name="connsiteX117" fmla="*/ 74 w 758"/>
              <a:gd name="connsiteY117" fmla="*/ 153 h 759"/>
              <a:gd name="connsiteX118" fmla="*/ 68 w 758"/>
              <a:gd name="connsiteY118" fmla="*/ 153 h 759"/>
              <a:gd name="connsiteX119" fmla="*/ 63 w 758"/>
              <a:gd name="connsiteY119" fmla="*/ 153 h 759"/>
              <a:gd name="connsiteX120" fmla="*/ 53 w 758"/>
              <a:gd name="connsiteY120" fmla="*/ 153 h 759"/>
              <a:gd name="connsiteX121" fmla="*/ 42 w 758"/>
              <a:gd name="connsiteY121" fmla="*/ 148 h 759"/>
              <a:gd name="connsiteX122" fmla="*/ 32 w 758"/>
              <a:gd name="connsiteY122" fmla="*/ 142 h 759"/>
              <a:gd name="connsiteX123" fmla="*/ 26 w 758"/>
              <a:gd name="connsiteY123" fmla="*/ 137 h 759"/>
              <a:gd name="connsiteX124" fmla="*/ 16 w 758"/>
              <a:gd name="connsiteY124" fmla="*/ 127 h 759"/>
              <a:gd name="connsiteX125" fmla="*/ 11 w 758"/>
              <a:gd name="connsiteY125" fmla="*/ 121 h 759"/>
              <a:gd name="connsiteX126" fmla="*/ 5 w 758"/>
              <a:gd name="connsiteY126" fmla="*/ 116 h 759"/>
              <a:gd name="connsiteX127" fmla="*/ 0 w 758"/>
              <a:gd name="connsiteY127" fmla="*/ 116 h 759"/>
              <a:gd name="connsiteX128" fmla="*/ 5 w 758"/>
              <a:gd name="connsiteY128" fmla="*/ 111 h 759"/>
              <a:gd name="connsiteX129" fmla="*/ 5 w 758"/>
              <a:gd name="connsiteY129" fmla="*/ 111 h 759"/>
              <a:gd name="connsiteX130" fmla="*/ 11 w 758"/>
              <a:gd name="connsiteY130" fmla="*/ 111 h 759"/>
              <a:gd name="connsiteX131" fmla="*/ 16 w 758"/>
              <a:gd name="connsiteY131" fmla="*/ 106 h 759"/>
              <a:gd name="connsiteX132" fmla="*/ 21 w 758"/>
              <a:gd name="connsiteY132" fmla="*/ 106 h 759"/>
              <a:gd name="connsiteX133" fmla="*/ 32 w 758"/>
              <a:gd name="connsiteY133" fmla="*/ 106 h 759"/>
              <a:gd name="connsiteX134" fmla="*/ 42 w 758"/>
              <a:gd name="connsiteY134" fmla="*/ 106 h 759"/>
              <a:gd name="connsiteX135" fmla="*/ 53 w 758"/>
              <a:gd name="connsiteY135" fmla="*/ 100 h 759"/>
              <a:gd name="connsiteX136" fmla="*/ 79 w 758"/>
              <a:gd name="connsiteY136" fmla="*/ 100 h 759"/>
              <a:gd name="connsiteX137" fmla="*/ 111 w 758"/>
              <a:gd name="connsiteY137" fmla="*/ 95 h 759"/>
              <a:gd name="connsiteX138" fmla="*/ 126 w 758"/>
              <a:gd name="connsiteY138" fmla="*/ 95 h 759"/>
              <a:gd name="connsiteX139" fmla="*/ 142 w 758"/>
              <a:gd name="connsiteY139" fmla="*/ 90 h 759"/>
              <a:gd name="connsiteX140" fmla="*/ 163 w 758"/>
              <a:gd name="connsiteY140" fmla="*/ 85 h 759"/>
              <a:gd name="connsiteX141" fmla="*/ 184 w 758"/>
              <a:gd name="connsiteY141" fmla="*/ 85 h 759"/>
              <a:gd name="connsiteX142" fmla="*/ 221 w 758"/>
              <a:gd name="connsiteY142" fmla="*/ 74 h 759"/>
              <a:gd name="connsiteX143" fmla="*/ 258 w 758"/>
              <a:gd name="connsiteY143" fmla="*/ 69 h 759"/>
              <a:gd name="connsiteX144" fmla="*/ 290 w 758"/>
              <a:gd name="connsiteY144" fmla="*/ 58 h 759"/>
              <a:gd name="connsiteX145" fmla="*/ 321 w 758"/>
              <a:gd name="connsiteY145" fmla="*/ 48 h 759"/>
              <a:gd name="connsiteX146" fmla="*/ 337 w 758"/>
              <a:gd name="connsiteY146" fmla="*/ 42 h 759"/>
              <a:gd name="connsiteX147" fmla="*/ 353 w 758"/>
              <a:gd name="connsiteY147" fmla="*/ 37 h 759"/>
              <a:gd name="connsiteX148" fmla="*/ 363 w 758"/>
              <a:gd name="connsiteY148" fmla="*/ 37 h 759"/>
              <a:gd name="connsiteX149" fmla="*/ 374 w 758"/>
              <a:gd name="connsiteY149" fmla="*/ 32 h 759"/>
              <a:gd name="connsiteX150" fmla="*/ 379 w 758"/>
              <a:gd name="connsiteY150" fmla="*/ 27 h 759"/>
              <a:gd name="connsiteX151" fmla="*/ 385 w 758"/>
              <a:gd name="connsiteY151" fmla="*/ 21 h 759"/>
              <a:gd name="connsiteX152" fmla="*/ 390 w 758"/>
              <a:gd name="connsiteY152" fmla="*/ 16 h 759"/>
              <a:gd name="connsiteX153" fmla="*/ 395 w 758"/>
              <a:gd name="connsiteY153" fmla="*/ 11 h 759"/>
              <a:gd name="connsiteX154" fmla="*/ 400 w 758"/>
              <a:gd name="connsiteY154" fmla="*/ 6 h 759"/>
              <a:gd name="connsiteX155" fmla="*/ 406 w 758"/>
              <a:gd name="connsiteY155" fmla="*/ 0 h 759"/>
              <a:gd name="connsiteX156" fmla="*/ 411 w 758"/>
              <a:gd name="connsiteY156" fmla="*/ 0 h 759"/>
              <a:gd name="connsiteX157" fmla="*/ 416 w 758"/>
              <a:gd name="connsiteY157" fmla="*/ 0 h 759"/>
              <a:gd name="connsiteX158" fmla="*/ 416 w 758"/>
              <a:gd name="connsiteY15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2 h 759"/>
              <a:gd name="connsiteX50" fmla="*/ 732 w 758"/>
              <a:gd name="connsiteY50" fmla="*/ 538 h 759"/>
              <a:gd name="connsiteX51" fmla="*/ 737 w 758"/>
              <a:gd name="connsiteY51" fmla="*/ 543 h 759"/>
              <a:gd name="connsiteX52" fmla="*/ 737 w 758"/>
              <a:gd name="connsiteY52" fmla="*/ 559 h 759"/>
              <a:gd name="connsiteX53" fmla="*/ 737 w 758"/>
              <a:gd name="connsiteY53" fmla="*/ 569 h 759"/>
              <a:gd name="connsiteX54" fmla="*/ 737 w 758"/>
              <a:gd name="connsiteY54" fmla="*/ 585 h 759"/>
              <a:gd name="connsiteX55" fmla="*/ 737 w 758"/>
              <a:gd name="connsiteY55" fmla="*/ 601 h 759"/>
              <a:gd name="connsiteX56" fmla="*/ 737 w 758"/>
              <a:gd name="connsiteY56" fmla="*/ 622 h 759"/>
              <a:gd name="connsiteX57" fmla="*/ 737 w 758"/>
              <a:gd name="connsiteY57" fmla="*/ 638 h 759"/>
              <a:gd name="connsiteX58" fmla="*/ 737 w 758"/>
              <a:gd name="connsiteY58" fmla="*/ 653 h 759"/>
              <a:gd name="connsiteX59" fmla="*/ 743 w 758"/>
              <a:gd name="connsiteY59" fmla="*/ 669 h 759"/>
              <a:gd name="connsiteX60" fmla="*/ 743 w 758"/>
              <a:gd name="connsiteY60" fmla="*/ 685 h 759"/>
              <a:gd name="connsiteX61" fmla="*/ 748 w 758"/>
              <a:gd name="connsiteY61" fmla="*/ 696 h 759"/>
              <a:gd name="connsiteX62" fmla="*/ 748 w 758"/>
              <a:gd name="connsiteY62" fmla="*/ 706 h 759"/>
              <a:gd name="connsiteX63" fmla="*/ 753 w 758"/>
              <a:gd name="connsiteY63" fmla="*/ 717 h 759"/>
              <a:gd name="connsiteX64" fmla="*/ 753 w 758"/>
              <a:gd name="connsiteY64" fmla="*/ 722 h 759"/>
              <a:gd name="connsiteX65" fmla="*/ 758 w 758"/>
              <a:gd name="connsiteY65" fmla="*/ 732 h 759"/>
              <a:gd name="connsiteX66" fmla="*/ 758 w 758"/>
              <a:gd name="connsiteY66" fmla="*/ 738 h 759"/>
              <a:gd name="connsiteX67" fmla="*/ 758 w 758"/>
              <a:gd name="connsiteY67" fmla="*/ 743 h 759"/>
              <a:gd name="connsiteX68" fmla="*/ 758 w 758"/>
              <a:gd name="connsiteY68" fmla="*/ 748 h 759"/>
              <a:gd name="connsiteX69" fmla="*/ 753 w 758"/>
              <a:gd name="connsiteY69" fmla="*/ 753 h 759"/>
              <a:gd name="connsiteX70" fmla="*/ 748 w 758"/>
              <a:gd name="connsiteY70" fmla="*/ 759 h 759"/>
              <a:gd name="connsiteX71" fmla="*/ 737 w 758"/>
              <a:gd name="connsiteY71" fmla="*/ 759 h 759"/>
              <a:gd name="connsiteX72" fmla="*/ 727 w 758"/>
              <a:gd name="connsiteY72" fmla="*/ 759 h 759"/>
              <a:gd name="connsiteX73" fmla="*/ 711 w 758"/>
              <a:gd name="connsiteY73" fmla="*/ 759 h 759"/>
              <a:gd name="connsiteX74" fmla="*/ 695 w 758"/>
              <a:gd name="connsiteY74" fmla="*/ 753 h 759"/>
              <a:gd name="connsiteX75" fmla="*/ 674 w 758"/>
              <a:gd name="connsiteY75" fmla="*/ 753 h 759"/>
              <a:gd name="connsiteX76" fmla="*/ 653 w 758"/>
              <a:gd name="connsiteY76" fmla="*/ 748 h 759"/>
              <a:gd name="connsiteX77" fmla="*/ 632 w 758"/>
              <a:gd name="connsiteY77" fmla="*/ 743 h 759"/>
              <a:gd name="connsiteX78" fmla="*/ 622 w 758"/>
              <a:gd name="connsiteY78" fmla="*/ 738 h 759"/>
              <a:gd name="connsiteX79" fmla="*/ 611 w 758"/>
              <a:gd name="connsiteY79" fmla="*/ 732 h 759"/>
              <a:gd name="connsiteX80" fmla="*/ 595 w 758"/>
              <a:gd name="connsiteY80" fmla="*/ 727 h 759"/>
              <a:gd name="connsiteX81" fmla="*/ 585 w 758"/>
              <a:gd name="connsiteY81" fmla="*/ 722 h 759"/>
              <a:gd name="connsiteX82" fmla="*/ 569 w 758"/>
              <a:gd name="connsiteY82" fmla="*/ 717 h 759"/>
              <a:gd name="connsiteX83" fmla="*/ 553 w 758"/>
              <a:gd name="connsiteY83" fmla="*/ 706 h 759"/>
              <a:gd name="connsiteX84" fmla="*/ 543 w 758"/>
              <a:gd name="connsiteY84" fmla="*/ 696 h 759"/>
              <a:gd name="connsiteX85" fmla="*/ 527 w 758"/>
              <a:gd name="connsiteY85" fmla="*/ 685 h 759"/>
              <a:gd name="connsiteX86" fmla="*/ 495 w 758"/>
              <a:gd name="connsiteY86" fmla="*/ 659 h 759"/>
              <a:gd name="connsiteX87" fmla="*/ 469 w 758"/>
              <a:gd name="connsiteY87" fmla="*/ 632 h 759"/>
              <a:gd name="connsiteX88" fmla="*/ 458 w 758"/>
              <a:gd name="connsiteY88" fmla="*/ 622 h 759"/>
              <a:gd name="connsiteX89" fmla="*/ 448 w 758"/>
              <a:gd name="connsiteY89" fmla="*/ 606 h 759"/>
              <a:gd name="connsiteX90" fmla="*/ 437 w 758"/>
              <a:gd name="connsiteY90" fmla="*/ 590 h 759"/>
              <a:gd name="connsiteX91" fmla="*/ 427 w 758"/>
              <a:gd name="connsiteY91" fmla="*/ 574 h 759"/>
              <a:gd name="connsiteX92" fmla="*/ 421 w 758"/>
              <a:gd name="connsiteY92" fmla="*/ 559 h 759"/>
              <a:gd name="connsiteX93" fmla="*/ 411 w 758"/>
              <a:gd name="connsiteY93" fmla="*/ 543 h 759"/>
              <a:gd name="connsiteX94" fmla="*/ 390 w 758"/>
              <a:gd name="connsiteY94" fmla="*/ 100 h 759"/>
              <a:gd name="connsiteX95" fmla="*/ 390 w 758"/>
              <a:gd name="connsiteY95" fmla="*/ 90 h 759"/>
              <a:gd name="connsiteX96" fmla="*/ 390 w 758"/>
              <a:gd name="connsiteY96" fmla="*/ 85 h 759"/>
              <a:gd name="connsiteX97" fmla="*/ 390 w 758"/>
              <a:gd name="connsiteY97" fmla="*/ 79 h 759"/>
              <a:gd name="connsiteX98" fmla="*/ 385 w 758"/>
              <a:gd name="connsiteY98" fmla="*/ 74 h 759"/>
              <a:gd name="connsiteX99" fmla="*/ 385 w 758"/>
              <a:gd name="connsiteY99" fmla="*/ 74 h 759"/>
              <a:gd name="connsiteX100" fmla="*/ 379 w 758"/>
              <a:gd name="connsiteY100" fmla="*/ 74 h 759"/>
              <a:gd name="connsiteX101" fmla="*/ 374 w 758"/>
              <a:gd name="connsiteY101" fmla="*/ 74 h 759"/>
              <a:gd name="connsiteX102" fmla="*/ 363 w 758"/>
              <a:gd name="connsiteY102" fmla="*/ 79 h 759"/>
              <a:gd name="connsiteX103" fmla="*/ 353 w 758"/>
              <a:gd name="connsiteY103" fmla="*/ 79 h 759"/>
              <a:gd name="connsiteX104" fmla="*/ 337 w 758"/>
              <a:gd name="connsiteY104" fmla="*/ 85 h 759"/>
              <a:gd name="connsiteX105" fmla="*/ 321 w 758"/>
              <a:gd name="connsiteY105" fmla="*/ 90 h 759"/>
              <a:gd name="connsiteX106" fmla="*/ 305 w 758"/>
              <a:gd name="connsiteY106" fmla="*/ 95 h 759"/>
              <a:gd name="connsiteX107" fmla="*/ 269 w 758"/>
              <a:gd name="connsiteY107" fmla="*/ 106 h 759"/>
              <a:gd name="connsiteX108" fmla="*/ 232 w 758"/>
              <a:gd name="connsiteY108" fmla="*/ 116 h 759"/>
              <a:gd name="connsiteX109" fmla="*/ 195 w 758"/>
              <a:gd name="connsiteY109" fmla="*/ 127 h 759"/>
              <a:gd name="connsiteX110" fmla="*/ 158 w 758"/>
              <a:gd name="connsiteY110" fmla="*/ 137 h 759"/>
              <a:gd name="connsiteX111" fmla="*/ 137 w 758"/>
              <a:gd name="connsiteY111" fmla="*/ 142 h 759"/>
              <a:gd name="connsiteX112" fmla="*/ 121 w 758"/>
              <a:gd name="connsiteY112" fmla="*/ 142 h 759"/>
              <a:gd name="connsiteX113" fmla="*/ 105 w 758"/>
              <a:gd name="connsiteY113" fmla="*/ 148 h 759"/>
              <a:gd name="connsiteX114" fmla="*/ 95 w 758"/>
              <a:gd name="connsiteY114" fmla="*/ 148 h 759"/>
              <a:gd name="connsiteX115" fmla="*/ 84 w 758"/>
              <a:gd name="connsiteY115" fmla="*/ 153 h 759"/>
              <a:gd name="connsiteX116" fmla="*/ 74 w 758"/>
              <a:gd name="connsiteY116" fmla="*/ 153 h 759"/>
              <a:gd name="connsiteX117" fmla="*/ 68 w 758"/>
              <a:gd name="connsiteY117" fmla="*/ 153 h 759"/>
              <a:gd name="connsiteX118" fmla="*/ 63 w 758"/>
              <a:gd name="connsiteY118" fmla="*/ 153 h 759"/>
              <a:gd name="connsiteX119" fmla="*/ 53 w 758"/>
              <a:gd name="connsiteY119" fmla="*/ 153 h 759"/>
              <a:gd name="connsiteX120" fmla="*/ 42 w 758"/>
              <a:gd name="connsiteY120" fmla="*/ 148 h 759"/>
              <a:gd name="connsiteX121" fmla="*/ 32 w 758"/>
              <a:gd name="connsiteY121" fmla="*/ 142 h 759"/>
              <a:gd name="connsiteX122" fmla="*/ 26 w 758"/>
              <a:gd name="connsiteY122" fmla="*/ 137 h 759"/>
              <a:gd name="connsiteX123" fmla="*/ 16 w 758"/>
              <a:gd name="connsiteY123" fmla="*/ 127 h 759"/>
              <a:gd name="connsiteX124" fmla="*/ 11 w 758"/>
              <a:gd name="connsiteY124" fmla="*/ 121 h 759"/>
              <a:gd name="connsiteX125" fmla="*/ 5 w 758"/>
              <a:gd name="connsiteY125" fmla="*/ 116 h 759"/>
              <a:gd name="connsiteX126" fmla="*/ 0 w 758"/>
              <a:gd name="connsiteY126" fmla="*/ 116 h 759"/>
              <a:gd name="connsiteX127" fmla="*/ 5 w 758"/>
              <a:gd name="connsiteY127" fmla="*/ 111 h 759"/>
              <a:gd name="connsiteX128" fmla="*/ 5 w 758"/>
              <a:gd name="connsiteY128" fmla="*/ 111 h 759"/>
              <a:gd name="connsiteX129" fmla="*/ 11 w 758"/>
              <a:gd name="connsiteY129" fmla="*/ 111 h 759"/>
              <a:gd name="connsiteX130" fmla="*/ 16 w 758"/>
              <a:gd name="connsiteY130" fmla="*/ 106 h 759"/>
              <a:gd name="connsiteX131" fmla="*/ 21 w 758"/>
              <a:gd name="connsiteY131" fmla="*/ 106 h 759"/>
              <a:gd name="connsiteX132" fmla="*/ 32 w 758"/>
              <a:gd name="connsiteY132" fmla="*/ 106 h 759"/>
              <a:gd name="connsiteX133" fmla="*/ 42 w 758"/>
              <a:gd name="connsiteY133" fmla="*/ 106 h 759"/>
              <a:gd name="connsiteX134" fmla="*/ 53 w 758"/>
              <a:gd name="connsiteY134" fmla="*/ 100 h 759"/>
              <a:gd name="connsiteX135" fmla="*/ 79 w 758"/>
              <a:gd name="connsiteY135" fmla="*/ 100 h 759"/>
              <a:gd name="connsiteX136" fmla="*/ 111 w 758"/>
              <a:gd name="connsiteY136" fmla="*/ 95 h 759"/>
              <a:gd name="connsiteX137" fmla="*/ 126 w 758"/>
              <a:gd name="connsiteY137" fmla="*/ 95 h 759"/>
              <a:gd name="connsiteX138" fmla="*/ 142 w 758"/>
              <a:gd name="connsiteY138" fmla="*/ 90 h 759"/>
              <a:gd name="connsiteX139" fmla="*/ 163 w 758"/>
              <a:gd name="connsiteY139" fmla="*/ 85 h 759"/>
              <a:gd name="connsiteX140" fmla="*/ 184 w 758"/>
              <a:gd name="connsiteY140" fmla="*/ 85 h 759"/>
              <a:gd name="connsiteX141" fmla="*/ 221 w 758"/>
              <a:gd name="connsiteY141" fmla="*/ 74 h 759"/>
              <a:gd name="connsiteX142" fmla="*/ 258 w 758"/>
              <a:gd name="connsiteY142" fmla="*/ 69 h 759"/>
              <a:gd name="connsiteX143" fmla="*/ 290 w 758"/>
              <a:gd name="connsiteY143" fmla="*/ 58 h 759"/>
              <a:gd name="connsiteX144" fmla="*/ 321 w 758"/>
              <a:gd name="connsiteY144" fmla="*/ 48 h 759"/>
              <a:gd name="connsiteX145" fmla="*/ 337 w 758"/>
              <a:gd name="connsiteY145" fmla="*/ 42 h 759"/>
              <a:gd name="connsiteX146" fmla="*/ 353 w 758"/>
              <a:gd name="connsiteY146" fmla="*/ 37 h 759"/>
              <a:gd name="connsiteX147" fmla="*/ 363 w 758"/>
              <a:gd name="connsiteY147" fmla="*/ 37 h 759"/>
              <a:gd name="connsiteX148" fmla="*/ 374 w 758"/>
              <a:gd name="connsiteY148" fmla="*/ 32 h 759"/>
              <a:gd name="connsiteX149" fmla="*/ 379 w 758"/>
              <a:gd name="connsiteY149" fmla="*/ 27 h 759"/>
              <a:gd name="connsiteX150" fmla="*/ 385 w 758"/>
              <a:gd name="connsiteY150" fmla="*/ 21 h 759"/>
              <a:gd name="connsiteX151" fmla="*/ 390 w 758"/>
              <a:gd name="connsiteY151" fmla="*/ 16 h 759"/>
              <a:gd name="connsiteX152" fmla="*/ 395 w 758"/>
              <a:gd name="connsiteY152" fmla="*/ 11 h 759"/>
              <a:gd name="connsiteX153" fmla="*/ 400 w 758"/>
              <a:gd name="connsiteY153" fmla="*/ 6 h 759"/>
              <a:gd name="connsiteX154" fmla="*/ 406 w 758"/>
              <a:gd name="connsiteY154" fmla="*/ 0 h 759"/>
              <a:gd name="connsiteX155" fmla="*/ 411 w 758"/>
              <a:gd name="connsiteY155" fmla="*/ 0 h 759"/>
              <a:gd name="connsiteX156" fmla="*/ 416 w 758"/>
              <a:gd name="connsiteY156" fmla="*/ 0 h 759"/>
              <a:gd name="connsiteX157" fmla="*/ 416 w 758"/>
              <a:gd name="connsiteY15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2 h 759"/>
              <a:gd name="connsiteX50" fmla="*/ 732 w 758"/>
              <a:gd name="connsiteY50" fmla="*/ 538 h 759"/>
              <a:gd name="connsiteX51" fmla="*/ 737 w 758"/>
              <a:gd name="connsiteY51" fmla="*/ 543 h 759"/>
              <a:gd name="connsiteX52" fmla="*/ 737 w 758"/>
              <a:gd name="connsiteY52" fmla="*/ 559 h 759"/>
              <a:gd name="connsiteX53" fmla="*/ 737 w 758"/>
              <a:gd name="connsiteY53" fmla="*/ 569 h 759"/>
              <a:gd name="connsiteX54" fmla="*/ 737 w 758"/>
              <a:gd name="connsiteY54" fmla="*/ 585 h 759"/>
              <a:gd name="connsiteX55" fmla="*/ 737 w 758"/>
              <a:gd name="connsiteY55" fmla="*/ 601 h 759"/>
              <a:gd name="connsiteX56" fmla="*/ 737 w 758"/>
              <a:gd name="connsiteY56" fmla="*/ 622 h 759"/>
              <a:gd name="connsiteX57" fmla="*/ 737 w 758"/>
              <a:gd name="connsiteY57" fmla="*/ 638 h 759"/>
              <a:gd name="connsiteX58" fmla="*/ 737 w 758"/>
              <a:gd name="connsiteY58" fmla="*/ 653 h 759"/>
              <a:gd name="connsiteX59" fmla="*/ 743 w 758"/>
              <a:gd name="connsiteY59" fmla="*/ 669 h 759"/>
              <a:gd name="connsiteX60" fmla="*/ 743 w 758"/>
              <a:gd name="connsiteY60" fmla="*/ 685 h 759"/>
              <a:gd name="connsiteX61" fmla="*/ 748 w 758"/>
              <a:gd name="connsiteY61" fmla="*/ 696 h 759"/>
              <a:gd name="connsiteX62" fmla="*/ 748 w 758"/>
              <a:gd name="connsiteY62" fmla="*/ 706 h 759"/>
              <a:gd name="connsiteX63" fmla="*/ 753 w 758"/>
              <a:gd name="connsiteY63" fmla="*/ 717 h 759"/>
              <a:gd name="connsiteX64" fmla="*/ 753 w 758"/>
              <a:gd name="connsiteY64" fmla="*/ 722 h 759"/>
              <a:gd name="connsiteX65" fmla="*/ 758 w 758"/>
              <a:gd name="connsiteY65" fmla="*/ 732 h 759"/>
              <a:gd name="connsiteX66" fmla="*/ 758 w 758"/>
              <a:gd name="connsiteY66" fmla="*/ 738 h 759"/>
              <a:gd name="connsiteX67" fmla="*/ 758 w 758"/>
              <a:gd name="connsiteY67" fmla="*/ 743 h 759"/>
              <a:gd name="connsiteX68" fmla="*/ 758 w 758"/>
              <a:gd name="connsiteY68" fmla="*/ 748 h 759"/>
              <a:gd name="connsiteX69" fmla="*/ 753 w 758"/>
              <a:gd name="connsiteY69" fmla="*/ 753 h 759"/>
              <a:gd name="connsiteX70" fmla="*/ 748 w 758"/>
              <a:gd name="connsiteY70" fmla="*/ 759 h 759"/>
              <a:gd name="connsiteX71" fmla="*/ 737 w 758"/>
              <a:gd name="connsiteY71" fmla="*/ 759 h 759"/>
              <a:gd name="connsiteX72" fmla="*/ 727 w 758"/>
              <a:gd name="connsiteY72" fmla="*/ 759 h 759"/>
              <a:gd name="connsiteX73" fmla="*/ 711 w 758"/>
              <a:gd name="connsiteY73" fmla="*/ 759 h 759"/>
              <a:gd name="connsiteX74" fmla="*/ 695 w 758"/>
              <a:gd name="connsiteY74" fmla="*/ 753 h 759"/>
              <a:gd name="connsiteX75" fmla="*/ 674 w 758"/>
              <a:gd name="connsiteY75" fmla="*/ 753 h 759"/>
              <a:gd name="connsiteX76" fmla="*/ 653 w 758"/>
              <a:gd name="connsiteY76" fmla="*/ 748 h 759"/>
              <a:gd name="connsiteX77" fmla="*/ 632 w 758"/>
              <a:gd name="connsiteY77" fmla="*/ 743 h 759"/>
              <a:gd name="connsiteX78" fmla="*/ 622 w 758"/>
              <a:gd name="connsiteY78" fmla="*/ 738 h 759"/>
              <a:gd name="connsiteX79" fmla="*/ 611 w 758"/>
              <a:gd name="connsiteY79" fmla="*/ 732 h 759"/>
              <a:gd name="connsiteX80" fmla="*/ 595 w 758"/>
              <a:gd name="connsiteY80" fmla="*/ 727 h 759"/>
              <a:gd name="connsiteX81" fmla="*/ 585 w 758"/>
              <a:gd name="connsiteY81" fmla="*/ 722 h 759"/>
              <a:gd name="connsiteX82" fmla="*/ 569 w 758"/>
              <a:gd name="connsiteY82" fmla="*/ 717 h 759"/>
              <a:gd name="connsiteX83" fmla="*/ 553 w 758"/>
              <a:gd name="connsiteY83" fmla="*/ 706 h 759"/>
              <a:gd name="connsiteX84" fmla="*/ 543 w 758"/>
              <a:gd name="connsiteY84" fmla="*/ 696 h 759"/>
              <a:gd name="connsiteX85" fmla="*/ 527 w 758"/>
              <a:gd name="connsiteY85" fmla="*/ 685 h 759"/>
              <a:gd name="connsiteX86" fmla="*/ 495 w 758"/>
              <a:gd name="connsiteY86" fmla="*/ 659 h 759"/>
              <a:gd name="connsiteX87" fmla="*/ 469 w 758"/>
              <a:gd name="connsiteY87" fmla="*/ 632 h 759"/>
              <a:gd name="connsiteX88" fmla="*/ 458 w 758"/>
              <a:gd name="connsiteY88" fmla="*/ 622 h 759"/>
              <a:gd name="connsiteX89" fmla="*/ 448 w 758"/>
              <a:gd name="connsiteY89" fmla="*/ 606 h 759"/>
              <a:gd name="connsiteX90" fmla="*/ 437 w 758"/>
              <a:gd name="connsiteY90" fmla="*/ 590 h 759"/>
              <a:gd name="connsiteX91" fmla="*/ 427 w 758"/>
              <a:gd name="connsiteY91" fmla="*/ 574 h 759"/>
              <a:gd name="connsiteX92" fmla="*/ 411 w 758"/>
              <a:gd name="connsiteY92" fmla="*/ 543 h 759"/>
              <a:gd name="connsiteX93" fmla="*/ 390 w 758"/>
              <a:gd name="connsiteY93" fmla="*/ 100 h 759"/>
              <a:gd name="connsiteX94" fmla="*/ 390 w 758"/>
              <a:gd name="connsiteY94" fmla="*/ 90 h 759"/>
              <a:gd name="connsiteX95" fmla="*/ 390 w 758"/>
              <a:gd name="connsiteY95" fmla="*/ 85 h 759"/>
              <a:gd name="connsiteX96" fmla="*/ 390 w 758"/>
              <a:gd name="connsiteY96" fmla="*/ 79 h 759"/>
              <a:gd name="connsiteX97" fmla="*/ 385 w 758"/>
              <a:gd name="connsiteY97" fmla="*/ 74 h 759"/>
              <a:gd name="connsiteX98" fmla="*/ 385 w 758"/>
              <a:gd name="connsiteY98" fmla="*/ 74 h 759"/>
              <a:gd name="connsiteX99" fmla="*/ 379 w 758"/>
              <a:gd name="connsiteY99" fmla="*/ 74 h 759"/>
              <a:gd name="connsiteX100" fmla="*/ 374 w 758"/>
              <a:gd name="connsiteY100" fmla="*/ 74 h 759"/>
              <a:gd name="connsiteX101" fmla="*/ 363 w 758"/>
              <a:gd name="connsiteY101" fmla="*/ 79 h 759"/>
              <a:gd name="connsiteX102" fmla="*/ 353 w 758"/>
              <a:gd name="connsiteY102" fmla="*/ 79 h 759"/>
              <a:gd name="connsiteX103" fmla="*/ 337 w 758"/>
              <a:gd name="connsiteY103" fmla="*/ 85 h 759"/>
              <a:gd name="connsiteX104" fmla="*/ 321 w 758"/>
              <a:gd name="connsiteY104" fmla="*/ 90 h 759"/>
              <a:gd name="connsiteX105" fmla="*/ 305 w 758"/>
              <a:gd name="connsiteY105" fmla="*/ 95 h 759"/>
              <a:gd name="connsiteX106" fmla="*/ 269 w 758"/>
              <a:gd name="connsiteY106" fmla="*/ 106 h 759"/>
              <a:gd name="connsiteX107" fmla="*/ 232 w 758"/>
              <a:gd name="connsiteY107" fmla="*/ 116 h 759"/>
              <a:gd name="connsiteX108" fmla="*/ 195 w 758"/>
              <a:gd name="connsiteY108" fmla="*/ 127 h 759"/>
              <a:gd name="connsiteX109" fmla="*/ 158 w 758"/>
              <a:gd name="connsiteY109" fmla="*/ 137 h 759"/>
              <a:gd name="connsiteX110" fmla="*/ 137 w 758"/>
              <a:gd name="connsiteY110" fmla="*/ 142 h 759"/>
              <a:gd name="connsiteX111" fmla="*/ 121 w 758"/>
              <a:gd name="connsiteY111" fmla="*/ 142 h 759"/>
              <a:gd name="connsiteX112" fmla="*/ 105 w 758"/>
              <a:gd name="connsiteY112" fmla="*/ 148 h 759"/>
              <a:gd name="connsiteX113" fmla="*/ 95 w 758"/>
              <a:gd name="connsiteY113" fmla="*/ 148 h 759"/>
              <a:gd name="connsiteX114" fmla="*/ 84 w 758"/>
              <a:gd name="connsiteY114" fmla="*/ 153 h 759"/>
              <a:gd name="connsiteX115" fmla="*/ 74 w 758"/>
              <a:gd name="connsiteY115" fmla="*/ 153 h 759"/>
              <a:gd name="connsiteX116" fmla="*/ 68 w 758"/>
              <a:gd name="connsiteY116" fmla="*/ 153 h 759"/>
              <a:gd name="connsiteX117" fmla="*/ 63 w 758"/>
              <a:gd name="connsiteY117" fmla="*/ 153 h 759"/>
              <a:gd name="connsiteX118" fmla="*/ 53 w 758"/>
              <a:gd name="connsiteY118" fmla="*/ 153 h 759"/>
              <a:gd name="connsiteX119" fmla="*/ 42 w 758"/>
              <a:gd name="connsiteY119" fmla="*/ 148 h 759"/>
              <a:gd name="connsiteX120" fmla="*/ 32 w 758"/>
              <a:gd name="connsiteY120" fmla="*/ 142 h 759"/>
              <a:gd name="connsiteX121" fmla="*/ 26 w 758"/>
              <a:gd name="connsiteY121" fmla="*/ 137 h 759"/>
              <a:gd name="connsiteX122" fmla="*/ 16 w 758"/>
              <a:gd name="connsiteY122" fmla="*/ 127 h 759"/>
              <a:gd name="connsiteX123" fmla="*/ 11 w 758"/>
              <a:gd name="connsiteY123" fmla="*/ 121 h 759"/>
              <a:gd name="connsiteX124" fmla="*/ 5 w 758"/>
              <a:gd name="connsiteY124" fmla="*/ 116 h 759"/>
              <a:gd name="connsiteX125" fmla="*/ 0 w 758"/>
              <a:gd name="connsiteY125" fmla="*/ 116 h 759"/>
              <a:gd name="connsiteX126" fmla="*/ 5 w 758"/>
              <a:gd name="connsiteY126" fmla="*/ 111 h 759"/>
              <a:gd name="connsiteX127" fmla="*/ 5 w 758"/>
              <a:gd name="connsiteY127" fmla="*/ 111 h 759"/>
              <a:gd name="connsiteX128" fmla="*/ 11 w 758"/>
              <a:gd name="connsiteY128" fmla="*/ 111 h 759"/>
              <a:gd name="connsiteX129" fmla="*/ 16 w 758"/>
              <a:gd name="connsiteY129" fmla="*/ 106 h 759"/>
              <a:gd name="connsiteX130" fmla="*/ 21 w 758"/>
              <a:gd name="connsiteY130" fmla="*/ 106 h 759"/>
              <a:gd name="connsiteX131" fmla="*/ 32 w 758"/>
              <a:gd name="connsiteY131" fmla="*/ 106 h 759"/>
              <a:gd name="connsiteX132" fmla="*/ 42 w 758"/>
              <a:gd name="connsiteY132" fmla="*/ 106 h 759"/>
              <a:gd name="connsiteX133" fmla="*/ 53 w 758"/>
              <a:gd name="connsiteY133" fmla="*/ 100 h 759"/>
              <a:gd name="connsiteX134" fmla="*/ 79 w 758"/>
              <a:gd name="connsiteY134" fmla="*/ 100 h 759"/>
              <a:gd name="connsiteX135" fmla="*/ 111 w 758"/>
              <a:gd name="connsiteY135" fmla="*/ 95 h 759"/>
              <a:gd name="connsiteX136" fmla="*/ 126 w 758"/>
              <a:gd name="connsiteY136" fmla="*/ 95 h 759"/>
              <a:gd name="connsiteX137" fmla="*/ 142 w 758"/>
              <a:gd name="connsiteY137" fmla="*/ 90 h 759"/>
              <a:gd name="connsiteX138" fmla="*/ 163 w 758"/>
              <a:gd name="connsiteY138" fmla="*/ 85 h 759"/>
              <a:gd name="connsiteX139" fmla="*/ 184 w 758"/>
              <a:gd name="connsiteY139" fmla="*/ 85 h 759"/>
              <a:gd name="connsiteX140" fmla="*/ 221 w 758"/>
              <a:gd name="connsiteY140" fmla="*/ 74 h 759"/>
              <a:gd name="connsiteX141" fmla="*/ 258 w 758"/>
              <a:gd name="connsiteY141" fmla="*/ 69 h 759"/>
              <a:gd name="connsiteX142" fmla="*/ 290 w 758"/>
              <a:gd name="connsiteY142" fmla="*/ 58 h 759"/>
              <a:gd name="connsiteX143" fmla="*/ 321 w 758"/>
              <a:gd name="connsiteY143" fmla="*/ 48 h 759"/>
              <a:gd name="connsiteX144" fmla="*/ 337 w 758"/>
              <a:gd name="connsiteY144" fmla="*/ 42 h 759"/>
              <a:gd name="connsiteX145" fmla="*/ 353 w 758"/>
              <a:gd name="connsiteY145" fmla="*/ 37 h 759"/>
              <a:gd name="connsiteX146" fmla="*/ 363 w 758"/>
              <a:gd name="connsiteY146" fmla="*/ 37 h 759"/>
              <a:gd name="connsiteX147" fmla="*/ 374 w 758"/>
              <a:gd name="connsiteY147" fmla="*/ 32 h 759"/>
              <a:gd name="connsiteX148" fmla="*/ 379 w 758"/>
              <a:gd name="connsiteY148" fmla="*/ 27 h 759"/>
              <a:gd name="connsiteX149" fmla="*/ 385 w 758"/>
              <a:gd name="connsiteY149" fmla="*/ 21 h 759"/>
              <a:gd name="connsiteX150" fmla="*/ 390 w 758"/>
              <a:gd name="connsiteY150" fmla="*/ 16 h 759"/>
              <a:gd name="connsiteX151" fmla="*/ 395 w 758"/>
              <a:gd name="connsiteY151" fmla="*/ 11 h 759"/>
              <a:gd name="connsiteX152" fmla="*/ 400 w 758"/>
              <a:gd name="connsiteY152" fmla="*/ 6 h 759"/>
              <a:gd name="connsiteX153" fmla="*/ 406 w 758"/>
              <a:gd name="connsiteY153" fmla="*/ 0 h 759"/>
              <a:gd name="connsiteX154" fmla="*/ 411 w 758"/>
              <a:gd name="connsiteY154" fmla="*/ 0 h 759"/>
              <a:gd name="connsiteX155" fmla="*/ 416 w 758"/>
              <a:gd name="connsiteY155" fmla="*/ 0 h 759"/>
              <a:gd name="connsiteX156" fmla="*/ 416 w 758"/>
              <a:gd name="connsiteY15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2 h 759"/>
              <a:gd name="connsiteX50" fmla="*/ 732 w 758"/>
              <a:gd name="connsiteY50" fmla="*/ 538 h 759"/>
              <a:gd name="connsiteX51" fmla="*/ 737 w 758"/>
              <a:gd name="connsiteY51" fmla="*/ 543 h 759"/>
              <a:gd name="connsiteX52" fmla="*/ 737 w 758"/>
              <a:gd name="connsiteY52" fmla="*/ 559 h 759"/>
              <a:gd name="connsiteX53" fmla="*/ 737 w 758"/>
              <a:gd name="connsiteY53" fmla="*/ 569 h 759"/>
              <a:gd name="connsiteX54" fmla="*/ 737 w 758"/>
              <a:gd name="connsiteY54" fmla="*/ 585 h 759"/>
              <a:gd name="connsiteX55" fmla="*/ 737 w 758"/>
              <a:gd name="connsiteY55" fmla="*/ 601 h 759"/>
              <a:gd name="connsiteX56" fmla="*/ 737 w 758"/>
              <a:gd name="connsiteY56" fmla="*/ 622 h 759"/>
              <a:gd name="connsiteX57" fmla="*/ 737 w 758"/>
              <a:gd name="connsiteY57" fmla="*/ 638 h 759"/>
              <a:gd name="connsiteX58" fmla="*/ 737 w 758"/>
              <a:gd name="connsiteY58" fmla="*/ 653 h 759"/>
              <a:gd name="connsiteX59" fmla="*/ 743 w 758"/>
              <a:gd name="connsiteY59" fmla="*/ 669 h 759"/>
              <a:gd name="connsiteX60" fmla="*/ 743 w 758"/>
              <a:gd name="connsiteY60" fmla="*/ 685 h 759"/>
              <a:gd name="connsiteX61" fmla="*/ 748 w 758"/>
              <a:gd name="connsiteY61" fmla="*/ 696 h 759"/>
              <a:gd name="connsiteX62" fmla="*/ 748 w 758"/>
              <a:gd name="connsiteY62" fmla="*/ 706 h 759"/>
              <a:gd name="connsiteX63" fmla="*/ 753 w 758"/>
              <a:gd name="connsiteY63" fmla="*/ 717 h 759"/>
              <a:gd name="connsiteX64" fmla="*/ 753 w 758"/>
              <a:gd name="connsiteY64" fmla="*/ 722 h 759"/>
              <a:gd name="connsiteX65" fmla="*/ 758 w 758"/>
              <a:gd name="connsiteY65" fmla="*/ 732 h 759"/>
              <a:gd name="connsiteX66" fmla="*/ 758 w 758"/>
              <a:gd name="connsiteY66" fmla="*/ 738 h 759"/>
              <a:gd name="connsiteX67" fmla="*/ 758 w 758"/>
              <a:gd name="connsiteY67" fmla="*/ 743 h 759"/>
              <a:gd name="connsiteX68" fmla="*/ 758 w 758"/>
              <a:gd name="connsiteY68" fmla="*/ 748 h 759"/>
              <a:gd name="connsiteX69" fmla="*/ 753 w 758"/>
              <a:gd name="connsiteY69" fmla="*/ 753 h 759"/>
              <a:gd name="connsiteX70" fmla="*/ 748 w 758"/>
              <a:gd name="connsiteY70" fmla="*/ 759 h 759"/>
              <a:gd name="connsiteX71" fmla="*/ 737 w 758"/>
              <a:gd name="connsiteY71" fmla="*/ 759 h 759"/>
              <a:gd name="connsiteX72" fmla="*/ 727 w 758"/>
              <a:gd name="connsiteY72" fmla="*/ 759 h 759"/>
              <a:gd name="connsiteX73" fmla="*/ 711 w 758"/>
              <a:gd name="connsiteY73" fmla="*/ 759 h 759"/>
              <a:gd name="connsiteX74" fmla="*/ 695 w 758"/>
              <a:gd name="connsiteY74" fmla="*/ 753 h 759"/>
              <a:gd name="connsiteX75" fmla="*/ 674 w 758"/>
              <a:gd name="connsiteY75" fmla="*/ 753 h 759"/>
              <a:gd name="connsiteX76" fmla="*/ 653 w 758"/>
              <a:gd name="connsiteY76" fmla="*/ 748 h 759"/>
              <a:gd name="connsiteX77" fmla="*/ 632 w 758"/>
              <a:gd name="connsiteY77" fmla="*/ 743 h 759"/>
              <a:gd name="connsiteX78" fmla="*/ 622 w 758"/>
              <a:gd name="connsiteY78" fmla="*/ 738 h 759"/>
              <a:gd name="connsiteX79" fmla="*/ 611 w 758"/>
              <a:gd name="connsiteY79" fmla="*/ 732 h 759"/>
              <a:gd name="connsiteX80" fmla="*/ 595 w 758"/>
              <a:gd name="connsiteY80" fmla="*/ 727 h 759"/>
              <a:gd name="connsiteX81" fmla="*/ 585 w 758"/>
              <a:gd name="connsiteY81" fmla="*/ 722 h 759"/>
              <a:gd name="connsiteX82" fmla="*/ 569 w 758"/>
              <a:gd name="connsiteY82" fmla="*/ 717 h 759"/>
              <a:gd name="connsiteX83" fmla="*/ 553 w 758"/>
              <a:gd name="connsiteY83" fmla="*/ 706 h 759"/>
              <a:gd name="connsiteX84" fmla="*/ 543 w 758"/>
              <a:gd name="connsiteY84" fmla="*/ 696 h 759"/>
              <a:gd name="connsiteX85" fmla="*/ 527 w 758"/>
              <a:gd name="connsiteY85" fmla="*/ 685 h 759"/>
              <a:gd name="connsiteX86" fmla="*/ 495 w 758"/>
              <a:gd name="connsiteY86" fmla="*/ 659 h 759"/>
              <a:gd name="connsiteX87" fmla="*/ 469 w 758"/>
              <a:gd name="connsiteY87" fmla="*/ 632 h 759"/>
              <a:gd name="connsiteX88" fmla="*/ 458 w 758"/>
              <a:gd name="connsiteY88" fmla="*/ 622 h 759"/>
              <a:gd name="connsiteX89" fmla="*/ 448 w 758"/>
              <a:gd name="connsiteY89" fmla="*/ 606 h 759"/>
              <a:gd name="connsiteX90" fmla="*/ 437 w 758"/>
              <a:gd name="connsiteY90" fmla="*/ 590 h 759"/>
              <a:gd name="connsiteX91" fmla="*/ 427 w 758"/>
              <a:gd name="connsiteY91" fmla="*/ 574 h 759"/>
              <a:gd name="connsiteX92" fmla="*/ 390 w 758"/>
              <a:gd name="connsiteY92" fmla="*/ 100 h 759"/>
              <a:gd name="connsiteX93" fmla="*/ 390 w 758"/>
              <a:gd name="connsiteY93" fmla="*/ 90 h 759"/>
              <a:gd name="connsiteX94" fmla="*/ 390 w 758"/>
              <a:gd name="connsiteY94" fmla="*/ 85 h 759"/>
              <a:gd name="connsiteX95" fmla="*/ 390 w 758"/>
              <a:gd name="connsiteY95" fmla="*/ 79 h 759"/>
              <a:gd name="connsiteX96" fmla="*/ 385 w 758"/>
              <a:gd name="connsiteY96" fmla="*/ 74 h 759"/>
              <a:gd name="connsiteX97" fmla="*/ 385 w 758"/>
              <a:gd name="connsiteY97" fmla="*/ 74 h 759"/>
              <a:gd name="connsiteX98" fmla="*/ 379 w 758"/>
              <a:gd name="connsiteY98" fmla="*/ 74 h 759"/>
              <a:gd name="connsiteX99" fmla="*/ 374 w 758"/>
              <a:gd name="connsiteY99" fmla="*/ 74 h 759"/>
              <a:gd name="connsiteX100" fmla="*/ 363 w 758"/>
              <a:gd name="connsiteY100" fmla="*/ 79 h 759"/>
              <a:gd name="connsiteX101" fmla="*/ 353 w 758"/>
              <a:gd name="connsiteY101" fmla="*/ 79 h 759"/>
              <a:gd name="connsiteX102" fmla="*/ 337 w 758"/>
              <a:gd name="connsiteY102" fmla="*/ 85 h 759"/>
              <a:gd name="connsiteX103" fmla="*/ 321 w 758"/>
              <a:gd name="connsiteY103" fmla="*/ 90 h 759"/>
              <a:gd name="connsiteX104" fmla="*/ 305 w 758"/>
              <a:gd name="connsiteY104" fmla="*/ 95 h 759"/>
              <a:gd name="connsiteX105" fmla="*/ 269 w 758"/>
              <a:gd name="connsiteY105" fmla="*/ 106 h 759"/>
              <a:gd name="connsiteX106" fmla="*/ 232 w 758"/>
              <a:gd name="connsiteY106" fmla="*/ 116 h 759"/>
              <a:gd name="connsiteX107" fmla="*/ 195 w 758"/>
              <a:gd name="connsiteY107" fmla="*/ 127 h 759"/>
              <a:gd name="connsiteX108" fmla="*/ 158 w 758"/>
              <a:gd name="connsiteY108" fmla="*/ 137 h 759"/>
              <a:gd name="connsiteX109" fmla="*/ 137 w 758"/>
              <a:gd name="connsiteY109" fmla="*/ 142 h 759"/>
              <a:gd name="connsiteX110" fmla="*/ 121 w 758"/>
              <a:gd name="connsiteY110" fmla="*/ 142 h 759"/>
              <a:gd name="connsiteX111" fmla="*/ 105 w 758"/>
              <a:gd name="connsiteY111" fmla="*/ 148 h 759"/>
              <a:gd name="connsiteX112" fmla="*/ 95 w 758"/>
              <a:gd name="connsiteY112" fmla="*/ 148 h 759"/>
              <a:gd name="connsiteX113" fmla="*/ 84 w 758"/>
              <a:gd name="connsiteY113" fmla="*/ 153 h 759"/>
              <a:gd name="connsiteX114" fmla="*/ 74 w 758"/>
              <a:gd name="connsiteY114" fmla="*/ 153 h 759"/>
              <a:gd name="connsiteX115" fmla="*/ 68 w 758"/>
              <a:gd name="connsiteY115" fmla="*/ 153 h 759"/>
              <a:gd name="connsiteX116" fmla="*/ 63 w 758"/>
              <a:gd name="connsiteY116" fmla="*/ 153 h 759"/>
              <a:gd name="connsiteX117" fmla="*/ 53 w 758"/>
              <a:gd name="connsiteY117" fmla="*/ 153 h 759"/>
              <a:gd name="connsiteX118" fmla="*/ 42 w 758"/>
              <a:gd name="connsiteY118" fmla="*/ 148 h 759"/>
              <a:gd name="connsiteX119" fmla="*/ 32 w 758"/>
              <a:gd name="connsiteY119" fmla="*/ 142 h 759"/>
              <a:gd name="connsiteX120" fmla="*/ 26 w 758"/>
              <a:gd name="connsiteY120" fmla="*/ 137 h 759"/>
              <a:gd name="connsiteX121" fmla="*/ 16 w 758"/>
              <a:gd name="connsiteY121" fmla="*/ 127 h 759"/>
              <a:gd name="connsiteX122" fmla="*/ 11 w 758"/>
              <a:gd name="connsiteY122" fmla="*/ 121 h 759"/>
              <a:gd name="connsiteX123" fmla="*/ 5 w 758"/>
              <a:gd name="connsiteY123" fmla="*/ 116 h 759"/>
              <a:gd name="connsiteX124" fmla="*/ 0 w 758"/>
              <a:gd name="connsiteY124" fmla="*/ 116 h 759"/>
              <a:gd name="connsiteX125" fmla="*/ 5 w 758"/>
              <a:gd name="connsiteY125" fmla="*/ 111 h 759"/>
              <a:gd name="connsiteX126" fmla="*/ 5 w 758"/>
              <a:gd name="connsiteY126" fmla="*/ 111 h 759"/>
              <a:gd name="connsiteX127" fmla="*/ 11 w 758"/>
              <a:gd name="connsiteY127" fmla="*/ 111 h 759"/>
              <a:gd name="connsiteX128" fmla="*/ 16 w 758"/>
              <a:gd name="connsiteY128" fmla="*/ 106 h 759"/>
              <a:gd name="connsiteX129" fmla="*/ 21 w 758"/>
              <a:gd name="connsiteY129" fmla="*/ 106 h 759"/>
              <a:gd name="connsiteX130" fmla="*/ 32 w 758"/>
              <a:gd name="connsiteY130" fmla="*/ 106 h 759"/>
              <a:gd name="connsiteX131" fmla="*/ 42 w 758"/>
              <a:gd name="connsiteY131" fmla="*/ 106 h 759"/>
              <a:gd name="connsiteX132" fmla="*/ 53 w 758"/>
              <a:gd name="connsiteY132" fmla="*/ 100 h 759"/>
              <a:gd name="connsiteX133" fmla="*/ 79 w 758"/>
              <a:gd name="connsiteY133" fmla="*/ 100 h 759"/>
              <a:gd name="connsiteX134" fmla="*/ 111 w 758"/>
              <a:gd name="connsiteY134" fmla="*/ 95 h 759"/>
              <a:gd name="connsiteX135" fmla="*/ 126 w 758"/>
              <a:gd name="connsiteY135" fmla="*/ 95 h 759"/>
              <a:gd name="connsiteX136" fmla="*/ 142 w 758"/>
              <a:gd name="connsiteY136" fmla="*/ 90 h 759"/>
              <a:gd name="connsiteX137" fmla="*/ 163 w 758"/>
              <a:gd name="connsiteY137" fmla="*/ 85 h 759"/>
              <a:gd name="connsiteX138" fmla="*/ 184 w 758"/>
              <a:gd name="connsiteY138" fmla="*/ 85 h 759"/>
              <a:gd name="connsiteX139" fmla="*/ 221 w 758"/>
              <a:gd name="connsiteY139" fmla="*/ 74 h 759"/>
              <a:gd name="connsiteX140" fmla="*/ 258 w 758"/>
              <a:gd name="connsiteY140" fmla="*/ 69 h 759"/>
              <a:gd name="connsiteX141" fmla="*/ 290 w 758"/>
              <a:gd name="connsiteY141" fmla="*/ 58 h 759"/>
              <a:gd name="connsiteX142" fmla="*/ 321 w 758"/>
              <a:gd name="connsiteY142" fmla="*/ 48 h 759"/>
              <a:gd name="connsiteX143" fmla="*/ 337 w 758"/>
              <a:gd name="connsiteY143" fmla="*/ 42 h 759"/>
              <a:gd name="connsiteX144" fmla="*/ 353 w 758"/>
              <a:gd name="connsiteY144" fmla="*/ 37 h 759"/>
              <a:gd name="connsiteX145" fmla="*/ 363 w 758"/>
              <a:gd name="connsiteY145" fmla="*/ 37 h 759"/>
              <a:gd name="connsiteX146" fmla="*/ 374 w 758"/>
              <a:gd name="connsiteY146" fmla="*/ 32 h 759"/>
              <a:gd name="connsiteX147" fmla="*/ 379 w 758"/>
              <a:gd name="connsiteY147" fmla="*/ 27 h 759"/>
              <a:gd name="connsiteX148" fmla="*/ 385 w 758"/>
              <a:gd name="connsiteY148" fmla="*/ 21 h 759"/>
              <a:gd name="connsiteX149" fmla="*/ 390 w 758"/>
              <a:gd name="connsiteY149" fmla="*/ 16 h 759"/>
              <a:gd name="connsiteX150" fmla="*/ 395 w 758"/>
              <a:gd name="connsiteY150" fmla="*/ 11 h 759"/>
              <a:gd name="connsiteX151" fmla="*/ 400 w 758"/>
              <a:gd name="connsiteY151" fmla="*/ 6 h 759"/>
              <a:gd name="connsiteX152" fmla="*/ 406 w 758"/>
              <a:gd name="connsiteY152" fmla="*/ 0 h 759"/>
              <a:gd name="connsiteX153" fmla="*/ 411 w 758"/>
              <a:gd name="connsiteY153" fmla="*/ 0 h 759"/>
              <a:gd name="connsiteX154" fmla="*/ 416 w 758"/>
              <a:gd name="connsiteY154" fmla="*/ 0 h 759"/>
              <a:gd name="connsiteX155" fmla="*/ 416 w 758"/>
              <a:gd name="connsiteY15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2 h 759"/>
              <a:gd name="connsiteX50" fmla="*/ 732 w 758"/>
              <a:gd name="connsiteY50" fmla="*/ 538 h 759"/>
              <a:gd name="connsiteX51" fmla="*/ 737 w 758"/>
              <a:gd name="connsiteY51" fmla="*/ 543 h 759"/>
              <a:gd name="connsiteX52" fmla="*/ 737 w 758"/>
              <a:gd name="connsiteY52" fmla="*/ 559 h 759"/>
              <a:gd name="connsiteX53" fmla="*/ 737 w 758"/>
              <a:gd name="connsiteY53" fmla="*/ 569 h 759"/>
              <a:gd name="connsiteX54" fmla="*/ 737 w 758"/>
              <a:gd name="connsiteY54" fmla="*/ 585 h 759"/>
              <a:gd name="connsiteX55" fmla="*/ 737 w 758"/>
              <a:gd name="connsiteY55" fmla="*/ 601 h 759"/>
              <a:gd name="connsiteX56" fmla="*/ 737 w 758"/>
              <a:gd name="connsiteY56" fmla="*/ 622 h 759"/>
              <a:gd name="connsiteX57" fmla="*/ 737 w 758"/>
              <a:gd name="connsiteY57" fmla="*/ 638 h 759"/>
              <a:gd name="connsiteX58" fmla="*/ 737 w 758"/>
              <a:gd name="connsiteY58" fmla="*/ 653 h 759"/>
              <a:gd name="connsiteX59" fmla="*/ 743 w 758"/>
              <a:gd name="connsiteY59" fmla="*/ 669 h 759"/>
              <a:gd name="connsiteX60" fmla="*/ 743 w 758"/>
              <a:gd name="connsiteY60" fmla="*/ 685 h 759"/>
              <a:gd name="connsiteX61" fmla="*/ 748 w 758"/>
              <a:gd name="connsiteY61" fmla="*/ 696 h 759"/>
              <a:gd name="connsiteX62" fmla="*/ 748 w 758"/>
              <a:gd name="connsiteY62" fmla="*/ 706 h 759"/>
              <a:gd name="connsiteX63" fmla="*/ 753 w 758"/>
              <a:gd name="connsiteY63" fmla="*/ 717 h 759"/>
              <a:gd name="connsiteX64" fmla="*/ 753 w 758"/>
              <a:gd name="connsiteY64" fmla="*/ 722 h 759"/>
              <a:gd name="connsiteX65" fmla="*/ 758 w 758"/>
              <a:gd name="connsiteY65" fmla="*/ 732 h 759"/>
              <a:gd name="connsiteX66" fmla="*/ 758 w 758"/>
              <a:gd name="connsiteY66" fmla="*/ 738 h 759"/>
              <a:gd name="connsiteX67" fmla="*/ 758 w 758"/>
              <a:gd name="connsiteY67" fmla="*/ 743 h 759"/>
              <a:gd name="connsiteX68" fmla="*/ 758 w 758"/>
              <a:gd name="connsiteY68" fmla="*/ 748 h 759"/>
              <a:gd name="connsiteX69" fmla="*/ 753 w 758"/>
              <a:gd name="connsiteY69" fmla="*/ 753 h 759"/>
              <a:gd name="connsiteX70" fmla="*/ 748 w 758"/>
              <a:gd name="connsiteY70" fmla="*/ 759 h 759"/>
              <a:gd name="connsiteX71" fmla="*/ 737 w 758"/>
              <a:gd name="connsiteY71" fmla="*/ 759 h 759"/>
              <a:gd name="connsiteX72" fmla="*/ 727 w 758"/>
              <a:gd name="connsiteY72" fmla="*/ 759 h 759"/>
              <a:gd name="connsiteX73" fmla="*/ 711 w 758"/>
              <a:gd name="connsiteY73" fmla="*/ 759 h 759"/>
              <a:gd name="connsiteX74" fmla="*/ 695 w 758"/>
              <a:gd name="connsiteY74" fmla="*/ 753 h 759"/>
              <a:gd name="connsiteX75" fmla="*/ 674 w 758"/>
              <a:gd name="connsiteY75" fmla="*/ 753 h 759"/>
              <a:gd name="connsiteX76" fmla="*/ 653 w 758"/>
              <a:gd name="connsiteY76" fmla="*/ 748 h 759"/>
              <a:gd name="connsiteX77" fmla="*/ 632 w 758"/>
              <a:gd name="connsiteY77" fmla="*/ 743 h 759"/>
              <a:gd name="connsiteX78" fmla="*/ 622 w 758"/>
              <a:gd name="connsiteY78" fmla="*/ 738 h 759"/>
              <a:gd name="connsiteX79" fmla="*/ 611 w 758"/>
              <a:gd name="connsiteY79" fmla="*/ 732 h 759"/>
              <a:gd name="connsiteX80" fmla="*/ 595 w 758"/>
              <a:gd name="connsiteY80" fmla="*/ 727 h 759"/>
              <a:gd name="connsiteX81" fmla="*/ 585 w 758"/>
              <a:gd name="connsiteY81" fmla="*/ 722 h 759"/>
              <a:gd name="connsiteX82" fmla="*/ 569 w 758"/>
              <a:gd name="connsiteY82" fmla="*/ 717 h 759"/>
              <a:gd name="connsiteX83" fmla="*/ 553 w 758"/>
              <a:gd name="connsiteY83" fmla="*/ 706 h 759"/>
              <a:gd name="connsiteX84" fmla="*/ 543 w 758"/>
              <a:gd name="connsiteY84" fmla="*/ 696 h 759"/>
              <a:gd name="connsiteX85" fmla="*/ 527 w 758"/>
              <a:gd name="connsiteY85" fmla="*/ 685 h 759"/>
              <a:gd name="connsiteX86" fmla="*/ 495 w 758"/>
              <a:gd name="connsiteY86" fmla="*/ 659 h 759"/>
              <a:gd name="connsiteX87" fmla="*/ 469 w 758"/>
              <a:gd name="connsiteY87" fmla="*/ 632 h 759"/>
              <a:gd name="connsiteX88" fmla="*/ 458 w 758"/>
              <a:gd name="connsiteY88" fmla="*/ 622 h 759"/>
              <a:gd name="connsiteX89" fmla="*/ 448 w 758"/>
              <a:gd name="connsiteY89" fmla="*/ 606 h 759"/>
              <a:gd name="connsiteX90" fmla="*/ 437 w 758"/>
              <a:gd name="connsiteY90" fmla="*/ 590 h 759"/>
              <a:gd name="connsiteX91" fmla="*/ 390 w 758"/>
              <a:gd name="connsiteY91" fmla="*/ 100 h 759"/>
              <a:gd name="connsiteX92" fmla="*/ 390 w 758"/>
              <a:gd name="connsiteY92" fmla="*/ 90 h 759"/>
              <a:gd name="connsiteX93" fmla="*/ 390 w 758"/>
              <a:gd name="connsiteY93" fmla="*/ 85 h 759"/>
              <a:gd name="connsiteX94" fmla="*/ 390 w 758"/>
              <a:gd name="connsiteY94" fmla="*/ 79 h 759"/>
              <a:gd name="connsiteX95" fmla="*/ 385 w 758"/>
              <a:gd name="connsiteY95" fmla="*/ 74 h 759"/>
              <a:gd name="connsiteX96" fmla="*/ 385 w 758"/>
              <a:gd name="connsiteY96" fmla="*/ 74 h 759"/>
              <a:gd name="connsiteX97" fmla="*/ 379 w 758"/>
              <a:gd name="connsiteY97" fmla="*/ 74 h 759"/>
              <a:gd name="connsiteX98" fmla="*/ 374 w 758"/>
              <a:gd name="connsiteY98" fmla="*/ 74 h 759"/>
              <a:gd name="connsiteX99" fmla="*/ 363 w 758"/>
              <a:gd name="connsiteY99" fmla="*/ 79 h 759"/>
              <a:gd name="connsiteX100" fmla="*/ 353 w 758"/>
              <a:gd name="connsiteY100" fmla="*/ 79 h 759"/>
              <a:gd name="connsiteX101" fmla="*/ 337 w 758"/>
              <a:gd name="connsiteY101" fmla="*/ 85 h 759"/>
              <a:gd name="connsiteX102" fmla="*/ 321 w 758"/>
              <a:gd name="connsiteY102" fmla="*/ 90 h 759"/>
              <a:gd name="connsiteX103" fmla="*/ 305 w 758"/>
              <a:gd name="connsiteY103" fmla="*/ 95 h 759"/>
              <a:gd name="connsiteX104" fmla="*/ 269 w 758"/>
              <a:gd name="connsiteY104" fmla="*/ 106 h 759"/>
              <a:gd name="connsiteX105" fmla="*/ 232 w 758"/>
              <a:gd name="connsiteY105" fmla="*/ 116 h 759"/>
              <a:gd name="connsiteX106" fmla="*/ 195 w 758"/>
              <a:gd name="connsiteY106" fmla="*/ 127 h 759"/>
              <a:gd name="connsiteX107" fmla="*/ 158 w 758"/>
              <a:gd name="connsiteY107" fmla="*/ 137 h 759"/>
              <a:gd name="connsiteX108" fmla="*/ 137 w 758"/>
              <a:gd name="connsiteY108" fmla="*/ 142 h 759"/>
              <a:gd name="connsiteX109" fmla="*/ 121 w 758"/>
              <a:gd name="connsiteY109" fmla="*/ 142 h 759"/>
              <a:gd name="connsiteX110" fmla="*/ 105 w 758"/>
              <a:gd name="connsiteY110" fmla="*/ 148 h 759"/>
              <a:gd name="connsiteX111" fmla="*/ 95 w 758"/>
              <a:gd name="connsiteY111" fmla="*/ 148 h 759"/>
              <a:gd name="connsiteX112" fmla="*/ 84 w 758"/>
              <a:gd name="connsiteY112" fmla="*/ 153 h 759"/>
              <a:gd name="connsiteX113" fmla="*/ 74 w 758"/>
              <a:gd name="connsiteY113" fmla="*/ 153 h 759"/>
              <a:gd name="connsiteX114" fmla="*/ 68 w 758"/>
              <a:gd name="connsiteY114" fmla="*/ 153 h 759"/>
              <a:gd name="connsiteX115" fmla="*/ 63 w 758"/>
              <a:gd name="connsiteY115" fmla="*/ 153 h 759"/>
              <a:gd name="connsiteX116" fmla="*/ 53 w 758"/>
              <a:gd name="connsiteY116" fmla="*/ 153 h 759"/>
              <a:gd name="connsiteX117" fmla="*/ 42 w 758"/>
              <a:gd name="connsiteY117" fmla="*/ 148 h 759"/>
              <a:gd name="connsiteX118" fmla="*/ 32 w 758"/>
              <a:gd name="connsiteY118" fmla="*/ 142 h 759"/>
              <a:gd name="connsiteX119" fmla="*/ 26 w 758"/>
              <a:gd name="connsiteY119" fmla="*/ 137 h 759"/>
              <a:gd name="connsiteX120" fmla="*/ 16 w 758"/>
              <a:gd name="connsiteY120" fmla="*/ 127 h 759"/>
              <a:gd name="connsiteX121" fmla="*/ 11 w 758"/>
              <a:gd name="connsiteY121" fmla="*/ 121 h 759"/>
              <a:gd name="connsiteX122" fmla="*/ 5 w 758"/>
              <a:gd name="connsiteY122" fmla="*/ 116 h 759"/>
              <a:gd name="connsiteX123" fmla="*/ 0 w 758"/>
              <a:gd name="connsiteY123" fmla="*/ 116 h 759"/>
              <a:gd name="connsiteX124" fmla="*/ 5 w 758"/>
              <a:gd name="connsiteY124" fmla="*/ 111 h 759"/>
              <a:gd name="connsiteX125" fmla="*/ 5 w 758"/>
              <a:gd name="connsiteY125" fmla="*/ 111 h 759"/>
              <a:gd name="connsiteX126" fmla="*/ 11 w 758"/>
              <a:gd name="connsiteY126" fmla="*/ 111 h 759"/>
              <a:gd name="connsiteX127" fmla="*/ 16 w 758"/>
              <a:gd name="connsiteY127" fmla="*/ 106 h 759"/>
              <a:gd name="connsiteX128" fmla="*/ 21 w 758"/>
              <a:gd name="connsiteY128" fmla="*/ 106 h 759"/>
              <a:gd name="connsiteX129" fmla="*/ 32 w 758"/>
              <a:gd name="connsiteY129" fmla="*/ 106 h 759"/>
              <a:gd name="connsiteX130" fmla="*/ 42 w 758"/>
              <a:gd name="connsiteY130" fmla="*/ 106 h 759"/>
              <a:gd name="connsiteX131" fmla="*/ 53 w 758"/>
              <a:gd name="connsiteY131" fmla="*/ 100 h 759"/>
              <a:gd name="connsiteX132" fmla="*/ 79 w 758"/>
              <a:gd name="connsiteY132" fmla="*/ 100 h 759"/>
              <a:gd name="connsiteX133" fmla="*/ 111 w 758"/>
              <a:gd name="connsiteY133" fmla="*/ 95 h 759"/>
              <a:gd name="connsiteX134" fmla="*/ 126 w 758"/>
              <a:gd name="connsiteY134" fmla="*/ 95 h 759"/>
              <a:gd name="connsiteX135" fmla="*/ 142 w 758"/>
              <a:gd name="connsiteY135" fmla="*/ 90 h 759"/>
              <a:gd name="connsiteX136" fmla="*/ 163 w 758"/>
              <a:gd name="connsiteY136" fmla="*/ 85 h 759"/>
              <a:gd name="connsiteX137" fmla="*/ 184 w 758"/>
              <a:gd name="connsiteY137" fmla="*/ 85 h 759"/>
              <a:gd name="connsiteX138" fmla="*/ 221 w 758"/>
              <a:gd name="connsiteY138" fmla="*/ 74 h 759"/>
              <a:gd name="connsiteX139" fmla="*/ 258 w 758"/>
              <a:gd name="connsiteY139" fmla="*/ 69 h 759"/>
              <a:gd name="connsiteX140" fmla="*/ 290 w 758"/>
              <a:gd name="connsiteY140" fmla="*/ 58 h 759"/>
              <a:gd name="connsiteX141" fmla="*/ 321 w 758"/>
              <a:gd name="connsiteY141" fmla="*/ 48 h 759"/>
              <a:gd name="connsiteX142" fmla="*/ 337 w 758"/>
              <a:gd name="connsiteY142" fmla="*/ 42 h 759"/>
              <a:gd name="connsiteX143" fmla="*/ 353 w 758"/>
              <a:gd name="connsiteY143" fmla="*/ 37 h 759"/>
              <a:gd name="connsiteX144" fmla="*/ 363 w 758"/>
              <a:gd name="connsiteY144" fmla="*/ 37 h 759"/>
              <a:gd name="connsiteX145" fmla="*/ 374 w 758"/>
              <a:gd name="connsiteY145" fmla="*/ 32 h 759"/>
              <a:gd name="connsiteX146" fmla="*/ 379 w 758"/>
              <a:gd name="connsiteY146" fmla="*/ 27 h 759"/>
              <a:gd name="connsiteX147" fmla="*/ 385 w 758"/>
              <a:gd name="connsiteY147" fmla="*/ 21 h 759"/>
              <a:gd name="connsiteX148" fmla="*/ 390 w 758"/>
              <a:gd name="connsiteY148" fmla="*/ 16 h 759"/>
              <a:gd name="connsiteX149" fmla="*/ 395 w 758"/>
              <a:gd name="connsiteY149" fmla="*/ 11 h 759"/>
              <a:gd name="connsiteX150" fmla="*/ 400 w 758"/>
              <a:gd name="connsiteY150" fmla="*/ 6 h 759"/>
              <a:gd name="connsiteX151" fmla="*/ 406 w 758"/>
              <a:gd name="connsiteY151" fmla="*/ 0 h 759"/>
              <a:gd name="connsiteX152" fmla="*/ 411 w 758"/>
              <a:gd name="connsiteY152" fmla="*/ 0 h 759"/>
              <a:gd name="connsiteX153" fmla="*/ 416 w 758"/>
              <a:gd name="connsiteY153" fmla="*/ 0 h 759"/>
              <a:gd name="connsiteX154" fmla="*/ 416 w 758"/>
              <a:gd name="connsiteY15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2 h 759"/>
              <a:gd name="connsiteX50" fmla="*/ 732 w 758"/>
              <a:gd name="connsiteY50" fmla="*/ 538 h 759"/>
              <a:gd name="connsiteX51" fmla="*/ 737 w 758"/>
              <a:gd name="connsiteY51" fmla="*/ 559 h 759"/>
              <a:gd name="connsiteX52" fmla="*/ 737 w 758"/>
              <a:gd name="connsiteY52" fmla="*/ 569 h 759"/>
              <a:gd name="connsiteX53" fmla="*/ 737 w 758"/>
              <a:gd name="connsiteY53" fmla="*/ 585 h 759"/>
              <a:gd name="connsiteX54" fmla="*/ 737 w 758"/>
              <a:gd name="connsiteY54" fmla="*/ 601 h 759"/>
              <a:gd name="connsiteX55" fmla="*/ 737 w 758"/>
              <a:gd name="connsiteY55" fmla="*/ 622 h 759"/>
              <a:gd name="connsiteX56" fmla="*/ 737 w 758"/>
              <a:gd name="connsiteY56" fmla="*/ 638 h 759"/>
              <a:gd name="connsiteX57" fmla="*/ 737 w 758"/>
              <a:gd name="connsiteY57" fmla="*/ 653 h 759"/>
              <a:gd name="connsiteX58" fmla="*/ 743 w 758"/>
              <a:gd name="connsiteY58" fmla="*/ 669 h 759"/>
              <a:gd name="connsiteX59" fmla="*/ 743 w 758"/>
              <a:gd name="connsiteY59" fmla="*/ 685 h 759"/>
              <a:gd name="connsiteX60" fmla="*/ 748 w 758"/>
              <a:gd name="connsiteY60" fmla="*/ 696 h 759"/>
              <a:gd name="connsiteX61" fmla="*/ 748 w 758"/>
              <a:gd name="connsiteY61" fmla="*/ 706 h 759"/>
              <a:gd name="connsiteX62" fmla="*/ 753 w 758"/>
              <a:gd name="connsiteY62" fmla="*/ 717 h 759"/>
              <a:gd name="connsiteX63" fmla="*/ 753 w 758"/>
              <a:gd name="connsiteY63" fmla="*/ 722 h 759"/>
              <a:gd name="connsiteX64" fmla="*/ 758 w 758"/>
              <a:gd name="connsiteY64" fmla="*/ 732 h 759"/>
              <a:gd name="connsiteX65" fmla="*/ 758 w 758"/>
              <a:gd name="connsiteY65" fmla="*/ 738 h 759"/>
              <a:gd name="connsiteX66" fmla="*/ 758 w 758"/>
              <a:gd name="connsiteY66" fmla="*/ 743 h 759"/>
              <a:gd name="connsiteX67" fmla="*/ 758 w 758"/>
              <a:gd name="connsiteY67" fmla="*/ 748 h 759"/>
              <a:gd name="connsiteX68" fmla="*/ 753 w 758"/>
              <a:gd name="connsiteY68" fmla="*/ 753 h 759"/>
              <a:gd name="connsiteX69" fmla="*/ 748 w 758"/>
              <a:gd name="connsiteY69" fmla="*/ 759 h 759"/>
              <a:gd name="connsiteX70" fmla="*/ 737 w 758"/>
              <a:gd name="connsiteY70" fmla="*/ 759 h 759"/>
              <a:gd name="connsiteX71" fmla="*/ 727 w 758"/>
              <a:gd name="connsiteY71" fmla="*/ 759 h 759"/>
              <a:gd name="connsiteX72" fmla="*/ 711 w 758"/>
              <a:gd name="connsiteY72" fmla="*/ 759 h 759"/>
              <a:gd name="connsiteX73" fmla="*/ 695 w 758"/>
              <a:gd name="connsiteY73" fmla="*/ 753 h 759"/>
              <a:gd name="connsiteX74" fmla="*/ 674 w 758"/>
              <a:gd name="connsiteY74" fmla="*/ 753 h 759"/>
              <a:gd name="connsiteX75" fmla="*/ 653 w 758"/>
              <a:gd name="connsiteY75" fmla="*/ 748 h 759"/>
              <a:gd name="connsiteX76" fmla="*/ 632 w 758"/>
              <a:gd name="connsiteY76" fmla="*/ 743 h 759"/>
              <a:gd name="connsiteX77" fmla="*/ 622 w 758"/>
              <a:gd name="connsiteY77" fmla="*/ 738 h 759"/>
              <a:gd name="connsiteX78" fmla="*/ 611 w 758"/>
              <a:gd name="connsiteY78" fmla="*/ 732 h 759"/>
              <a:gd name="connsiteX79" fmla="*/ 595 w 758"/>
              <a:gd name="connsiteY79" fmla="*/ 727 h 759"/>
              <a:gd name="connsiteX80" fmla="*/ 585 w 758"/>
              <a:gd name="connsiteY80" fmla="*/ 722 h 759"/>
              <a:gd name="connsiteX81" fmla="*/ 569 w 758"/>
              <a:gd name="connsiteY81" fmla="*/ 717 h 759"/>
              <a:gd name="connsiteX82" fmla="*/ 553 w 758"/>
              <a:gd name="connsiteY82" fmla="*/ 706 h 759"/>
              <a:gd name="connsiteX83" fmla="*/ 543 w 758"/>
              <a:gd name="connsiteY83" fmla="*/ 696 h 759"/>
              <a:gd name="connsiteX84" fmla="*/ 527 w 758"/>
              <a:gd name="connsiteY84" fmla="*/ 685 h 759"/>
              <a:gd name="connsiteX85" fmla="*/ 495 w 758"/>
              <a:gd name="connsiteY85" fmla="*/ 659 h 759"/>
              <a:gd name="connsiteX86" fmla="*/ 469 w 758"/>
              <a:gd name="connsiteY86" fmla="*/ 632 h 759"/>
              <a:gd name="connsiteX87" fmla="*/ 458 w 758"/>
              <a:gd name="connsiteY87" fmla="*/ 622 h 759"/>
              <a:gd name="connsiteX88" fmla="*/ 448 w 758"/>
              <a:gd name="connsiteY88" fmla="*/ 606 h 759"/>
              <a:gd name="connsiteX89" fmla="*/ 437 w 758"/>
              <a:gd name="connsiteY89" fmla="*/ 590 h 759"/>
              <a:gd name="connsiteX90" fmla="*/ 390 w 758"/>
              <a:gd name="connsiteY90" fmla="*/ 100 h 759"/>
              <a:gd name="connsiteX91" fmla="*/ 390 w 758"/>
              <a:gd name="connsiteY91" fmla="*/ 90 h 759"/>
              <a:gd name="connsiteX92" fmla="*/ 390 w 758"/>
              <a:gd name="connsiteY92" fmla="*/ 85 h 759"/>
              <a:gd name="connsiteX93" fmla="*/ 390 w 758"/>
              <a:gd name="connsiteY93" fmla="*/ 79 h 759"/>
              <a:gd name="connsiteX94" fmla="*/ 385 w 758"/>
              <a:gd name="connsiteY94" fmla="*/ 74 h 759"/>
              <a:gd name="connsiteX95" fmla="*/ 385 w 758"/>
              <a:gd name="connsiteY95" fmla="*/ 74 h 759"/>
              <a:gd name="connsiteX96" fmla="*/ 379 w 758"/>
              <a:gd name="connsiteY96" fmla="*/ 74 h 759"/>
              <a:gd name="connsiteX97" fmla="*/ 374 w 758"/>
              <a:gd name="connsiteY97" fmla="*/ 74 h 759"/>
              <a:gd name="connsiteX98" fmla="*/ 363 w 758"/>
              <a:gd name="connsiteY98" fmla="*/ 79 h 759"/>
              <a:gd name="connsiteX99" fmla="*/ 353 w 758"/>
              <a:gd name="connsiteY99" fmla="*/ 79 h 759"/>
              <a:gd name="connsiteX100" fmla="*/ 337 w 758"/>
              <a:gd name="connsiteY100" fmla="*/ 85 h 759"/>
              <a:gd name="connsiteX101" fmla="*/ 321 w 758"/>
              <a:gd name="connsiteY101" fmla="*/ 90 h 759"/>
              <a:gd name="connsiteX102" fmla="*/ 305 w 758"/>
              <a:gd name="connsiteY102" fmla="*/ 95 h 759"/>
              <a:gd name="connsiteX103" fmla="*/ 269 w 758"/>
              <a:gd name="connsiteY103" fmla="*/ 106 h 759"/>
              <a:gd name="connsiteX104" fmla="*/ 232 w 758"/>
              <a:gd name="connsiteY104" fmla="*/ 116 h 759"/>
              <a:gd name="connsiteX105" fmla="*/ 195 w 758"/>
              <a:gd name="connsiteY105" fmla="*/ 127 h 759"/>
              <a:gd name="connsiteX106" fmla="*/ 158 w 758"/>
              <a:gd name="connsiteY106" fmla="*/ 137 h 759"/>
              <a:gd name="connsiteX107" fmla="*/ 137 w 758"/>
              <a:gd name="connsiteY107" fmla="*/ 142 h 759"/>
              <a:gd name="connsiteX108" fmla="*/ 121 w 758"/>
              <a:gd name="connsiteY108" fmla="*/ 142 h 759"/>
              <a:gd name="connsiteX109" fmla="*/ 105 w 758"/>
              <a:gd name="connsiteY109" fmla="*/ 148 h 759"/>
              <a:gd name="connsiteX110" fmla="*/ 95 w 758"/>
              <a:gd name="connsiteY110" fmla="*/ 148 h 759"/>
              <a:gd name="connsiteX111" fmla="*/ 84 w 758"/>
              <a:gd name="connsiteY111" fmla="*/ 153 h 759"/>
              <a:gd name="connsiteX112" fmla="*/ 74 w 758"/>
              <a:gd name="connsiteY112" fmla="*/ 153 h 759"/>
              <a:gd name="connsiteX113" fmla="*/ 68 w 758"/>
              <a:gd name="connsiteY113" fmla="*/ 153 h 759"/>
              <a:gd name="connsiteX114" fmla="*/ 63 w 758"/>
              <a:gd name="connsiteY114" fmla="*/ 153 h 759"/>
              <a:gd name="connsiteX115" fmla="*/ 53 w 758"/>
              <a:gd name="connsiteY115" fmla="*/ 153 h 759"/>
              <a:gd name="connsiteX116" fmla="*/ 42 w 758"/>
              <a:gd name="connsiteY116" fmla="*/ 148 h 759"/>
              <a:gd name="connsiteX117" fmla="*/ 32 w 758"/>
              <a:gd name="connsiteY117" fmla="*/ 142 h 759"/>
              <a:gd name="connsiteX118" fmla="*/ 26 w 758"/>
              <a:gd name="connsiteY118" fmla="*/ 137 h 759"/>
              <a:gd name="connsiteX119" fmla="*/ 16 w 758"/>
              <a:gd name="connsiteY119" fmla="*/ 127 h 759"/>
              <a:gd name="connsiteX120" fmla="*/ 11 w 758"/>
              <a:gd name="connsiteY120" fmla="*/ 121 h 759"/>
              <a:gd name="connsiteX121" fmla="*/ 5 w 758"/>
              <a:gd name="connsiteY121" fmla="*/ 116 h 759"/>
              <a:gd name="connsiteX122" fmla="*/ 0 w 758"/>
              <a:gd name="connsiteY122" fmla="*/ 116 h 759"/>
              <a:gd name="connsiteX123" fmla="*/ 5 w 758"/>
              <a:gd name="connsiteY123" fmla="*/ 111 h 759"/>
              <a:gd name="connsiteX124" fmla="*/ 5 w 758"/>
              <a:gd name="connsiteY124" fmla="*/ 111 h 759"/>
              <a:gd name="connsiteX125" fmla="*/ 11 w 758"/>
              <a:gd name="connsiteY125" fmla="*/ 111 h 759"/>
              <a:gd name="connsiteX126" fmla="*/ 16 w 758"/>
              <a:gd name="connsiteY126" fmla="*/ 106 h 759"/>
              <a:gd name="connsiteX127" fmla="*/ 21 w 758"/>
              <a:gd name="connsiteY127" fmla="*/ 106 h 759"/>
              <a:gd name="connsiteX128" fmla="*/ 32 w 758"/>
              <a:gd name="connsiteY128" fmla="*/ 106 h 759"/>
              <a:gd name="connsiteX129" fmla="*/ 42 w 758"/>
              <a:gd name="connsiteY129" fmla="*/ 106 h 759"/>
              <a:gd name="connsiteX130" fmla="*/ 53 w 758"/>
              <a:gd name="connsiteY130" fmla="*/ 100 h 759"/>
              <a:gd name="connsiteX131" fmla="*/ 79 w 758"/>
              <a:gd name="connsiteY131" fmla="*/ 100 h 759"/>
              <a:gd name="connsiteX132" fmla="*/ 111 w 758"/>
              <a:gd name="connsiteY132" fmla="*/ 95 h 759"/>
              <a:gd name="connsiteX133" fmla="*/ 126 w 758"/>
              <a:gd name="connsiteY133" fmla="*/ 95 h 759"/>
              <a:gd name="connsiteX134" fmla="*/ 142 w 758"/>
              <a:gd name="connsiteY134" fmla="*/ 90 h 759"/>
              <a:gd name="connsiteX135" fmla="*/ 163 w 758"/>
              <a:gd name="connsiteY135" fmla="*/ 85 h 759"/>
              <a:gd name="connsiteX136" fmla="*/ 184 w 758"/>
              <a:gd name="connsiteY136" fmla="*/ 85 h 759"/>
              <a:gd name="connsiteX137" fmla="*/ 221 w 758"/>
              <a:gd name="connsiteY137" fmla="*/ 74 h 759"/>
              <a:gd name="connsiteX138" fmla="*/ 258 w 758"/>
              <a:gd name="connsiteY138" fmla="*/ 69 h 759"/>
              <a:gd name="connsiteX139" fmla="*/ 290 w 758"/>
              <a:gd name="connsiteY139" fmla="*/ 58 h 759"/>
              <a:gd name="connsiteX140" fmla="*/ 321 w 758"/>
              <a:gd name="connsiteY140" fmla="*/ 48 h 759"/>
              <a:gd name="connsiteX141" fmla="*/ 337 w 758"/>
              <a:gd name="connsiteY141" fmla="*/ 42 h 759"/>
              <a:gd name="connsiteX142" fmla="*/ 353 w 758"/>
              <a:gd name="connsiteY142" fmla="*/ 37 h 759"/>
              <a:gd name="connsiteX143" fmla="*/ 363 w 758"/>
              <a:gd name="connsiteY143" fmla="*/ 37 h 759"/>
              <a:gd name="connsiteX144" fmla="*/ 374 w 758"/>
              <a:gd name="connsiteY144" fmla="*/ 32 h 759"/>
              <a:gd name="connsiteX145" fmla="*/ 379 w 758"/>
              <a:gd name="connsiteY145" fmla="*/ 27 h 759"/>
              <a:gd name="connsiteX146" fmla="*/ 385 w 758"/>
              <a:gd name="connsiteY146" fmla="*/ 21 h 759"/>
              <a:gd name="connsiteX147" fmla="*/ 390 w 758"/>
              <a:gd name="connsiteY147" fmla="*/ 16 h 759"/>
              <a:gd name="connsiteX148" fmla="*/ 395 w 758"/>
              <a:gd name="connsiteY148" fmla="*/ 11 h 759"/>
              <a:gd name="connsiteX149" fmla="*/ 400 w 758"/>
              <a:gd name="connsiteY149" fmla="*/ 6 h 759"/>
              <a:gd name="connsiteX150" fmla="*/ 406 w 758"/>
              <a:gd name="connsiteY150" fmla="*/ 0 h 759"/>
              <a:gd name="connsiteX151" fmla="*/ 411 w 758"/>
              <a:gd name="connsiteY151" fmla="*/ 0 h 759"/>
              <a:gd name="connsiteX152" fmla="*/ 416 w 758"/>
              <a:gd name="connsiteY152" fmla="*/ 0 h 759"/>
              <a:gd name="connsiteX153" fmla="*/ 416 w 758"/>
              <a:gd name="connsiteY15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2 w 758"/>
              <a:gd name="connsiteY49" fmla="*/ 538 h 759"/>
              <a:gd name="connsiteX50" fmla="*/ 737 w 758"/>
              <a:gd name="connsiteY50" fmla="*/ 559 h 759"/>
              <a:gd name="connsiteX51" fmla="*/ 737 w 758"/>
              <a:gd name="connsiteY51" fmla="*/ 569 h 759"/>
              <a:gd name="connsiteX52" fmla="*/ 737 w 758"/>
              <a:gd name="connsiteY52" fmla="*/ 585 h 759"/>
              <a:gd name="connsiteX53" fmla="*/ 737 w 758"/>
              <a:gd name="connsiteY53" fmla="*/ 601 h 759"/>
              <a:gd name="connsiteX54" fmla="*/ 737 w 758"/>
              <a:gd name="connsiteY54" fmla="*/ 622 h 759"/>
              <a:gd name="connsiteX55" fmla="*/ 737 w 758"/>
              <a:gd name="connsiteY55" fmla="*/ 638 h 759"/>
              <a:gd name="connsiteX56" fmla="*/ 737 w 758"/>
              <a:gd name="connsiteY56" fmla="*/ 653 h 759"/>
              <a:gd name="connsiteX57" fmla="*/ 743 w 758"/>
              <a:gd name="connsiteY57" fmla="*/ 669 h 759"/>
              <a:gd name="connsiteX58" fmla="*/ 743 w 758"/>
              <a:gd name="connsiteY58" fmla="*/ 685 h 759"/>
              <a:gd name="connsiteX59" fmla="*/ 748 w 758"/>
              <a:gd name="connsiteY59" fmla="*/ 696 h 759"/>
              <a:gd name="connsiteX60" fmla="*/ 748 w 758"/>
              <a:gd name="connsiteY60" fmla="*/ 706 h 759"/>
              <a:gd name="connsiteX61" fmla="*/ 753 w 758"/>
              <a:gd name="connsiteY61" fmla="*/ 717 h 759"/>
              <a:gd name="connsiteX62" fmla="*/ 753 w 758"/>
              <a:gd name="connsiteY62" fmla="*/ 722 h 759"/>
              <a:gd name="connsiteX63" fmla="*/ 758 w 758"/>
              <a:gd name="connsiteY63" fmla="*/ 732 h 759"/>
              <a:gd name="connsiteX64" fmla="*/ 758 w 758"/>
              <a:gd name="connsiteY64" fmla="*/ 738 h 759"/>
              <a:gd name="connsiteX65" fmla="*/ 758 w 758"/>
              <a:gd name="connsiteY65" fmla="*/ 743 h 759"/>
              <a:gd name="connsiteX66" fmla="*/ 758 w 758"/>
              <a:gd name="connsiteY66" fmla="*/ 748 h 759"/>
              <a:gd name="connsiteX67" fmla="*/ 753 w 758"/>
              <a:gd name="connsiteY67" fmla="*/ 753 h 759"/>
              <a:gd name="connsiteX68" fmla="*/ 748 w 758"/>
              <a:gd name="connsiteY68" fmla="*/ 759 h 759"/>
              <a:gd name="connsiteX69" fmla="*/ 737 w 758"/>
              <a:gd name="connsiteY69" fmla="*/ 759 h 759"/>
              <a:gd name="connsiteX70" fmla="*/ 727 w 758"/>
              <a:gd name="connsiteY70" fmla="*/ 759 h 759"/>
              <a:gd name="connsiteX71" fmla="*/ 711 w 758"/>
              <a:gd name="connsiteY71" fmla="*/ 759 h 759"/>
              <a:gd name="connsiteX72" fmla="*/ 695 w 758"/>
              <a:gd name="connsiteY72" fmla="*/ 753 h 759"/>
              <a:gd name="connsiteX73" fmla="*/ 674 w 758"/>
              <a:gd name="connsiteY73" fmla="*/ 753 h 759"/>
              <a:gd name="connsiteX74" fmla="*/ 653 w 758"/>
              <a:gd name="connsiteY74" fmla="*/ 748 h 759"/>
              <a:gd name="connsiteX75" fmla="*/ 632 w 758"/>
              <a:gd name="connsiteY75" fmla="*/ 743 h 759"/>
              <a:gd name="connsiteX76" fmla="*/ 622 w 758"/>
              <a:gd name="connsiteY76" fmla="*/ 738 h 759"/>
              <a:gd name="connsiteX77" fmla="*/ 611 w 758"/>
              <a:gd name="connsiteY77" fmla="*/ 732 h 759"/>
              <a:gd name="connsiteX78" fmla="*/ 595 w 758"/>
              <a:gd name="connsiteY78" fmla="*/ 727 h 759"/>
              <a:gd name="connsiteX79" fmla="*/ 585 w 758"/>
              <a:gd name="connsiteY79" fmla="*/ 722 h 759"/>
              <a:gd name="connsiteX80" fmla="*/ 569 w 758"/>
              <a:gd name="connsiteY80" fmla="*/ 717 h 759"/>
              <a:gd name="connsiteX81" fmla="*/ 553 w 758"/>
              <a:gd name="connsiteY81" fmla="*/ 706 h 759"/>
              <a:gd name="connsiteX82" fmla="*/ 543 w 758"/>
              <a:gd name="connsiteY82" fmla="*/ 696 h 759"/>
              <a:gd name="connsiteX83" fmla="*/ 527 w 758"/>
              <a:gd name="connsiteY83" fmla="*/ 685 h 759"/>
              <a:gd name="connsiteX84" fmla="*/ 495 w 758"/>
              <a:gd name="connsiteY84" fmla="*/ 659 h 759"/>
              <a:gd name="connsiteX85" fmla="*/ 469 w 758"/>
              <a:gd name="connsiteY85" fmla="*/ 632 h 759"/>
              <a:gd name="connsiteX86" fmla="*/ 458 w 758"/>
              <a:gd name="connsiteY86" fmla="*/ 622 h 759"/>
              <a:gd name="connsiteX87" fmla="*/ 448 w 758"/>
              <a:gd name="connsiteY87" fmla="*/ 606 h 759"/>
              <a:gd name="connsiteX88" fmla="*/ 437 w 758"/>
              <a:gd name="connsiteY88" fmla="*/ 590 h 759"/>
              <a:gd name="connsiteX89" fmla="*/ 390 w 758"/>
              <a:gd name="connsiteY89" fmla="*/ 100 h 759"/>
              <a:gd name="connsiteX90" fmla="*/ 390 w 758"/>
              <a:gd name="connsiteY90" fmla="*/ 90 h 759"/>
              <a:gd name="connsiteX91" fmla="*/ 390 w 758"/>
              <a:gd name="connsiteY91" fmla="*/ 85 h 759"/>
              <a:gd name="connsiteX92" fmla="*/ 390 w 758"/>
              <a:gd name="connsiteY92" fmla="*/ 79 h 759"/>
              <a:gd name="connsiteX93" fmla="*/ 385 w 758"/>
              <a:gd name="connsiteY93" fmla="*/ 74 h 759"/>
              <a:gd name="connsiteX94" fmla="*/ 385 w 758"/>
              <a:gd name="connsiteY94" fmla="*/ 74 h 759"/>
              <a:gd name="connsiteX95" fmla="*/ 379 w 758"/>
              <a:gd name="connsiteY95" fmla="*/ 74 h 759"/>
              <a:gd name="connsiteX96" fmla="*/ 374 w 758"/>
              <a:gd name="connsiteY96" fmla="*/ 74 h 759"/>
              <a:gd name="connsiteX97" fmla="*/ 363 w 758"/>
              <a:gd name="connsiteY97" fmla="*/ 79 h 759"/>
              <a:gd name="connsiteX98" fmla="*/ 353 w 758"/>
              <a:gd name="connsiteY98" fmla="*/ 79 h 759"/>
              <a:gd name="connsiteX99" fmla="*/ 337 w 758"/>
              <a:gd name="connsiteY99" fmla="*/ 85 h 759"/>
              <a:gd name="connsiteX100" fmla="*/ 321 w 758"/>
              <a:gd name="connsiteY100" fmla="*/ 90 h 759"/>
              <a:gd name="connsiteX101" fmla="*/ 305 w 758"/>
              <a:gd name="connsiteY101" fmla="*/ 95 h 759"/>
              <a:gd name="connsiteX102" fmla="*/ 269 w 758"/>
              <a:gd name="connsiteY102" fmla="*/ 106 h 759"/>
              <a:gd name="connsiteX103" fmla="*/ 232 w 758"/>
              <a:gd name="connsiteY103" fmla="*/ 116 h 759"/>
              <a:gd name="connsiteX104" fmla="*/ 195 w 758"/>
              <a:gd name="connsiteY104" fmla="*/ 127 h 759"/>
              <a:gd name="connsiteX105" fmla="*/ 158 w 758"/>
              <a:gd name="connsiteY105" fmla="*/ 137 h 759"/>
              <a:gd name="connsiteX106" fmla="*/ 137 w 758"/>
              <a:gd name="connsiteY106" fmla="*/ 142 h 759"/>
              <a:gd name="connsiteX107" fmla="*/ 121 w 758"/>
              <a:gd name="connsiteY107" fmla="*/ 142 h 759"/>
              <a:gd name="connsiteX108" fmla="*/ 105 w 758"/>
              <a:gd name="connsiteY108" fmla="*/ 148 h 759"/>
              <a:gd name="connsiteX109" fmla="*/ 95 w 758"/>
              <a:gd name="connsiteY109" fmla="*/ 148 h 759"/>
              <a:gd name="connsiteX110" fmla="*/ 84 w 758"/>
              <a:gd name="connsiteY110" fmla="*/ 153 h 759"/>
              <a:gd name="connsiteX111" fmla="*/ 74 w 758"/>
              <a:gd name="connsiteY111" fmla="*/ 153 h 759"/>
              <a:gd name="connsiteX112" fmla="*/ 68 w 758"/>
              <a:gd name="connsiteY112" fmla="*/ 153 h 759"/>
              <a:gd name="connsiteX113" fmla="*/ 63 w 758"/>
              <a:gd name="connsiteY113" fmla="*/ 153 h 759"/>
              <a:gd name="connsiteX114" fmla="*/ 53 w 758"/>
              <a:gd name="connsiteY114" fmla="*/ 153 h 759"/>
              <a:gd name="connsiteX115" fmla="*/ 42 w 758"/>
              <a:gd name="connsiteY115" fmla="*/ 148 h 759"/>
              <a:gd name="connsiteX116" fmla="*/ 32 w 758"/>
              <a:gd name="connsiteY116" fmla="*/ 142 h 759"/>
              <a:gd name="connsiteX117" fmla="*/ 26 w 758"/>
              <a:gd name="connsiteY117" fmla="*/ 137 h 759"/>
              <a:gd name="connsiteX118" fmla="*/ 16 w 758"/>
              <a:gd name="connsiteY118" fmla="*/ 127 h 759"/>
              <a:gd name="connsiteX119" fmla="*/ 11 w 758"/>
              <a:gd name="connsiteY119" fmla="*/ 121 h 759"/>
              <a:gd name="connsiteX120" fmla="*/ 5 w 758"/>
              <a:gd name="connsiteY120" fmla="*/ 116 h 759"/>
              <a:gd name="connsiteX121" fmla="*/ 0 w 758"/>
              <a:gd name="connsiteY121" fmla="*/ 116 h 759"/>
              <a:gd name="connsiteX122" fmla="*/ 5 w 758"/>
              <a:gd name="connsiteY122" fmla="*/ 111 h 759"/>
              <a:gd name="connsiteX123" fmla="*/ 5 w 758"/>
              <a:gd name="connsiteY123" fmla="*/ 111 h 759"/>
              <a:gd name="connsiteX124" fmla="*/ 11 w 758"/>
              <a:gd name="connsiteY124" fmla="*/ 111 h 759"/>
              <a:gd name="connsiteX125" fmla="*/ 16 w 758"/>
              <a:gd name="connsiteY125" fmla="*/ 106 h 759"/>
              <a:gd name="connsiteX126" fmla="*/ 21 w 758"/>
              <a:gd name="connsiteY126" fmla="*/ 106 h 759"/>
              <a:gd name="connsiteX127" fmla="*/ 32 w 758"/>
              <a:gd name="connsiteY127" fmla="*/ 106 h 759"/>
              <a:gd name="connsiteX128" fmla="*/ 42 w 758"/>
              <a:gd name="connsiteY128" fmla="*/ 106 h 759"/>
              <a:gd name="connsiteX129" fmla="*/ 53 w 758"/>
              <a:gd name="connsiteY129" fmla="*/ 100 h 759"/>
              <a:gd name="connsiteX130" fmla="*/ 79 w 758"/>
              <a:gd name="connsiteY130" fmla="*/ 100 h 759"/>
              <a:gd name="connsiteX131" fmla="*/ 111 w 758"/>
              <a:gd name="connsiteY131" fmla="*/ 95 h 759"/>
              <a:gd name="connsiteX132" fmla="*/ 126 w 758"/>
              <a:gd name="connsiteY132" fmla="*/ 95 h 759"/>
              <a:gd name="connsiteX133" fmla="*/ 142 w 758"/>
              <a:gd name="connsiteY133" fmla="*/ 90 h 759"/>
              <a:gd name="connsiteX134" fmla="*/ 163 w 758"/>
              <a:gd name="connsiteY134" fmla="*/ 85 h 759"/>
              <a:gd name="connsiteX135" fmla="*/ 184 w 758"/>
              <a:gd name="connsiteY135" fmla="*/ 85 h 759"/>
              <a:gd name="connsiteX136" fmla="*/ 221 w 758"/>
              <a:gd name="connsiteY136" fmla="*/ 74 h 759"/>
              <a:gd name="connsiteX137" fmla="*/ 258 w 758"/>
              <a:gd name="connsiteY137" fmla="*/ 69 h 759"/>
              <a:gd name="connsiteX138" fmla="*/ 290 w 758"/>
              <a:gd name="connsiteY138" fmla="*/ 58 h 759"/>
              <a:gd name="connsiteX139" fmla="*/ 321 w 758"/>
              <a:gd name="connsiteY139" fmla="*/ 48 h 759"/>
              <a:gd name="connsiteX140" fmla="*/ 337 w 758"/>
              <a:gd name="connsiteY140" fmla="*/ 42 h 759"/>
              <a:gd name="connsiteX141" fmla="*/ 353 w 758"/>
              <a:gd name="connsiteY141" fmla="*/ 37 h 759"/>
              <a:gd name="connsiteX142" fmla="*/ 363 w 758"/>
              <a:gd name="connsiteY142" fmla="*/ 37 h 759"/>
              <a:gd name="connsiteX143" fmla="*/ 374 w 758"/>
              <a:gd name="connsiteY143" fmla="*/ 32 h 759"/>
              <a:gd name="connsiteX144" fmla="*/ 379 w 758"/>
              <a:gd name="connsiteY144" fmla="*/ 27 h 759"/>
              <a:gd name="connsiteX145" fmla="*/ 385 w 758"/>
              <a:gd name="connsiteY145" fmla="*/ 21 h 759"/>
              <a:gd name="connsiteX146" fmla="*/ 390 w 758"/>
              <a:gd name="connsiteY146" fmla="*/ 16 h 759"/>
              <a:gd name="connsiteX147" fmla="*/ 395 w 758"/>
              <a:gd name="connsiteY147" fmla="*/ 11 h 759"/>
              <a:gd name="connsiteX148" fmla="*/ 400 w 758"/>
              <a:gd name="connsiteY148" fmla="*/ 6 h 759"/>
              <a:gd name="connsiteX149" fmla="*/ 406 w 758"/>
              <a:gd name="connsiteY149" fmla="*/ 0 h 759"/>
              <a:gd name="connsiteX150" fmla="*/ 411 w 758"/>
              <a:gd name="connsiteY150" fmla="*/ 0 h 759"/>
              <a:gd name="connsiteX151" fmla="*/ 416 w 758"/>
              <a:gd name="connsiteY151" fmla="*/ 0 h 759"/>
              <a:gd name="connsiteX152" fmla="*/ 416 w 758"/>
              <a:gd name="connsiteY15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2 w 758"/>
              <a:gd name="connsiteY48" fmla="*/ 527 h 759"/>
              <a:gd name="connsiteX49" fmla="*/ 737 w 758"/>
              <a:gd name="connsiteY49" fmla="*/ 559 h 759"/>
              <a:gd name="connsiteX50" fmla="*/ 737 w 758"/>
              <a:gd name="connsiteY50" fmla="*/ 569 h 759"/>
              <a:gd name="connsiteX51" fmla="*/ 737 w 758"/>
              <a:gd name="connsiteY51" fmla="*/ 585 h 759"/>
              <a:gd name="connsiteX52" fmla="*/ 737 w 758"/>
              <a:gd name="connsiteY52" fmla="*/ 601 h 759"/>
              <a:gd name="connsiteX53" fmla="*/ 737 w 758"/>
              <a:gd name="connsiteY53" fmla="*/ 622 h 759"/>
              <a:gd name="connsiteX54" fmla="*/ 737 w 758"/>
              <a:gd name="connsiteY54" fmla="*/ 638 h 759"/>
              <a:gd name="connsiteX55" fmla="*/ 737 w 758"/>
              <a:gd name="connsiteY55" fmla="*/ 653 h 759"/>
              <a:gd name="connsiteX56" fmla="*/ 743 w 758"/>
              <a:gd name="connsiteY56" fmla="*/ 669 h 759"/>
              <a:gd name="connsiteX57" fmla="*/ 743 w 758"/>
              <a:gd name="connsiteY57" fmla="*/ 685 h 759"/>
              <a:gd name="connsiteX58" fmla="*/ 748 w 758"/>
              <a:gd name="connsiteY58" fmla="*/ 696 h 759"/>
              <a:gd name="connsiteX59" fmla="*/ 748 w 758"/>
              <a:gd name="connsiteY59" fmla="*/ 706 h 759"/>
              <a:gd name="connsiteX60" fmla="*/ 753 w 758"/>
              <a:gd name="connsiteY60" fmla="*/ 717 h 759"/>
              <a:gd name="connsiteX61" fmla="*/ 753 w 758"/>
              <a:gd name="connsiteY61" fmla="*/ 722 h 759"/>
              <a:gd name="connsiteX62" fmla="*/ 758 w 758"/>
              <a:gd name="connsiteY62" fmla="*/ 732 h 759"/>
              <a:gd name="connsiteX63" fmla="*/ 758 w 758"/>
              <a:gd name="connsiteY63" fmla="*/ 738 h 759"/>
              <a:gd name="connsiteX64" fmla="*/ 758 w 758"/>
              <a:gd name="connsiteY64" fmla="*/ 743 h 759"/>
              <a:gd name="connsiteX65" fmla="*/ 758 w 758"/>
              <a:gd name="connsiteY65" fmla="*/ 748 h 759"/>
              <a:gd name="connsiteX66" fmla="*/ 753 w 758"/>
              <a:gd name="connsiteY66" fmla="*/ 753 h 759"/>
              <a:gd name="connsiteX67" fmla="*/ 748 w 758"/>
              <a:gd name="connsiteY67" fmla="*/ 759 h 759"/>
              <a:gd name="connsiteX68" fmla="*/ 737 w 758"/>
              <a:gd name="connsiteY68" fmla="*/ 759 h 759"/>
              <a:gd name="connsiteX69" fmla="*/ 727 w 758"/>
              <a:gd name="connsiteY69" fmla="*/ 759 h 759"/>
              <a:gd name="connsiteX70" fmla="*/ 711 w 758"/>
              <a:gd name="connsiteY70" fmla="*/ 759 h 759"/>
              <a:gd name="connsiteX71" fmla="*/ 695 w 758"/>
              <a:gd name="connsiteY71" fmla="*/ 753 h 759"/>
              <a:gd name="connsiteX72" fmla="*/ 674 w 758"/>
              <a:gd name="connsiteY72" fmla="*/ 753 h 759"/>
              <a:gd name="connsiteX73" fmla="*/ 653 w 758"/>
              <a:gd name="connsiteY73" fmla="*/ 748 h 759"/>
              <a:gd name="connsiteX74" fmla="*/ 632 w 758"/>
              <a:gd name="connsiteY74" fmla="*/ 743 h 759"/>
              <a:gd name="connsiteX75" fmla="*/ 622 w 758"/>
              <a:gd name="connsiteY75" fmla="*/ 738 h 759"/>
              <a:gd name="connsiteX76" fmla="*/ 611 w 758"/>
              <a:gd name="connsiteY76" fmla="*/ 732 h 759"/>
              <a:gd name="connsiteX77" fmla="*/ 595 w 758"/>
              <a:gd name="connsiteY77" fmla="*/ 727 h 759"/>
              <a:gd name="connsiteX78" fmla="*/ 585 w 758"/>
              <a:gd name="connsiteY78" fmla="*/ 722 h 759"/>
              <a:gd name="connsiteX79" fmla="*/ 569 w 758"/>
              <a:gd name="connsiteY79" fmla="*/ 717 h 759"/>
              <a:gd name="connsiteX80" fmla="*/ 553 w 758"/>
              <a:gd name="connsiteY80" fmla="*/ 706 h 759"/>
              <a:gd name="connsiteX81" fmla="*/ 543 w 758"/>
              <a:gd name="connsiteY81" fmla="*/ 696 h 759"/>
              <a:gd name="connsiteX82" fmla="*/ 527 w 758"/>
              <a:gd name="connsiteY82" fmla="*/ 685 h 759"/>
              <a:gd name="connsiteX83" fmla="*/ 495 w 758"/>
              <a:gd name="connsiteY83" fmla="*/ 659 h 759"/>
              <a:gd name="connsiteX84" fmla="*/ 469 w 758"/>
              <a:gd name="connsiteY84" fmla="*/ 632 h 759"/>
              <a:gd name="connsiteX85" fmla="*/ 458 w 758"/>
              <a:gd name="connsiteY85" fmla="*/ 622 h 759"/>
              <a:gd name="connsiteX86" fmla="*/ 448 w 758"/>
              <a:gd name="connsiteY86" fmla="*/ 606 h 759"/>
              <a:gd name="connsiteX87" fmla="*/ 437 w 758"/>
              <a:gd name="connsiteY87" fmla="*/ 590 h 759"/>
              <a:gd name="connsiteX88" fmla="*/ 390 w 758"/>
              <a:gd name="connsiteY88" fmla="*/ 100 h 759"/>
              <a:gd name="connsiteX89" fmla="*/ 390 w 758"/>
              <a:gd name="connsiteY89" fmla="*/ 90 h 759"/>
              <a:gd name="connsiteX90" fmla="*/ 390 w 758"/>
              <a:gd name="connsiteY90" fmla="*/ 85 h 759"/>
              <a:gd name="connsiteX91" fmla="*/ 390 w 758"/>
              <a:gd name="connsiteY91" fmla="*/ 79 h 759"/>
              <a:gd name="connsiteX92" fmla="*/ 385 w 758"/>
              <a:gd name="connsiteY92" fmla="*/ 74 h 759"/>
              <a:gd name="connsiteX93" fmla="*/ 385 w 758"/>
              <a:gd name="connsiteY93" fmla="*/ 74 h 759"/>
              <a:gd name="connsiteX94" fmla="*/ 379 w 758"/>
              <a:gd name="connsiteY94" fmla="*/ 74 h 759"/>
              <a:gd name="connsiteX95" fmla="*/ 374 w 758"/>
              <a:gd name="connsiteY95" fmla="*/ 74 h 759"/>
              <a:gd name="connsiteX96" fmla="*/ 363 w 758"/>
              <a:gd name="connsiteY96" fmla="*/ 79 h 759"/>
              <a:gd name="connsiteX97" fmla="*/ 353 w 758"/>
              <a:gd name="connsiteY97" fmla="*/ 79 h 759"/>
              <a:gd name="connsiteX98" fmla="*/ 337 w 758"/>
              <a:gd name="connsiteY98" fmla="*/ 85 h 759"/>
              <a:gd name="connsiteX99" fmla="*/ 321 w 758"/>
              <a:gd name="connsiteY99" fmla="*/ 90 h 759"/>
              <a:gd name="connsiteX100" fmla="*/ 305 w 758"/>
              <a:gd name="connsiteY100" fmla="*/ 95 h 759"/>
              <a:gd name="connsiteX101" fmla="*/ 269 w 758"/>
              <a:gd name="connsiteY101" fmla="*/ 106 h 759"/>
              <a:gd name="connsiteX102" fmla="*/ 232 w 758"/>
              <a:gd name="connsiteY102" fmla="*/ 116 h 759"/>
              <a:gd name="connsiteX103" fmla="*/ 195 w 758"/>
              <a:gd name="connsiteY103" fmla="*/ 127 h 759"/>
              <a:gd name="connsiteX104" fmla="*/ 158 w 758"/>
              <a:gd name="connsiteY104" fmla="*/ 137 h 759"/>
              <a:gd name="connsiteX105" fmla="*/ 137 w 758"/>
              <a:gd name="connsiteY105" fmla="*/ 142 h 759"/>
              <a:gd name="connsiteX106" fmla="*/ 121 w 758"/>
              <a:gd name="connsiteY106" fmla="*/ 142 h 759"/>
              <a:gd name="connsiteX107" fmla="*/ 105 w 758"/>
              <a:gd name="connsiteY107" fmla="*/ 148 h 759"/>
              <a:gd name="connsiteX108" fmla="*/ 95 w 758"/>
              <a:gd name="connsiteY108" fmla="*/ 148 h 759"/>
              <a:gd name="connsiteX109" fmla="*/ 84 w 758"/>
              <a:gd name="connsiteY109" fmla="*/ 153 h 759"/>
              <a:gd name="connsiteX110" fmla="*/ 74 w 758"/>
              <a:gd name="connsiteY110" fmla="*/ 153 h 759"/>
              <a:gd name="connsiteX111" fmla="*/ 68 w 758"/>
              <a:gd name="connsiteY111" fmla="*/ 153 h 759"/>
              <a:gd name="connsiteX112" fmla="*/ 63 w 758"/>
              <a:gd name="connsiteY112" fmla="*/ 153 h 759"/>
              <a:gd name="connsiteX113" fmla="*/ 53 w 758"/>
              <a:gd name="connsiteY113" fmla="*/ 153 h 759"/>
              <a:gd name="connsiteX114" fmla="*/ 42 w 758"/>
              <a:gd name="connsiteY114" fmla="*/ 148 h 759"/>
              <a:gd name="connsiteX115" fmla="*/ 32 w 758"/>
              <a:gd name="connsiteY115" fmla="*/ 142 h 759"/>
              <a:gd name="connsiteX116" fmla="*/ 26 w 758"/>
              <a:gd name="connsiteY116" fmla="*/ 137 h 759"/>
              <a:gd name="connsiteX117" fmla="*/ 16 w 758"/>
              <a:gd name="connsiteY117" fmla="*/ 127 h 759"/>
              <a:gd name="connsiteX118" fmla="*/ 11 w 758"/>
              <a:gd name="connsiteY118" fmla="*/ 121 h 759"/>
              <a:gd name="connsiteX119" fmla="*/ 5 w 758"/>
              <a:gd name="connsiteY119" fmla="*/ 116 h 759"/>
              <a:gd name="connsiteX120" fmla="*/ 0 w 758"/>
              <a:gd name="connsiteY120" fmla="*/ 116 h 759"/>
              <a:gd name="connsiteX121" fmla="*/ 5 w 758"/>
              <a:gd name="connsiteY121" fmla="*/ 111 h 759"/>
              <a:gd name="connsiteX122" fmla="*/ 5 w 758"/>
              <a:gd name="connsiteY122" fmla="*/ 111 h 759"/>
              <a:gd name="connsiteX123" fmla="*/ 11 w 758"/>
              <a:gd name="connsiteY123" fmla="*/ 111 h 759"/>
              <a:gd name="connsiteX124" fmla="*/ 16 w 758"/>
              <a:gd name="connsiteY124" fmla="*/ 106 h 759"/>
              <a:gd name="connsiteX125" fmla="*/ 21 w 758"/>
              <a:gd name="connsiteY125" fmla="*/ 106 h 759"/>
              <a:gd name="connsiteX126" fmla="*/ 32 w 758"/>
              <a:gd name="connsiteY126" fmla="*/ 106 h 759"/>
              <a:gd name="connsiteX127" fmla="*/ 42 w 758"/>
              <a:gd name="connsiteY127" fmla="*/ 106 h 759"/>
              <a:gd name="connsiteX128" fmla="*/ 53 w 758"/>
              <a:gd name="connsiteY128" fmla="*/ 100 h 759"/>
              <a:gd name="connsiteX129" fmla="*/ 79 w 758"/>
              <a:gd name="connsiteY129" fmla="*/ 100 h 759"/>
              <a:gd name="connsiteX130" fmla="*/ 111 w 758"/>
              <a:gd name="connsiteY130" fmla="*/ 95 h 759"/>
              <a:gd name="connsiteX131" fmla="*/ 126 w 758"/>
              <a:gd name="connsiteY131" fmla="*/ 95 h 759"/>
              <a:gd name="connsiteX132" fmla="*/ 142 w 758"/>
              <a:gd name="connsiteY132" fmla="*/ 90 h 759"/>
              <a:gd name="connsiteX133" fmla="*/ 163 w 758"/>
              <a:gd name="connsiteY133" fmla="*/ 85 h 759"/>
              <a:gd name="connsiteX134" fmla="*/ 184 w 758"/>
              <a:gd name="connsiteY134" fmla="*/ 85 h 759"/>
              <a:gd name="connsiteX135" fmla="*/ 221 w 758"/>
              <a:gd name="connsiteY135" fmla="*/ 74 h 759"/>
              <a:gd name="connsiteX136" fmla="*/ 258 w 758"/>
              <a:gd name="connsiteY136" fmla="*/ 69 h 759"/>
              <a:gd name="connsiteX137" fmla="*/ 290 w 758"/>
              <a:gd name="connsiteY137" fmla="*/ 58 h 759"/>
              <a:gd name="connsiteX138" fmla="*/ 321 w 758"/>
              <a:gd name="connsiteY138" fmla="*/ 48 h 759"/>
              <a:gd name="connsiteX139" fmla="*/ 337 w 758"/>
              <a:gd name="connsiteY139" fmla="*/ 42 h 759"/>
              <a:gd name="connsiteX140" fmla="*/ 353 w 758"/>
              <a:gd name="connsiteY140" fmla="*/ 37 h 759"/>
              <a:gd name="connsiteX141" fmla="*/ 363 w 758"/>
              <a:gd name="connsiteY141" fmla="*/ 37 h 759"/>
              <a:gd name="connsiteX142" fmla="*/ 374 w 758"/>
              <a:gd name="connsiteY142" fmla="*/ 32 h 759"/>
              <a:gd name="connsiteX143" fmla="*/ 379 w 758"/>
              <a:gd name="connsiteY143" fmla="*/ 27 h 759"/>
              <a:gd name="connsiteX144" fmla="*/ 385 w 758"/>
              <a:gd name="connsiteY144" fmla="*/ 21 h 759"/>
              <a:gd name="connsiteX145" fmla="*/ 390 w 758"/>
              <a:gd name="connsiteY145" fmla="*/ 16 h 759"/>
              <a:gd name="connsiteX146" fmla="*/ 395 w 758"/>
              <a:gd name="connsiteY146" fmla="*/ 11 h 759"/>
              <a:gd name="connsiteX147" fmla="*/ 400 w 758"/>
              <a:gd name="connsiteY147" fmla="*/ 6 h 759"/>
              <a:gd name="connsiteX148" fmla="*/ 406 w 758"/>
              <a:gd name="connsiteY148" fmla="*/ 0 h 759"/>
              <a:gd name="connsiteX149" fmla="*/ 411 w 758"/>
              <a:gd name="connsiteY149" fmla="*/ 0 h 759"/>
              <a:gd name="connsiteX150" fmla="*/ 416 w 758"/>
              <a:gd name="connsiteY150" fmla="*/ 0 h 759"/>
              <a:gd name="connsiteX151" fmla="*/ 416 w 758"/>
              <a:gd name="connsiteY15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2 w 758"/>
              <a:gd name="connsiteY47" fmla="*/ 527 h 759"/>
              <a:gd name="connsiteX48" fmla="*/ 737 w 758"/>
              <a:gd name="connsiteY48" fmla="*/ 559 h 759"/>
              <a:gd name="connsiteX49" fmla="*/ 737 w 758"/>
              <a:gd name="connsiteY49" fmla="*/ 569 h 759"/>
              <a:gd name="connsiteX50" fmla="*/ 737 w 758"/>
              <a:gd name="connsiteY50" fmla="*/ 585 h 759"/>
              <a:gd name="connsiteX51" fmla="*/ 737 w 758"/>
              <a:gd name="connsiteY51" fmla="*/ 601 h 759"/>
              <a:gd name="connsiteX52" fmla="*/ 737 w 758"/>
              <a:gd name="connsiteY52" fmla="*/ 622 h 759"/>
              <a:gd name="connsiteX53" fmla="*/ 737 w 758"/>
              <a:gd name="connsiteY53" fmla="*/ 638 h 759"/>
              <a:gd name="connsiteX54" fmla="*/ 737 w 758"/>
              <a:gd name="connsiteY54" fmla="*/ 653 h 759"/>
              <a:gd name="connsiteX55" fmla="*/ 743 w 758"/>
              <a:gd name="connsiteY55" fmla="*/ 669 h 759"/>
              <a:gd name="connsiteX56" fmla="*/ 743 w 758"/>
              <a:gd name="connsiteY56" fmla="*/ 685 h 759"/>
              <a:gd name="connsiteX57" fmla="*/ 748 w 758"/>
              <a:gd name="connsiteY57" fmla="*/ 696 h 759"/>
              <a:gd name="connsiteX58" fmla="*/ 748 w 758"/>
              <a:gd name="connsiteY58" fmla="*/ 706 h 759"/>
              <a:gd name="connsiteX59" fmla="*/ 753 w 758"/>
              <a:gd name="connsiteY59" fmla="*/ 717 h 759"/>
              <a:gd name="connsiteX60" fmla="*/ 753 w 758"/>
              <a:gd name="connsiteY60" fmla="*/ 722 h 759"/>
              <a:gd name="connsiteX61" fmla="*/ 758 w 758"/>
              <a:gd name="connsiteY61" fmla="*/ 732 h 759"/>
              <a:gd name="connsiteX62" fmla="*/ 758 w 758"/>
              <a:gd name="connsiteY62" fmla="*/ 738 h 759"/>
              <a:gd name="connsiteX63" fmla="*/ 758 w 758"/>
              <a:gd name="connsiteY63" fmla="*/ 743 h 759"/>
              <a:gd name="connsiteX64" fmla="*/ 758 w 758"/>
              <a:gd name="connsiteY64" fmla="*/ 748 h 759"/>
              <a:gd name="connsiteX65" fmla="*/ 753 w 758"/>
              <a:gd name="connsiteY65" fmla="*/ 753 h 759"/>
              <a:gd name="connsiteX66" fmla="*/ 748 w 758"/>
              <a:gd name="connsiteY66" fmla="*/ 759 h 759"/>
              <a:gd name="connsiteX67" fmla="*/ 737 w 758"/>
              <a:gd name="connsiteY67" fmla="*/ 759 h 759"/>
              <a:gd name="connsiteX68" fmla="*/ 727 w 758"/>
              <a:gd name="connsiteY68" fmla="*/ 759 h 759"/>
              <a:gd name="connsiteX69" fmla="*/ 711 w 758"/>
              <a:gd name="connsiteY69" fmla="*/ 759 h 759"/>
              <a:gd name="connsiteX70" fmla="*/ 695 w 758"/>
              <a:gd name="connsiteY70" fmla="*/ 753 h 759"/>
              <a:gd name="connsiteX71" fmla="*/ 674 w 758"/>
              <a:gd name="connsiteY71" fmla="*/ 753 h 759"/>
              <a:gd name="connsiteX72" fmla="*/ 653 w 758"/>
              <a:gd name="connsiteY72" fmla="*/ 748 h 759"/>
              <a:gd name="connsiteX73" fmla="*/ 632 w 758"/>
              <a:gd name="connsiteY73" fmla="*/ 743 h 759"/>
              <a:gd name="connsiteX74" fmla="*/ 622 w 758"/>
              <a:gd name="connsiteY74" fmla="*/ 738 h 759"/>
              <a:gd name="connsiteX75" fmla="*/ 611 w 758"/>
              <a:gd name="connsiteY75" fmla="*/ 732 h 759"/>
              <a:gd name="connsiteX76" fmla="*/ 595 w 758"/>
              <a:gd name="connsiteY76" fmla="*/ 727 h 759"/>
              <a:gd name="connsiteX77" fmla="*/ 585 w 758"/>
              <a:gd name="connsiteY77" fmla="*/ 722 h 759"/>
              <a:gd name="connsiteX78" fmla="*/ 569 w 758"/>
              <a:gd name="connsiteY78" fmla="*/ 717 h 759"/>
              <a:gd name="connsiteX79" fmla="*/ 553 w 758"/>
              <a:gd name="connsiteY79" fmla="*/ 706 h 759"/>
              <a:gd name="connsiteX80" fmla="*/ 543 w 758"/>
              <a:gd name="connsiteY80" fmla="*/ 696 h 759"/>
              <a:gd name="connsiteX81" fmla="*/ 527 w 758"/>
              <a:gd name="connsiteY81" fmla="*/ 685 h 759"/>
              <a:gd name="connsiteX82" fmla="*/ 495 w 758"/>
              <a:gd name="connsiteY82" fmla="*/ 659 h 759"/>
              <a:gd name="connsiteX83" fmla="*/ 469 w 758"/>
              <a:gd name="connsiteY83" fmla="*/ 632 h 759"/>
              <a:gd name="connsiteX84" fmla="*/ 458 w 758"/>
              <a:gd name="connsiteY84" fmla="*/ 622 h 759"/>
              <a:gd name="connsiteX85" fmla="*/ 448 w 758"/>
              <a:gd name="connsiteY85" fmla="*/ 606 h 759"/>
              <a:gd name="connsiteX86" fmla="*/ 437 w 758"/>
              <a:gd name="connsiteY86" fmla="*/ 590 h 759"/>
              <a:gd name="connsiteX87" fmla="*/ 390 w 758"/>
              <a:gd name="connsiteY87" fmla="*/ 100 h 759"/>
              <a:gd name="connsiteX88" fmla="*/ 390 w 758"/>
              <a:gd name="connsiteY88" fmla="*/ 90 h 759"/>
              <a:gd name="connsiteX89" fmla="*/ 390 w 758"/>
              <a:gd name="connsiteY89" fmla="*/ 85 h 759"/>
              <a:gd name="connsiteX90" fmla="*/ 390 w 758"/>
              <a:gd name="connsiteY90" fmla="*/ 79 h 759"/>
              <a:gd name="connsiteX91" fmla="*/ 385 w 758"/>
              <a:gd name="connsiteY91" fmla="*/ 74 h 759"/>
              <a:gd name="connsiteX92" fmla="*/ 385 w 758"/>
              <a:gd name="connsiteY92" fmla="*/ 74 h 759"/>
              <a:gd name="connsiteX93" fmla="*/ 379 w 758"/>
              <a:gd name="connsiteY93" fmla="*/ 74 h 759"/>
              <a:gd name="connsiteX94" fmla="*/ 374 w 758"/>
              <a:gd name="connsiteY94" fmla="*/ 74 h 759"/>
              <a:gd name="connsiteX95" fmla="*/ 363 w 758"/>
              <a:gd name="connsiteY95" fmla="*/ 79 h 759"/>
              <a:gd name="connsiteX96" fmla="*/ 353 w 758"/>
              <a:gd name="connsiteY96" fmla="*/ 79 h 759"/>
              <a:gd name="connsiteX97" fmla="*/ 337 w 758"/>
              <a:gd name="connsiteY97" fmla="*/ 85 h 759"/>
              <a:gd name="connsiteX98" fmla="*/ 321 w 758"/>
              <a:gd name="connsiteY98" fmla="*/ 90 h 759"/>
              <a:gd name="connsiteX99" fmla="*/ 305 w 758"/>
              <a:gd name="connsiteY99" fmla="*/ 95 h 759"/>
              <a:gd name="connsiteX100" fmla="*/ 269 w 758"/>
              <a:gd name="connsiteY100" fmla="*/ 106 h 759"/>
              <a:gd name="connsiteX101" fmla="*/ 232 w 758"/>
              <a:gd name="connsiteY101" fmla="*/ 116 h 759"/>
              <a:gd name="connsiteX102" fmla="*/ 195 w 758"/>
              <a:gd name="connsiteY102" fmla="*/ 127 h 759"/>
              <a:gd name="connsiteX103" fmla="*/ 158 w 758"/>
              <a:gd name="connsiteY103" fmla="*/ 137 h 759"/>
              <a:gd name="connsiteX104" fmla="*/ 137 w 758"/>
              <a:gd name="connsiteY104" fmla="*/ 142 h 759"/>
              <a:gd name="connsiteX105" fmla="*/ 121 w 758"/>
              <a:gd name="connsiteY105" fmla="*/ 142 h 759"/>
              <a:gd name="connsiteX106" fmla="*/ 105 w 758"/>
              <a:gd name="connsiteY106" fmla="*/ 148 h 759"/>
              <a:gd name="connsiteX107" fmla="*/ 95 w 758"/>
              <a:gd name="connsiteY107" fmla="*/ 148 h 759"/>
              <a:gd name="connsiteX108" fmla="*/ 84 w 758"/>
              <a:gd name="connsiteY108" fmla="*/ 153 h 759"/>
              <a:gd name="connsiteX109" fmla="*/ 74 w 758"/>
              <a:gd name="connsiteY109" fmla="*/ 153 h 759"/>
              <a:gd name="connsiteX110" fmla="*/ 68 w 758"/>
              <a:gd name="connsiteY110" fmla="*/ 153 h 759"/>
              <a:gd name="connsiteX111" fmla="*/ 63 w 758"/>
              <a:gd name="connsiteY111" fmla="*/ 153 h 759"/>
              <a:gd name="connsiteX112" fmla="*/ 53 w 758"/>
              <a:gd name="connsiteY112" fmla="*/ 153 h 759"/>
              <a:gd name="connsiteX113" fmla="*/ 42 w 758"/>
              <a:gd name="connsiteY113" fmla="*/ 148 h 759"/>
              <a:gd name="connsiteX114" fmla="*/ 32 w 758"/>
              <a:gd name="connsiteY114" fmla="*/ 142 h 759"/>
              <a:gd name="connsiteX115" fmla="*/ 26 w 758"/>
              <a:gd name="connsiteY115" fmla="*/ 137 h 759"/>
              <a:gd name="connsiteX116" fmla="*/ 16 w 758"/>
              <a:gd name="connsiteY116" fmla="*/ 127 h 759"/>
              <a:gd name="connsiteX117" fmla="*/ 11 w 758"/>
              <a:gd name="connsiteY117" fmla="*/ 121 h 759"/>
              <a:gd name="connsiteX118" fmla="*/ 5 w 758"/>
              <a:gd name="connsiteY118" fmla="*/ 116 h 759"/>
              <a:gd name="connsiteX119" fmla="*/ 0 w 758"/>
              <a:gd name="connsiteY119" fmla="*/ 116 h 759"/>
              <a:gd name="connsiteX120" fmla="*/ 5 w 758"/>
              <a:gd name="connsiteY120" fmla="*/ 111 h 759"/>
              <a:gd name="connsiteX121" fmla="*/ 5 w 758"/>
              <a:gd name="connsiteY121" fmla="*/ 111 h 759"/>
              <a:gd name="connsiteX122" fmla="*/ 11 w 758"/>
              <a:gd name="connsiteY122" fmla="*/ 111 h 759"/>
              <a:gd name="connsiteX123" fmla="*/ 16 w 758"/>
              <a:gd name="connsiteY123" fmla="*/ 106 h 759"/>
              <a:gd name="connsiteX124" fmla="*/ 21 w 758"/>
              <a:gd name="connsiteY124" fmla="*/ 106 h 759"/>
              <a:gd name="connsiteX125" fmla="*/ 32 w 758"/>
              <a:gd name="connsiteY125" fmla="*/ 106 h 759"/>
              <a:gd name="connsiteX126" fmla="*/ 42 w 758"/>
              <a:gd name="connsiteY126" fmla="*/ 106 h 759"/>
              <a:gd name="connsiteX127" fmla="*/ 53 w 758"/>
              <a:gd name="connsiteY127" fmla="*/ 100 h 759"/>
              <a:gd name="connsiteX128" fmla="*/ 79 w 758"/>
              <a:gd name="connsiteY128" fmla="*/ 100 h 759"/>
              <a:gd name="connsiteX129" fmla="*/ 111 w 758"/>
              <a:gd name="connsiteY129" fmla="*/ 95 h 759"/>
              <a:gd name="connsiteX130" fmla="*/ 126 w 758"/>
              <a:gd name="connsiteY130" fmla="*/ 95 h 759"/>
              <a:gd name="connsiteX131" fmla="*/ 142 w 758"/>
              <a:gd name="connsiteY131" fmla="*/ 90 h 759"/>
              <a:gd name="connsiteX132" fmla="*/ 163 w 758"/>
              <a:gd name="connsiteY132" fmla="*/ 85 h 759"/>
              <a:gd name="connsiteX133" fmla="*/ 184 w 758"/>
              <a:gd name="connsiteY133" fmla="*/ 85 h 759"/>
              <a:gd name="connsiteX134" fmla="*/ 221 w 758"/>
              <a:gd name="connsiteY134" fmla="*/ 74 h 759"/>
              <a:gd name="connsiteX135" fmla="*/ 258 w 758"/>
              <a:gd name="connsiteY135" fmla="*/ 69 h 759"/>
              <a:gd name="connsiteX136" fmla="*/ 290 w 758"/>
              <a:gd name="connsiteY136" fmla="*/ 58 h 759"/>
              <a:gd name="connsiteX137" fmla="*/ 321 w 758"/>
              <a:gd name="connsiteY137" fmla="*/ 48 h 759"/>
              <a:gd name="connsiteX138" fmla="*/ 337 w 758"/>
              <a:gd name="connsiteY138" fmla="*/ 42 h 759"/>
              <a:gd name="connsiteX139" fmla="*/ 353 w 758"/>
              <a:gd name="connsiteY139" fmla="*/ 37 h 759"/>
              <a:gd name="connsiteX140" fmla="*/ 363 w 758"/>
              <a:gd name="connsiteY140" fmla="*/ 37 h 759"/>
              <a:gd name="connsiteX141" fmla="*/ 374 w 758"/>
              <a:gd name="connsiteY141" fmla="*/ 32 h 759"/>
              <a:gd name="connsiteX142" fmla="*/ 379 w 758"/>
              <a:gd name="connsiteY142" fmla="*/ 27 h 759"/>
              <a:gd name="connsiteX143" fmla="*/ 385 w 758"/>
              <a:gd name="connsiteY143" fmla="*/ 21 h 759"/>
              <a:gd name="connsiteX144" fmla="*/ 390 w 758"/>
              <a:gd name="connsiteY144" fmla="*/ 16 h 759"/>
              <a:gd name="connsiteX145" fmla="*/ 395 w 758"/>
              <a:gd name="connsiteY145" fmla="*/ 11 h 759"/>
              <a:gd name="connsiteX146" fmla="*/ 400 w 758"/>
              <a:gd name="connsiteY146" fmla="*/ 6 h 759"/>
              <a:gd name="connsiteX147" fmla="*/ 406 w 758"/>
              <a:gd name="connsiteY147" fmla="*/ 0 h 759"/>
              <a:gd name="connsiteX148" fmla="*/ 411 w 758"/>
              <a:gd name="connsiteY148" fmla="*/ 0 h 759"/>
              <a:gd name="connsiteX149" fmla="*/ 416 w 758"/>
              <a:gd name="connsiteY149" fmla="*/ 0 h 759"/>
              <a:gd name="connsiteX150" fmla="*/ 416 w 758"/>
              <a:gd name="connsiteY15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27 w 758"/>
              <a:gd name="connsiteY46" fmla="*/ 527 h 759"/>
              <a:gd name="connsiteX47" fmla="*/ 737 w 758"/>
              <a:gd name="connsiteY47" fmla="*/ 559 h 759"/>
              <a:gd name="connsiteX48" fmla="*/ 737 w 758"/>
              <a:gd name="connsiteY48" fmla="*/ 569 h 759"/>
              <a:gd name="connsiteX49" fmla="*/ 737 w 758"/>
              <a:gd name="connsiteY49" fmla="*/ 585 h 759"/>
              <a:gd name="connsiteX50" fmla="*/ 737 w 758"/>
              <a:gd name="connsiteY50" fmla="*/ 601 h 759"/>
              <a:gd name="connsiteX51" fmla="*/ 737 w 758"/>
              <a:gd name="connsiteY51" fmla="*/ 622 h 759"/>
              <a:gd name="connsiteX52" fmla="*/ 737 w 758"/>
              <a:gd name="connsiteY52" fmla="*/ 638 h 759"/>
              <a:gd name="connsiteX53" fmla="*/ 737 w 758"/>
              <a:gd name="connsiteY53" fmla="*/ 653 h 759"/>
              <a:gd name="connsiteX54" fmla="*/ 743 w 758"/>
              <a:gd name="connsiteY54" fmla="*/ 669 h 759"/>
              <a:gd name="connsiteX55" fmla="*/ 743 w 758"/>
              <a:gd name="connsiteY55" fmla="*/ 685 h 759"/>
              <a:gd name="connsiteX56" fmla="*/ 748 w 758"/>
              <a:gd name="connsiteY56" fmla="*/ 696 h 759"/>
              <a:gd name="connsiteX57" fmla="*/ 748 w 758"/>
              <a:gd name="connsiteY57" fmla="*/ 706 h 759"/>
              <a:gd name="connsiteX58" fmla="*/ 753 w 758"/>
              <a:gd name="connsiteY58" fmla="*/ 717 h 759"/>
              <a:gd name="connsiteX59" fmla="*/ 753 w 758"/>
              <a:gd name="connsiteY59" fmla="*/ 722 h 759"/>
              <a:gd name="connsiteX60" fmla="*/ 758 w 758"/>
              <a:gd name="connsiteY60" fmla="*/ 732 h 759"/>
              <a:gd name="connsiteX61" fmla="*/ 758 w 758"/>
              <a:gd name="connsiteY61" fmla="*/ 738 h 759"/>
              <a:gd name="connsiteX62" fmla="*/ 758 w 758"/>
              <a:gd name="connsiteY62" fmla="*/ 743 h 759"/>
              <a:gd name="connsiteX63" fmla="*/ 758 w 758"/>
              <a:gd name="connsiteY63" fmla="*/ 748 h 759"/>
              <a:gd name="connsiteX64" fmla="*/ 753 w 758"/>
              <a:gd name="connsiteY64" fmla="*/ 753 h 759"/>
              <a:gd name="connsiteX65" fmla="*/ 748 w 758"/>
              <a:gd name="connsiteY65" fmla="*/ 759 h 759"/>
              <a:gd name="connsiteX66" fmla="*/ 737 w 758"/>
              <a:gd name="connsiteY66" fmla="*/ 759 h 759"/>
              <a:gd name="connsiteX67" fmla="*/ 727 w 758"/>
              <a:gd name="connsiteY67" fmla="*/ 759 h 759"/>
              <a:gd name="connsiteX68" fmla="*/ 711 w 758"/>
              <a:gd name="connsiteY68" fmla="*/ 759 h 759"/>
              <a:gd name="connsiteX69" fmla="*/ 695 w 758"/>
              <a:gd name="connsiteY69" fmla="*/ 753 h 759"/>
              <a:gd name="connsiteX70" fmla="*/ 674 w 758"/>
              <a:gd name="connsiteY70" fmla="*/ 753 h 759"/>
              <a:gd name="connsiteX71" fmla="*/ 653 w 758"/>
              <a:gd name="connsiteY71" fmla="*/ 748 h 759"/>
              <a:gd name="connsiteX72" fmla="*/ 632 w 758"/>
              <a:gd name="connsiteY72" fmla="*/ 743 h 759"/>
              <a:gd name="connsiteX73" fmla="*/ 622 w 758"/>
              <a:gd name="connsiteY73" fmla="*/ 738 h 759"/>
              <a:gd name="connsiteX74" fmla="*/ 611 w 758"/>
              <a:gd name="connsiteY74" fmla="*/ 732 h 759"/>
              <a:gd name="connsiteX75" fmla="*/ 595 w 758"/>
              <a:gd name="connsiteY75" fmla="*/ 727 h 759"/>
              <a:gd name="connsiteX76" fmla="*/ 585 w 758"/>
              <a:gd name="connsiteY76" fmla="*/ 722 h 759"/>
              <a:gd name="connsiteX77" fmla="*/ 569 w 758"/>
              <a:gd name="connsiteY77" fmla="*/ 717 h 759"/>
              <a:gd name="connsiteX78" fmla="*/ 553 w 758"/>
              <a:gd name="connsiteY78" fmla="*/ 706 h 759"/>
              <a:gd name="connsiteX79" fmla="*/ 543 w 758"/>
              <a:gd name="connsiteY79" fmla="*/ 696 h 759"/>
              <a:gd name="connsiteX80" fmla="*/ 527 w 758"/>
              <a:gd name="connsiteY80" fmla="*/ 685 h 759"/>
              <a:gd name="connsiteX81" fmla="*/ 495 w 758"/>
              <a:gd name="connsiteY81" fmla="*/ 659 h 759"/>
              <a:gd name="connsiteX82" fmla="*/ 469 w 758"/>
              <a:gd name="connsiteY82" fmla="*/ 632 h 759"/>
              <a:gd name="connsiteX83" fmla="*/ 458 w 758"/>
              <a:gd name="connsiteY83" fmla="*/ 622 h 759"/>
              <a:gd name="connsiteX84" fmla="*/ 448 w 758"/>
              <a:gd name="connsiteY84" fmla="*/ 606 h 759"/>
              <a:gd name="connsiteX85" fmla="*/ 437 w 758"/>
              <a:gd name="connsiteY85" fmla="*/ 590 h 759"/>
              <a:gd name="connsiteX86" fmla="*/ 390 w 758"/>
              <a:gd name="connsiteY86" fmla="*/ 100 h 759"/>
              <a:gd name="connsiteX87" fmla="*/ 390 w 758"/>
              <a:gd name="connsiteY87" fmla="*/ 90 h 759"/>
              <a:gd name="connsiteX88" fmla="*/ 390 w 758"/>
              <a:gd name="connsiteY88" fmla="*/ 85 h 759"/>
              <a:gd name="connsiteX89" fmla="*/ 390 w 758"/>
              <a:gd name="connsiteY89" fmla="*/ 79 h 759"/>
              <a:gd name="connsiteX90" fmla="*/ 385 w 758"/>
              <a:gd name="connsiteY90" fmla="*/ 74 h 759"/>
              <a:gd name="connsiteX91" fmla="*/ 385 w 758"/>
              <a:gd name="connsiteY91" fmla="*/ 74 h 759"/>
              <a:gd name="connsiteX92" fmla="*/ 379 w 758"/>
              <a:gd name="connsiteY92" fmla="*/ 74 h 759"/>
              <a:gd name="connsiteX93" fmla="*/ 374 w 758"/>
              <a:gd name="connsiteY93" fmla="*/ 74 h 759"/>
              <a:gd name="connsiteX94" fmla="*/ 363 w 758"/>
              <a:gd name="connsiteY94" fmla="*/ 79 h 759"/>
              <a:gd name="connsiteX95" fmla="*/ 353 w 758"/>
              <a:gd name="connsiteY95" fmla="*/ 79 h 759"/>
              <a:gd name="connsiteX96" fmla="*/ 337 w 758"/>
              <a:gd name="connsiteY96" fmla="*/ 85 h 759"/>
              <a:gd name="connsiteX97" fmla="*/ 321 w 758"/>
              <a:gd name="connsiteY97" fmla="*/ 90 h 759"/>
              <a:gd name="connsiteX98" fmla="*/ 305 w 758"/>
              <a:gd name="connsiteY98" fmla="*/ 95 h 759"/>
              <a:gd name="connsiteX99" fmla="*/ 269 w 758"/>
              <a:gd name="connsiteY99" fmla="*/ 106 h 759"/>
              <a:gd name="connsiteX100" fmla="*/ 232 w 758"/>
              <a:gd name="connsiteY100" fmla="*/ 116 h 759"/>
              <a:gd name="connsiteX101" fmla="*/ 195 w 758"/>
              <a:gd name="connsiteY101" fmla="*/ 127 h 759"/>
              <a:gd name="connsiteX102" fmla="*/ 158 w 758"/>
              <a:gd name="connsiteY102" fmla="*/ 137 h 759"/>
              <a:gd name="connsiteX103" fmla="*/ 137 w 758"/>
              <a:gd name="connsiteY103" fmla="*/ 142 h 759"/>
              <a:gd name="connsiteX104" fmla="*/ 121 w 758"/>
              <a:gd name="connsiteY104" fmla="*/ 142 h 759"/>
              <a:gd name="connsiteX105" fmla="*/ 105 w 758"/>
              <a:gd name="connsiteY105" fmla="*/ 148 h 759"/>
              <a:gd name="connsiteX106" fmla="*/ 95 w 758"/>
              <a:gd name="connsiteY106" fmla="*/ 148 h 759"/>
              <a:gd name="connsiteX107" fmla="*/ 84 w 758"/>
              <a:gd name="connsiteY107" fmla="*/ 153 h 759"/>
              <a:gd name="connsiteX108" fmla="*/ 74 w 758"/>
              <a:gd name="connsiteY108" fmla="*/ 153 h 759"/>
              <a:gd name="connsiteX109" fmla="*/ 68 w 758"/>
              <a:gd name="connsiteY109" fmla="*/ 153 h 759"/>
              <a:gd name="connsiteX110" fmla="*/ 63 w 758"/>
              <a:gd name="connsiteY110" fmla="*/ 153 h 759"/>
              <a:gd name="connsiteX111" fmla="*/ 53 w 758"/>
              <a:gd name="connsiteY111" fmla="*/ 153 h 759"/>
              <a:gd name="connsiteX112" fmla="*/ 42 w 758"/>
              <a:gd name="connsiteY112" fmla="*/ 148 h 759"/>
              <a:gd name="connsiteX113" fmla="*/ 32 w 758"/>
              <a:gd name="connsiteY113" fmla="*/ 142 h 759"/>
              <a:gd name="connsiteX114" fmla="*/ 26 w 758"/>
              <a:gd name="connsiteY114" fmla="*/ 137 h 759"/>
              <a:gd name="connsiteX115" fmla="*/ 16 w 758"/>
              <a:gd name="connsiteY115" fmla="*/ 127 h 759"/>
              <a:gd name="connsiteX116" fmla="*/ 11 w 758"/>
              <a:gd name="connsiteY116" fmla="*/ 121 h 759"/>
              <a:gd name="connsiteX117" fmla="*/ 5 w 758"/>
              <a:gd name="connsiteY117" fmla="*/ 116 h 759"/>
              <a:gd name="connsiteX118" fmla="*/ 0 w 758"/>
              <a:gd name="connsiteY118" fmla="*/ 116 h 759"/>
              <a:gd name="connsiteX119" fmla="*/ 5 w 758"/>
              <a:gd name="connsiteY119" fmla="*/ 111 h 759"/>
              <a:gd name="connsiteX120" fmla="*/ 5 w 758"/>
              <a:gd name="connsiteY120" fmla="*/ 111 h 759"/>
              <a:gd name="connsiteX121" fmla="*/ 11 w 758"/>
              <a:gd name="connsiteY121" fmla="*/ 111 h 759"/>
              <a:gd name="connsiteX122" fmla="*/ 16 w 758"/>
              <a:gd name="connsiteY122" fmla="*/ 106 h 759"/>
              <a:gd name="connsiteX123" fmla="*/ 21 w 758"/>
              <a:gd name="connsiteY123" fmla="*/ 106 h 759"/>
              <a:gd name="connsiteX124" fmla="*/ 32 w 758"/>
              <a:gd name="connsiteY124" fmla="*/ 106 h 759"/>
              <a:gd name="connsiteX125" fmla="*/ 42 w 758"/>
              <a:gd name="connsiteY125" fmla="*/ 106 h 759"/>
              <a:gd name="connsiteX126" fmla="*/ 53 w 758"/>
              <a:gd name="connsiteY126" fmla="*/ 100 h 759"/>
              <a:gd name="connsiteX127" fmla="*/ 79 w 758"/>
              <a:gd name="connsiteY127" fmla="*/ 100 h 759"/>
              <a:gd name="connsiteX128" fmla="*/ 111 w 758"/>
              <a:gd name="connsiteY128" fmla="*/ 95 h 759"/>
              <a:gd name="connsiteX129" fmla="*/ 126 w 758"/>
              <a:gd name="connsiteY129" fmla="*/ 95 h 759"/>
              <a:gd name="connsiteX130" fmla="*/ 142 w 758"/>
              <a:gd name="connsiteY130" fmla="*/ 90 h 759"/>
              <a:gd name="connsiteX131" fmla="*/ 163 w 758"/>
              <a:gd name="connsiteY131" fmla="*/ 85 h 759"/>
              <a:gd name="connsiteX132" fmla="*/ 184 w 758"/>
              <a:gd name="connsiteY132" fmla="*/ 85 h 759"/>
              <a:gd name="connsiteX133" fmla="*/ 221 w 758"/>
              <a:gd name="connsiteY133" fmla="*/ 74 h 759"/>
              <a:gd name="connsiteX134" fmla="*/ 258 w 758"/>
              <a:gd name="connsiteY134" fmla="*/ 69 h 759"/>
              <a:gd name="connsiteX135" fmla="*/ 290 w 758"/>
              <a:gd name="connsiteY135" fmla="*/ 58 h 759"/>
              <a:gd name="connsiteX136" fmla="*/ 321 w 758"/>
              <a:gd name="connsiteY136" fmla="*/ 48 h 759"/>
              <a:gd name="connsiteX137" fmla="*/ 337 w 758"/>
              <a:gd name="connsiteY137" fmla="*/ 42 h 759"/>
              <a:gd name="connsiteX138" fmla="*/ 353 w 758"/>
              <a:gd name="connsiteY138" fmla="*/ 37 h 759"/>
              <a:gd name="connsiteX139" fmla="*/ 363 w 758"/>
              <a:gd name="connsiteY139" fmla="*/ 37 h 759"/>
              <a:gd name="connsiteX140" fmla="*/ 374 w 758"/>
              <a:gd name="connsiteY140" fmla="*/ 32 h 759"/>
              <a:gd name="connsiteX141" fmla="*/ 379 w 758"/>
              <a:gd name="connsiteY141" fmla="*/ 27 h 759"/>
              <a:gd name="connsiteX142" fmla="*/ 385 w 758"/>
              <a:gd name="connsiteY142" fmla="*/ 21 h 759"/>
              <a:gd name="connsiteX143" fmla="*/ 390 w 758"/>
              <a:gd name="connsiteY143" fmla="*/ 16 h 759"/>
              <a:gd name="connsiteX144" fmla="*/ 395 w 758"/>
              <a:gd name="connsiteY144" fmla="*/ 11 h 759"/>
              <a:gd name="connsiteX145" fmla="*/ 400 w 758"/>
              <a:gd name="connsiteY145" fmla="*/ 6 h 759"/>
              <a:gd name="connsiteX146" fmla="*/ 406 w 758"/>
              <a:gd name="connsiteY146" fmla="*/ 0 h 759"/>
              <a:gd name="connsiteX147" fmla="*/ 411 w 758"/>
              <a:gd name="connsiteY147" fmla="*/ 0 h 759"/>
              <a:gd name="connsiteX148" fmla="*/ 416 w 758"/>
              <a:gd name="connsiteY148" fmla="*/ 0 h 759"/>
              <a:gd name="connsiteX149" fmla="*/ 416 w 758"/>
              <a:gd name="connsiteY14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2 w 758"/>
              <a:gd name="connsiteY44" fmla="*/ 538 h 759"/>
              <a:gd name="connsiteX45" fmla="*/ 727 w 758"/>
              <a:gd name="connsiteY45" fmla="*/ 527 h 759"/>
              <a:gd name="connsiteX46" fmla="*/ 737 w 758"/>
              <a:gd name="connsiteY46" fmla="*/ 559 h 759"/>
              <a:gd name="connsiteX47" fmla="*/ 737 w 758"/>
              <a:gd name="connsiteY47" fmla="*/ 569 h 759"/>
              <a:gd name="connsiteX48" fmla="*/ 737 w 758"/>
              <a:gd name="connsiteY48" fmla="*/ 585 h 759"/>
              <a:gd name="connsiteX49" fmla="*/ 737 w 758"/>
              <a:gd name="connsiteY49" fmla="*/ 601 h 759"/>
              <a:gd name="connsiteX50" fmla="*/ 737 w 758"/>
              <a:gd name="connsiteY50" fmla="*/ 622 h 759"/>
              <a:gd name="connsiteX51" fmla="*/ 737 w 758"/>
              <a:gd name="connsiteY51" fmla="*/ 638 h 759"/>
              <a:gd name="connsiteX52" fmla="*/ 737 w 758"/>
              <a:gd name="connsiteY52" fmla="*/ 653 h 759"/>
              <a:gd name="connsiteX53" fmla="*/ 743 w 758"/>
              <a:gd name="connsiteY53" fmla="*/ 669 h 759"/>
              <a:gd name="connsiteX54" fmla="*/ 743 w 758"/>
              <a:gd name="connsiteY54" fmla="*/ 685 h 759"/>
              <a:gd name="connsiteX55" fmla="*/ 748 w 758"/>
              <a:gd name="connsiteY55" fmla="*/ 696 h 759"/>
              <a:gd name="connsiteX56" fmla="*/ 748 w 758"/>
              <a:gd name="connsiteY56" fmla="*/ 706 h 759"/>
              <a:gd name="connsiteX57" fmla="*/ 753 w 758"/>
              <a:gd name="connsiteY57" fmla="*/ 717 h 759"/>
              <a:gd name="connsiteX58" fmla="*/ 753 w 758"/>
              <a:gd name="connsiteY58" fmla="*/ 722 h 759"/>
              <a:gd name="connsiteX59" fmla="*/ 758 w 758"/>
              <a:gd name="connsiteY59" fmla="*/ 732 h 759"/>
              <a:gd name="connsiteX60" fmla="*/ 758 w 758"/>
              <a:gd name="connsiteY60" fmla="*/ 738 h 759"/>
              <a:gd name="connsiteX61" fmla="*/ 758 w 758"/>
              <a:gd name="connsiteY61" fmla="*/ 743 h 759"/>
              <a:gd name="connsiteX62" fmla="*/ 758 w 758"/>
              <a:gd name="connsiteY62" fmla="*/ 748 h 759"/>
              <a:gd name="connsiteX63" fmla="*/ 753 w 758"/>
              <a:gd name="connsiteY63" fmla="*/ 753 h 759"/>
              <a:gd name="connsiteX64" fmla="*/ 748 w 758"/>
              <a:gd name="connsiteY64" fmla="*/ 759 h 759"/>
              <a:gd name="connsiteX65" fmla="*/ 737 w 758"/>
              <a:gd name="connsiteY65" fmla="*/ 759 h 759"/>
              <a:gd name="connsiteX66" fmla="*/ 727 w 758"/>
              <a:gd name="connsiteY66" fmla="*/ 759 h 759"/>
              <a:gd name="connsiteX67" fmla="*/ 711 w 758"/>
              <a:gd name="connsiteY67" fmla="*/ 759 h 759"/>
              <a:gd name="connsiteX68" fmla="*/ 695 w 758"/>
              <a:gd name="connsiteY68" fmla="*/ 753 h 759"/>
              <a:gd name="connsiteX69" fmla="*/ 674 w 758"/>
              <a:gd name="connsiteY69" fmla="*/ 753 h 759"/>
              <a:gd name="connsiteX70" fmla="*/ 653 w 758"/>
              <a:gd name="connsiteY70" fmla="*/ 748 h 759"/>
              <a:gd name="connsiteX71" fmla="*/ 632 w 758"/>
              <a:gd name="connsiteY71" fmla="*/ 743 h 759"/>
              <a:gd name="connsiteX72" fmla="*/ 622 w 758"/>
              <a:gd name="connsiteY72" fmla="*/ 738 h 759"/>
              <a:gd name="connsiteX73" fmla="*/ 611 w 758"/>
              <a:gd name="connsiteY73" fmla="*/ 732 h 759"/>
              <a:gd name="connsiteX74" fmla="*/ 595 w 758"/>
              <a:gd name="connsiteY74" fmla="*/ 727 h 759"/>
              <a:gd name="connsiteX75" fmla="*/ 585 w 758"/>
              <a:gd name="connsiteY75" fmla="*/ 722 h 759"/>
              <a:gd name="connsiteX76" fmla="*/ 569 w 758"/>
              <a:gd name="connsiteY76" fmla="*/ 717 h 759"/>
              <a:gd name="connsiteX77" fmla="*/ 553 w 758"/>
              <a:gd name="connsiteY77" fmla="*/ 706 h 759"/>
              <a:gd name="connsiteX78" fmla="*/ 543 w 758"/>
              <a:gd name="connsiteY78" fmla="*/ 696 h 759"/>
              <a:gd name="connsiteX79" fmla="*/ 527 w 758"/>
              <a:gd name="connsiteY79" fmla="*/ 685 h 759"/>
              <a:gd name="connsiteX80" fmla="*/ 495 w 758"/>
              <a:gd name="connsiteY80" fmla="*/ 659 h 759"/>
              <a:gd name="connsiteX81" fmla="*/ 469 w 758"/>
              <a:gd name="connsiteY81" fmla="*/ 632 h 759"/>
              <a:gd name="connsiteX82" fmla="*/ 458 w 758"/>
              <a:gd name="connsiteY82" fmla="*/ 622 h 759"/>
              <a:gd name="connsiteX83" fmla="*/ 448 w 758"/>
              <a:gd name="connsiteY83" fmla="*/ 606 h 759"/>
              <a:gd name="connsiteX84" fmla="*/ 437 w 758"/>
              <a:gd name="connsiteY84" fmla="*/ 590 h 759"/>
              <a:gd name="connsiteX85" fmla="*/ 390 w 758"/>
              <a:gd name="connsiteY85" fmla="*/ 100 h 759"/>
              <a:gd name="connsiteX86" fmla="*/ 390 w 758"/>
              <a:gd name="connsiteY86" fmla="*/ 90 h 759"/>
              <a:gd name="connsiteX87" fmla="*/ 390 w 758"/>
              <a:gd name="connsiteY87" fmla="*/ 85 h 759"/>
              <a:gd name="connsiteX88" fmla="*/ 390 w 758"/>
              <a:gd name="connsiteY88" fmla="*/ 79 h 759"/>
              <a:gd name="connsiteX89" fmla="*/ 385 w 758"/>
              <a:gd name="connsiteY89" fmla="*/ 74 h 759"/>
              <a:gd name="connsiteX90" fmla="*/ 385 w 758"/>
              <a:gd name="connsiteY90" fmla="*/ 74 h 759"/>
              <a:gd name="connsiteX91" fmla="*/ 379 w 758"/>
              <a:gd name="connsiteY91" fmla="*/ 74 h 759"/>
              <a:gd name="connsiteX92" fmla="*/ 374 w 758"/>
              <a:gd name="connsiteY92" fmla="*/ 74 h 759"/>
              <a:gd name="connsiteX93" fmla="*/ 363 w 758"/>
              <a:gd name="connsiteY93" fmla="*/ 79 h 759"/>
              <a:gd name="connsiteX94" fmla="*/ 353 w 758"/>
              <a:gd name="connsiteY94" fmla="*/ 79 h 759"/>
              <a:gd name="connsiteX95" fmla="*/ 337 w 758"/>
              <a:gd name="connsiteY95" fmla="*/ 85 h 759"/>
              <a:gd name="connsiteX96" fmla="*/ 321 w 758"/>
              <a:gd name="connsiteY96" fmla="*/ 90 h 759"/>
              <a:gd name="connsiteX97" fmla="*/ 305 w 758"/>
              <a:gd name="connsiteY97" fmla="*/ 95 h 759"/>
              <a:gd name="connsiteX98" fmla="*/ 269 w 758"/>
              <a:gd name="connsiteY98" fmla="*/ 106 h 759"/>
              <a:gd name="connsiteX99" fmla="*/ 232 w 758"/>
              <a:gd name="connsiteY99" fmla="*/ 116 h 759"/>
              <a:gd name="connsiteX100" fmla="*/ 195 w 758"/>
              <a:gd name="connsiteY100" fmla="*/ 127 h 759"/>
              <a:gd name="connsiteX101" fmla="*/ 158 w 758"/>
              <a:gd name="connsiteY101" fmla="*/ 137 h 759"/>
              <a:gd name="connsiteX102" fmla="*/ 137 w 758"/>
              <a:gd name="connsiteY102" fmla="*/ 142 h 759"/>
              <a:gd name="connsiteX103" fmla="*/ 121 w 758"/>
              <a:gd name="connsiteY103" fmla="*/ 142 h 759"/>
              <a:gd name="connsiteX104" fmla="*/ 105 w 758"/>
              <a:gd name="connsiteY104" fmla="*/ 148 h 759"/>
              <a:gd name="connsiteX105" fmla="*/ 95 w 758"/>
              <a:gd name="connsiteY105" fmla="*/ 148 h 759"/>
              <a:gd name="connsiteX106" fmla="*/ 84 w 758"/>
              <a:gd name="connsiteY106" fmla="*/ 153 h 759"/>
              <a:gd name="connsiteX107" fmla="*/ 74 w 758"/>
              <a:gd name="connsiteY107" fmla="*/ 153 h 759"/>
              <a:gd name="connsiteX108" fmla="*/ 68 w 758"/>
              <a:gd name="connsiteY108" fmla="*/ 153 h 759"/>
              <a:gd name="connsiteX109" fmla="*/ 63 w 758"/>
              <a:gd name="connsiteY109" fmla="*/ 153 h 759"/>
              <a:gd name="connsiteX110" fmla="*/ 53 w 758"/>
              <a:gd name="connsiteY110" fmla="*/ 153 h 759"/>
              <a:gd name="connsiteX111" fmla="*/ 42 w 758"/>
              <a:gd name="connsiteY111" fmla="*/ 148 h 759"/>
              <a:gd name="connsiteX112" fmla="*/ 32 w 758"/>
              <a:gd name="connsiteY112" fmla="*/ 142 h 759"/>
              <a:gd name="connsiteX113" fmla="*/ 26 w 758"/>
              <a:gd name="connsiteY113" fmla="*/ 137 h 759"/>
              <a:gd name="connsiteX114" fmla="*/ 16 w 758"/>
              <a:gd name="connsiteY114" fmla="*/ 127 h 759"/>
              <a:gd name="connsiteX115" fmla="*/ 11 w 758"/>
              <a:gd name="connsiteY115" fmla="*/ 121 h 759"/>
              <a:gd name="connsiteX116" fmla="*/ 5 w 758"/>
              <a:gd name="connsiteY116" fmla="*/ 116 h 759"/>
              <a:gd name="connsiteX117" fmla="*/ 0 w 758"/>
              <a:gd name="connsiteY117" fmla="*/ 116 h 759"/>
              <a:gd name="connsiteX118" fmla="*/ 5 w 758"/>
              <a:gd name="connsiteY118" fmla="*/ 111 h 759"/>
              <a:gd name="connsiteX119" fmla="*/ 5 w 758"/>
              <a:gd name="connsiteY119" fmla="*/ 111 h 759"/>
              <a:gd name="connsiteX120" fmla="*/ 11 w 758"/>
              <a:gd name="connsiteY120" fmla="*/ 111 h 759"/>
              <a:gd name="connsiteX121" fmla="*/ 16 w 758"/>
              <a:gd name="connsiteY121" fmla="*/ 106 h 759"/>
              <a:gd name="connsiteX122" fmla="*/ 21 w 758"/>
              <a:gd name="connsiteY122" fmla="*/ 106 h 759"/>
              <a:gd name="connsiteX123" fmla="*/ 32 w 758"/>
              <a:gd name="connsiteY123" fmla="*/ 106 h 759"/>
              <a:gd name="connsiteX124" fmla="*/ 42 w 758"/>
              <a:gd name="connsiteY124" fmla="*/ 106 h 759"/>
              <a:gd name="connsiteX125" fmla="*/ 53 w 758"/>
              <a:gd name="connsiteY125" fmla="*/ 100 h 759"/>
              <a:gd name="connsiteX126" fmla="*/ 79 w 758"/>
              <a:gd name="connsiteY126" fmla="*/ 100 h 759"/>
              <a:gd name="connsiteX127" fmla="*/ 111 w 758"/>
              <a:gd name="connsiteY127" fmla="*/ 95 h 759"/>
              <a:gd name="connsiteX128" fmla="*/ 126 w 758"/>
              <a:gd name="connsiteY128" fmla="*/ 95 h 759"/>
              <a:gd name="connsiteX129" fmla="*/ 142 w 758"/>
              <a:gd name="connsiteY129" fmla="*/ 90 h 759"/>
              <a:gd name="connsiteX130" fmla="*/ 163 w 758"/>
              <a:gd name="connsiteY130" fmla="*/ 85 h 759"/>
              <a:gd name="connsiteX131" fmla="*/ 184 w 758"/>
              <a:gd name="connsiteY131" fmla="*/ 85 h 759"/>
              <a:gd name="connsiteX132" fmla="*/ 221 w 758"/>
              <a:gd name="connsiteY132" fmla="*/ 74 h 759"/>
              <a:gd name="connsiteX133" fmla="*/ 258 w 758"/>
              <a:gd name="connsiteY133" fmla="*/ 69 h 759"/>
              <a:gd name="connsiteX134" fmla="*/ 290 w 758"/>
              <a:gd name="connsiteY134" fmla="*/ 58 h 759"/>
              <a:gd name="connsiteX135" fmla="*/ 321 w 758"/>
              <a:gd name="connsiteY135" fmla="*/ 48 h 759"/>
              <a:gd name="connsiteX136" fmla="*/ 337 w 758"/>
              <a:gd name="connsiteY136" fmla="*/ 42 h 759"/>
              <a:gd name="connsiteX137" fmla="*/ 353 w 758"/>
              <a:gd name="connsiteY137" fmla="*/ 37 h 759"/>
              <a:gd name="connsiteX138" fmla="*/ 363 w 758"/>
              <a:gd name="connsiteY138" fmla="*/ 37 h 759"/>
              <a:gd name="connsiteX139" fmla="*/ 374 w 758"/>
              <a:gd name="connsiteY139" fmla="*/ 32 h 759"/>
              <a:gd name="connsiteX140" fmla="*/ 379 w 758"/>
              <a:gd name="connsiteY140" fmla="*/ 27 h 759"/>
              <a:gd name="connsiteX141" fmla="*/ 385 w 758"/>
              <a:gd name="connsiteY141" fmla="*/ 21 h 759"/>
              <a:gd name="connsiteX142" fmla="*/ 390 w 758"/>
              <a:gd name="connsiteY142" fmla="*/ 16 h 759"/>
              <a:gd name="connsiteX143" fmla="*/ 395 w 758"/>
              <a:gd name="connsiteY143" fmla="*/ 11 h 759"/>
              <a:gd name="connsiteX144" fmla="*/ 400 w 758"/>
              <a:gd name="connsiteY144" fmla="*/ 6 h 759"/>
              <a:gd name="connsiteX145" fmla="*/ 406 w 758"/>
              <a:gd name="connsiteY145" fmla="*/ 0 h 759"/>
              <a:gd name="connsiteX146" fmla="*/ 411 w 758"/>
              <a:gd name="connsiteY146" fmla="*/ 0 h 759"/>
              <a:gd name="connsiteX147" fmla="*/ 416 w 758"/>
              <a:gd name="connsiteY147" fmla="*/ 0 h 759"/>
              <a:gd name="connsiteX148" fmla="*/ 416 w 758"/>
              <a:gd name="connsiteY14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2 w 758"/>
              <a:gd name="connsiteY43" fmla="*/ 543 h 759"/>
              <a:gd name="connsiteX44" fmla="*/ 727 w 758"/>
              <a:gd name="connsiteY44" fmla="*/ 527 h 759"/>
              <a:gd name="connsiteX45" fmla="*/ 737 w 758"/>
              <a:gd name="connsiteY45" fmla="*/ 559 h 759"/>
              <a:gd name="connsiteX46" fmla="*/ 737 w 758"/>
              <a:gd name="connsiteY46" fmla="*/ 569 h 759"/>
              <a:gd name="connsiteX47" fmla="*/ 737 w 758"/>
              <a:gd name="connsiteY47" fmla="*/ 585 h 759"/>
              <a:gd name="connsiteX48" fmla="*/ 737 w 758"/>
              <a:gd name="connsiteY48" fmla="*/ 601 h 759"/>
              <a:gd name="connsiteX49" fmla="*/ 737 w 758"/>
              <a:gd name="connsiteY49" fmla="*/ 622 h 759"/>
              <a:gd name="connsiteX50" fmla="*/ 737 w 758"/>
              <a:gd name="connsiteY50" fmla="*/ 638 h 759"/>
              <a:gd name="connsiteX51" fmla="*/ 737 w 758"/>
              <a:gd name="connsiteY51" fmla="*/ 653 h 759"/>
              <a:gd name="connsiteX52" fmla="*/ 743 w 758"/>
              <a:gd name="connsiteY52" fmla="*/ 669 h 759"/>
              <a:gd name="connsiteX53" fmla="*/ 743 w 758"/>
              <a:gd name="connsiteY53" fmla="*/ 685 h 759"/>
              <a:gd name="connsiteX54" fmla="*/ 748 w 758"/>
              <a:gd name="connsiteY54" fmla="*/ 696 h 759"/>
              <a:gd name="connsiteX55" fmla="*/ 748 w 758"/>
              <a:gd name="connsiteY55" fmla="*/ 706 h 759"/>
              <a:gd name="connsiteX56" fmla="*/ 753 w 758"/>
              <a:gd name="connsiteY56" fmla="*/ 717 h 759"/>
              <a:gd name="connsiteX57" fmla="*/ 753 w 758"/>
              <a:gd name="connsiteY57" fmla="*/ 722 h 759"/>
              <a:gd name="connsiteX58" fmla="*/ 758 w 758"/>
              <a:gd name="connsiteY58" fmla="*/ 732 h 759"/>
              <a:gd name="connsiteX59" fmla="*/ 758 w 758"/>
              <a:gd name="connsiteY59" fmla="*/ 738 h 759"/>
              <a:gd name="connsiteX60" fmla="*/ 758 w 758"/>
              <a:gd name="connsiteY60" fmla="*/ 743 h 759"/>
              <a:gd name="connsiteX61" fmla="*/ 758 w 758"/>
              <a:gd name="connsiteY61" fmla="*/ 748 h 759"/>
              <a:gd name="connsiteX62" fmla="*/ 753 w 758"/>
              <a:gd name="connsiteY62" fmla="*/ 753 h 759"/>
              <a:gd name="connsiteX63" fmla="*/ 748 w 758"/>
              <a:gd name="connsiteY63" fmla="*/ 759 h 759"/>
              <a:gd name="connsiteX64" fmla="*/ 737 w 758"/>
              <a:gd name="connsiteY64" fmla="*/ 759 h 759"/>
              <a:gd name="connsiteX65" fmla="*/ 727 w 758"/>
              <a:gd name="connsiteY65" fmla="*/ 759 h 759"/>
              <a:gd name="connsiteX66" fmla="*/ 711 w 758"/>
              <a:gd name="connsiteY66" fmla="*/ 759 h 759"/>
              <a:gd name="connsiteX67" fmla="*/ 695 w 758"/>
              <a:gd name="connsiteY67" fmla="*/ 753 h 759"/>
              <a:gd name="connsiteX68" fmla="*/ 674 w 758"/>
              <a:gd name="connsiteY68" fmla="*/ 753 h 759"/>
              <a:gd name="connsiteX69" fmla="*/ 653 w 758"/>
              <a:gd name="connsiteY69" fmla="*/ 748 h 759"/>
              <a:gd name="connsiteX70" fmla="*/ 632 w 758"/>
              <a:gd name="connsiteY70" fmla="*/ 743 h 759"/>
              <a:gd name="connsiteX71" fmla="*/ 622 w 758"/>
              <a:gd name="connsiteY71" fmla="*/ 738 h 759"/>
              <a:gd name="connsiteX72" fmla="*/ 611 w 758"/>
              <a:gd name="connsiteY72" fmla="*/ 732 h 759"/>
              <a:gd name="connsiteX73" fmla="*/ 595 w 758"/>
              <a:gd name="connsiteY73" fmla="*/ 727 h 759"/>
              <a:gd name="connsiteX74" fmla="*/ 585 w 758"/>
              <a:gd name="connsiteY74" fmla="*/ 722 h 759"/>
              <a:gd name="connsiteX75" fmla="*/ 569 w 758"/>
              <a:gd name="connsiteY75" fmla="*/ 717 h 759"/>
              <a:gd name="connsiteX76" fmla="*/ 553 w 758"/>
              <a:gd name="connsiteY76" fmla="*/ 706 h 759"/>
              <a:gd name="connsiteX77" fmla="*/ 543 w 758"/>
              <a:gd name="connsiteY77" fmla="*/ 696 h 759"/>
              <a:gd name="connsiteX78" fmla="*/ 527 w 758"/>
              <a:gd name="connsiteY78" fmla="*/ 685 h 759"/>
              <a:gd name="connsiteX79" fmla="*/ 495 w 758"/>
              <a:gd name="connsiteY79" fmla="*/ 659 h 759"/>
              <a:gd name="connsiteX80" fmla="*/ 469 w 758"/>
              <a:gd name="connsiteY80" fmla="*/ 632 h 759"/>
              <a:gd name="connsiteX81" fmla="*/ 458 w 758"/>
              <a:gd name="connsiteY81" fmla="*/ 622 h 759"/>
              <a:gd name="connsiteX82" fmla="*/ 448 w 758"/>
              <a:gd name="connsiteY82" fmla="*/ 606 h 759"/>
              <a:gd name="connsiteX83" fmla="*/ 437 w 758"/>
              <a:gd name="connsiteY83" fmla="*/ 590 h 759"/>
              <a:gd name="connsiteX84" fmla="*/ 390 w 758"/>
              <a:gd name="connsiteY84" fmla="*/ 100 h 759"/>
              <a:gd name="connsiteX85" fmla="*/ 390 w 758"/>
              <a:gd name="connsiteY85" fmla="*/ 90 h 759"/>
              <a:gd name="connsiteX86" fmla="*/ 390 w 758"/>
              <a:gd name="connsiteY86" fmla="*/ 85 h 759"/>
              <a:gd name="connsiteX87" fmla="*/ 390 w 758"/>
              <a:gd name="connsiteY87" fmla="*/ 79 h 759"/>
              <a:gd name="connsiteX88" fmla="*/ 385 w 758"/>
              <a:gd name="connsiteY88" fmla="*/ 74 h 759"/>
              <a:gd name="connsiteX89" fmla="*/ 385 w 758"/>
              <a:gd name="connsiteY89" fmla="*/ 74 h 759"/>
              <a:gd name="connsiteX90" fmla="*/ 379 w 758"/>
              <a:gd name="connsiteY90" fmla="*/ 74 h 759"/>
              <a:gd name="connsiteX91" fmla="*/ 374 w 758"/>
              <a:gd name="connsiteY91" fmla="*/ 74 h 759"/>
              <a:gd name="connsiteX92" fmla="*/ 363 w 758"/>
              <a:gd name="connsiteY92" fmla="*/ 79 h 759"/>
              <a:gd name="connsiteX93" fmla="*/ 353 w 758"/>
              <a:gd name="connsiteY93" fmla="*/ 79 h 759"/>
              <a:gd name="connsiteX94" fmla="*/ 337 w 758"/>
              <a:gd name="connsiteY94" fmla="*/ 85 h 759"/>
              <a:gd name="connsiteX95" fmla="*/ 321 w 758"/>
              <a:gd name="connsiteY95" fmla="*/ 90 h 759"/>
              <a:gd name="connsiteX96" fmla="*/ 305 w 758"/>
              <a:gd name="connsiteY96" fmla="*/ 95 h 759"/>
              <a:gd name="connsiteX97" fmla="*/ 269 w 758"/>
              <a:gd name="connsiteY97" fmla="*/ 106 h 759"/>
              <a:gd name="connsiteX98" fmla="*/ 232 w 758"/>
              <a:gd name="connsiteY98" fmla="*/ 116 h 759"/>
              <a:gd name="connsiteX99" fmla="*/ 195 w 758"/>
              <a:gd name="connsiteY99" fmla="*/ 127 h 759"/>
              <a:gd name="connsiteX100" fmla="*/ 158 w 758"/>
              <a:gd name="connsiteY100" fmla="*/ 137 h 759"/>
              <a:gd name="connsiteX101" fmla="*/ 137 w 758"/>
              <a:gd name="connsiteY101" fmla="*/ 142 h 759"/>
              <a:gd name="connsiteX102" fmla="*/ 121 w 758"/>
              <a:gd name="connsiteY102" fmla="*/ 142 h 759"/>
              <a:gd name="connsiteX103" fmla="*/ 105 w 758"/>
              <a:gd name="connsiteY103" fmla="*/ 148 h 759"/>
              <a:gd name="connsiteX104" fmla="*/ 95 w 758"/>
              <a:gd name="connsiteY104" fmla="*/ 148 h 759"/>
              <a:gd name="connsiteX105" fmla="*/ 84 w 758"/>
              <a:gd name="connsiteY105" fmla="*/ 153 h 759"/>
              <a:gd name="connsiteX106" fmla="*/ 74 w 758"/>
              <a:gd name="connsiteY106" fmla="*/ 153 h 759"/>
              <a:gd name="connsiteX107" fmla="*/ 68 w 758"/>
              <a:gd name="connsiteY107" fmla="*/ 153 h 759"/>
              <a:gd name="connsiteX108" fmla="*/ 63 w 758"/>
              <a:gd name="connsiteY108" fmla="*/ 153 h 759"/>
              <a:gd name="connsiteX109" fmla="*/ 53 w 758"/>
              <a:gd name="connsiteY109" fmla="*/ 153 h 759"/>
              <a:gd name="connsiteX110" fmla="*/ 42 w 758"/>
              <a:gd name="connsiteY110" fmla="*/ 148 h 759"/>
              <a:gd name="connsiteX111" fmla="*/ 32 w 758"/>
              <a:gd name="connsiteY111" fmla="*/ 142 h 759"/>
              <a:gd name="connsiteX112" fmla="*/ 26 w 758"/>
              <a:gd name="connsiteY112" fmla="*/ 137 h 759"/>
              <a:gd name="connsiteX113" fmla="*/ 16 w 758"/>
              <a:gd name="connsiteY113" fmla="*/ 127 h 759"/>
              <a:gd name="connsiteX114" fmla="*/ 11 w 758"/>
              <a:gd name="connsiteY114" fmla="*/ 121 h 759"/>
              <a:gd name="connsiteX115" fmla="*/ 5 w 758"/>
              <a:gd name="connsiteY115" fmla="*/ 116 h 759"/>
              <a:gd name="connsiteX116" fmla="*/ 0 w 758"/>
              <a:gd name="connsiteY116" fmla="*/ 116 h 759"/>
              <a:gd name="connsiteX117" fmla="*/ 5 w 758"/>
              <a:gd name="connsiteY117" fmla="*/ 111 h 759"/>
              <a:gd name="connsiteX118" fmla="*/ 5 w 758"/>
              <a:gd name="connsiteY118" fmla="*/ 111 h 759"/>
              <a:gd name="connsiteX119" fmla="*/ 11 w 758"/>
              <a:gd name="connsiteY119" fmla="*/ 111 h 759"/>
              <a:gd name="connsiteX120" fmla="*/ 16 w 758"/>
              <a:gd name="connsiteY120" fmla="*/ 106 h 759"/>
              <a:gd name="connsiteX121" fmla="*/ 21 w 758"/>
              <a:gd name="connsiteY121" fmla="*/ 106 h 759"/>
              <a:gd name="connsiteX122" fmla="*/ 32 w 758"/>
              <a:gd name="connsiteY122" fmla="*/ 106 h 759"/>
              <a:gd name="connsiteX123" fmla="*/ 42 w 758"/>
              <a:gd name="connsiteY123" fmla="*/ 106 h 759"/>
              <a:gd name="connsiteX124" fmla="*/ 53 w 758"/>
              <a:gd name="connsiteY124" fmla="*/ 100 h 759"/>
              <a:gd name="connsiteX125" fmla="*/ 79 w 758"/>
              <a:gd name="connsiteY125" fmla="*/ 100 h 759"/>
              <a:gd name="connsiteX126" fmla="*/ 111 w 758"/>
              <a:gd name="connsiteY126" fmla="*/ 95 h 759"/>
              <a:gd name="connsiteX127" fmla="*/ 126 w 758"/>
              <a:gd name="connsiteY127" fmla="*/ 95 h 759"/>
              <a:gd name="connsiteX128" fmla="*/ 142 w 758"/>
              <a:gd name="connsiteY128" fmla="*/ 90 h 759"/>
              <a:gd name="connsiteX129" fmla="*/ 163 w 758"/>
              <a:gd name="connsiteY129" fmla="*/ 85 h 759"/>
              <a:gd name="connsiteX130" fmla="*/ 184 w 758"/>
              <a:gd name="connsiteY130" fmla="*/ 85 h 759"/>
              <a:gd name="connsiteX131" fmla="*/ 221 w 758"/>
              <a:gd name="connsiteY131" fmla="*/ 74 h 759"/>
              <a:gd name="connsiteX132" fmla="*/ 258 w 758"/>
              <a:gd name="connsiteY132" fmla="*/ 69 h 759"/>
              <a:gd name="connsiteX133" fmla="*/ 290 w 758"/>
              <a:gd name="connsiteY133" fmla="*/ 58 h 759"/>
              <a:gd name="connsiteX134" fmla="*/ 321 w 758"/>
              <a:gd name="connsiteY134" fmla="*/ 48 h 759"/>
              <a:gd name="connsiteX135" fmla="*/ 337 w 758"/>
              <a:gd name="connsiteY135" fmla="*/ 42 h 759"/>
              <a:gd name="connsiteX136" fmla="*/ 353 w 758"/>
              <a:gd name="connsiteY136" fmla="*/ 37 h 759"/>
              <a:gd name="connsiteX137" fmla="*/ 363 w 758"/>
              <a:gd name="connsiteY137" fmla="*/ 37 h 759"/>
              <a:gd name="connsiteX138" fmla="*/ 374 w 758"/>
              <a:gd name="connsiteY138" fmla="*/ 32 h 759"/>
              <a:gd name="connsiteX139" fmla="*/ 379 w 758"/>
              <a:gd name="connsiteY139" fmla="*/ 27 h 759"/>
              <a:gd name="connsiteX140" fmla="*/ 385 w 758"/>
              <a:gd name="connsiteY140" fmla="*/ 21 h 759"/>
              <a:gd name="connsiteX141" fmla="*/ 390 w 758"/>
              <a:gd name="connsiteY141" fmla="*/ 16 h 759"/>
              <a:gd name="connsiteX142" fmla="*/ 395 w 758"/>
              <a:gd name="connsiteY142" fmla="*/ 11 h 759"/>
              <a:gd name="connsiteX143" fmla="*/ 400 w 758"/>
              <a:gd name="connsiteY143" fmla="*/ 6 h 759"/>
              <a:gd name="connsiteX144" fmla="*/ 406 w 758"/>
              <a:gd name="connsiteY144" fmla="*/ 0 h 759"/>
              <a:gd name="connsiteX145" fmla="*/ 411 w 758"/>
              <a:gd name="connsiteY145" fmla="*/ 0 h 759"/>
              <a:gd name="connsiteX146" fmla="*/ 416 w 758"/>
              <a:gd name="connsiteY146" fmla="*/ 0 h 759"/>
              <a:gd name="connsiteX147" fmla="*/ 416 w 758"/>
              <a:gd name="connsiteY14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27 w 758"/>
              <a:gd name="connsiteY43" fmla="*/ 527 h 759"/>
              <a:gd name="connsiteX44" fmla="*/ 737 w 758"/>
              <a:gd name="connsiteY44" fmla="*/ 559 h 759"/>
              <a:gd name="connsiteX45" fmla="*/ 737 w 758"/>
              <a:gd name="connsiteY45" fmla="*/ 569 h 759"/>
              <a:gd name="connsiteX46" fmla="*/ 737 w 758"/>
              <a:gd name="connsiteY46" fmla="*/ 585 h 759"/>
              <a:gd name="connsiteX47" fmla="*/ 737 w 758"/>
              <a:gd name="connsiteY47" fmla="*/ 601 h 759"/>
              <a:gd name="connsiteX48" fmla="*/ 737 w 758"/>
              <a:gd name="connsiteY48" fmla="*/ 622 h 759"/>
              <a:gd name="connsiteX49" fmla="*/ 737 w 758"/>
              <a:gd name="connsiteY49" fmla="*/ 638 h 759"/>
              <a:gd name="connsiteX50" fmla="*/ 737 w 758"/>
              <a:gd name="connsiteY50" fmla="*/ 653 h 759"/>
              <a:gd name="connsiteX51" fmla="*/ 743 w 758"/>
              <a:gd name="connsiteY51" fmla="*/ 669 h 759"/>
              <a:gd name="connsiteX52" fmla="*/ 743 w 758"/>
              <a:gd name="connsiteY52" fmla="*/ 685 h 759"/>
              <a:gd name="connsiteX53" fmla="*/ 748 w 758"/>
              <a:gd name="connsiteY53" fmla="*/ 696 h 759"/>
              <a:gd name="connsiteX54" fmla="*/ 748 w 758"/>
              <a:gd name="connsiteY54" fmla="*/ 706 h 759"/>
              <a:gd name="connsiteX55" fmla="*/ 753 w 758"/>
              <a:gd name="connsiteY55" fmla="*/ 717 h 759"/>
              <a:gd name="connsiteX56" fmla="*/ 753 w 758"/>
              <a:gd name="connsiteY56" fmla="*/ 722 h 759"/>
              <a:gd name="connsiteX57" fmla="*/ 758 w 758"/>
              <a:gd name="connsiteY57" fmla="*/ 732 h 759"/>
              <a:gd name="connsiteX58" fmla="*/ 758 w 758"/>
              <a:gd name="connsiteY58" fmla="*/ 738 h 759"/>
              <a:gd name="connsiteX59" fmla="*/ 758 w 758"/>
              <a:gd name="connsiteY59" fmla="*/ 743 h 759"/>
              <a:gd name="connsiteX60" fmla="*/ 758 w 758"/>
              <a:gd name="connsiteY60" fmla="*/ 748 h 759"/>
              <a:gd name="connsiteX61" fmla="*/ 753 w 758"/>
              <a:gd name="connsiteY61" fmla="*/ 753 h 759"/>
              <a:gd name="connsiteX62" fmla="*/ 748 w 758"/>
              <a:gd name="connsiteY62" fmla="*/ 759 h 759"/>
              <a:gd name="connsiteX63" fmla="*/ 737 w 758"/>
              <a:gd name="connsiteY63" fmla="*/ 759 h 759"/>
              <a:gd name="connsiteX64" fmla="*/ 727 w 758"/>
              <a:gd name="connsiteY64" fmla="*/ 759 h 759"/>
              <a:gd name="connsiteX65" fmla="*/ 711 w 758"/>
              <a:gd name="connsiteY65" fmla="*/ 759 h 759"/>
              <a:gd name="connsiteX66" fmla="*/ 695 w 758"/>
              <a:gd name="connsiteY66" fmla="*/ 753 h 759"/>
              <a:gd name="connsiteX67" fmla="*/ 674 w 758"/>
              <a:gd name="connsiteY67" fmla="*/ 753 h 759"/>
              <a:gd name="connsiteX68" fmla="*/ 653 w 758"/>
              <a:gd name="connsiteY68" fmla="*/ 748 h 759"/>
              <a:gd name="connsiteX69" fmla="*/ 632 w 758"/>
              <a:gd name="connsiteY69" fmla="*/ 743 h 759"/>
              <a:gd name="connsiteX70" fmla="*/ 622 w 758"/>
              <a:gd name="connsiteY70" fmla="*/ 738 h 759"/>
              <a:gd name="connsiteX71" fmla="*/ 611 w 758"/>
              <a:gd name="connsiteY71" fmla="*/ 732 h 759"/>
              <a:gd name="connsiteX72" fmla="*/ 595 w 758"/>
              <a:gd name="connsiteY72" fmla="*/ 727 h 759"/>
              <a:gd name="connsiteX73" fmla="*/ 585 w 758"/>
              <a:gd name="connsiteY73" fmla="*/ 722 h 759"/>
              <a:gd name="connsiteX74" fmla="*/ 569 w 758"/>
              <a:gd name="connsiteY74" fmla="*/ 717 h 759"/>
              <a:gd name="connsiteX75" fmla="*/ 553 w 758"/>
              <a:gd name="connsiteY75" fmla="*/ 706 h 759"/>
              <a:gd name="connsiteX76" fmla="*/ 543 w 758"/>
              <a:gd name="connsiteY76" fmla="*/ 696 h 759"/>
              <a:gd name="connsiteX77" fmla="*/ 527 w 758"/>
              <a:gd name="connsiteY77" fmla="*/ 685 h 759"/>
              <a:gd name="connsiteX78" fmla="*/ 495 w 758"/>
              <a:gd name="connsiteY78" fmla="*/ 659 h 759"/>
              <a:gd name="connsiteX79" fmla="*/ 469 w 758"/>
              <a:gd name="connsiteY79" fmla="*/ 632 h 759"/>
              <a:gd name="connsiteX80" fmla="*/ 458 w 758"/>
              <a:gd name="connsiteY80" fmla="*/ 622 h 759"/>
              <a:gd name="connsiteX81" fmla="*/ 448 w 758"/>
              <a:gd name="connsiteY81" fmla="*/ 606 h 759"/>
              <a:gd name="connsiteX82" fmla="*/ 437 w 758"/>
              <a:gd name="connsiteY82" fmla="*/ 590 h 759"/>
              <a:gd name="connsiteX83" fmla="*/ 390 w 758"/>
              <a:gd name="connsiteY83" fmla="*/ 100 h 759"/>
              <a:gd name="connsiteX84" fmla="*/ 390 w 758"/>
              <a:gd name="connsiteY84" fmla="*/ 90 h 759"/>
              <a:gd name="connsiteX85" fmla="*/ 390 w 758"/>
              <a:gd name="connsiteY85" fmla="*/ 85 h 759"/>
              <a:gd name="connsiteX86" fmla="*/ 390 w 758"/>
              <a:gd name="connsiteY86" fmla="*/ 79 h 759"/>
              <a:gd name="connsiteX87" fmla="*/ 385 w 758"/>
              <a:gd name="connsiteY87" fmla="*/ 74 h 759"/>
              <a:gd name="connsiteX88" fmla="*/ 385 w 758"/>
              <a:gd name="connsiteY88" fmla="*/ 74 h 759"/>
              <a:gd name="connsiteX89" fmla="*/ 379 w 758"/>
              <a:gd name="connsiteY89" fmla="*/ 74 h 759"/>
              <a:gd name="connsiteX90" fmla="*/ 374 w 758"/>
              <a:gd name="connsiteY90" fmla="*/ 74 h 759"/>
              <a:gd name="connsiteX91" fmla="*/ 363 w 758"/>
              <a:gd name="connsiteY91" fmla="*/ 79 h 759"/>
              <a:gd name="connsiteX92" fmla="*/ 353 w 758"/>
              <a:gd name="connsiteY92" fmla="*/ 79 h 759"/>
              <a:gd name="connsiteX93" fmla="*/ 337 w 758"/>
              <a:gd name="connsiteY93" fmla="*/ 85 h 759"/>
              <a:gd name="connsiteX94" fmla="*/ 321 w 758"/>
              <a:gd name="connsiteY94" fmla="*/ 90 h 759"/>
              <a:gd name="connsiteX95" fmla="*/ 305 w 758"/>
              <a:gd name="connsiteY95" fmla="*/ 95 h 759"/>
              <a:gd name="connsiteX96" fmla="*/ 269 w 758"/>
              <a:gd name="connsiteY96" fmla="*/ 106 h 759"/>
              <a:gd name="connsiteX97" fmla="*/ 232 w 758"/>
              <a:gd name="connsiteY97" fmla="*/ 116 h 759"/>
              <a:gd name="connsiteX98" fmla="*/ 195 w 758"/>
              <a:gd name="connsiteY98" fmla="*/ 127 h 759"/>
              <a:gd name="connsiteX99" fmla="*/ 158 w 758"/>
              <a:gd name="connsiteY99" fmla="*/ 137 h 759"/>
              <a:gd name="connsiteX100" fmla="*/ 137 w 758"/>
              <a:gd name="connsiteY100" fmla="*/ 142 h 759"/>
              <a:gd name="connsiteX101" fmla="*/ 121 w 758"/>
              <a:gd name="connsiteY101" fmla="*/ 142 h 759"/>
              <a:gd name="connsiteX102" fmla="*/ 105 w 758"/>
              <a:gd name="connsiteY102" fmla="*/ 148 h 759"/>
              <a:gd name="connsiteX103" fmla="*/ 95 w 758"/>
              <a:gd name="connsiteY103" fmla="*/ 148 h 759"/>
              <a:gd name="connsiteX104" fmla="*/ 84 w 758"/>
              <a:gd name="connsiteY104" fmla="*/ 153 h 759"/>
              <a:gd name="connsiteX105" fmla="*/ 74 w 758"/>
              <a:gd name="connsiteY105" fmla="*/ 153 h 759"/>
              <a:gd name="connsiteX106" fmla="*/ 68 w 758"/>
              <a:gd name="connsiteY106" fmla="*/ 153 h 759"/>
              <a:gd name="connsiteX107" fmla="*/ 63 w 758"/>
              <a:gd name="connsiteY107" fmla="*/ 153 h 759"/>
              <a:gd name="connsiteX108" fmla="*/ 53 w 758"/>
              <a:gd name="connsiteY108" fmla="*/ 153 h 759"/>
              <a:gd name="connsiteX109" fmla="*/ 42 w 758"/>
              <a:gd name="connsiteY109" fmla="*/ 148 h 759"/>
              <a:gd name="connsiteX110" fmla="*/ 32 w 758"/>
              <a:gd name="connsiteY110" fmla="*/ 142 h 759"/>
              <a:gd name="connsiteX111" fmla="*/ 26 w 758"/>
              <a:gd name="connsiteY111" fmla="*/ 137 h 759"/>
              <a:gd name="connsiteX112" fmla="*/ 16 w 758"/>
              <a:gd name="connsiteY112" fmla="*/ 127 h 759"/>
              <a:gd name="connsiteX113" fmla="*/ 11 w 758"/>
              <a:gd name="connsiteY113" fmla="*/ 121 h 759"/>
              <a:gd name="connsiteX114" fmla="*/ 5 w 758"/>
              <a:gd name="connsiteY114" fmla="*/ 116 h 759"/>
              <a:gd name="connsiteX115" fmla="*/ 0 w 758"/>
              <a:gd name="connsiteY115" fmla="*/ 116 h 759"/>
              <a:gd name="connsiteX116" fmla="*/ 5 w 758"/>
              <a:gd name="connsiteY116" fmla="*/ 111 h 759"/>
              <a:gd name="connsiteX117" fmla="*/ 5 w 758"/>
              <a:gd name="connsiteY117" fmla="*/ 111 h 759"/>
              <a:gd name="connsiteX118" fmla="*/ 11 w 758"/>
              <a:gd name="connsiteY118" fmla="*/ 111 h 759"/>
              <a:gd name="connsiteX119" fmla="*/ 16 w 758"/>
              <a:gd name="connsiteY119" fmla="*/ 106 h 759"/>
              <a:gd name="connsiteX120" fmla="*/ 21 w 758"/>
              <a:gd name="connsiteY120" fmla="*/ 106 h 759"/>
              <a:gd name="connsiteX121" fmla="*/ 32 w 758"/>
              <a:gd name="connsiteY121" fmla="*/ 106 h 759"/>
              <a:gd name="connsiteX122" fmla="*/ 42 w 758"/>
              <a:gd name="connsiteY122" fmla="*/ 106 h 759"/>
              <a:gd name="connsiteX123" fmla="*/ 53 w 758"/>
              <a:gd name="connsiteY123" fmla="*/ 100 h 759"/>
              <a:gd name="connsiteX124" fmla="*/ 79 w 758"/>
              <a:gd name="connsiteY124" fmla="*/ 100 h 759"/>
              <a:gd name="connsiteX125" fmla="*/ 111 w 758"/>
              <a:gd name="connsiteY125" fmla="*/ 95 h 759"/>
              <a:gd name="connsiteX126" fmla="*/ 126 w 758"/>
              <a:gd name="connsiteY126" fmla="*/ 95 h 759"/>
              <a:gd name="connsiteX127" fmla="*/ 142 w 758"/>
              <a:gd name="connsiteY127" fmla="*/ 90 h 759"/>
              <a:gd name="connsiteX128" fmla="*/ 163 w 758"/>
              <a:gd name="connsiteY128" fmla="*/ 85 h 759"/>
              <a:gd name="connsiteX129" fmla="*/ 184 w 758"/>
              <a:gd name="connsiteY129" fmla="*/ 85 h 759"/>
              <a:gd name="connsiteX130" fmla="*/ 221 w 758"/>
              <a:gd name="connsiteY130" fmla="*/ 74 h 759"/>
              <a:gd name="connsiteX131" fmla="*/ 258 w 758"/>
              <a:gd name="connsiteY131" fmla="*/ 69 h 759"/>
              <a:gd name="connsiteX132" fmla="*/ 290 w 758"/>
              <a:gd name="connsiteY132" fmla="*/ 58 h 759"/>
              <a:gd name="connsiteX133" fmla="*/ 321 w 758"/>
              <a:gd name="connsiteY133" fmla="*/ 48 h 759"/>
              <a:gd name="connsiteX134" fmla="*/ 337 w 758"/>
              <a:gd name="connsiteY134" fmla="*/ 42 h 759"/>
              <a:gd name="connsiteX135" fmla="*/ 353 w 758"/>
              <a:gd name="connsiteY135" fmla="*/ 37 h 759"/>
              <a:gd name="connsiteX136" fmla="*/ 363 w 758"/>
              <a:gd name="connsiteY136" fmla="*/ 37 h 759"/>
              <a:gd name="connsiteX137" fmla="*/ 374 w 758"/>
              <a:gd name="connsiteY137" fmla="*/ 32 h 759"/>
              <a:gd name="connsiteX138" fmla="*/ 379 w 758"/>
              <a:gd name="connsiteY138" fmla="*/ 27 h 759"/>
              <a:gd name="connsiteX139" fmla="*/ 385 w 758"/>
              <a:gd name="connsiteY139" fmla="*/ 21 h 759"/>
              <a:gd name="connsiteX140" fmla="*/ 390 w 758"/>
              <a:gd name="connsiteY140" fmla="*/ 16 h 759"/>
              <a:gd name="connsiteX141" fmla="*/ 395 w 758"/>
              <a:gd name="connsiteY141" fmla="*/ 11 h 759"/>
              <a:gd name="connsiteX142" fmla="*/ 400 w 758"/>
              <a:gd name="connsiteY142" fmla="*/ 6 h 759"/>
              <a:gd name="connsiteX143" fmla="*/ 406 w 758"/>
              <a:gd name="connsiteY143" fmla="*/ 0 h 759"/>
              <a:gd name="connsiteX144" fmla="*/ 411 w 758"/>
              <a:gd name="connsiteY144" fmla="*/ 0 h 759"/>
              <a:gd name="connsiteX145" fmla="*/ 416 w 758"/>
              <a:gd name="connsiteY145" fmla="*/ 0 h 759"/>
              <a:gd name="connsiteX146" fmla="*/ 416 w 758"/>
              <a:gd name="connsiteY14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16 w 758"/>
              <a:gd name="connsiteY42" fmla="*/ 553 h 759"/>
              <a:gd name="connsiteX43" fmla="*/ 737 w 758"/>
              <a:gd name="connsiteY43" fmla="*/ 559 h 759"/>
              <a:gd name="connsiteX44" fmla="*/ 737 w 758"/>
              <a:gd name="connsiteY44" fmla="*/ 569 h 759"/>
              <a:gd name="connsiteX45" fmla="*/ 737 w 758"/>
              <a:gd name="connsiteY45" fmla="*/ 585 h 759"/>
              <a:gd name="connsiteX46" fmla="*/ 737 w 758"/>
              <a:gd name="connsiteY46" fmla="*/ 601 h 759"/>
              <a:gd name="connsiteX47" fmla="*/ 737 w 758"/>
              <a:gd name="connsiteY47" fmla="*/ 622 h 759"/>
              <a:gd name="connsiteX48" fmla="*/ 737 w 758"/>
              <a:gd name="connsiteY48" fmla="*/ 638 h 759"/>
              <a:gd name="connsiteX49" fmla="*/ 737 w 758"/>
              <a:gd name="connsiteY49" fmla="*/ 653 h 759"/>
              <a:gd name="connsiteX50" fmla="*/ 743 w 758"/>
              <a:gd name="connsiteY50" fmla="*/ 669 h 759"/>
              <a:gd name="connsiteX51" fmla="*/ 743 w 758"/>
              <a:gd name="connsiteY51" fmla="*/ 685 h 759"/>
              <a:gd name="connsiteX52" fmla="*/ 748 w 758"/>
              <a:gd name="connsiteY52" fmla="*/ 696 h 759"/>
              <a:gd name="connsiteX53" fmla="*/ 748 w 758"/>
              <a:gd name="connsiteY53" fmla="*/ 706 h 759"/>
              <a:gd name="connsiteX54" fmla="*/ 753 w 758"/>
              <a:gd name="connsiteY54" fmla="*/ 717 h 759"/>
              <a:gd name="connsiteX55" fmla="*/ 753 w 758"/>
              <a:gd name="connsiteY55" fmla="*/ 722 h 759"/>
              <a:gd name="connsiteX56" fmla="*/ 758 w 758"/>
              <a:gd name="connsiteY56" fmla="*/ 732 h 759"/>
              <a:gd name="connsiteX57" fmla="*/ 758 w 758"/>
              <a:gd name="connsiteY57" fmla="*/ 738 h 759"/>
              <a:gd name="connsiteX58" fmla="*/ 758 w 758"/>
              <a:gd name="connsiteY58" fmla="*/ 743 h 759"/>
              <a:gd name="connsiteX59" fmla="*/ 758 w 758"/>
              <a:gd name="connsiteY59" fmla="*/ 748 h 759"/>
              <a:gd name="connsiteX60" fmla="*/ 753 w 758"/>
              <a:gd name="connsiteY60" fmla="*/ 753 h 759"/>
              <a:gd name="connsiteX61" fmla="*/ 748 w 758"/>
              <a:gd name="connsiteY61" fmla="*/ 759 h 759"/>
              <a:gd name="connsiteX62" fmla="*/ 737 w 758"/>
              <a:gd name="connsiteY62" fmla="*/ 759 h 759"/>
              <a:gd name="connsiteX63" fmla="*/ 727 w 758"/>
              <a:gd name="connsiteY63" fmla="*/ 759 h 759"/>
              <a:gd name="connsiteX64" fmla="*/ 711 w 758"/>
              <a:gd name="connsiteY64" fmla="*/ 759 h 759"/>
              <a:gd name="connsiteX65" fmla="*/ 695 w 758"/>
              <a:gd name="connsiteY65" fmla="*/ 753 h 759"/>
              <a:gd name="connsiteX66" fmla="*/ 674 w 758"/>
              <a:gd name="connsiteY66" fmla="*/ 753 h 759"/>
              <a:gd name="connsiteX67" fmla="*/ 653 w 758"/>
              <a:gd name="connsiteY67" fmla="*/ 748 h 759"/>
              <a:gd name="connsiteX68" fmla="*/ 632 w 758"/>
              <a:gd name="connsiteY68" fmla="*/ 743 h 759"/>
              <a:gd name="connsiteX69" fmla="*/ 622 w 758"/>
              <a:gd name="connsiteY69" fmla="*/ 738 h 759"/>
              <a:gd name="connsiteX70" fmla="*/ 611 w 758"/>
              <a:gd name="connsiteY70" fmla="*/ 732 h 759"/>
              <a:gd name="connsiteX71" fmla="*/ 595 w 758"/>
              <a:gd name="connsiteY71" fmla="*/ 727 h 759"/>
              <a:gd name="connsiteX72" fmla="*/ 585 w 758"/>
              <a:gd name="connsiteY72" fmla="*/ 722 h 759"/>
              <a:gd name="connsiteX73" fmla="*/ 569 w 758"/>
              <a:gd name="connsiteY73" fmla="*/ 717 h 759"/>
              <a:gd name="connsiteX74" fmla="*/ 553 w 758"/>
              <a:gd name="connsiteY74" fmla="*/ 706 h 759"/>
              <a:gd name="connsiteX75" fmla="*/ 543 w 758"/>
              <a:gd name="connsiteY75" fmla="*/ 696 h 759"/>
              <a:gd name="connsiteX76" fmla="*/ 527 w 758"/>
              <a:gd name="connsiteY76" fmla="*/ 685 h 759"/>
              <a:gd name="connsiteX77" fmla="*/ 495 w 758"/>
              <a:gd name="connsiteY77" fmla="*/ 659 h 759"/>
              <a:gd name="connsiteX78" fmla="*/ 469 w 758"/>
              <a:gd name="connsiteY78" fmla="*/ 632 h 759"/>
              <a:gd name="connsiteX79" fmla="*/ 458 w 758"/>
              <a:gd name="connsiteY79" fmla="*/ 622 h 759"/>
              <a:gd name="connsiteX80" fmla="*/ 448 w 758"/>
              <a:gd name="connsiteY80" fmla="*/ 606 h 759"/>
              <a:gd name="connsiteX81" fmla="*/ 437 w 758"/>
              <a:gd name="connsiteY81" fmla="*/ 590 h 759"/>
              <a:gd name="connsiteX82" fmla="*/ 390 w 758"/>
              <a:gd name="connsiteY82" fmla="*/ 100 h 759"/>
              <a:gd name="connsiteX83" fmla="*/ 390 w 758"/>
              <a:gd name="connsiteY83" fmla="*/ 90 h 759"/>
              <a:gd name="connsiteX84" fmla="*/ 390 w 758"/>
              <a:gd name="connsiteY84" fmla="*/ 85 h 759"/>
              <a:gd name="connsiteX85" fmla="*/ 390 w 758"/>
              <a:gd name="connsiteY85" fmla="*/ 79 h 759"/>
              <a:gd name="connsiteX86" fmla="*/ 385 w 758"/>
              <a:gd name="connsiteY86" fmla="*/ 74 h 759"/>
              <a:gd name="connsiteX87" fmla="*/ 385 w 758"/>
              <a:gd name="connsiteY87" fmla="*/ 74 h 759"/>
              <a:gd name="connsiteX88" fmla="*/ 379 w 758"/>
              <a:gd name="connsiteY88" fmla="*/ 74 h 759"/>
              <a:gd name="connsiteX89" fmla="*/ 374 w 758"/>
              <a:gd name="connsiteY89" fmla="*/ 74 h 759"/>
              <a:gd name="connsiteX90" fmla="*/ 363 w 758"/>
              <a:gd name="connsiteY90" fmla="*/ 79 h 759"/>
              <a:gd name="connsiteX91" fmla="*/ 353 w 758"/>
              <a:gd name="connsiteY91" fmla="*/ 79 h 759"/>
              <a:gd name="connsiteX92" fmla="*/ 337 w 758"/>
              <a:gd name="connsiteY92" fmla="*/ 85 h 759"/>
              <a:gd name="connsiteX93" fmla="*/ 321 w 758"/>
              <a:gd name="connsiteY93" fmla="*/ 90 h 759"/>
              <a:gd name="connsiteX94" fmla="*/ 305 w 758"/>
              <a:gd name="connsiteY94" fmla="*/ 95 h 759"/>
              <a:gd name="connsiteX95" fmla="*/ 269 w 758"/>
              <a:gd name="connsiteY95" fmla="*/ 106 h 759"/>
              <a:gd name="connsiteX96" fmla="*/ 232 w 758"/>
              <a:gd name="connsiteY96" fmla="*/ 116 h 759"/>
              <a:gd name="connsiteX97" fmla="*/ 195 w 758"/>
              <a:gd name="connsiteY97" fmla="*/ 127 h 759"/>
              <a:gd name="connsiteX98" fmla="*/ 158 w 758"/>
              <a:gd name="connsiteY98" fmla="*/ 137 h 759"/>
              <a:gd name="connsiteX99" fmla="*/ 137 w 758"/>
              <a:gd name="connsiteY99" fmla="*/ 142 h 759"/>
              <a:gd name="connsiteX100" fmla="*/ 121 w 758"/>
              <a:gd name="connsiteY100" fmla="*/ 142 h 759"/>
              <a:gd name="connsiteX101" fmla="*/ 105 w 758"/>
              <a:gd name="connsiteY101" fmla="*/ 148 h 759"/>
              <a:gd name="connsiteX102" fmla="*/ 95 w 758"/>
              <a:gd name="connsiteY102" fmla="*/ 148 h 759"/>
              <a:gd name="connsiteX103" fmla="*/ 84 w 758"/>
              <a:gd name="connsiteY103" fmla="*/ 153 h 759"/>
              <a:gd name="connsiteX104" fmla="*/ 74 w 758"/>
              <a:gd name="connsiteY104" fmla="*/ 153 h 759"/>
              <a:gd name="connsiteX105" fmla="*/ 68 w 758"/>
              <a:gd name="connsiteY105" fmla="*/ 153 h 759"/>
              <a:gd name="connsiteX106" fmla="*/ 63 w 758"/>
              <a:gd name="connsiteY106" fmla="*/ 153 h 759"/>
              <a:gd name="connsiteX107" fmla="*/ 53 w 758"/>
              <a:gd name="connsiteY107" fmla="*/ 153 h 759"/>
              <a:gd name="connsiteX108" fmla="*/ 42 w 758"/>
              <a:gd name="connsiteY108" fmla="*/ 148 h 759"/>
              <a:gd name="connsiteX109" fmla="*/ 32 w 758"/>
              <a:gd name="connsiteY109" fmla="*/ 142 h 759"/>
              <a:gd name="connsiteX110" fmla="*/ 26 w 758"/>
              <a:gd name="connsiteY110" fmla="*/ 137 h 759"/>
              <a:gd name="connsiteX111" fmla="*/ 16 w 758"/>
              <a:gd name="connsiteY111" fmla="*/ 127 h 759"/>
              <a:gd name="connsiteX112" fmla="*/ 11 w 758"/>
              <a:gd name="connsiteY112" fmla="*/ 121 h 759"/>
              <a:gd name="connsiteX113" fmla="*/ 5 w 758"/>
              <a:gd name="connsiteY113" fmla="*/ 116 h 759"/>
              <a:gd name="connsiteX114" fmla="*/ 0 w 758"/>
              <a:gd name="connsiteY114" fmla="*/ 116 h 759"/>
              <a:gd name="connsiteX115" fmla="*/ 5 w 758"/>
              <a:gd name="connsiteY115" fmla="*/ 111 h 759"/>
              <a:gd name="connsiteX116" fmla="*/ 5 w 758"/>
              <a:gd name="connsiteY116" fmla="*/ 111 h 759"/>
              <a:gd name="connsiteX117" fmla="*/ 11 w 758"/>
              <a:gd name="connsiteY117" fmla="*/ 111 h 759"/>
              <a:gd name="connsiteX118" fmla="*/ 16 w 758"/>
              <a:gd name="connsiteY118" fmla="*/ 106 h 759"/>
              <a:gd name="connsiteX119" fmla="*/ 21 w 758"/>
              <a:gd name="connsiteY119" fmla="*/ 106 h 759"/>
              <a:gd name="connsiteX120" fmla="*/ 32 w 758"/>
              <a:gd name="connsiteY120" fmla="*/ 106 h 759"/>
              <a:gd name="connsiteX121" fmla="*/ 42 w 758"/>
              <a:gd name="connsiteY121" fmla="*/ 106 h 759"/>
              <a:gd name="connsiteX122" fmla="*/ 53 w 758"/>
              <a:gd name="connsiteY122" fmla="*/ 100 h 759"/>
              <a:gd name="connsiteX123" fmla="*/ 79 w 758"/>
              <a:gd name="connsiteY123" fmla="*/ 100 h 759"/>
              <a:gd name="connsiteX124" fmla="*/ 111 w 758"/>
              <a:gd name="connsiteY124" fmla="*/ 95 h 759"/>
              <a:gd name="connsiteX125" fmla="*/ 126 w 758"/>
              <a:gd name="connsiteY125" fmla="*/ 95 h 759"/>
              <a:gd name="connsiteX126" fmla="*/ 142 w 758"/>
              <a:gd name="connsiteY126" fmla="*/ 90 h 759"/>
              <a:gd name="connsiteX127" fmla="*/ 163 w 758"/>
              <a:gd name="connsiteY127" fmla="*/ 85 h 759"/>
              <a:gd name="connsiteX128" fmla="*/ 184 w 758"/>
              <a:gd name="connsiteY128" fmla="*/ 85 h 759"/>
              <a:gd name="connsiteX129" fmla="*/ 221 w 758"/>
              <a:gd name="connsiteY129" fmla="*/ 74 h 759"/>
              <a:gd name="connsiteX130" fmla="*/ 258 w 758"/>
              <a:gd name="connsiteY130" fmla="*/ 69 h 759"/>
              <a:gd name="connsiteX131" fmla="*/ 290 w 758"/>
              <a:gd name="connsiteY131" fmla="*/ 58 h 759"/>
              <a:gd name="connsiteX132" fmla="*/ 321 w 758"/>
              <a:gd name="connsiteY132" fmla="*/ 48 h 759"/>
              <a:gd name="connsiteX133" fmla="*/ 337 w 758"/>
              <a:gd name="connsiteY133" fmla="*/ 42 h 759"/>
              <a:gd name="connsiteX134" fmla="*/ 353 w 758"/>
              <a:gd name="connsiteY134" fmla="*/ 37 h 759"/>
              <a:gd name="connsiteX135" fmla="*/ 363 w 758"/>
              <a:gd name="connsiteY135" fmla="*/ 37 h 759"/>
              <a:gd name="connsiteX136" fmla="*/ 374 w 758"/>
              <a:gd name="connsiteY136" fmla="*/ 32 h 759"/>
              <a:gd name="connsiteX137" fmla="*/ 379 w 758"/>
              <a:gd name="connsiteY137" fmla="*/ 27 h 759"/>
              <a:gd name="connsiteX138" fmla="*/ 385 w 758"/>
              <a:gd name="connsiteY138" fmla="*/ 21 h 759"/>
              <a:gd name="connsiteX139" fmla="*/ 390 w 758"/>
              <a:gd name="connsiteY139" fmla="*/ 16 h 759"/>
              <a:gd name="connsiteX140" fmla="*/ 395 w 758"/>
              <a:gd name="connsiteY140" fmla="*/ 11 h 759"/>
              <a:gd name="connsiteX141" fmla="*/ 400 w 758"/>
              <a:gd name="connsiteY141" fmla="*/ 6 h 759"/>
              <a:gd name="connsiteX142" fmla="*/ 406 w 758"/>
              <a:gd name="connsiteY142" fmla="*/ 0 h 759"/>
              <a:gd name="connsiteX143" fmla="*/ 411 w 758"/>
              <a:gd name="connsiteY143" fmla="*/ 0 h 759"/>
              <a:gd name="connsiteX144" fmla="*/ 416 w 758"/>
              <a:gd name="connsiteY144" fmla="*/ 0 h 759"/>
              <a:gd name="connsiteX145" fmla="*/ 416 w 758"/>
              <a:gd name="connsiteY14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53 h 759"/>
              <a:gd name="connsiteX36" fmla="*/ 690 w 758"/>
              <a:gd name="connsiteY36" fmla="*/ 643 h 759"/>
              <a:gd name="connsiteX37" fmla="*/ 695 w 758"/>
              <a:gd name="connsiteY37" fmla="*/ 627 h 759"/>
              <a:gd name="connsiteX38" fmla="*/ 701 w 758"/>
              <a:gd name="connsiteY38" fmla="*/ 611 h 759"/>
              <a:gd name="connsiteX39" fmla="*/ 706 w 758"/>
              <a:gd name="connsiteY39" fmla="*/ 595 h 759"/>
              <a:gd name="connsiteX40" fmla="*/ 706 w 758"/>
              <a:gd name="connsiteY40" fmla="*/ 580 h 759"/>
              <a:gd name="connsiteX41" fmla="*/ 711 w 758"/>
              <a:gd name="connsiteY41" fmla="*/ 564 h 759"/>
              <a:gd name="connsiteX42" fmla="*/ 737 w 758"/>
              <a:gd name="connsiteY42" fmla="*/ 559 h 759"/>
              <a:gd name="connsiteX43" fmla="*/ 737 w 758"/>
              <a:gd name="connsiteY43" fmla="*/ 569 h 759"/>
              <a:gd name="connsiteX44" fmla="*/ 737 w 758"/>
              <a:gd name="connsiteY44" fmla="*/ 585 h 759"/>
              <a:gd name="connsiteX45" fmla="*/ 737 w 758"/>
              <a:gd name="connsiteY45" fmla="*/ 601 h 759"/>
              <a:gd name="connsiteX46" fmla="*/ 737 w 758"/>
              <a:gd name="connsiteY46" fmla="*/ 622 h 759"/>
              <a:gd name="connsiteX47" fmla="*/ 737 w 758"/>
              <a:gd name="connsiteY47" fmla="*/ 638 h 759"/>
              <a:gd name="connsiteX48" fmla="*/ 737 w 758"/>
              <a:gd name="connsiteY48" fmla="*/ 653 h 759"/>
              <a:gd name="connsiteX49" fmla="*/ 743 w 758"/>
              <a:gd name="connsiteY49" fmla="*/ 669 h 759"/>
              <a:gd name="connsiteX50" fmla="*/ 743 w 758"/>
              <a:gd name="connsiteY50" fmla="*/ 685 h 759"/>
              <a:gd name="connsiteX51" fmla="*/ 748 w 758"/>
              <a:gd name="connsiteY51" fmla="*/ 696 h 759"/>
              <a:gd name="connsiteX52" fmla="*/ 748 w 758"/>
              <a:gd name="connsiteY52" fmla="*/ 706 h 759"/>
              <a:gd name="connsiteX53" fmla="*/ 753 w 758"/>
              <a:gd name="connsiteY53" fmla="*/ 717 h 759"/>
              <a:gd name="connsiteX54" fmla="*/ 753 w 758"/>
              <a:gd name="connsiteY54" fmla="*/ 722 h 759"/>
              <a:gd name="connsiteX55" fmla="*/ 758 w 758"/>
              <a:gd name="connsiteY55" fmla="*/ 732 h 759"/>
              <a:gd name="connsiteX56" fmla="*/ 758 w 758"/>
              <a:gd name="connsiteY56" fmla="*/ 738 h 759"/>
              <a:gd name="connsiteX57" fmla="*/ 758 w 758"/>
              <a:gd name="connsiteY57" fmla="*/ 743 h 759"/>
              <a:gd name="connsiteX58" fmla="*/ 758 w 758"/>
              <a:gd name="connsiteY58" fmla="*/ 748 h 759"/>
              <a:gd name="connsiteX59" fmla="*/ 753 w 758"/>
              <a:gd name="connsiteY59" fmla="*/ 753 h 759"/>
              <a:gd name="connsiteX60" fmla="*/ 748 w 758"/>
              <a:gd name="connsiteY60" fmla="*/ 759 h 759"/>
              <a:gd name="connsiteX61" fmla="*/ 737 w 758"/>
              <a:gd name="connsiteY61" fmla="*/ 759 h 759"/>
              <a:gd name="connsiteX62" fmla="*/ 727 w 758"/>
              <a:gd name="connsiteY62" fmla="*/ 759 h 759"/>
              <a:gd name="connsiteX63" fmla="*/ 711 w 758"/>
              <a:gd name="connsiteY63" fmla="*/ 759 h 759"/>
              <a:gd name="connsiteX64" fmla="*/ 695 w 758"/>
              <a:gd name="connsiteY64" fmla="*/ 753 h 759"/>
              <a:gd name="connsiteX65" fmla="*/ 674 w 758"/>
              <a:gd name="connsiteY65" fmla="*/ 753 h 759"/>
              <a:gd name="connsiteX66" fmla="*/ 653 w 758"/>
              <a:gd name="connsiteY66" fmla="*/ 748 h 759"/>
              <a:gd name="connsiteX67" fmla="*/ 632 w 758"/>
              <a:gd name="connsiteY67" fmla="*/ 743 h 759"/>
              <a:gd name="connsiteX68" fmla="*/ 622 w 758"/>
              <a:gd name="connsiteY68" fmla="*/ 738 h 759"/>
              <a:gd name="connsiteX69" fmla="*/ 611 w 758"/>
              <a:gd name="connsiteY69" fmla="*/ 732 h 759"/>
              <a:gd name="connsiteX70" fmla="*/ 595 w 758"/>
              <a:gd name="connsiteY70" fmla="*/ 727 h 759"/>
              <a:gd name="connsiteX71" fmla="*/ 585 w 758"/>
              <a:gd name="connsiteY71" fmla="*/ 722 h 759"/>
              <a:gd name="connsiteX72" fmla="*/ 569 w 758"/>
              <a:gd name="connsiteY72" fmla="*/ 717 h 759"/>
              <a:gd name="connsiteX73" fmla="*/ 553 w 758"/>
              <a:gd name="connsiteY73" fmla="*/ 706 h 759"/>
              <a:gd name="connsiteX74" fmla="*/ 543 w 758"/>
              <a:gd name="connsiteY74" fmla="*/ 696 h 759"/>
              <a:gd name="connsiteX75" fmla="*/ 527 w 758"/>
              <a:gd name="connsiteY75" fmla="*/ 685 h 759"/>
              <a:gd name="connsiteX76" fmla="*/ 495 w 758"/>
              <a:gd name="connsiteY76" fmla="*/ 659 h 759"/>
              <a:gd name="connsiteX77" fmla="*/ 469 w 758"/>
              <a:gd name="connsiteY77" fmla="*/ 632 h 759"/>
              <a:gd name="connsiteX78" fmla="*/ 458 w 758"/>
              <a:gd name="connsiteY78" fmla="*/ 622 h 759"/>
              <a:gd name="connsiteX79" fmla="*/ 448 w 758"/>
              <a:gd name="connsiteY79" fmla="*/ 606 h 759"/>
              <a:gd name="connsiteX80" fmla="*/ 437 w 758"/>
              <a:gd name="connsiteY80" fmla="*/ 590 h 759"/>
              <a:gd name="connsiteX81" fmla="*/ 390 w 758"/>
              <a:gd name="connsiteY81" fmla="*/ 100 h 759"/>
              <a:gd name="connsiteX82" fmla="*/ 390 w 758"/>
              <a:gd name="connsiteY82" fmla="*/ 90 h 759"/>
              <a:gd name="connsiteX83" fmla="*/ 390 w 758"/>
              <a:gd name="connsiteY83" fmla="*/ 85 h 759"/>
              <a:gd name="connsiteX84" fmla="*/ 390 w 758"/>
              <a:gd name="connsiteY84" fmla="*/ 79 h 759"/>
              <a:gd name="connsiteX85" fmla="*/ 385 w 758"/>
              <a:gd name="connsiteY85" fmla="*/ 74 h 759"/>
              <a:gd name="connsiteX86" fmla="*/ 385 w 758"/>
              <a:gd name="connsiteY86" fmla="*/ 74 h 759"/>
              <a:gd name="connsiteX87" fmla="*/ 379 w 758"/>
              <a:gd name="connsiteY87" fmla="*/ 74 h 759"/>
              <a:gd name="connsiteX88" fmla="*/ 374 w 758"/>
              <a:gd name="connsiteY88" fmla="*/ 74 h 759"/>
              <a:gd name="connsiteX89" fmla="*/ 363 w 758"/>
              <a:gd name="connsiteY89" fmla="*/ 79 h 759"/>
              <a:gd name="connsiteX90" fmla="*/ 353 w 758"/>
              <a:gd name="connsiteY90" fmla="*/ 79 h 759"/>
              <a:gd name="connsiteX91" fmla="*/ 337 w 758"/>
              <a:gd name="connsiteY91" fmla="*/ 85 h 759"/>
              <a:gd name="connsiteX92" fmla="*/ 321 w 758"/>
              <a:gd name="connsiteY92" fmla="*/ 90 h 759"/>
              <a:gd name="connsiteX93" fmla="*/ 305 w 758"/>
              <a:gd name="connsiteY93" fmla="*/ 95 h 759"/>
              <a:gd name="connsiteX94" fmla="*/ 269 w 758"/>
              <a:gd name="connsiteY94" fmla="*/ 106 h 759"/>
              <a:gd name="connsiteX95" fmla="*/ 232 w 758"/>
              <a:gd name="connsiteY95" fmla="*/ 116 h 759"/>
              <a:gd name="connsiteX96" fmla="*/ 195 w 758"/>
              <a:gd name="connsiteY96" fmla="*/ 127 h 759"/>
              <a:gd name="connsiteX97" fmla="*/ 158 w 758"/>
              <a:gd name="connsiteY97" fmla="*/ 137 h 759"/>
              <a:gd name="connsiteX98" fmla="*/ 137 w 758"/>
              <a:gd name="connsiteY98" fmla="*/ 142 h 759"/>
              <a:gd name="connsiteX99" fmla="*/ 121 w 758"/>
              <a:gd name="connsiteY99" fmla="*/ 142 h 759"/>
              <a:gd name="connsiteX100" fmla="*/ 105 w 758"/>
              <a:gd name="connsiteY100" fmla="*/ 148 h 759"/>
              <a:gd name="connsiteX101" fmla="*/ 95 w 758"/>
              <a:gd name="connsiteY101" fmla="*/ 148 h 759"/>
              <a:gd name="connsiteX102" fmla="*/ 84 w 758"/>
              <a:gd name="connsiteY102" fmla="*/ 153 h 759"/>
              <a:gd name="connsiteX103" fmla="*/ 74 w 758"/>
              <a:gd name="connsiteY103" fmla="*/ 153 h 759"/>
              <a:gd name="connsiteX104" fmla="*/ 68 w 758"/>
              <a:gd name="connsiteY104" fmla="*/ 153 h 759"/>
              <a:gd name="connsiteX105" fmla="*/ 63 w 758"/>
              <a:gd name="connsiteY105" fmla="*/ 153 h 759"/>
              <a:gd name="connsiteX106" fmla="*/ 53 w 758"/>
              <a:gd name="connsiteY106" fmla="*/ 153 h 759"/>
              <a:gd name="connsiteX107" fmla="*/ 42 w 758"/>
              <a:gd name="connsiteY107" fmla="*/ 148 h 759"/>
              <a:gd name="connsiteX108" fmla="*/ 32 w 758"/>
              <a:gd name="connsiteY108" fmla="*/ 142 h 759"/>
              <a:gd name="connsiteX109" fmla="*/ 26 w 758"/>
              <a:gd name="connsiteY109" fmla="*/ 137 h 759"/>
              <a:gd name="connsiteX110" fmla="*/ 16 w 758"/>
              <a:gd name="connsiteY110" fmla="*/ 127 h 759"/>
              <a:gd name="connsiteX111" fmla="*/ 11 w 758"/>
              <a:gd name="connsiteY111" fmla="*/ 121 h 759"/>
              <a:gd name="connsiteX112" fmla="*/ 5 w 758"/>
              <a:gd name="connsiteY112" fmla="*/ 116 h 759"/>
              <a:gd name="connsiteX113" fmla="*/ 0 w 758"/>
              <a:gd name="connsiteY113" fmla="*/ 116 h 759"/>
              <a:gd name="connsiteX114" fmla="*/ 5 w 758"/>
              <a:gd name="connsiteY114" fmla="*/ 111 h 759"/>
              <a:gd name="connsiteX115" fmla="*/ 5 w 758"/>
              <a:gd name="connsiteY115" fmla="*/ 111 h 759"/>
              <a:gd name="connsiteX116" fmla="*/ 11 w 758"/>
              <a:gd name="connsiteY116" fmla="*/ 111 h 759"/>
              <a:gd name="connsiteX117" fmla="*/ 16 w 758"/>
              <a:gd name="connsiteY117" fmla="*/ 106 h 759"/>
              <a:gd name="connsiteX118" fmla="*/ 21 w 758"/>
              <a:gd name="connsiteY118" fmla="*/ 106 h 759"/>
              <a:gd name="connsiteX119" fmla="*/ 32 w 758"/>
              <a:gd name="connsiteY119" fmla="*/ 106 h 759"/>
              <a:gd name="connsiteX120" fmla="*/ 42 w 758"/>
              <a:gd name="connsiteY120" fmla="*/ 106 h 759"/>
              <a:gd name="connsiteX121" fmla="*/ 53 w 758"/>
              <a:gd name="connsiteY121" fmla="*/ 100 h 759"/>
              <a:gd name="connsiteX122" fmla="*/ 79 w 758"/>
              <a:gd name="connsiteY122" fmla="*/ 100 h 759"/>
              <a:gd name="connsiteX123" fmla="*/ 111 w 758"/>
              <a:gd name="connsiteY123" fmla="*/ 95 h 759"/>
              <a:gd name="connsiteX124" fmla="*/ 126 w 758"/>
              <a:gd name="connsiteY124" fmla="*/ 95 h 759"/>
              <a:gd name="connsiteX125" fmla="*/ 142 w 758"/>
              <a:gd name="connsiteY125" fmla="*/ 90 h 759"/>
              <a:gd name="connsiteX126" fmla="*/ 163 w 758"/>
              <a:gd name="connsiteY126" fmla="*/ 85 h 759"/>
              <a:gd name="connsiteX127" fmla="*/ 184 w 758"/>
              <a:gd name="connsiteY127" fmla="*/ 85 h 759"/>
              <a:gd name="connsiteX128" fmla="*/ 221 w 758"/>
              <a:gd name="connsiteY128" fmla="*/ 74 h 759"/>
              <a:gd name="connsiteX129" fmla="*/ 258 w 758"/>
              <a:gd name="connsiteY129" fmla="*/ 69 h 759"/>
              <a:gd name="connsiteX130" fmla="*/ 290 w 758"/>
              <a:gd name="connsiteY130" fmla="*/ 58 h 759"/>
              <a:gd name="connsiteX131" fmla="*/ 321 w 758"/>
              <a:gd name="connsiteY131" fmla="*/ 48 h 759"/>
              <a:gd name="connsiteX132" fmla="*/ 337 w 758"/>
              <a:gd name="connsiteY132" fmla="*/ 42 h 759"/>
              <a:gd name="connsiteX133" fmla="*/ 353 w 758"/>
              <a:gd name="connsiteY133" fmla="*/ 37 h 759"/>
              <a:gd name="connsiteX134" fmla="*/ 363 w 758"/>
              <a:gd name="connsiteY134" fmla="*/ 37 h 759"/>
              <a:gd name="connsiteX135" fmla="*/ 374 w 758"/>
              <a:gd name="connsiteY135" fmla="*/ 32 h 759"/>
              <a:gd name="connsiteX136" fmla="*/ 379 w 758"/>
              <a:gd name="connsiteY136" fmla="*/ 27 h 759"/>
              <a:gd name="connsiteX137" fmla="*/ 385 w 758"/>
              <a:gd name="connsiteY137" fmla="*/ 21 h 759"/>
              <a:gd name="connsiteX138" fmla="*/ 390 w 758"/>
              <a:gd name="connsiteY138" fmla="*/ 16 h 759"/>
              <a:gd name="connsiteX139" fmla="*/ 395 w 758"/>
              <a:gd name="connsiteY139" fmla="*/ 11 h 759"/>
              <a:gd name="connsiteX140" fmla="*/ 400 w 758"/>
              <a:gd name="connsiteY140" fmla="*/ 6 h 759"/>
              <a:gd name="connsiteX141" fmla="*/ 406 w 758"/>
              <a:gd name="connsiteY141" fmla="*/ 0 h 759"/>
              <a:gd name="connsiteX142" fmla="*/ 411 w 758"/>
              <a:gd name="connsiteY142" fmla="*/ 0 h 759"/>
              <a:gd name="connsiteX143" fmla="*/ 416 w 758"/>
              <a:gd name="connsiteY143" fmla="*/ 0 h 759"/>
              <a:gd name="connsiteX144" fmla="*/ 416 w 758"/>
              <a:gd name="connsiteY14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85 w 758"/>
              <a:gd name="connsiteY34" fmla="*/ 659 h 759"/>
              <a:gd name="connsiteX35" fmla="*/ 690 w 758"/>
              <a:gd name="connsiteY35" fmla="*/ 643 h 759"/>
              <a:gd name="connsiteX36" fmla="*/ 695 w 758"/>
              <a:gd name="connsiteY36" fmla="*/ 627 h 759"/>
              <a:gd name="connsiteX37" fmla="*/ 701 w 758"/>
              <a:gd name="connsiteY37" fmla="*/ 611 h 759"/>
              <a:gd name="connsiteX38" fmla="*/ 706 w 758"/>
              <a:gd name="connsiteY38" fmla="*/ 595 h 759"/>
              <a:gd name="connsiteX39" fmla="*/ 706 w 758"/>
              <a:gd name="connsiteY39" fmla="*/ 580 h 759"/>
              <a:gd name="connsiteX40" fmla="*/ 711 w 758"/>
              <a:gd name="connsiteY40" fmla="*/ 564 h 759"/>
              <a:gd name="connsiteX41" fmla="*/ 737 w 758"/>
              <a:gd name="connsiteY41" fmla="*/ 559 h 759"/>
              <a:gd name="connsiteX42" fmla="*/ 737 w 758"/>
              <a:gd name="connsiteY42" fmla="*/ 569 h 759"/>
              <a:gd name="connsiteX43" fmla="*/ 737 w 758"/>
              <a:gd name="connsiteY43" fmla="*/ 585 h 759"/>
              <a:gd name="connsiteX44" fmla="*/ 737 w 758"/>
              <a:gd name="connsiteY44" fmla="*/ 601 h 759"/>
              <a:gd name="connsiteX45" fmla="*/ 737 w 758"/>
              <a:gd name="connsiteY45" fmla="*/ 622 h 759"/>
              <a:gd name="connsiteX46" fmla="*/ 737 w 758"/>
              <a:gd name="connsiteY46" fmla="*/ 638 h 759"/>
              <a:gd name="connsiteX47" fmla="*/ 737 w 758"/>
              <a:gd name="connsiteY47" fmla="*/ 653 h 759"/>
              <a:gd name="connsiteX48" fmla="*/ 743 w 758"/>
              <a:gd name="connsiteY48" fmla="*/ 669 h 759"/>
              <a:gd name="connsiteX49" fmla="*/ 743 w 758"/>
              <a:gd name="connsiteY49" fmla="*/ 685 h 759"/>
              <a:gd name="connsiteX50" fmla="*/ 748 w 758"/>
              <a:gd name="connsiteY50" fmla="*/ 696 h 759"/>
              <a:gd name="connsiteX51" fmla="*/ 748 w 758"/>
              <a:gd name="connsiteY51" fmla="*/ 706 h 759"/>
              <a:gd name="connsiteX52" fmla="*/ 753 w 758"/>
              <a:gd name="connsiteY52" fmla="*/ 717 h 759"/>
              <a:gd name="connsiteX53" fmla="*/ 753 w 758"/>
              <a:gd name="connsiteY53" fmla="*/ 722 h 759"/>
              <a:gd name="connsiteX54" fmla="*/ 758 w 758"/>
              <a:gd name="connsiteY54" fmla="*/ 732 h 759"/>
              <a:gd name="connsiteX55" fmla="*/ 758 w 758"/>
              <a:gd name="connsiteY55" fmla="*/ 738 h 759"/>
              <a:gd name="connsiteX56" fmla="*/ 758 w 758"/>
              <a:gd name="connsiteY56" fmla="*/ 743 h 759"/>
              <a:gd name="connsiteX57" fmla="*/ 758 w 758"/>
              <a:gd name="connsiteY57" fmla="*/ 748 h 759"/>
              <a:gd name="connsiteX58" fmla="*/ 753 w 758"/>
              <a:gd name="connsiteY58" fmla="*/ 753 h 759"/>
              <a:gd name="connsiteX59" fmla="*/ 748 w 758"/>
              <a:gd name="connsiteY59" fmla="*/ 759 h 759"/>
              <a:gd name="connsiteX60" fmla="*/ 737 w 758"/>
              <a:gd name="connsiteY60" fmla="*/ 759 h 759"/>
              <a:gd name="connsiteX61" fmla="*/ 727 w 758"/>
              <a:gd name="connsiteY61" fmla="*/ 759 h 759"/>
              <a:gd name="connsiteX62" fmla="*/ 711 w 758"/>
              <a:gd name="connsiteY62" fmla="*/ 759 h 759"/>
              <a:gd name="connsiteX63" fmla="*/ 695 w 758"/>
              <a:gd name="connsiteY63" fmla="*/ 753 h 759"/>
              <a:gd name="connsiteX64" fmla="*/ 674 w 758"/>
              <a:gd name="connsiteY64" fmla="*/ 753 h 759"/>
              <a:gd name="connsiteX65" fmla="*/ 653 w 758"/>
              <a:gd name="connsiteY65" fmla="*/ 748 h 759"/>
              <a:gd name="connsiteX66" fmla="*/ 632 w 758"/>
              <a:gd name="connsiteY66" fmla="*/ 743 h 759"/>
              <a:gd name="connsiteX67" fmla="*/ 622 w 758"/>
              <a:gd name="connsiteY67" fmla="*/ 738 h 759"/>
              <a:gd name="connsiteX68" fmla="*/ 611 w 758"/>
              <a:gd name="connsiteY68" fmla="*/ 732 h 759"/>
              <a:gd name="connsiteX69" fmla="*/ 595 w 758"/>
              <a:gd name="connsiteY69" fmla="*/ 727 h 759"/>
              <a:gd name="connsiteX70" fmla="*/ 585 w 758"/>
              <a:gd name="connsiteY70" fmla="*/ 722 h 759"/>
              <a:gd name="connsiteX71" fmla="*/ 569 w 758"/>
              <a:gd name="connsiteY71" fmla="*/ 717 h 759"/>
              <a:gd name="connsiteX72" fmla="*/ 553 w 758"/>
              <a:gd name="connsiteY72" fmla="*/ 706 h 759"/>
              <a:gd name="connsiteX73" fmla="*/ 543 w 758"/>
              <a:gd name="connsiteY73" fmla="*/ 696 h 759"/>
              <a:gd name="connsiteX74" fmla="*/ 527 w 758"/>
              <a:gd name="connsiteY74" fmla="*/ 685 h 759"/>
              <a:gd name="connsiteX75" fmla="*/ 495 w 758"/>
              <a:gd name="connsiteY75" fmla="*/ 659 h 759"/>
              <a:gd name="connsiteX76" fmla="*/ 469 w 758"/>
              <a:gd name="connsiteY76" fmla="*/ 632 h 759"/>
              <a:gd name="connsiteX77" fmla="*/ 458 w 758"/>
              <a:gd name="connsiteY77" fmla="*/ 622 h 759"/>
              <a:gd name="connsiteX78" fmla="*/ 448 w 758"/>
              <a:gd name="connsiteY78" fmla="*/ 606 h 759"/>
              <a:gd name="connsiteX79" fmla="*/ 437 w 758"/>
              <a:gd name="connsiteY79" fmla="*/ 590 h 759"/>
              <a:gd name="connsiteX80" fmla="*/ 390 w 758"/>
              <a:gd name="connsiteY80" fmla="*/ 100 h 759"/>
              <a:gd name="connsiteX81" fmla="*/ 390 w 758"/>
              <a:gd name="connsiteY81" fmla="*/ 90 h 759"/>
              <a:gd name="connsiteX82" fmla="*/ 390 w 758"/>
              <a:gd name="connsiteY82" fmla="*/ 85 h 759"/>
              <a:gd name="connsiteX83" fmla="*/ 390 w 758"/>
              <a:gd name="connsiteY83" fmla="*/ 79 h 759"/>
              <a:gd name="connsiteX84" fmla="*/ 385 w 758"/>
              <a:gd name="connsiteY84" fmla="*/ 74 h 759"/>
              <a:gd name="connsiteX85" fmla="*/ 385 w 758"/>
              <a:gd name="connsiteY85" fmla="*/ 74 h 759"/>
              <a:gd name="connsiteX86" fmla="*/ 379 w 758"/>
              <a:gd name="connsiteY86" fmla="*/ 74 h 759"/>
              <a:gd name="connsiteX87" fmla="*/ 374 w 758"/>
              <a:gd name="connsiteY87" fmla="*/ 74 h 759"/>
              <a:gd name="connsiteX88" fmla="*/ 363 w 758"/>
              <a:gd name="connsiteY88" fmla="*/ 79 h 759"/>
              <a:gd name="connsiteX89" fmla="*/ 353 w 758"/>
              <a:gd name="connsiteY89" fmla="*/ 79 h 759"/>
              <a:gd name="connsiteX90" fmla="*/ 337 w 758"/>
              <a:gd name="connsiteY90" fmla="*/ 85 h 759"/>
              <a:gd name="connsiteX91" fmla="*/ 321 w 758"/>
              <a:gd name="connsiteY91" fmla="*/ 90 h 759"/>
              <a:gd name="connsiteX92" fmla="*/ 305 w 758"/>
              <a:gd name="connsiteY92" fmla="*/ 95 h 759"/>
              <a:gd name="connsiteX93" fmla="*/ 269 w 758"/>
              <a:gd name="connsiteY93" fmla="*/ 106 h 759"/>
              <a:gd name="connsiteX94" fmla="*/ 232 w 758"/>
              <a:gd name="connsiteY94" fmla="*/ 116 h 759"/>
              <a:gd name="connsiteX95" fmla="*/ 195 w 758"/>
              <a:gd name="connsiteY95" fmla="*/ 127 h 759"/>
              <a:gd name="connsiteX96" fmla="*/ 158 w 758"/>
              <a:gd name="connsiteY96" fmla="*/ 137 h 759"/>
              <a:gd name="connsiteX97" fmla="*/ 137 w 758"/>
              <a:gd name="connsiteY97" fmla="*/ 142 h 759"/>
              <a:gd name="connsiteX98" fmla="*/ 121 w 758"/>
              <a:gd name="connsiteY98" fmla="*/ 142 h 759"/>
              <a:gd name="connsiteX99" fmla="*/ 105 w 758"/>
              <a:gd name="connsiteY99" fmla="*/ 148 h 759"/>
              <a:gd name="connsiteX100" fmla="*/ 95 w 758"/>
              <a:gd name="connsiteY100" fmla="*/ 148 h 759"/>
              <a:gd name="connsiteX101" fmla="*/ 84 w 758"/>
              <a:gd name="connsiteY101" fmla="*/ 153 h 759"/>
              <a:gd name="connsiteX102" fmla="*/ 74 w 758"/>
              <a:gd name="connsiteY102" fmla="*/ 153 h 759"/>
              <a:gd name="connsiteX103" fmla="*/ 68 w 758"/>
              <a:gd name="connsiteY103" fmla="*/ 153 h 759"/>
              <a:gd name="connsiteX104" fmla="*/ 63 w 758"/>
              <a:gd name="connsiteY104" fmla="*/ 153 h 759"/>
              <a:gd name="connsiteX105" fmla="*/ 53 w 758"/>
              <a:gd name="connsiteY105" fmla="*/ 153 h 759"/>
              <a:gd name="connsiteX106" fmla="*/ 42 w 758"/>
              <a:gd name="connsiteY106" fmla="*/ 148 h 759"/>
              <a:gd name="connsiteX107" fmla="*/ 32 w 758"/>
              <a:gd name="connsiteY107" fmla="*/ 142 h 759"/>
              <a:gd name="connsiteX108" fmla="*/ 26 w 758"/>
              <a:gd name="connsiteY108" fmla="*/ 137 h 759"/>
              <a:gd name="connsiteX109" fmla="*/ 16 w 758"/>
              <a:gd name="connsiteY109" fmla="*/ 127 h 759"/>
              <a:gd name="connsiteX110" fmla="*/ 11 w 758"/>
              <a:gd name="connsiteY110" fmla="*/ 121 h 759"/>
              <a:gd name="connsiteX111" fmla="*/ 5 w 758"/>
              <a:gd name="connsiteY111" fmla="*/ 116 h 759"/>
              <a:gd name="connsiteX112" fmla="*/ 0 w 758"/>
              <a:gd name="connsiteY112" fmla="*/ 116 h 759"/>
              <a:gd name="connsiteX113" fmla="*/ 5 w 758"/>
              <a:gd name="connsiteY113" fmla="*/ 111 h 759"/>
              <a:gd name="connsiteX114" fmla="*/ 5 w 758"/>
              <a:gd name="connsiteY114" fmla="*/ 111 h 759"/>
              <a:gd name="connsiteX115" fmla="*/ 11 w 758"/>
              <a:gd name="connsiteY115" fmla="*/ 111 h 759"/>
              <a:gd name="connsiteX116" fmla="*/ 16 w 758"/>
              <a:gd name="connsiteY116" fmla="*/ 106 h 759"/>
              <a:gd name="connsiteX117" fmla="*/ 21 w 758"/>
              <a:gd name="connsiteY117" fmla="*/ 106 h 759"/>
              <a:gd name="connsiteX118" fmla="*/ 32 w 758"/>
              <a:gd name="connsiteY118" fmla="*/ 106 h 759"/>
              <a:gd name="connsiteX119" fmla="*/ 42 w 758"/>
              <a:gd name="connsiteY119" fmla="*/ 106 h 759"/>
              <a:gd name="connsiteX120" fmla="*/ 53 w 758"/>
              <a:gd name="connsiteY120" fmla="*/ 100 h 759"/>
              <a:gd name="connsiteX121" fmla="*/ 79 w 758"/>
              <a:gd name="connsiteY121" fmla="*/ 100 h 759"/>
              <a:gd name="connsiteX122" fmla="*/ 111 w 758"/>
              <a:gd name="connsiteY122" fmla="*/ 95 h 759"/>
              <a:gd name="connsiteX123" fmla="*/ 126 w 758"/>
              <a:gd name="connsiteY123" fmla="*/ 95 h 759"/>
              <a:gd name="connsiteX124" fmla="*/ 142 w 758"/>
              <a:gd name="connsiteY124" fmla="*/ 90 h 759"/>
              <a:gd name="connsiteX125" fmla="*/ 163 w 758"/>
              <a:gd name="connsiteY125" fmla="*/ 85 h 759"/>
              <a:gd name="connsiteX126" fmla="*/ 184 w 758"/>
              <a:gd name="connsiteY126" fmla="*/ 85 h 759"/>
              <a:gd name="connsiteX127" fmla="*/ 221 w 758"/>
              <a:gd name="connsiteY127" fmla="*/ 74 h 759"/>
              <a:gd name="connsiteX128" fmla="*/ 258 w 758"/>
              <a:gd name="connsiteY128" fmla="*/ 69 h 759"/>
              <a:gd name="connsiteX129" fmla="*/ 290 w 758"/>
              <a:gd name="connsiteY129" fmla="*/ 58 h 759"/>
              <a:gd name="connsiteX130" fmla="*/ 321 w 758"/>
              <a:gd name="connsiteY130" fmla="*/ 48 h 759"/>
              <a:gd name="connsiteX131" fmla="*/ 337 w 758"/>
              <a:gd name="connsiteY131" fmla="*/ 42 h 759"/>
              <a:gd name="connsiteX132" fmla="*/ 353 w 758"/>
              <a:gd name="connsiteY132" fmla="*/ 37 h 759"/>
              <a:gd name="connsiteX133" fmla="*/ 363 w 758"/>
              <a:gd name="connsiteY133" fmla="*/ 37 h 759"/>
              <a:gd name="connsiteX134" fmla="*/ 374 w 758"/>
              <a:gd name="connsiteY134" fmla="*/ 32 h 759"/>
              <a:gd name="connsiteX135" fmla="*/ 379 w 758"/>
              <a:gd name="connsiteY135" fmla="*/ 27 h 759"/>
              <a:gd name="connsiteX136" fmla="*/ 385 w 758"/>
              <a:gd name="connsiteY136" fmla="*/ 21 h 759"/>
              <a:gd name="connsiteX137" fmla="*/ 390 w 758"/>
              <a:gd name="connsiteY137" fmla="*/ 16 h 759"/>
              <a:gd name="connsiteX138" fmla="*/ 395 w 758"/>
              <a:gd name="connsiteY138" fmla="*/ 11 h 759"/>
              <a:gd name="connsiteX139" fmla="*/ 400 w 758"/>
              <a:gd name="connsiteY139" fmla="*/ 6 h 759"/>
              <a:gd name="connsiteX140" fmla="*/ 406 w 758"/>
              <a:gd name="connsiteY140" fmla="*/ 0 h 759"/>
              <a:gd name="connsiteX141" fmla="*/ 411 w 758"/>
              <a:gd name="connsiteY141" fmla="*/ 0 h 759"/>
              <a:gd name="connsiteX142" fmla="*/ 416 w 758"/>
              <a:gd name="connsiteY142" fmla="*/ 0 h 759"/>
              <a:gd name="connsiteX143" fmla="*/ 416 w 758"/>
              <a:gd name="connsiteY14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79 w 758"/>
              <a:gd name="connsiteY33" fmla="*/ 664 h 759"/>
              <a:gd name="connsiteX34" fmla="*/ 690 w 758"/>
              <a:gd name="connsiteY34" fmla="*/ 643 h 759"/>
              <a:gd name="connsiteX35" fmla="*/ 695 w 758"/>
              <a:gd name="connsiteY35" fmla="*/ 627 h 759"/>
              <a:gd name="connsiteX36" fmla="*/ 701 w 758"/>
              <a:gd name="connsiteY36" fmla="*/ 611 h 759"/>
              <a:gd name="connsiteX37" fmla="*/ 706 w 758"/>
              <a:gd name="connsiteY37" fmla="*/ 595 h 759"/>
              <a:gd name="connsiteX38" fmla="*/ 706 w 758"/>
              <a:gd name="connsiteY38" fmla="*/ 580 h 759"/>
              <a:gd name="connsiteX39" fmla="*/ 711 w 758"/>
              <a:gd name="connsiteY39" fmla="*/ 564 h 759"/>
              <a:gd name="connsiteX40" fmla="*/ 737 w 758"/>
              <a:gd name="connsiteY40" fmla="*/ 559 h 759"/>
              <a:gd name="connsiteX41" fmla="*/ 737 w 758"/>
              <a:gd name="connsiteY41" fmla="*/ 569 h 759"/>
              <a:gd name="connsiteX42" fmla="*/ 737 w 758"/>
              <a:gd name="connsiteY42" fmla="*/ 585 h 759"/>
              <a:gd name="connsiteX43" fmla="*/ 737 w 758"/>
              <a:gd name="connsiteY43" fmla="*/ 601 h 759"/>
              <a:gd name="connsiteX44" fmla="*/ 737 w 758"/>
              <a:gd name="connsiteY44" fmla="*/ 622 h 759"/>
              <a:gd name="connsiteX45" fmla="*/ 737 w 758"/>
              <a:gd name="connsiteY45" fmla="*/ 638 h 759"/>
              <a:gd name="connsiteX46" fmla="*/ 737 w 758"/>
              <a:gd name="connsiteY46" fmla="*/ 653 h 759"/>
              <a:gd name="connsiteX47" fmla="*/ 743 w 758"/>
              <a:gd name="connsiteY47" fmla="*/ 669 h 759"/>
              <a:gd name="connsiteX48" fmla="*/ 743 w 758"/>
              <a:gd name="connsiteY48" fmla="*/ 685 h 759"/>
              <a:gd name="connsiteX49" fmla="*/ 748 w 758"/>
              <a:gd name="connsiteY49" fmla="*/ 696 h 759"/>
              <a:gd name="connsiteX50" fmla="*/ 748 w 758"/>
              <a:gd name="connsiteY50" fmla="*/ 706 h 759"/>
              <a:gd name="connsiteX51" fmla="*/ 753 w 758"/>
              <a:gd name="connsiteY51" fmla="*/ 717 h 759"/>
              <a:gd name="connsiteX52" fmla="*/ 753 w 758"/>
              <a:gd name="connsiteY52" fmla="*/ 722 h 759"/>
              <a:gd name="connsiteX53" fmla="*/ 758 w 758"/>
              <a:gd name="connsiteY53" fmla="*/ 732 h 759"/>
              <a:gd name="connsiteX54" fmla="*/ 758 w 758"/>
              <a:gd name="connsiteY54" fmla="*/ 738 h 759"/>
              <a:gd name="connsiteX55" fmla="*/ 758 w 758"/>
              <a:gd name="connsiteY55" fmla="*/ 743 h 759"/>
              <a:gd name="connsiteX56" fmla="*/ 758 w 758"/>
              <a:gd name="connsiteY56" fmla="*/ 748 h 759"/>
              <a:gd name="connsiteX57" fmla="*/ 753 w 758"/>
              <a:gd name="connsiteY57" fmla="*/ 753 h 759"/>
              <a:gd name="connsiteX58" fmla="*/ 748 w 758"/>
              <a:gd name="connsiteY58" fmla="*/ 759 h 759"/>
              <a:gd name="connsiteX59" fmla="*/ 737 w 758"/>
              <a:gd name="connsiteY59" fmla="*/ 759 h 759"/>
              <a:gd name="connsiteX60" fmla="*/ 727 w 758"/>
              <a:gd name="connsiteY60" fmla="*/ 759 h 759"/>
              <a:gd name="connsiteX61" fmla="*/ 711 w 758"/>
              <a:gd name="connsiteY61" fmla="*/ 759 h 759"/>
              <a:gd name="connsiteX62" fmla="*/ 695 w 758"/>
              <a:gd name="connsiteY62" fmla="*/ 753 h 759"/>
              <a:gd name="connsiteX63" fmla="*/ 674 w 758"/>
              <a:gd name="connsiteY63" fmla="*/ 753 h 759"/>
              <a:gd name="connsiteX64" fmla="*/ 653 w 758"/>
              <a:gd name="connsiteY64" fmla="*/ 748 h 759"/>
              <a:gd name="connsiteX65" fmla="*/ 632 w 758"/>
              <a:gd name="connsiteY65" fmla="*/ 743 h 759"/>
              <a:gd name="connsiteX66" fmla="*/ 622 w 758"/>
              <a:gd name="connsiteY66" fmla="*/ 738 h 759"/>
              <a:gd name="connsiteX67" fmla="*/ 611 w 758"/>
              <a:gd name="connsiteY67" fmla="*/ 732 h 759"/>
              <a:gd name="connsiteX68" fmla="*/ 595 w 758"/>
              <a:gd name="connsiteY68" fmla="*/ 727 h 759"/>
              <a:gd name="connsiteX69" fmla="*/ 585 w 758"/>
              <a:gd name="connsiteY69" fmla="*/ 722 h 759"/>
              <a:gd name="connsiteX70" fmla="*/ 569 w 758"/>
              <a:gd name="connsiteY70" fmla="*/ 717 h 759"/>
              <a:gd name="connsiteX71" fmla="*/ 553 w 758"/>
              <a:gd name="connsiteY71" fmla="*/ 706 h 759"/>
              <a:gd name="connsiteX72" fmla="*/ 543 w 758"/>
              <a:gd name="connsiteY72" fmla="*/ 696 h 759"/>
              <a:gd name="connsiteX73" fmla="*/ 527 w 758"/>
              <a:gd name="connsiteY73" fmla="*/ 685 h 759"/>
              <a:gd name="connsiteX74" fmla="*/ 495 w 758"/>
              <a:gd name="connsiteY74" fmla="*/ 659 h 759"/>
              <a:gd name="connsiteX75" fmla="*/ 469 w 758"/>
              <a:gd name="connsiteY75" fmla="*/ 632 h 759"/>
              <a:gd name="connsiteX76" fmla="*/ 458 w 758"/>
              <a:gd name="connsiteY76" fmla="*/ 622 h 759"/>
              <a:gd name="connsiteX77" fmla="*/ 448 w 758"/>
              <a:gd name="connsiteY77" fmla="*/ 606 h 759"/>
              <a:gd name="connsiteX78" fmla="*/ 437 w 758"/>
              <a:gd name="connsiteY78" fmla="*/ 590 h 759"/>
              <a:gd name="connsiteX79" fmla="*/ 390 w 758"/>
              <a:gd name="connsiteY79" fmla="*/ 100 h 759"/>
              <a:gd name="connsiteX80" fmla="*/ 390 w 758"/>
              <a:gd name="connsiteY80" fmla="*/ 90 h 759"/>
              <a:gd name="connsiteX81" fmla="*/ 390 w 758"/>
              <a:gd name="connsiteY81" fmla="*/ 85 h 759"/>
              <a:gd name="connsiteX82" fmla="*/ 390 w 758"/>
              <a:gd name="connsiteY82" fmla="*/ 79 h 759"/>
              <a:gd name="connsiteX83" fmla="*/ 385 w 758"/>
              <a:gd name="connsiteY83" fmla="*/ 74 h 759"/>
              <a:gd name="connsiteX84" fmla="*/ 385 w 758"/>
              <a:gd name="connsiteY84" fmla="*/ 74 h 759"/>
              <a:gd name="connsiteX85" fmla="*/ 379 w 758"/>
              <a:gd name="connsiteY85" fmla="*/ 74 h 759"/>
              <a:gd name="connsiteX86" fmla="*/ 374 w 758"/>
              <a:gd name="connsiteY86" fmla="*/ 74 h 759"/>
              <a:gd name="connsiteX87" fmla="*/ 363 w 758"/>
              <a:gd name="connsiteY87" fmla="*/ 79 h 759"/>
              <a:gd name="connsiteX88" fmla="*/ 353 w 758"/>
              <a:gd name="connsiteY88" fmla="*/ 79 h 759"/>
              <a:gd name="connsiteX89" fmla="*/ 337 w 758"/>
              <a:gd name="connsiteY89" fmla="*/ 85 h 759"/>
              <a:gd name="connsiteX90" fmla="*/ 321 w 758"/>
              <a:gd name="connsiteY90" fmla="*/ 90 h 759"/>
              <a:gd name="connsiteX91" fmla="*/ 305 w 758"/>
              <a:gd name="connsiteY91" fmla="*/ 95 h 759"/>
              <a:gd name="connsiteX92" fmla="*/ 269 w 758"/>
              <a:gd name="connsiteY92" fmla="*/ 106 h 759"/>
              <a:gd name="connsiteX93" fmla="*/ 232 w 758"/>
              <a:gd name="connsiteY93" fmla="*/ 116 h 759"/>
              <a:gd name="connsiteX94" fmla="*/ 195 w 758"/>
              <a:gd name="connsiteY94" fmla="*/ 127 h 759"/>
              <a:gd name="connsiteX95" fmla="*/ 158 w 758"/>
              <a:gd name="connsiteY95" fmla="*/ 137 h 759"/>
              <a:gd name="connsiteX96" fmla="*/ 137 w 758"/>
              <a:gd name="connsiteY96" fmla="*/ 142 h 759"/>
              <a:gd name="connsiteX97" fmla="*/ 121 w 758"/>
              <a:gd name="connsiteY97" fmla="*/ 142 h 759"/>
              <a:gd name="connsiteX98" fmla="*/ 105 w 758"/>
              <a:gd name="connsiteY98" fmla="*/ 148 h 759"/>
              <a:gd name="connsiteX99" fmla="*/ 95 w 758"/>
              <a:gd name="connsiteY99" fmla="*/ 148 h 759"/>
              <a:gd name="connsiteX100" fmla="*/ 84 w 758"/>
              <a:gd name="connsiteY100" fmla="*/ 153 h 759"/>
              <a:gd name="connsiteX101" fmla="*/ 74 w 758"/>
              <a:gd name="connsiteY101" fmla="*/ 153 h 759"/>
              <a:gd name="connsiteX102" fmla="*/ 68 w 758"/>
              <a:gd name="connsiteY102" fmla="*/ 153 h 759"/>
              <a:gd name="connsiteX103" fmla="*/ 63 w 758"/>
              <a:gd name="connsiteY103" fmla="*/ 153 h 759"/>
              <a:gd name="connsiteX104" fmla="*/ 53 w 758"/>
              <a:gd name="connsiteY104" fmla="*/ 153 h 759"/>
              <a:gd name="connsiteX105" fmla="*/ 42 w 758"/>
              <a:gd name="connsiteY105" fmla="*/ 148 h 759"/>
              <a:gd name="connsiteX106" fmla="*/ 32 w 758"/>
              <a:gd name="connsiteY106" fmla="*/ 142 h 759"/>
              <a:gd name="connsiteX107" fmla="*/ 26 w 758"/>
              <a:gd name="connsiteY107" fmla="*/ 137 h 759"/>
              <a:gd name="connsiteX108" fmla="*/ 16 w 758"/>
              <a:gd name="connsiteY108" fmla="*/ 127 h 759"/>
              <a:gd name="connsiteX109" fmla="*/ 11 w 758"/>
              <a:gd name="connsiteY109" fmla="*/ 121 h 759"/>
              <a:gd name="connsiteX110" fmla="*/ 5 w 758"/>
              <a:gd name="connsiteY110" fmla="*/ 116 h 759"/>
              <a:gd name="connsiteX111" fmla="*/ 0 w 758"/>
              <a:gd name="connsiteY111" fmla="*/ 116 h 759"/>
              <a:gd name="connsiteX112" fmla="*/ 5 w 758"/>
              <a:gd name="connsiteY112" fmla="*/ 111 h 759"/>
              <a:gd name="connsiteX113" fmla="*/ 5 w 758"/>
              <a:gd name="connsiteY113" fmla="*/ 111 h 759"/>
              <a:gd name="connsiteX114" fmla="*/ 11 w 758"/>
              <a:gd name="connsiteY114" fmla="*/ 111 h 759"/>
              <a:gd name="connsiteX115" fmla="*/ 16 w 758"/>
              <a:gd name="connsiteY115" fmla="*/ 106 h 759"/>
              <a:gd name="connsiteX116" fmla="*/ 21 w 758"/>
              <a:gd name="connsiteY116" fmla="*/ 106 h 759"/>
              <a:gd name="connsiteX117" fmla="*/ 32 w 758"/>
              <a:gd name="connsiteY117" fmla="*/ 106 h 759"/>
              <a:gd name="connsiteX118" fmla="*/ 42 w 758"/>
              <a:gd name="connsiteY118" fmla="*/ 106 h 759"/>
              <a:gd name="connsiteX119" fmla="*/ 53 w 758"/>
              <a:gd name="connsiteY119" fmla="*/ 100 h 759"/>
              <a:gd name="connsiteX120" fmla="*/ 79 w 758"/>
              <a:gd name="connsiteY120" fmla="*/ 100 h 759"/>
              <a:gd name="connsiteX121" fmla="*/ 111 w 758"/>
              <a:gd name="connsiteY121" fmla="*/ 95 h 759"/>
              <a:gd name="connsiteX122" fmla="*/ 126 w 758"/>
              <a:gd name="connsiteY122" fmla="*/ 95 h 759"/>
              <a:gd name="connsiteX123" fmla="*/ 142 w 758"/>
              <a:gd name="connsiteY123" fmla="*/ 90 h 759"/>
              <a:gd name="connsiteX124" fmla="*/ 163 w 758"/>
              <a:gd name="connsiteY124" fmla="*/ 85 h 759"/>
              <a:gd name="connsiteX125" fmla="*/ 184 w 758"/>
              <a:gd name="connsiteY125" fmla="*/ 85 h 759"/>
              <a:gd name="connsiteX126" fmla="*/ 221 w 758"/>
              <a:gd name="connsiteY126" fmla="*/ 74 h 759"/>
              <a:gd name="connsiteX127" fmla="*/ 258 w 758"/>
              <a:gd name="connsiteY127" fmla="*/ 69 h 759"/>
              <a:gd name="connsiteX128" fmla="*/ 290 w 758"/>
              <a:gd name="connsiteY128" fmla="*/ 58 h 759"/>
              <a:gd name="connsiteX129" fmla="*/ 321 w 758"/>
              <a:gd name="connsiteY129" fmla="*/ 48 h 759"/>
              <a:gd name="connsiteX130" fmla="*/ 337 w 758"/>
              <a:gd name="connsiteY130" fmla="*/ 42 h 759"/>
              <a:gd name="connsiteX131" fmla="*/ 353 w 758"/>
              <a:gd name="connsiteY131" fmla="*/ 37 h 759"/>
              <a:gd name="connsiteX132" fmla="*/ 363 w 758"/>
              <a:gd name="connsiteY132" fmla="*/ 37 h 759"/>
              <a:gd name="connsiteX133" fmla="*/ 374 w 758"/>
              <a:gd name="connsiteY133" fmla="*/ 32 h 759"/>
              <a:gd name="connsiteX134" fmla="*/ 379 w 758"/>
              <a:gd name="connsiteY134" fmla="*/ 27 h 759"/>
              <a:gd name="connsiteX135" fmla="*/ 385 w 758"/>
              <a:gd name="connsiteY135" fmla="*/ 21 h 759"/>
              <a:gd name="connsiteX136" fmla="*/ 390 w 758"/>
              <a:gd name="connsiteY136" fmla="*/ 16 h 759"/>
              <a:gd name="connsiteX137" fmla="*/ 395 w 758"/>
              <a:gd name="connsiteY137" fmla="*/ 11 h 759"/>
              <a:gd name="connsiteX138" fmla="*/ 400 w 758"/>
              <a:gd name="connsiteY138" fmla="*/ 6 h 759"/>
              <a:gd name="connsiteX139" fmla="*/ 406 w 758"/>
              <a:gd name="connsiteY139" fmla="*/ 0 h 759"/>
              <a:gd name="connsiteX140" fmla="*/ 411 w 758"/>
              <a:gd name="connsiteY140" fmla="*/ 0 h 759"/>
              <a:gd name="connsiteX141" fmla="*/ 416 w 758"/>
              <a:gd name="connsiteY141" fmla="*/ 0 h 759"/>
              <a:gd name="connsiteX142" fmla="*/ 416 w 758"/>
              <a:gd name="connsiteY14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79 w 758"/>
              <a:gd name="connsiteY32" fmla="*/ 669 h 759"/>
              <a:gd name="connsiteX33" fmla="*/ 690 w 758"/>
              <a:gd name="connsiteY33" fmla="*/ 643 h 759"/>
              <a:gd name="connsiteX34" fmla="*/ 695 w 758"/>
              <a:gd name="connsiteY34" fmla="*/ 627 h 759"/>
              <a:gd name="connsiteX35" fmla="*/ 701 w 758"/>
              <a:gd name="connsiteY35" fmla="*/ 611 h 759"/>
              <a:gd name="connsiteX36" fmla="*/ 706 w 758"/>
              <a:gd name="connsiteY36" fmla="*/ 595 h 759"/>
              <a:gd name="connsiteX37" fmla="*/ 706 w 758"/>
              <a:gd name="connsiteY37" fmla="*/ 580 h 759"/>
              <a:gd name="connsiteX38" fmla="*/ 711 w 758"/>
              <a:gd name="connsiteY38" fmla="*/ 564 h 759"/>
              <a:gd name="connsiteX39" fmla="*/ 737 w 758"/>
              <a:gd name="connsiteY39" fmla="*/ 559 h 759"/>
              <a:gd name="connsiteX40" fmla="*/ 737 w 758"/>
              <a:gd name="connsiteY40" fmla="*/ 569 h 759"/>
              <a:gd name="connsiteX41" fmla="*/ 737 w 758"/>
              <a:gd name="connsiteY41" fmla="*/ 585 h 759"/>
              <a:gd name="connsiteX42" fmla="*/ 737 w 758"/>
              <a:gd name="connsiteY42" fmla="*/ 601 h 759"/>
              <a:gd name="connsiteX43" fmla="*/ 737 w 758"/>
              <a:gd name="connsiteY43" fmla="*/ 622 h 759"/>
              <a:gd name="connsiteX44" fmla="*/ 737 w 758"/>
              <a:gd name="connsiteY44" fmla="*/ 638 h 759"/>
              <a:gd name="connsiteX45" fmla="*/ 737 w 758"/>
              <a:gd name="connsiteY45" fmla="*/ 653 h 759"/>
              <a:gd name="connsiteX46" fmla="*/ 743 w 758"/>
              <a:gd name="connsiteY46" fmla="*/ 669 h 759"/>
              <a:gd name="connsiteX47" fmla="*/ 743 w 758"/>
              <a:gd name="connsiteY47" fmla="*/ 685 h 759"/>
              <a:gd name="connsiteX48" fmla="*/ 748 w 758"/>
              <a:gd name="connsiteY48" fmla="*/ 696 h 759"/>
              <a:gd name="connsiteX49" fmla="*/ 748 w 758"/>
              <a:gd name="connsiteY49" fmla="*/ 706 h 759"/>
              <a:gd name="connsiteX50" fmla="*/ 753 w 758"/>
              <a:gd name="connsiteY50" fmla="*/ 717 h 759"/>
              <a:gd name="connsiteX51" fmla="*/ 753 w 758"/>
              <a:gd name="connsiteY51" fmla="*/ 722 h 759"/>
              <a:gd name="connsiteX52" fmla="*/ 758 w 758"/>
              <a:gd name="connsiteY52" fmla="*/ 732 h 759"/>
              <a:gd name="connsiteX53" fmla="*/ 758 w 758"/>
              <a:gd name="connsiteY53" fmla="*/ 738 h 759"/>
              <a:gd name="connsiteX54" fmla="*/ 758 w 758"/>
              <a:gd name="connsiteY54" fmla="*/ 743 h 759"/>
              <a:gd name="connsiteX55" fmla="*/ 758 w 758"/>
              <a:gd name="connsiteY55" fmla="*/ 748 h 759"/>
              <a:gd name="connsiteX56" fmla="*/ 753 w 758"/>
              <a:gd name="connsiteY56" fmla="*/ 753 h 759"/>
              <a:gd name="connsiteX57" fmla="*/ 748 w 758"/>
              <a:gd name="connsiteY57" fmla="*/ 759 h 759"/>
              <a:gd name="connsiteX58" fmla="*/ 737 w 758"/>
              <a:gd name="connsiteY58" fmla="*/ 759 h 759"/>
              <a:gd name="connsiteX59" fmla="*/ 727 w 758"/>
              <a:gd name="connsiteY59" fmla="*/ 759 h 759"/>
              <a:gd name="connsiteX60" fmla="*/ 711 w 758"/>
              <a:gd name="connsiteY60" fmla="*/ 759 h 759"/>
              <a:gd name="connsiteX61" fmla="*/ 695 w 758"/>
              <a:gd name="connsiteY61" fmla="*/ 753 h 759"/>
              <a:gd name="connsiteX62" fmla="*/ 674 w 758"/>
              <a:gd name="connsiteY62" fmla="*/ 753 h 759"/>
              <a:gd name="connsiteX63" fmla="*/ 653 w 758"/>
              <a:gd name="connsiteY63" fmla="*/ 748 h 759"/>
              <a:gd name="connsiteX64" fmla="*/ 632 w 758"/>
              <a:gd name="connsiteY64" fmla="*/ 743 h 759"/>
              <a:gd name="connsiteX65" fmla="*/ 622 w 758"/>
              <a:gd name="connsiteY65" fmla="*/ 738 h 759"/>
              <a:gd name="connsiteX66" fmla="*/ 611 w 758"/>
              <a:gd name="connsiteY66" fmla="*/ 732 h 759"/>
              <a:gd name="connsiteX67" fmla="*/ 595 w 758"/>
              <a:gd name="connsiteY67" fmla="*/ 727 h 759"/>
              <a:gd name="connsiteX68" fmla="*/ 585 w 758"/>
              <a:gd name="connsiteY68" fmla="*/ 722 h 759"/>
              <a:gd name="connsiteX69" fmla="*/ 569 w 758"/>
              <a:gd name="connsiteY69" fmla="*/ 717 h 759"/>
              <a:gd name="connsiteX70" fmla="*/ 553 w 758"/>
              <a:gd name="connsiteY70" fmla="*/ 706 h 759"/>
              <a:gd name="connsiteX71" fmla="*/ 543 w 758"/>
              <a:gd name="connsiteY71" fmla="*/ 696 h 759"/>
              <a:gd name="connsiteX72" fmla="*/ 527 w 758"/>
              <a:gd name="connsiteY72" fmla="*/ 685 h 759"/>
              <a:gd name="connsiteX73" fmla="*/ 495 w 758"/>
              <a:gd name="connsiteY73" fmla="*/ 659 h 759"/>
              <a:gd name="connsiteX74" fmla="*/ 469 w 758"/>
              <a:gd name="connsiteY74" fmla="*/ 632 h 759"/>
              <a:gd name="connsiteX75" fmla="*/ 458 w 758"/>
              <a:gd name="connsiteY75" fmla="*/ 622 h 759"/>
              <a:gd name="connsiteX76" fmla="*/ 448 w 758"/>
              <a:gd name="connsiteY76" fmla="*/ 606 h 759"/>
              <a:gd name="connsiteX77" fmla="*/ 437 w 758"/>
              <a:gd name="connsiteY77" fmla="*/ 590 h 759"/>
              <a:gd name="connsiteX78" fmla="*/ 390 w 758"/>
              <a:gd name="connsiteY78" fmla="*/ 100 h 759"/>
              <a:gd name="connsiteX79" fmla="*/ 390 w 758"/>
              <a:gd name="connsiteY79" fmla="*/ 90 h 759"/>
              <a:gd name="connsiteX80" fmla="*/ 390 w 758"/>
              <a:gd name="connsiteY80" fmla="*/ 85 h 759"/>
              <a:gd name="connsiteX81" fmla="*/ 390 w 758"/>
              <a:gd name="connsiteY81" fmla="*/ 79 h 759"/>
              <a:gd name="connsiteX82" fmla="*/ 385 w 758"/>
              <a:gd name="connsiteY82" fmla="*/ 74 h 759"/>
              <a:gd name="connsiteX83" fmla="*/ 385 w 758"/>
              <a:gd name="connsiteY83" fmla="*/ 74 h 759"/>
              <a:gd name="connsiteX84" fmla="*/ 379 w 758"/>
              <a:gd name="connsiteY84" fmla="*/ 74 h 759"/>
              <a:gd name="connsiteX85" fmla="*/ 374 w 758"/>
              <a:gd name="connsiteY85" fmla="*/ 74 h 759"/>
              <a:gd name="connsiteX86" fmla="*/ 363 w 758"/>
              <a:gd name="connsiteY86" fmla="*/ 79 h 759"/>
              <a:gd name="connsiteX87" fmla="*/ 353 w 758"/>
              <a:gd name="connsiteY87" fmla="*/ 79 h 759"/>
              <a:gd name="connsiteX88" fmla="*/ 337 w 758"/>
              <a:gd name="connsiteY88" fmla="*/ 85 h 759"/>
              <a:gd name="connsiteX89" fmla="*/ 321 w 758"/>
              <a:gd name="connsiteY89" fmla="*/ 90 h 759"/>
              <a:gd name="connsiteX90" fmla="*/ 305 w 758"/>
              <a:gd name="connsiteY90" fmla="*/ 95 h 759"/>
              <a:gd name="connsiteX91" fmla="*/ 269 w 758"/>
              <a:gd name="connsiteY91" fmla="*/ 106 h 759"/>
              <a:gd name="connsiteX92" fmla="*/ 232 w 758"/>
              <a:gd name="connsiteY92" fmla="*/ 116 h 759"/>
              <a:gd name="connsiteX93" fmla="*/ 195 w 758"/>
              <a:gd name="connsiteY93" fmla="*/ 127 h 759"/>
              <a:gd name="connsiteX94" fmla="*/ 158 w 758"/>
              <a:gd name="connsiteY94" fmla="*/ 137 h 759"/>
              <a:gd name="connsiteX95" fmla="*/ 137 w 758"/>
              <a:gd name="connsiteY95" fmla="*/ 142 h 759"/>
              <a:gd name="connsiteX96" fmla="*/ 121 w 758"/>
              <a:gd name="connsiteY96" fmla="*/ 142 h 759"/>
              <a:gd name="connsiteX97" fmla="*/ 105 w 758"/>
              <a:gd name="connsiteY97" fmla="*/ 148 h 759"/>
              <a:gd name="connsiteX98" fmla="*/ 95 w 758"/>
              <a:gd name="connsiteY98" fmla="*/ 148 h 759"/>
              <a:gd name="connsiteX99" fmla="*/ 84 w 758"/>
              <a:gd name="connsiteY99" fmla="*/ 153 h 759"/>
              <a:gd name="connsiteX100" fmla="*/ 74 w 758"/>
              <a:gd name="connsiteY100" fmla="*/ 153 h 759"/>
              <a:gd name="connsiteX101" fmla="*/ 68 w 758"/>
              <a:gd name="connsiteY101" fmla="*/ 153 h 759"/>
              <a:gd name="connsiteX102" fmla="*/ 63 w 758"/>
              <a:gd name="connsiteY102" fmla="*/ 153 h 759"/>
              <a:gd name="connsiteX103" fmla="*/ 53 w 758"/>
              <a:gd name="connsiteY103" fmla="*/ 153 h 759"/>
              <a:gd name="connsiteX104" fmla="*/ 42 w 758"/>
              <a:gd name="connsiteY104" fmla="*/ 148 h 759"/>
              <a:gd name="connsiteX105" fmla="*/ 32 w 758"/>
              <a:gd name="connsiteY105" fmla="*/ 142 h 759"/>
              <a:gd name="connsiteX106" fmla="*/ 26 w 758"/>
              <a:gd name="connsiteY106" fmla="*/ 137 h 759"/>
              <a:gd name="connsiteX107" fmla="*/ 16 w 758"/>
              <a:gd name="connsiteY107" fmla="*/ 127 h 759"/>
              <a:gd name="connsiteX108" fmla="*/ 11 w 758"/>
              <a:gd name="connsiteY108" fmla="*/ 121 h 759"/>
              <a:gd name="connsiteX109" fmla="*/ 5 w 758"/>
              <a:gd name="connsiteY109" fmla="*/ 116 h 759"/>
              <a:gd name="connsiteX110" fmla="*/ 0 w 758"/>
              <a:gd name="connsiteY110" fmla="*/ 116 h 759"/>
              <a:gd name="connsiteX111" fmla="*/ 5 w 758"/>
              <a:gd name="connsiteY111" fmla="*/ 111 h 759"/>
              <a:gd name="connsiteX112" fmla="*/ 5 w 758"/>
              <a:gd name="connsiteY112" fmla="*/ 111 h 759"/>
              <a:gd name="connsiteX113" fmla="*/ 11 w 758"/>
              <a:gd name="connsiteY113" fmla="*/ 111 h 759"/>
              <a:gd name="connsiteX114" fmla="*/ 16 w 758"/>
              <a:gd name="connsiteY114" fmla="*/ 106 h 759"/>
              <a:gd name="connsiteX115" fmla="*/ 21 w 758"/>
              <a:gd name="connsiteY115" fmla="*/ 106 h 759"/>
              <a:gd name="connsiteX116" fmla="*/ 32 w 758"/>
              <a:gd name="connsiteY116" fmla="*/ 106 h 759"/>
              <a:gd name="connsiteX117" fmla="*/ 42 w 758"/>
              <a:gd name="connsiteY117" fmla="*/ 106 h 759"/>
              <a:gd name="connsiteX118" fmla="*/ 53 w 758"/>
              <a:gd name="connsiteY118" fmla="*/ 100 h 759"/>
              <a:gd name="connsiteX119" fmla="*/ 79 w 758"/>
              <a:gd name="connsiteY119" fmla="*/ 100 h 759"/>
              <a:gd name="connsiteX120" fmla="*/ 111 w 758"/>
              <a:gd name="connsiteY120" fmla="*/ 95 h 759"/>
              <a:gd name="connsiteX121" fmla="*/ 126 w 758"/>
              <a:gd name="connsiteY121" fmla="*/ 95 h 759"/>
              <a:gd name="connsiteX122" fmla="*/ 142 w 758"/>
              <a:gd name="connsiteY122" fmla="*/ 90 h 759"/>
              <a:gd name="connsiteX123" fmla="*/ 163 w 758"/>
              <a:gd name="connsiteY123" fmla="*/ 85 h 759"/>
              <a:gd name="connsiteX124" fmla="*/ 184 w 758"/>
              <a:gd name="connsiteY124" fmla="*/ 85 h 759"/>
              <a:gd name="connsiteX125" fmla="*/ 221 w 758"/>
              <a:gd name="connsiteY125" fmla="*/ 74 h 759"/>
              <a:gd name="connsiteX126" fmla="*/ 258 w 758"/>
              <a:gd name="connsiteY126" fmla="*/ 69 h 759"/>
              <a:gd name="connsiteX127" fmla="*/ 290 w 758"/>
              <a:gd name="connsiteY127" fmla="*/ 58 h 759"/>
              <a:gd name="connsiteX128" fmla="*/ 321 w 758"/>
              <a:gd name="connsiteY128" fmla="*/ 48 h 759"/>
              <a:gd name="connsiteX129" fmla="*/ 337 w 758"/>
              <a:gd name="connsiteY129" fmla="*/ 42 h 759"/>
              <a:gd name="connsiteX130" fmla="*/ 353 w 758"/>
              <a:gd name="connsiteY130" fmla="*/ 37 h 759"/>
              <a:gd name="connsiteX131" fmla="*/ 363 w 758"/>
              <a:gd name="connsiteY131" fmla="*/ 37 h 759"/>
              <a:gd name="connsiteX132" fmla="*/ 374 w 758"/>
              <a:gd name="connsiteY132" fmla="*/ 32 h 759"/>
              <a:gd name="connsiteX133" fmla="*/ 379 w 758"/>
              <a:gd name="connsiteY133" fmla="*/ 27 h 759"/>
              <a:gd name="connsiteX134" fmla="*/ 385 w 758"/>
              <a:gd name="connsiteY134" fmla="*/ 21 h 759"/>
              <a:gd name="connsiteX135" fmla="*/ 390 w 758"/>
              <a:gd name="connsiteY135" fmla="*/ 16 h 759"/>
              <a:gd name="connsiteX136" fmla="*/ 395 w 758"/>
              <a:gd name="connsiteY136" fmla="*/ 11 h 759"/>
              <a:gd name="connsiteX137" fmla="*/ 400 w 758"/>
              <a:gd name="connsiteY137" fmla="*/ 6 h 759"/>
              <a:gd name="connsiteX138" fmla="*/ 406 w 758"/>
              <a:gd name="connsiteY138" fmla="*/ 0 h 759"/>
              <a:gd name="connsiteX139" fmla="*/ 411 w 758"/>
              <a:gd name="connsiteY139" fmla="*/ 0 h 759"/>
              <a:gd name="connsiteX140" fmla="*/ 416 w 758"/>
              <a:gd name="connsiteY140" fmla="*/ 0 h 759"/>
              <a:gd name="connsiteX141" fmla="*/ 416 w 758"/>
              <a:gd name="connsiteY14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64 w 758"/>
              <a:gd name="connsiteY30" fmla="*/ 674 h 759"/>
              <a:gd name="connsiteX31" fmla="*/ 674 w 758"/>
              <a:gd name="connsiteY31" fmla="*/ 674 h 759"/>
              <a:gd name="connsiteX32" fmla="*/ 690 w 758"/>
              <a:gd name="connsiteY32" fmla="*/ 643 h 759"/>
              <a:gd name="connsiteX33" fmla="*/ 695 w 758"/>
              <a:gd name="connsiteY33" fmla="*/ 627 h 759"/>
              <a:gd name="connsiteX34" fmla="*/ 701 w 758"/>
              <a:gd name="connsiteY34" fmla="*/ 611 h 759"/>
              <a:gd name="connsiteX35" fmla="*/ 706 w 758"/>
              <a:gd name="connsiteY35" fmla="*/ 595 h 759"/>
              <a:gd name="connsiteX36" fmla="*/ 706 w 758"/>
              <a:gd name="connsiteY36" fmla="*/ 580 h 759"/>
              <a:gd name="connsiteX37" fmla="*/ 711 w 758"/>
              <a:gd name="connsiteY37" fmla="*/ 564 h 759"/>
              <a:gd name="connsiteX38" fmla="*/ 737 w 758"/>
              <a:gd name="connsiteY38" fmla="*/ 559 h 759"/>
              <a:gd name="connsiteX39" fmla="*/ 737 w 758"/>
              <a:gd name="connsiteY39" fmla="*/ 569 h 759"/>
              <a:gd name="connsiteX40" fmla="*/ 737 w 758"/>
              <a:gd name="connsiteY40" fmla="*/ 585 h 759"/>
              <a:gd name="connsiteX41" fmla="*/ 737 w 758"/>
              <a:gd name="connsiteY41" fmla="*/ 601 h 759"/>
              <a:gd name="connsiteX42" fmla="*/ 737 w 758"/>
              <a:gd name="connsiteY42" fmla="*/ 622 h 759"/>
              <a:gd name="connsiteX43" fmla="*/ 737 w 758"/>
              <a:gd name="connsiteY43" fmla="*/ 638 h 759"/>
              <a:gd name="connsiteX44" fmla="*/ 737 w 758"/>
              <a:gd name="connsiteY44" fmla="*/ 653 h 759"/>
              <a:gd name="connsiteX45" fmla="*/ 743 w 758"/>
              <a:gd name="connsiteY45" fmla="*/ 669 h 759"/>
              <a:gd name="connsiteX46" fmla="*/ 743 w 758"/>
              <a:gd name="connsiteY46" fmla="*/ 685 h 759"/>
              <a:gd name="connsiteX47" fmla="*/ 748 w 758"/>
              <a:gd name="connsiteY47" fmla="*/ 696 h 759"/>
              <a:gd name="connsiteX48" fmla="*/ 748 w 758"/>
              <a:gd name="connsiteY48" fmla="*/ 706 h 759"/>
              <a:gd name="connsiteX49" fmla="*/ 753 w 758"/>
              <a:gd name="connsiteY49" fmla="*/ 717 h 759"/>
              <a:gd name="connsiteX50" fmla="*/ 753 w 758"/>
              <a:gd name="connsiteY50" fmla="*/ 722 h 759"/>
              <a:gd name="connsiteX51" fmla="*/ 758 w 758"/>
              <a:gd name="connsiteY51" fmla="*/ 732 h 759"/>
              <a:gd name="connsiteX52" fmla="*/ 758 w 758"/>
              <a:gd name="connsiteY52" fmla="*/ 738 h 759"/>
              <a:gd name="connsiteX53" fmla="*/ 758 w 758"/>
              <a:gd name="connsiteY53" fmla="*/ 743 h 759"/>
              <a:gd name="connsiteX54" fmla="*/ 758 w 758"/>
              <a:gd name="connsiteY54" fmla="*/ 748 h 759"/>
              <a:gd name="connsiteX55" fmla="*/ 753 w 758"/>
              <a:gd name="connsiteY55" fmla="*/ 753 h 759"/>
              <a:gd name="connsiteX56" fmla="*/ 748 w 758"/>
              <a:gd name="connsiteY56" fmla="*/ 759 h 759"/>
              <a:gd name="connsiteX57" fmla="*/ 737 w 758"/>
              <a:gd name="connsiteY57" fmla="*/ 759 h 759"/>
              <a:gd name="connsiteX58" fmla="*/ 727 w 758"/>
              <a:gd name="connsiteY58" fmla="*/ 759 h 759"/>
              <a:gd name="connsiteX59" fmla="*/ 711 w 758"/>
              <a:gd name="connsiteY59" fmla="*/ 759 h 759"/>
              <a:gd name="connsiteX60" fmla="*/ 695 w 758"/>
              <a:gd name="connsiteY60" fmla="*/ 753 h 759"/>
              <a:gd name="connsiteX61" fmla="*/ 674 w 758"/>
              <a:gd name="connsiteY61" fmla="*/ 753 h 759"/>
              <a:gd name="connsiteX62" fmla="*/ 653 w 758"/>
              <a:gd name="connsiteY62" fmla="*/ 748 h 759"/>
              <a:gd name="connsiteX63" fmla="*/ 632 w 758"/>
              <a:gd name="connsiteY63" fmla="*/ 743 h 759"/>
              <a:gd name="connsiteX64" fmla="*/ 622 w 758"/>
              <a:gd name="connsiteY64" fmla="*/ 738 h 759"/>
              <a:gd name="connsiteX65" fmla="*/ 611 w 758"/>
              <a:gd name="connsiteY65" fmla="*/ 732 h 759"/>
              <a:gd name="connsiteX66" fmla="*/ 595 w 758"/>
              <a:gd name="connsiteY66" fmla="*/ 727 h 759"/>
              <a:gd name="connsiteX67" fmla="*/ 585 w 758"/>
              <a:gd name="connsiteY67" fmla="*/ 722 h 759"/>
              <a:gd name="connsiteX68" fmla="*/ 569 w 758"/>
              <a:gd name="connsiteY68" fmla="*/ 717 h 759"/>
              <a:gd name="connsiteX69" fmla="*/ 553 w 758"/>
              <a:gd name="connsiteY69" fmla="*/ 706 h 759"/>
              <a:gd name="connsiteX70" fmla="*/ 543 w 758"/>
              <a:gd name="connsiteY70" fmla="*/ 696 h 759"/>
              <a:gd name="connsiteX71" fmla="*/ 527 w 758"/>
              <a:gd name="connsiteY71" fmla="*/ 685 h 759"/>
              <a:gd name="connsiteX72" fmla="*/ 495 w 758"/>
              <a:gd name="connsiteY72" fmla="*/ 659 h 759"/>
              <a:gd name="connsiteX73" fmla="*/ 469 w 758"/>
              <a:gd name="connsiteY73" fmla="*/ 632 h 759"/>
              <a:gd name="connsiteX74" fmla="*/ 458 w 758"/>
              <a:gd name="connsiteY74" fmla="*/ 622 h 759"/>
              <a:gd name="connsiteX75" fmla="*/ 448 w 758"/>
              <a:gd name="connsiteY75" fmla="*/ 606 h 759"/>
              <a:gd name="connsiteX76" fmla="*/ 437 w 758"/>
              <a:gd name="connsiteY76" fmla="*/ 590 h 759"/>
              <a:gd name="connsiteX77" fmla="*/ 390 w 758"/>
              <a:gd name="connsiteY77" fmla="*/ 100 h 759"/>
              <a:gd name="connsiteX78" fmla="*/ 390 w 758"/>
              <a:gd name="connsiteY78" fmla="*/ 90 h 759"/>
              <a:gd name="connsiteX79" fmla="*/ 390 w 758"/>
              <a:gd name="connsiteY79" fmla="*/ 85 h 759"/>
              <a:gd name="connsiteX80" fmla="*/ 390 w 758"/>
              <a:gd name="connsiteY80" fmla="*/ 79 h 759"/>
              <a:gd name="connsiteX81" fmla="*/ 385 w 758"/>
              <a:gd name="connsiteY81" fmla="*/ 74 h 759"/>
              <a:gd name="connsiteX82" fmla="*/ 385 w 758"/>
              <a:gd name="connsiteY82" fmla="*/ 74 h 759"/>
              <a:gd name="connsiteX83" fmla="*/ 379 w 758"/>
              <a:gd name="connsiteY83" fmla="*/ 74 h 759"/>
              <a:gd name="connsiteX84" fmla="*/ 374 w 758"/>
              <a:gd name="connsiteY84" fmla="*/ 74 h 759"/>
              <a:gd name="connsiteX85" fmla="*/ 363 w 758"/>
              <a:gd name="connsiteY85" fmla="*/ 79 h 759"/>
              <a:gd name="connsiteX86" fmla="*/ 353 w 758"/>
              <a:gd name="connsiteY86" fmla="*/ 79 h 759"/>
              <a:gd name="connsiteX87" fmla="*/ 337 w 758"/>
              <a:gd name="connsiteY87" fmla="*/ 85 h 759"/>
              <a:gd name="connsiteX88" fmla="*/ 321 w 758"/>
              <a:gd name="connsiteY88" fmla="*/ 90 h 759"/>
              <a:gd name="connsiteX89" fmla="*/ 305 w 758"/>
              <a:gd name="connsiteY89" fmla="*/ 95 h 759"/>
              <a:gd name="connsiteX90" fmla="*/ 269 w 758"/>
              <a:gd name="connsiteY90" fmla="*/ 106 h 759"/>
              <a:gd name="connsiteX91" fmla="*/ 232 w 758"/>
              <a:gd name="connsiteY91" fmla="*/ 116 h 759"/>
              <a:gd name="connsiteX92" fmla="*/ 195 w 758"/>
              <a:gd name="connsiteY92" fmla="*/ 127 h 759"/>
              <a:gd name="connsiteX93" fmla="*/ 158 w 758"/>
              <a:gd name="connsiteY93" fmla="*/ 137 h 759"/>
              <a:gd name="connsiteX94" fmla="*/ 137 w 758"/>
              <a:gd name="connsiteY94" fmla="*/ 142 h 759"/>
              <a:gd name="connsiteX95" fmla="*/ 121 w 758"/>
              <a:gd name="connsiteY95" fmla="*/ 142 h 759"/>
              <a:gd name="connsiteX96" fmla="*/ 105 w 758"/>
              <a:gd name="connsiteY96" fmla="*/ 148 h 759"/>
              <a:gd name="connsiteX97" fmla="*/ 95 w 758"/>
              <a:gd name="connsiteY97" fmla="*/ 148 h 759"/>
              <a:gd name="connsiteX98" fmla="*/ 84 w 758"/>
              <a:gd name="connsiteY98" fmla="*/ 153 h 759"/>
              <a:gd name="connsiteX99" fmla="*/ 74 w 758"/>
              <a:gd name="connsiteY99" fmla="*/ 153 h 759"/>
              <a:gd name="connsiteX100" fmla="*/ 68 w 758"/>
              <a:gd name="connsiteY100" fmla="*/ 153 h 759"/>
              <a:gd name="connsiteX101" fmla="*/ 63 w 758"/>
              <a:gd name="connsiteY101" fmla="*/ 153 h 759"/>
              <a:gd name="connsiteX102" fmla="*/ 53 w 758"/>
              <a:gd name="connsiteY102" fmla="*/ 153 h 759"/>
              <a:gd name="connsiteX103" fmla="*/ 42 w 758"/>
              <a:gd name="connsiteY103" fmla="*/ 148 h 759"/>
              <a:gd name="connsiteX104" fmla="*/ 32 w 758"/>
              <a:gd name="connsiteY104" fmla="*/ 142 h 759"/>
              <a:gd name="connsiteX105" fmla="*/ 26 w 758"/>
              <a:gd name="connsiteY105" fmla="*/ 137 h 759"/>
              <a:gd name="connsiteX106" fmla="*/ 16 w 758"/>
              <a:gd name="connsiteY106" fmla="*/ 127 h 759"/>
              <a:gd name="connsiteX107" fmla="*/ 11 w 758"/>
              <a:gd name="connsiteY107" fmla="*/ 121 h 759"/>
              <a:gd name="connsiteX108" fmla="*/ 5 w 758"/>
              <a:gd name="connsiteY108" fmla="*/ 116 h 759"/>
              <a:gd name="connsiteX109" fmla="*/ 0 w 758"/>
              <a:gd name="connsiteY109" fmla="*/ 116 h 759"/>
              <a:gd name="connsiteX110" fmla="*/ 5 w 758"/>
              <a:gd name="connsiteY110" fmla="*/ 111 h 759"/>
              <a:gd name="connsiteX111" fmla="*/ 5 w 758"/>
              <a:gd name="connsiteY111" fmla="*/ 111 h 759"/>
              <a:gd name="connsiteX112" fmla="*/ 11 w 758"/>
              <a:gd name="connsiteY112" fmla="*/ 111 h 759"/>
              <a:gd name="connsiteX113" fmla="*/ 16 w 758"/>
              <a:gd name="connsiteY113" fmla="*/ 106 h 759"/>
              <a:gd name="connsiteX114" fmla="*/ 21 w 758"/>
              <a:gd name="connsiteY114" fmla="*/ 106 h 759"/>
              <a:gd name="connsiteX115" fmla="*/ 32 w 758"/>
              <a:gd name="connsiteY115" fmla="*/ 106 h 759"/>
              <a:gd name="connsiteX116" fmla="*/ 42 w 758"/>
              <a:gd name="connsiteY116" fmla="*/ 106 h 759"/>
              <a:gd name="connsiteX117" fmla="*/ 53 w 758"/>
              <a:gd name="connsiteY117" fmla="*/ 100 h 759"/>
              <a:gd name="connsiteX118" fmla="*/ 79 w 758"/>
              <a:gd name="connsiteY118" fmla="*/ 100 h 759"/>
              <a:gd name="connsiteX119" fmla="*/ 111 w 758"/>
              <a:gd name="connsiteY119" fmla="*/ 95 h 759"/>
              <a:gd name="connsiteX120" fmla="*/ 126 w 758"/>
              <a:gd name="connsiteY120" fmla="*/ 95 h 759"/>
              <a:gd name="connsiteX121" fmla="*/ 142 w 758"/>
              <a:gd name="connsiteY121" fmla="*/ 90 h 759"/>
              <a:gd name="connsiteX122" fmla="*/ 163 w 758"/>
              <a:gd name="connsiteY122" fmla="*/ 85 h 759"/>
              <a:gd name="connsiteX123" fmla="*/ 184 w 758"/>
              <a:gd name="connsiteY123" fmla="*/ 85 h 759"/>
              <a:gd name="connsiteX124" fmla="*/ 221 w 758"/>
              <a:gd name="connsiteY124" fmla="*/ 74 h 759"/>
              <a:gd name="connsiteX125" fmla="*/ 258 w 758"/>
              <a:gd name="connsiteY125" fmla="*/ 69 h 759"/>
              <a:gd name="connsiteX126" fmla="*/ 290 w 758"/>
              <a:gd name="connsiteY126" fmla="*/ 58 h 759"/>
              <a:gd name="connsiteX127" fmla="*/ 321 w 758"/>
              <a:gd name="connsiteY127" fmla="*/ 48 h 759"/>
              <a:gd name="connsiteX128" fmla="*/ 337 w 758"/>
              <a:gd name="connsiteY128" fmla="*/ 42 h 759"/>
              <a:gd name="connsiteX129" fmla="*/ 353 w 758"/>
              <a:gd name="connsiteY129" fmla="*/ 37 h 759"/>
              <a:gd name="connsiteX130" fmla="*/ 363 w 758"/>
              <a:gd name="connsiteY130" fmla="*/ 37 h 759"/>
              <a:gd name="connsiteX131" fmla="*/ 374 w 758"/>
              <a:gd name="connsiteY131" fmla="*/ 32 h 759"/>
              <a:gd name="connsiteX132" fmla="*/ 379 w 758"/>
              <a:gd name="connsiteY132" fmla="*/ 27 h 759"/>
              <a:gd name="connsiteX133" fmla="*/ 385 w 758"/>
              <a:gd name="connsiteY133" fmla="*/ 21 h 759"/>
              <a:gd name="connsiteX134" fmla="*/ 390 w 758"/>
              <a:gd name="connsiteY134" fmla="*/ 16 h 759"/>
              <a:gd name="connsiteX135" fmla="*/ 395 w 758"/>
              <a:gd name="connsiteY135" fmla="*/ 11 h 759"/>
              <a:gd name="connsiteX136" fmla="*/ 400 w 758"/>
              <a:gd name="connsiteY136" fmla="*/ 6 h 759"/>
              <a:gd name="connsiteX137" fmla="*/ 406 w 758"/>
              <a:gd name="connsiteY137" fmla="*/ 0 h 759"/>
              <a:gd name="connsiteX138" fmla="*/ 411 w 758"/>
              <a:gd name="connsiteY138" fmla="*/ 0 h 759"/>
              <a:gd name="connsiteX139" fmla="*/ 416 w 758"/>
              <a:gd name="connsiteY139" fmla="*/ 0 h 759"/>
              <a:gd name="connsiteX140" fmla="*/ 416 w 758"/>
              <a:gd name="connsiteY14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3 w 758"/>
              <a:gd name="connsiteY28" fmla="*/ 674 h 759"/>
              <a:gd name="connsiteX29" fmla="*/ 658 w 758"/>
              <a:gd name="connsiteY29" fmla="*/ 674 h 759"/>
              <a:gd name="connsiteX30" fmla="*/ 674 w 758"/>
              <a:gd name="connsiteY30" fmla="*/ 674 h 759"/>
              <a:gd name="connsiteX31" fmla="*/ 690 w 758"/>
              <a:gd name="connsiteY31" fmla="*/ 643 h 759"/>
              <a:gd name="connsiteX32" fmla="*/ 695 w 758"/>
              <a:gd name="connsiteY32" fmla="*/ 627 h 759"/>
              <a:gd name="connsiteX33" fmla="*/ 701 w 758"/>
              <a:gd name="connsiteY33" fmla="*/ 611 h 759"/>
              <a:gd name="connsiteX34" fmla="*/ 706 w 758"/>
              <a:gd name="connsiteY34" fmla="*/ 595 h 759"/>
              <a:gd name="connsiteX35" fmla="*/ 706 w 758"/>
              <a:gd name="connsiteY35" fmla="*/ 580 h 759"/>
              <a:gd name="connsiteX36" fmla="*/ 711 w 758"/>
              <a:gd name="connsiteY36" fmla="*/ 564 h 759"/>
              <a:gd name="connsiteX37" fmla="*/ 737 w 758"/>
              <a:gd name="connsiteY37" fmla="*/ 559 h 759"/>
              <a:gd name="connsiteX38" fmla="*/ 737 w 758"/>
              <a:gd name="connsiteY38" fmla="*/ 569 h 759"/>
              <a:gd name="connsiteX39" fmla="*/ 737 w 758"/>
              <a:gd name="connsiteY39" fmla="*/ 585 h 759"/>
              <a:gd name="connsiteX40" fmla="*/ 737 w 758"/>
              <a:gd name="connsiteY40" fmla="*/ 601 h 759"/>
              <a:gd name="connsiteX41" fmla="*/ 737 w 758"/>
              <a:gd name="connsiteY41" fmla="*/ 622 h 759"/>
              <a:gd name="connsiteX42" fmla="*/ 737 w 758"/>
              <a:gd name="connsiteY42" fmla="*/ 638 h 759"/>
              <a:gd name="connsiteX43" fmla="*/ 737 w 758"/>
              <a:gd name="connsiteY43" fmla="*/ 653 h 759"/>
              <a:gd name="connsiteX44" fmla="*/ 743 w 758"/>
              <a:gd name="connsiteY44" fmla="*/ 669 h 759"/>
              <a:gd name="connsiteX45" fmla="*/ 743 w 758"/>
              <a:gd name="connsiteY45" fmla="*/ 685 h 759"/>
              <a:gd name="connsiteX46" fmla="*/ 748 w 758"/>
              <a:gd name="connsiteY46" fmla="*/ 696 h 759"/>
              <a:gd name="connsiteX47" fmla="*/ 748 w 758"/>
              <a:gd name="connsiteY47" fmla="*/ 706 h 759"/>
              <a:gd name="connsiteX48" fmla="*/ 753 w 758"/>
              <a:gd name="connsiteY48" fmla="*/ 717 h 759"/>
              <a:gd name="connsiteX49" fmla="*/ 753 w 758"/>
              <a:gd name="connsiteY49" fmla="*/ 722 h 759"/>
              <a:gd name="connsiteX50" fmla="*/ 758 w 758"/>
              <a:gd name="connsiteY50" fmla="*/ 732 h 759"/>
              <a:gd name="connsiteX51" fmla="*/ 758 w 758"/>
              <a:gd name="connsiteY51" fmla="*/ 738 h 759"/>
              <a:gd name="connsiteX52" fmla="*/ 758 w 758"/>
              <a:gd name="connsiteY52" fmla="*/ 743 h 759"/>
              <a:gd name="connsiteX53" fmla="*/ 758 w 758"/>
              <a:gd name="connsiteY53" fmla="*/ 748 h 759"/>
              <a:gd name="connsiteX54" fmla="*/ 753 w 758"/>
              <a:gd name="connsiteY54" fmla="*/ 753 h 759"/>
              <a:gd name="connsiteX55" fmla="*/ 748 w 758"/>
              <a:gd name="connsiteY55" fmla="*/ 759 h 759"/>
              <a:gd name="connsiteX56" fmla="*/ 737 w 758"/>
              <a:gd name="connsiteY56" fmla="*/ 759 h 759"/>
              <a:gd name="connsiteX57" fmla="*/ 727 w 758"/>
              <a:gd name="connsiteY57" fmla="*/ 759 h 759"/>
              <a:gd name="connsiteX58" fmla="*/ 711 w 758"/>
              <a:gd name="connsiteY58" fmla="*/ 759 h 759"/>
              <a:gd name="connsiteX59" fmla="*/ 695 w 758"/>
              <a:gd name="connsiteY59" fmla="*/ 753 h 759"/>
              <a:gd name="connsiteX60" fmla="*/ 674 w 758"/>
              <a:gd name="connsiteY60" fmla="*/ 753 h 759"/>
              <a:gd name="connsiteX61" fmla="*/ 653 w 758"/>
              <a:gd name="connsiteY61" fmla="*/ 748 h 759"/>
              <a:gd name="connsiteX62" fmla="*/ 632 w 758"/>
              <a:gd name="connsiteY62" fmla="*/ 743 h 759"/>
              <a:gd name="connsiteX63" fmla="*/ 622 w 758"/>
              <a:gd name="connsiteY63" fmla="*/ 738 h 759"/>
              <a:gd name="connsiteX64" fmla="*/ 611 w 758"/>
              <a:gd name="connsiteY64" fmla="*/ 732 h 759"/>
              <a:gd name="connsiteX65" fmla="*/ 595 w 758"/>
              <a:gd name="connsiteY65" fmla="*/ 727 h 759"/>
              <a:gd name="connsiteX66" fmla="*/ 585 w 758"/>
              <a:gd name="connsiteY66" fmla="*/ 722 h 759"/>
              <a:gd name="connsiteX67" fmla="*/ 569 w 758"/>
              <a:gd name="connsiteY67" fmla="*/ 717 h 759"/>
              <a:gd name="connsiteX68" fmla="*/ 553 w 758"/>
              <a:gd name="connsiteY68" fmla="*/ 706 h 759"/>
              <a:gd name="connsiteX69" fmla="*/ 543 w 758"/>
              <a:gd name="connsiteY69" fmla="*/ 696 h 759"/>
              <a:gd name="connsiteX70" fmla="*/ 527 w 758"/>
              <a:gd name="connsiteY70" fmla="*/ 685 h 759"/>
              <a:gd name="connsiteX71" fmla="*/ 495 w 758"/>
              <a:gd name="connsiteY71" fmla="*/ 659 h 759"/>
              <a:gd name="connsiteX72" fmla="*/ 469 w 758"/>
              <a:gd name="connsiteY72" fmla="*/ 632 h 759"/>
              <a:gd name="connsiteX73" fmla="*/ 458 w 758"/>
              <a:gd name="connsiteY73" fmla="*/ 622 h 759"/>
              <a:gd name="connsiteX74" fmla="*/ 448 w 758"/>
              <a:gd name="connsiteY74" fmla="*/ 606 h 759"/>
              <a:gd name="connsiteX75" fmla="*/ 437 w 758"/>
              <a:gd name="connsiteY75" fmla="*/ 590 h 759"/>
              <a:gd name="connsiteX76" fmla="*/ 390 w 758"/>
              <a:gd name="connsiteY76" fmla="*/ 100 h 759"/>
              <a:gd name="connsiteX77" fmla="*/ 390 w 758"/>
              <a:gd name="connsiteY77" fmla="*/ 90 h 759"/>
              <a:gd name="connsiteX78" fmla="*/ 390 w 758"/>
              <a:gd name="connsiteY78" fmla="*/ 85 h 759"/>
              <a:gd name="connsiteX79" fmla="*/ 390 w 758"/>
              <a:gd name="connsiteY79" fmla="*/ 79 h 759"/>
              <a:gd name="connsiteX80" fmla="*/ 385 w 758"/>
              <a:gd name="connsiteY80" fmla="*/ 74 h 759"/>
              <a:gd name="connsiteX81" fmla="*/ 385 w 758"/>
              <a:gd name="connsiteY81" fmla="*/ 74 h 759"/>
              <a:gd name="connsiteX82" fmla="*/ 379 w 758"/>
              <a:gd name="connsiteY82" fmla="*/ 74 h 759"/>
              <a:gd name="connsiteX83" fmla="*/ 374 w 758"/>
              <a:gd name="connsiteY83" fmla="*/ 74 h 759"/>
              <a:gd name="connsiteX84" fmla="*/ 363 w 758"/>
              <a:gd name="connsiteY84" fmla="*/ 79 h 759"/>
              <a:gd name="connsiteX85" fmla="*/ 353 w 758"/>
              <a:gd name="connsiteY85" fmla="*/ 79 h 759"/>
              <a:gd name="connsiteX86" fmla="*/ 337 w 758"/>
              <a:gd name="connsiteY86" fmla="*/ 85 h 759"/>
              <a:gd name="connsiteX87" fmla="*/ 321 w 758"/>
              <a:gd name="connsiteY87" fmla="*/ 90 h 759"/>
              <a:gd name="connsiteX88" fmla="*/ 305 w 758"/>
              <a:gd name="connsiteY88" fmla="*/ 95 h 759"/>
              <a:gd name="connsiteX89" fmla="*/ 269 w 758"/>
              <a:gd name="connsiteY89" fmla="*/ 106 h 759"/>
              <a:gd name="connsiteX90" fmla="*/ 232 w 758"/>
              <a:gd name="connsiteY90" fmla="*/ 116 h 759"/>
              <a:gd name="connsiteX91" fmla="*/ 195 w 758"/>
              <a:gd name="connsiteY91" fmla="*/ 127 h 759"/>
              <a:gd name="connsiteX92" fmla="*/ 158 w 758"/>
              <a:gd name="connsiteY92" fmla="*/ 137 h 759"/>
              <a:gd name="connsiteX93" fmla="*/ 137 w 758"/>
              <a:gd name="connsiteY93" fmla="*/ 142 h 759"/>
              <a:gd name="connsiteX94" fmla="*/ 121 w 758"/>
              <a:gd name="connsiteY94" fmla="*/ 142 h 759"/>
              <a:gd name="connsiteX95" fmla="*/ 105 w 758"/>
              <a:gd name="connsiteY95" fmla="*/ 148 h 759"/>
              <a:gd name="connsiteX96" fmla="*/ 95 w 758"/>
              <a:gd name="connsiteY96" fmla="*/ 148 h 759"/>
              <a:gd name="connsiteX97" fmla="*/ 84 w 758"/>
              <a:gd name="connsiteY97" fmla="*/ 153 h 759"/>
              <a:gd name="connsiteX98" fmla="*/ 74 w 758"/>
              <a:gd name="connsiteY98" fmla="*/ 153 h 759"/>
              <a:gd name="connsiteX99" fmla="*/ 68 w 758"/>
              <a:gd name="connsiteY99" fmla="*/ 153 h 759"/>
              <a:gd name="connsiteX100" fmla="*/ 63 w 758"/>
              <a:gd name="connsiteY100" fmla="*/ 153 h 759"/>
              <a:gd name="connsiteX101" fmla="*/ 53 w 758"/>
              <a:gd name="connsiteY101" fmla="*/ 153 h 759"/>
              <a:gd name="connsiteX102" fmla="*/ 42 w 758"/>
              <a:gd name="connsiteY102" fmla="*/ 148 h 759"/>
              <a:gd name="connsiteX103" fmla="*/ 32 w 758"/>
              <a:gd name="connsiteY103" fmla="*/ 142 h 759"/>
              <a:gd name="connsiteX104" fmla="*/ 26 w 758"/>
              <a:gd name="connsiteY104" fmla="*/ 137 h 759"/>
              <a:gd name="connsiteX105" fmla="*/ 16 w 758"/>
              <a:gd name="connsiteY105" fmla="*/ 127 h 759"/>
              <a:gd name="connsiteX106" fmla="*/ 11 w 758"/>
              <a:gd name="connsiteY106" fmla="*/ 121 h 759"/>
              <a:gd name="connsiteX107" fmla="*/ 5 w 758"/>
              <a:gd name="connsiteY107" fmla="*/ 116 h 759"/>
              <a:gd name="connsiteX108" fmla="*/ 0 w 758"/>
              <a:gd name="connsiteY108" fmla="*/ 116 h 759"/>
              <a:gd name="connsiteX109" fmla="*/ 5 w 758"/>
              <a:gd name="connsiteY109" fmla="*/ 111 h 759"/>
              <a:gd name="connsiteX110" fmla="*/ 5 w 758"/>
              <a:gd name="connsiteY110" fmla="*/ 111 h 759"/>
              <a:gd name="connsiteX111" fmla="*/ 11 w 758"/>
              <a:gd name="connsiteY111" fmla="*/ 111 h 759"/>
              <a:gd name="connsiteX112" fmla="*/ 16 w 758"/>
              <a:gd name="connsiteY112" fmla="*/ 106 h 759"/>
              <a:gd name="connsiteX113" fmla="*/ 21 w 758"/>
              <a:gd name="connsiteY113" fmla="*/ 106 h 759"/>
              <a:gd name="connsiteX114" fmla="*/ 32 w 758"/>
              <a:gd name="connsiteY114" fmla="*/ 106 h 759"/>
              <a:gd name="connsiteX115" fmla="*/ 42 w 758"/>
              <a:gd name="connsiteY115" fmla="*/ 106 h 759"/>
              <a:gd name="connsiteX116" fmla="*/ 53 w 758"/>
              <a:gd name="connsiteY116" fmla="*/ 100 h 759"/>
              <a:gd name="connsiteX117" fmla="*/ 79 w 758"/>
              <a:gd name="connsiteY117" fmla="*/ 100 h 759"/>
              <a:gd name="connsiteX118" fmla="*/ 111 w 758"/>
              <a:gd name="connsiteY118" fmla="*/ 95 h 759"/>
              <a:gd name="connsiteX119" fmla="*/ 126 w 758"/>
              <a:gd name="connsiteY119" fmla="*/ 95 h 759"/>
              <a:gd name="connsiteX120" fmla="*/ 142 w 758"/>
              <a:gd name="connsiteY120" fmla="*/ 90 h 759"/>
              <a:gd name="connsiteX121" fmla="*/ 163 w 758"/>
              <a:gd name="connsiteY121" fmla="*/ 85 h 759"/>
              <a:gd name="connsiteX122" fmla="*/ 184 w 758"/>
              <a:gd name="connsiteY122" fmla="*/ 85 h 759"/>
              <a:gd name="connsiteX123" fmla="*/ 221 w 758"/>
              <a:gd name="connsiteY123" fmla="*/ 74 h 759"/>
              <a:gd name="connsiteX124" fmla="*/ 258 w 758"/>
              <a:gd name="connsiteY124" fmla="*/ 69 h 759"/>
              <a:gd name="connsiteX125" fmla="*/ 290 w 758"/>
              <a:gd name="connsiteY125" fmla="*/ 58 h 759"/>
              <a:gd name="connsiteX126" fmla="*/ 321 w 758"/>
              <a:gd name="connsiteY126" fmla="*/ 48 h 759"/>
              <a:gd name="connsiteX127" fmla="*/ 337 w 758"/>
              <a:gd name="connsiteY127" fmla="*/ 42 h 759"/>
              <a:gd name="connsiteX128" fmla="*/ 353 w 758"/>
              <a:gd name="connsiteY128" fmla="*/ 37 h 759"/>
              <a:gd name="connsiteX129" fmla="*/ 363 w 758"/>
              <a:gd name="connsiteY129" fmla="*/ 37 h 759"/>
              <a:gd name="connsiteX130" fmla="*/ 374 w 758"/>
              <a:gd name="connsiteY130" fmla="*/ 32 h 759"/>
              <a:gd name="connsiteX131" fmla="*/ 379 w 758"/>
              <a:gd name="connsiteY131" fmla="*/ 27 h 759"/>
              <a:gd name="connsiteX132" fmla="*/ 385 w 758"/>
              <a:gd name="connsiteY132" fmla="*/ 21 h 759"/>
              <a:gd name="connsiteX133" fmla="*/ 390 w 758"/>
              <a:gd name="connsiteY133" fmla="*/ 16 h 759"/>
              <a:gd name="connsiteX134" fmla="*/ 395 w 758"/>
              <a:gd name="connsiteY134" fmla="*/ 11 h 759"/>
              <a:gd name="connsiteX135" fmla="*/ 400 w 758"/>
              <a:gd name="connsiteY135" fmla="*/ 6 h 759"/>
              <a:gd name="connsiteX136" fmla="*/ 406 w 758"/>
              <a:gd name="connsiteY136" fmla="*/ 0 h 759"/>
              <a:gd name="connsiteX137" fmla="*/ 411 w 758"/>
              <a:gd name="connsiteY137" fmla="*/ 0 h 759"/>
              <a:gd name="connsiteX138" fmla="*/ 416 w 758"/>
              <a:gd name="connsiteY138" fmla="*/ 0 h 759"/>
              <a:gd name="connsiteX139" fmla="*/ 416 w 758"/>
              <a:gd name="connsiteY13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43 w 758"/>
              <a:gd name="connsiteY27" fmla="*/ 669 h 759"/>
              <a:gd name="connsiteX28" fmla="*/ 658 w 758"/>
              <a:gd name="connsiteY28" fmla="*/ 674 h 759"/>
              <a:gd name="connsiteX29" fmla="*/ 674 w 758"/>
              <a:gd name="connsiteY29" fmla="*/ 674 h 759"/>
              <a:gd name="connsiteX30" fmla="*/ 690 w 758"/>
              <a:gd name="connsiteY30" fmla="*/ 643 h 759"/>
              <a:gd name="connsiteX31" fmla="*/ 695 w 758"/>
              <a:gd name="connsiteY31" fmla="*/ 627 h 759"/>
              <a:gd name="connsiteX32" fmla="*/ 701 w 758"/>
              <a:gd name="connsiteY32" fmla="*/ 611 h 759"/>
              <a:gd name="connsiteX33" fmla="*/ 706 w 758"/>
              <a:gd name="connsiteY33" fmla="*/ 595 h 759"/>
              <a:gd name="connsiteX34" fmla="*/ 706 w 758"/>
              <a:gd name="connsiteY34" fmla="*/ 580 h 759"/>
              <a:gd name="connsiteX35" fmla="*/ 711 w 758"/>
              <a:gd name="connsiteY35" fmla="*/ 564 h 759"/>
              <a:gd name="connsiteX36" fmla="*/ 737 w 758"/>
              <a:gd name="connsiteY36" fmla="*/ 559 h 759"/>
              <a:gd name="connsiteX37" fmla="*/ 737 w 758"/>
              <a:gd name="connsiteY37" fmla="*/ 569 h 759"/>
              <a:gd name="connsiteX38" fmla="*/ 737 w 758"/>
              <a:gd name="connsiteY38" fmla="*/ 585 h 759"/>
              <a:gd name="connsiteX39" fmla="*/ 737 w 758"/>
              <a:gd name="connsiteY39" fmla="*/ 601 h 759"/>
              <a:gd name="connsiteX40" fmla="*/ 737 w 758"/>
              <a:gd name="connsiteY40" fmla="*/ 622 h 759"/>
              <a:gd name="connsiteX41" fmla="*/ 737 w 758"/>
              <a:gd name="connsiteY41" fmla="*/ 638 h 759"/>
              <a:gd name="connsiteX42" fmla="*/ 737 w 758"/>
              <a:gd name="connsiteY42" fmla="*/ 653 h 759"/>
              <a:gd name="connsiteX43" fmla="*/ 743 w 758"/>
              <a:gd name="connsiteY43" fmla="*/ 669 h 759"/>
              <a:gd name="connsiteX44" fmla="*/ 743 w 758"/>
              <a:gd name="connsiteY44" fmla="*/ 685 h 759"/>
              <a:gd name="connsiteX45" fmla="*/ 748 w 758"/>
              <a:gd name="connsiteY45" fmla="*/ 696 h 759"/>
              <a:gd name="connsiteX46" fmla="*/ 748 w 758"/>
              <a:gd name="connsiteY46" fmla="*/ 706 h 759"/>
              <a:gd name="connsiteX47" fmla="*/ 753 w 758"/>
              <a:gd name="connsiteY47" fmla="*/ 717 h 759"/>
              <a:gd name="connsiteX48" fmla="*/ 753 w 758"/>
              <a:gd name="connsiteY48" fmla="*/ 722 h 759"/>
              <a:gd name="connsiteX49" fmla="*/ 758 w 758"/>
              <a:gd name="connsiteY49" fmla="*/ 732 h 759"/>
              <a:gd name="connsiteX50" fmla="*/ 758 w 758"/>
              <a:gd name="connsiteY50" fmla="*/ 738 h 759"/>
              <a:gd name="connsiteX51" fmla="*/ 758 w 758"/>
              <a:gd name="connsiteY51" fmla="*/ 743 h 759"/>
              <a:gd name="connsiteX52" fmla="*/ 758 w 758"/>
              <a:gd name="connsiteY52" fmla="*/ 748 h 759"/>
              <a:gd name="connsiteX53" fmla="*/ 753 w 758"/>
              <a:gd name="connsiteY53" fmla="*/ 753 h 759"/>
              <a:gd name="connsiteX54" fmla="*/ 748 w 758"/>
              <a:gd name="connsiteY54" fmla="*/ 759 h 759"/>
              <a:gd name="connsiteX55" fmla="*/ 737 w 758"/>
              <a:gd name="connsiteY55" fmla="*/ 759 h 759"/>
              <a:gd name="connsiteX56" fmla="*/ 727 w 758"/>
              <a:gd name="connsiteY56" fmla="*/ 759 h 759"/>
              <a:gd name="connsiteX57" fmla="*/ 711 w 758"/>
              <a:gd name="connsiteY57" fmla="*/ 759 h 759"/>
              <a:gd name="connsiteX58" fmla="*/ 695 w 758"/>
              <a:gd name="connsiteY58" fmla="*/ 753 h 759"/>
              <a:gd name="connsiteX59" fmla="*/ 674 w 758"/>
              <a:gd name="connsiteY59" fmla="*/ 753 h 759"/>
              <a:gd name="connsiteX60" fmla="*/ 653 w 758"/>
              <a:gd name="connsiteY60" fmla="*/ 748 h 759"/>
              <a:gd name="connsiteX61" fmla="*/ 632 w 758"/>
              <a:gd name="connsiteY61" fmla="*/ 743 h 759"/>
              <a:gd name="connsiteX62" fmla="*/ 622 w 758"/>
              <a:gd name="connsiteY62" fmla="*/ 738 h 759"/>
              <a:gd name="connsiteX63" fmla="*/ 611 w 758"/>
              <a:gd name="connsiteY63" fmla="*/ 732 h 759"/>
              <a:gd name="connsiteX64" fmla="*/ 595 w 758"/>
              <a:gd name="connsiteY64" fmla="*/ 727 h 759"/>
              <a:gd name="connsiteX65" fmla="*/ 585 w 758"/>
              <a:gd name="connsiteY65" fmla="*/ 722 h 759"/>
              <a:gd name="connsiteX66" fmla="*/ 569 w 758"/>
              <a:gd name="connsiteY66" fmla="*/ 717 h 759"/>
              <a:gd name="connsiteX67" fmla="*/ 553 w 758"/>
              <a:gd name="connsiteY67" fmla="*/ 706 h 759"/>
              <a:gd name="connsiteX68" fmla="*/ 543 w 758"/>
              <a:gd name="connsiteY68" fmla="*/ 696 h 759"/>
              <a:gd name="connsiteX69" fmla="*/ 527 w 758"/>
              <a:gd name="connsiteY69" fmla="*/ 685 h 759"/>
              <a:gd name="connsiteX70" fmla="*/ 495 w 758"/>
              <a:gd name="connsiteY70" fmla="*/ 659 h 759"/>
              <a:gd name="connsiteX71" fmla="*/ 469 w 758"/>
              <a:gd name="connsiteY71" fmla="*/ 632 h 759"/>
              <a:gd name="connsiteX72" fmla="*/ 458 w 758"/>
              <a:gd name="connsiteY72" fmla="*/ 622 h 759"/>
              <a:gd name="connsiteX73" fmla="*/ 448 w 758"/>
              <a:gd name="connsiteY73" fmla="*/ 606 h 759"/>
              <a:gd name="connsiteX74" fmla="*/ 437 w 758"/>
              <a:gd name="connsiteY74" fmla="*/ 590 h 759"/>
              <a:gd name="connsiteX75" fmla="*/ 390 w 758"/>
              <a:gd name="connsiteY75" fmla="*/ 100 h 759"/>
              <a:gd name="connsiteX76" fmla="*/ 390 w 758"/>
              <a:gd name="connsiteY76" fmla="*/ 90 h 759"/>
              <a:gd name="connsiteX77" fmla="*/ 390 w 758"/>
              <a:gd name="connsiteY77" fmla="*/ 85 h 759"/>
              <a:gd name="connsiteX78" fmla="*/ 390 w 758"/>
              <a:gd name="connsiteY78" fmla="*/ 79 h 759"/>
              <a:gd name="connsiteX79" fmla="*/ 385 w 758"/>
              <a:gd name="connsiteY79" fmla="*/ 74 h 759"/>
              <a:gd name="connsiteX80" fmla="*/ 385 w 758"/>
              <a:gd name="connsiteY80" fmla="*/ 74 h 759"/>
              <a:gd name="connsiteX81" fmla="*/ 379 w 758"/>
              <a:gd name="connsiteY81" fmla="*/ 74 h 759"/>
              <a:gd name="connsiteX82" fmla="*/ 374 w 758"/>
              <a:gd name="connsiteY82" fmla="*/ 74 h 759"/>
              <a:gd name="connsiteX83" fmla="*/ 363 w 758"/>
              <a:gd name="connsiteY83" fmla="*/ 79 h 759"/>
              <a:gd name="connsiteX84" fmla="*/ 353 w 758"/>
              <a:gd name="connsiteY84" fmla="*/ 79 h 759"/>
              <a:gd name="connsiteX85" fmla="*/ 337 w 758"/>
              <a:gd name="connsiteY85" fmla="*/ 85 h 759"/>
              <a:gd name="connsiteX86" fmla="*/ 321 w 758"/>
              <a:gd name="connsiteY86" fmla="*/ 90 h 759"/>
              <a:gd name="connsiteX87" fmla="*/ 305 w 758"/>
              <a:gd name="connsiteY87" fmla="*/ 95 h 759"/>
              <a:gd name="connsiteX88" fmla="*/ 269 w 758"/>
              <a:gd name="connsiteY88" fmla="*/ 106 h 759"/>
              <a:gd name="connsiteX89" fmla="*/ 232 w 758"/>
              <a:gd name="connsiteY89" fmla="*/ 116 h 759"/>
              <a:gd name="connsiteX90" fmla="*/ 195 w 758"/>
              <a:gd name="connsiteY90" fmla="*/ 127 h 759"/>
              <a:gd name="connsiteX91" fmla="*/ 158 w 758"/>
              <a:gd name="connsiteY91" fmla="*/ 137 h 759"/>
              <a:gd name="connsiteX92" fmla="*/ 137 w 758"/>
              <a:gd name="connsiteY92" fmla="*/ 142 h 759"/>
              <a:gd name="connsiteX93" fmla="*/ 121 w 758"/>
              <a:gd name="connsiteY93" fmla="*/ 142 h 759"/>
              <a:gd name="connsiteX94" fmla="*/ 105 w 758"/>
              <a:gd name="connsiteY94" fmla="*/ 148 h 759"/>
              <a:gd name="connsiteX95" fmla="*/ 95 w 758"/>
              <a:gd name="connsiteY95" fmla="*/ 148 h 759"/>
              <a:gd name="connsiteX96" fmla="*/ 84 w 758"/>
              <a:gd name="connsiteY96" fmla="*/ 153 h 759"/>
              <a:gd name="connsiteX97" fmla="*/ 74 w 758"/>
              <a:gd name="connsiteY97" fmla="*/ 153 h 759"/>
              <a:gd name="connsiteX98" fmla="*/ 68 w 758"/>
              <a:gd name="connsiteY98" fmla="*/ 153 h 759"/>
              <a:gd name="connsiteX99" fmla="*/ 63 w 758"/>
              <a:gd name="connsiteY99" fmla="*/ 153 h 759"/>
              <a:gd name="connsiteX100" fmla="*/ 53 w 758"/>
              <a:gd name="connsiteY100" fmla="*/ 153 h 759"/>
              <a:gd name="connsiteX101" fmla="*/ 42 w 758"/>
              <a:gd name="connsiteY101" fmla="*/ 148 h 759"/>
              <a:gd name="connsiteX102" fmla="*/ 32 w 758"/>
              <a:gd name="connsiteY102" fmla="*/ 142 h 759"/>
              <a:gd name="connsiteX103" fmla="*/ 26 w 758"/>
              <a:gd name="connsiteY103" fmla="*/ 137 h 759"/>
              <a:gd name="connsiteX104" fmla="*/ 16 w 758"/>
              <a:gd name="connsiteY104" fmla="*/ 127 h 759"/>
              <a:gd name="connsiteX105" fmla="*/ 11 w 758"/>
              <a:gd name="connsiteY105" fmla="*/ 121 h 759"/>
              <a:gd name="connsiteX106" fmla="*/ 5 w 758"/>
              <a:gd name="connsiteY106" fmla="*/ 116 h 759"/>
              <a:gd name="connsiteX107" fmla="*/ 0 w 758"/>
              <a:gd name="connsiteY107" fmla="*/ 116 h 759"/>
              <a:gd name="connsiteX108" fmla="*/ 5 w 758"/>
              <a:gd name="connsiteY108" fmla="*/ 111 h 759"/>
              <a:gd name="connsiteX109" fmla="*/ 5 w 758"/>
              <a:gd name="connsiteY109" fmla="*/ 111 h 759"/>
              <a:gd name="connsiteX110" fmla="*/ 11 w 758"/>
              <a:gd name="connsiteY110" fmla="*/ 111 h 759"/>
              <a:gd name="connsiteX111" fmla="*/ 16 w 758"/>
              <a:gd name="connsiteY111" fmla="*/ 106 h 759"/>
              <a:gd name="connsiteX112" fmla="*/ 21 w 758"/>
              <a:gd name="connsiteY112" fmla="*/ 106 h 759"/>
              <a:gd name="connsiteX113" fmla="*/ 32 w 758"/>
              <a:gd name="connsiteY113" fmla="*/ 106 h 759"/>
              <a:gd name="connsiteX114" fmla="*/ 42 w 758"/>
              <a:gd name="connsiteY114" fmla="*/ 106 h 759"/>
              <a:gd name="connsiteX115" fmla="*/ 53 w 758"/>
              <a:gd name="connsiteY115" fmla="*/ 100 h 759"/>
              <a:gd name="connsiteX116" fmla="*/ 79 w 758"/>
              <a:gd name="connsiteY116" fmla="*/ 100 h 759"/>
              <a:gd name="connsiteX117" fmla="*/ 111 w 758"/>
              <a:gd name="connsiteY117" fmla="*/ 95 h 759"/>
              <a:gd name="connsiteX118" fmla="*/ 126 w 758"/>
              <a:gd name="connsiteY118" fmla="*/ 95 h 759"/>
              <a:gd name="connsiteX119" fmla="*/ 142 w 758"/>
              <a:gd name="connsiteY119" fmla="*/ 90 h 759"/>
              <a:gd name="connsiteX120" fmla="*/ 163 w 758"/>
              <a:gd name="connsiteY120" fmla="*/ 85 h 759"/>
              <a:gd name="connsiteX121" fmla="*/ 184 w 758"/>
              <a:gd name="connsiteY121" fmla="*/ 85 h 759"/>
              <a:gd name="connsiteX122" fmla="*/ 221 w 758"/>
              <a:gd name="connsiteY122" fmla="*/ 74 h 759"/>
              <a:gd name="connsiteX123" fmla="*/ 258 w 758"/>
              <a:gd name="connsiteY123" fmla="*/ 69 h 759"/>
              <a:gd name="connsiteX124" fmla="*/ 290 w 758"/>
              <a:gd name="connsiteY124" fmla="*/ 58 h 759"/>
              <a:gd name="connsiteX125" fmla="*/ 321 w 758"/>
              <a:gd name="connsiteY125" fmla="*/ 48 h 759"/>
              <a:gd name="connsiteX126" fmla="*/ 337 w 758"/>
              <a:gd name="connsiteY126" fmla="*/ 42 h 759"/>
              <a:gd name="connsiteX127" fmla="*/ 353 w 758"/>
              <a:gd name="connsiteY127" fmla="*/ 37 h 759"/>
              <a:gd name="connsiteX128" fmla="*/ 363 w 758"/>
              <a:gd name="connsiteY128" fmla="*/ 37 h 759"/>
              <a:gd name="connsiteX129" fmla="*/ 374 w 758"/>
              <a:gd name="connsiteY129" fmla="*/ 32 h 759"/>
              <a:gd name="connsiteX130" fmla="*/ 379 w 758"/>
              <a:gd name="connsiteY130" fmla="*/ 27 h 759"/>
              <a:gd name="connsiteX131" fmla="*/ 385 w 758"/>
              <a:gd name="connsiteY131" fmla="*/ 21 h 759"/>
              <a:gd name="connsiteX132" fmla="*/ 390 w 758"/>
              <a:gd name="connsiteY132" fmla="*/ 16 h 759"/>
              <a:gd name="connsiteX133" fmla="*/ 395 w 758"/>
              <a:gd name="connsiteY133" fmla="*/ 11 h 759"/>
              <a:gd name="connsiteX134" fmla="*/ 400 w 758"/>
              <a:gd name="connsiteY134" fmla="*/ 6 h 759"/>
              <a:gd name="connsiteX135" fmla="*/ 406 w 758"/>
              <a:gd name="connsiteY135" fmla="*/ 0 h 759"/>
              <a:gd name="connsiteX136" fmla="*/ 411 w 758"/>
              <a:gd name="connsiteY136" fmla="*/ 0 h 759"/>
              <a:gd name="connsiteX137" fmla="*/ 416 w 758"/>
              <a:gd name="connsiteY137" fmla="*/ 0 h 759"/>
              <a:gd name="connsiteX138" fmla="*/ 416 w 758"/>
              <a:gd name="connsiteY13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58 w 758"/>
              <a:gd name="connsiteY27" fmla="*/ 674 h 759"/>
              <a:gd name="connsiteX28" fmla="*/ 674 w 758"/>
              <a:gd name="connsiteY28" fmla="*/ 674 h 759"/>
              <a:gd name="connsiteX29" fmla="*/ 690 w 758"/>
              <a:gd name="connsiteY29" fmla="*/ 643 h 759"/>
              <a:gd name="connsiteX30" fmla="*/ 695 w 758"/>
              <a:gd name="connsiteY30" fmla="*/ 627 h 759"/>
              <a:gd name="connsiteX31" fmla="*/ 701 w 758"/>
              <a:gd name="connsiteY31" fmla="*/ 611 h 759"/>
              <a:gd name="connsiteX32" fmla="*/ 706 w 758"/>
              <a:gd name="connsiteY32" fmla="*/ 595 h 759"/>
              <a:gd name="connsiteX33" fmla="*/ 706 w 758"/>
              <a:gd name="connsiteY33" fmla="*/ 580 h 759"/>
              <a:gd name="connsiteX34" fmla="*/ 711 w 758"/>
              <a:gd name="connsiteY34" fmla="*/ 564 h 759"/>
              <a:gd name="connsiteX35" fmla="*/ 737 w 758"/>
              <a:gd name="connsiteY35" fmla="*/ 559 h 759"/>
              <a:gd name="connsiteX36" fmla="*/ 737 w 758"/>
              <a:gd name="connsiteY36" fmla="*/ 569 h 759"/>
              <a:gd name="connsiteX37" fmla="*/ 737 w 758"/>
              <a:gd name="connsiteY37" fmla="*/ 585 h 759"/>
              <a:gd name="connsiteX38" fmla="*/ 737 w 758"/>
              <a:gd name="connsiteY38" fmla="*/ 601 h 759"/>
              <a:gd name="connsiteX39" fmla="*/ 737 w 758"/>
              <a:gd name="connsiteY39" fmla="*/ 622 h 759"/>
              <a:gd name="connsiteX40" fmla="*/ 737 w 758"/>
              <a:gd name="connsiteY40" fmla="*/ 638 h 759"/>
              <a:gd name="connsiteX41" fmla="*/ 737 w 758"/>
              <a:gd name="connsiteY41" fmla="*/ 653 h 759"/>
              <a:gd name="connsiteX42" fmla="*/ 743 w 758"/>
              <a:gd name="connsiteY42" fmla="*/ 669 h 759"/>
              <a:gd name="connsiteX43" fmla="*/ 743 w 758"/>
              <a:gd name="connsiteY43" fmla="*/ 685 h 759"/>
              <a:gd name="connsiteX44" fmla="*/ 748 w 758"/>
              <a:gd name="connsiteY44" fmla="*/ 696 h 759"/>
              <a:gd name="connsiteX45" fmla="*/ 748 w 758"/>
              <a:gd name="connsiteY45" fmla="*/ 706 h 759"/>
              <a:gd name="connsiteX46" fmla="*/ 753 w 758"/>
              <a:gd name="connsiteY46" fmla="*/ 717 h 759"/>
              <a:gd name="connsiteX47" fmla="*/ 753 w 758"/>
              <a:gd name="connsiteY47" fmla="*/ 722 h 759"/>
              <a:gd name="connsiteX48" fmla="*/ 758 w 758"/>
              <a:gd name="connsiteY48" fmla="*/ 732 h 759"/>
              <a:gd name="connsiteX49" fmla="*/ 758 w 758"/>
              <a:gd name="connsiteY49" fmla="*/ 738 h 759"/>
              <a:gd name="connsiteX50" fmla="*/ 758 w 758"/>
              <a:gd name="connsiteY50" fmla="*/ 743 h 759"/>
              <a:gd name="connsiteX51" fmla="*/ 758 w 758"/>
              <a:gd name="connsiteY51" fmla="*/ 748 h 759"/>
              <a:gd name="connsiteX52" fmla="*/ 753 w 758"/>
              <a:gd name="connsiteY52" fmla="*/ 753 h 759"/>
              <a:gd name="connsiteX53" fmla="*/ 748 w 758"/>
              <a:gd name="connsiteY53" fmla="*/ 759 h 759"/>
              <a:gd name="connsiteX54" fmla="*/ 737 w 758"/>
              <a:gd name="connsiteY54" fmla="*/ 759 h 759"/>
              <a:gd name="connsiteX55" fmla="*/ 727 w 758"/>
              <a:gd name="connsiteY55" fmla="*/ 759 h 759"/>
              <a:gd name="connsiteX56" fmla="*/ 711 w 758"/>
              <a:gd name="connsiteY56" fmla="*/ 759 h 759"/>
              <a:gd name="connsiteX57" fmla="*/ 695 w 758"/>
              <a:gd name="connsiteY57" fmla="*/ 753 h 759"/>
              <a:gd name="connsiteX58" fmla="*/ 674 w 758"/>
              <a:gd name="connsiteY58" fmla="*/ 753 h 759"/>
              <a:gd name="connsiteX59" fmla="*/ 653 w 758"/>
              <a:gd name="connsiteY59" fmla="*/ 748 h 759"/>
              <a:gd name="connsiteX60" fmla="*/ 632 w 758"/>
              <a:gd name="connsiteY60" fmla="*/ 743 h 759"/>
              <a:gd name="connsiteX61" fmla="*/ 622 w 758"/>
              <a:gd name="connsiteY61" fmla="*/ 738 h 759"/>
              <a:gd name="connsiteX62" fmla="*/ 611 w 758"/>
              <a:gd name="connsiteY62" fmla="*/ 732 h 759"/>
              <a:gd name="connsiteX63" fmla="*/ 595 w 758"/>
              <a:gd name="connsiteY63" fmla="*/ 727 h 759"/>
              <a:gd name="connsiteX64" fmla="*/ 585 w 758"/>
              <a:gd name="connsiteY64" fmla="*/ 722 h 759"/>
              <a:gd name="connsiteX65" fmla="*/ 569 w 758"/>
              <a:gd name="connsiteY65" fmla="*/ 717 h 759"/>
              <a:gd name="connsiteX66" fmla="*/ 553 w 758"/>
              <a:gd name="connsiteY66" fmla="*/ 706 h 759"/>
              <a:gd name="connsiteX67" fmla="*/ 543 w 758"/>
              <a:gd name="connsiteY67" fmla="*/ 696 h 759"/>
              <a:gd name="connsiteX68" fmla="*/ 527 w 758"/>
              <a:gd name="connsiteY68" fmla="*/ 685 h 759"/>
              <a:gd name="connsiteX69" fmla="*/ 495 w 758"/>
              <a:gd name="connsiteY69" fmla="*/ 659 h 759"/>
              <a:gd name="connsiteX70" fmla="*/ 469 w 758"/>
              <a:gd name="connsiteY70" fmla="*/ 632 h 759"/>
              <a:gd name="connsiteX71" fmla="*/ 458 w 758"/>
              <a:gd name="connsiteY71" fmla="*/ 622 h 759"/>
              <a:gd name="connsiteX72" fmla="*/ 448 w 758"/>
              <a:gd name="connsiteY72" fmla="*/ 606 h 759"/>
              <a:gd name="connsiteX73" fmla="*/ 437 w 758"/>
              <a:gd name="connsiteY73" fmla="*/ 590 h 759"/>
              <a:gd name="connsiteX74" fmla="*/ 390 w 758"/>
              <a:gd name="connsiteY74" fmla="*/ 100 h 759"/>
              <a:gd name="connsiteX75" fmla="*/ 390 w 758"/>
              <a:gd name="connsiteY75" fmla="*/ 90 h 759"/>
              <a:gd name="connsiteX76" fmla="*/ 390 w 758"/>
              <a:gd name="connsiteY76" fmla="*/ 85 h 759"/>
              <a:gd name="connsiteX77" fmla="*/ 390 w 758"/>
              <a:gd name="connsiteY77" fmla="*/ 79 h 759"/>
              <a:gd name="connsiteX78" fmla="*/ 385 w 758"/>
              <a:gd name="connsiteY78" fmla="*/ 74 h 759"/>
              <a:gd name="connsiteX79" fmla="*/ 385 w 758"/>
              <a:gd name="connsiteY79" fmla="*/ 74 h 759"/>
              <a:gd name="connsiteX80" fmla="*/ 379 w 758"/>
              <a:gd name="connsiteY80" fmla="*/ 74 h 759"/>
              <a:gd name="connsiteX81" fmla="*/ 374 w 758"/>
              <a:gd name="connsiteY81" fmla="*/ 74 h 759"/>
              <a:gd name="connsiteX82" fmla="*/ 363 w 758"/>
              <a:gd name="connsiteY82" fmla="*/ 79 h 759"/>
              <a:gd name="connsiteX83" fmla="*/ 353 w 758"/>
              <a:gd name="connsiteY83" fmla="*/ 79 h 759"/>
              <a:gd name="connsiteX84" fmla="*/ 337 w 758"/>
              <a:gd name="connsiteY84" fmla="*/ 85 h 759"/>
              <a:gd name="connsiteX85" fmla="*/ 321 w 758"/>
              <a:gd name="connsiteY85" fmla="*/ 90 h 759"/>
              <a:gd name="connsiteX86" fmla="*/ 305 w 758"/>
              <a:gd name="connsiteY86" fmla="*/ 95 h 759"/>
              <a:gd name="connsiteX87" fmla="*/ 269 w 758"/>
              <a:gd name="connsiteY87" fmla="*/ 106 h 759"/>
              <a:gd name="connsiteX88" fmla="*/ 232 w 758"/>
              <a:gd name="connsiteY88" fmla="*/ 116 h 759"/>
              <a:gd name="connsiteX89" fmla="*/ 195 w 758"/>
              <a:gd name="connsiteY89" fmla="*/ 127 h 759"/>
              <a:gd name="connsiteX90" fmla="*/ 158 w 758"/>
              <a:gd name="connsiteY90" fmla="*/ 137 h 759"/>
              <a:gd name="connsiteX91" fmla="*/ 137 w 758"/>
              <a:gd name="connsiteY91" fmla="*/ 142 h 759"/>
              <a:gd name="connsiteX92" fmla="*/ 121 w 758"/>
              <a:gd name="connsiteY92" fmla="*/ 142 h 759"/>
              <a:gd name="connsiteX93" fmla="*/ 105 w 758"/>
              <a:gd name="connsiteY93" fmla="*/ 148 h 759"/>
              <a:gd name="connsiteX94" fmla="*/ 95 w 758"/>
              <a:gd name="connsiteY94" fmla="*/ 148 h 759"/>
              <a:gd name="connsiteX95" fmla="*/ 84 w 758"/>
              <a:gd name="connsiteY95" fmla="*/ 153 h 759"/>
              <a:gd name="connsiteX96" fmla="*/ 74 w 758"/>
              <a:gd name="connsiteY96" fmla="*/ 153 h 759"/>
              <a:gd name="connsiteX97" fmla="*/ 68 w 758"/>
              <a:gd name="connsiteY97" fmla="*/ 153 h 759"/>
              <a:gd name="connsiteX98" fmla="*/ 63 w 758"/>
              <a:gd name="connsiteY98" fmla="*/ 153 h 759"/>
              <a:gd name="connsiteX99" fmla="*/ 53 w 758"/>
              <a:gd name="connsiteY99" fmla="*/ 153 h 759"/>
              <a:gd name="connsiteX100" fmla="*/ 42 w 758"/>
              <a:gd name="connsiteY100" fmla="*/ 148 h 759"/>
              <a:gd name="connsiteX101" fmla="*/ 32 w 758"/>
              <a:gd name="connsiteY101" fmla="*/ 142 h 759"/>
              <a:gd name="connsiteX102" fmla="*/ 26 w 758"/>
              <a:gd name="connsiteY102" fmla="*/ 137 h 759"/>
              <a:gd name="connsiteX103" fmla="*/ 16 w 758"/>
              <a:gd name="connsiteY103" fmla="*/ 127 h 759"/>
              <a:gd name="connsiteX104" fmla="*/ 11 w 758"/>
              <a:gd name="connsiteY104" fmla="*/ 121 h 759"/>
              <a:gd name="connsiteX105" fmla="*/ 5 w 758"/>
              <a:gd name="connsiteY105" fmla="*/ 116 h 759"/>
              <a:gd name="connsiteX106" fmla="*/ 0 w 758"/>
              <a:gd name="connsiteY106" fmla="*/ 116 h 759"/>
              <a:gd name="connsiteX107" fmla="*/ 5 w 758"/>
              <a:gd name="connsiteY107" fmla="*/ 111 h 759"/>
              <a:gd name="connsiteX108" fmla="*/ 5 w 758"/>
              <a:gd name="connsiteY108" fmla="*/ 111 h 759"/>
              <a:gd name="connsiteX109" fmla="*/ 11 w 758"/>
              <a:gd name="connsiteY109" fmla="*/ 111 h 759"/>
              <a:gd name="connsiteX110" fmla="*/ 16 w 758"/>
              <a:gd name="connsiteY110" fmla="*/ 106 h 759"/>
              <a:gd name="connsiteX111" fmla="*/ 21 w 758"/>
              <a:gd name="connsiteY111" fmla="*/ 106 h 759"/>
              <a:gd name="connsiteX112" fmla="*/ 32 w 758"/>
              <a:gd name="connsiteY112" fmla="*/ 106 h 759"/>
              <a:gd name="connsiteX113" fmla="*/ 42 w 758"/>
              <a:gd name="connsiteY113" fmla="*/ 106 h 759"/>
              <a:gd name="connsiteX114" fmla="*/ 53 w 758"/>
              <a:gd name="connsiteY114" fmla="*/ 100 h 759"/>
              <a:gd name="connsiteX115" fmla="*/ 79 w 758"/>
              <a:gd name="connsiteY115" fmla="*/ 100 h 759"/>
              <a:gd name="connsiteX116" fmla="*/ 111 w 758"/>
              <a:gd name="connsiteY116" fmla="*/ 95 h 759"/>
              <a:gd name="connsiteX117" fmla="*/ 126 w 758"/>
              <a:gd name="connsiteY117" fmla="*/ 95 h 759"/>
              <a:gd name="connsiteX118" fmla="*/ 142 w 758"/>
              <a:gd name="connsiteY118" fmla="*/ 90 h 759"/>
              <a:gd name="connsiteX119" fmla="*/ 163 w 758"/>
              <a:gd name="connsiteY119" fmla="*/ 85 h 759"/>
              <a:gd name="connsiteX120" fmla="*/ 184 w 758"/>
              <a:gd name="connsiteY120" fmla="*/ 85 h 759"/>
              <a:gd name="connsiteX121" fmla="*/ 221 w 758"/>
              <a:gd name="connsiteY121" fmla="*/ 74 h 759"/>
              <a:gd name="connsiteX122" fmla="*/ 258 w 758"/>
              <a:gd name="connsiteY122" fmla="*/ 69 h 759"/>
              <a:gd name="connsiteX123" fmla="*/ 290 w 758"/>
              <a:gd name="connsiteY123" fmla="*/ 58 h 759"/>
              <a:gd name="connsiteX124" fmla="*/ 321 w 758"/>
              <a:gd name="connsiteY124" fmla="*/ 48 h 759"/>
              <a:gd name="connsiteX125" fmla="*/ 337 w 758"/>
              <a:gd name="connsiteY125" fmla="*/ 42 h 759"/>
              <a:gd name="connsiteX126" fmla="*/ 353 w 758"/>
              <a:gd name="connsiteY126" fmla="*/ 37 h 759"/>
              <a:gd name="connsiteX127" fmla="*/ 363 w 758"/>
              <a:gd name="connsiteY127" fmla="*/ 37 h 759"/>
              <a:gd name="connsiteX128" fmla="*/ 374 w 758"/>
              <a:gd name="connsiteY128" fmla="*/ 32 h 759"/>
              <a:gd name="connsiteX129" fmla="*/ 379 w 758"/>
              <a:gd name="connsiteY129" fmla="*/ 27 h 759"/>
              <a:gd name="connsiteX130" fmla="*/ 385 w 758"/>
              <a:gd name="connsiteY130" fmla="*/ 21 h 759"/>
              <a:gd name="connsiteX131" fmla="*/ 390 w 758"/>
              <a:gd name="connsiteY131" fmla="*/ 16 h 759"/>
              <a:gd name="connsiteX132" fmla="*/ 395 w 758"/>
              <a:gd name="connsiteY132" fmla="*/ 11 h 759"/>
              <a:gd name="connsiteX133" fmla="*/ 400 w 758"/>
              <a:gd name="connsiteY133" fmla="*/ 6 h 759"/>
              <a:gd name="connsiteX134" fmla="*/ 406 w 758"/>
              <a:gd name="connsiteY134" fmla="*/ 0 h 759"/>
              <a:gd name="connsiteX135" fmla="*/ 411 w 758"/>
              <a:gd name="connsiteY135" fmla="*/ 0 h 759"/>
              <a:gd name="connsiteX136" fmla="*/ 416 w 758"/>
              <a:gd name="connsiteY136" fmla="*/ 0 h 759"/>
              <a:gd name="connsiteX137" fmla="*/ 416 w 758"/>
              <a:gd name="connsiteY13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58 w 758"/>
              <a:gd name="connsiteY27" fmla="*/ 674 h 759"/>
              <a:gd name="connsiteX28" fmla="*/ 674 w 758"/>
              <a:gd name="connsiteY28" fmla="*/ 674 h 759"/>
              <a:gd name="connsiteX29" fmla="*/ 690 w 758"/>
              <a:gd name="connsiteY29" fmla="*/ 643 h 759"/>
              <a:gd name="connsiteX30" fmla="*/ 695 w 758"/>
              <a:gd name="connsiteY30" fmla="*/ 627 h 759"/>
              <a:gd name="connsiteX31" fmla="*/ 701 w 758"/>
              <a:gd name="connsiteY31" fmla="*/ 611 h 759"/>
              <a:gd name="connsiteX32" fmla="*/ 706 w 758"/>
              <a:gd name="connsiteY32" fmla="*/ 595 h 759"/>
              <a:gd name="connsiteX33" fmla="*/ 706 w 758"/>
              <a:gd name="connsiteY33" fmla="*/ 580 h 759"/>
              <a:gd name="connsiteX34" fmla="*/ 711 w 758"/>
              <a:gd name="connsiteY34" fmla="*/ 564 h 759"/>
              <a:gd name="connsiteX35" fmla="*/ 737 w 758"/>
              <a:gd name="connsiteY35" fmla="*/ 559 h 759"/>
              <a:gd name="connsiteX36" fmla="*/ 737 w 758"/>
              <a:gd name="connsiteY36" fmla="*/ 569 h 759"/>
              <a:gd name="connsiteX37" fmla="*/ 737 w 758"/>
              <a:gd name="connsiteY37" fmla="*/ 585 h 759"/>
              <a:gd name="connsiteX38" fmla="*/ 737 w 758"/>
              <a:gd name="connsiteY38" fmla="*/ 601 h 759"/>
              <a:gd name="connsiteX39" fmla="*/ 737 w 758"/>
              <a:gd name="connsiteY39" fmla="*/ 622 h 759"/>
              <a:gd name="connsiteX40" fmla="*/ 737 w 758"/>
              <a:gd name="connsiteY40" fmla="*/ 653 h 759"/>
              <a:gd name="connsiteX41" fmla="*/ 743 w 758"/>
              <a:gd name="connsiteY41" fmla="*/ 669 h 759"/>
              <a:gd name="connsiteX42" fmla="*/ 743 w 758"/>
              <a:gd name="connsiteY42" fmla="*/ 685 h 759"/>
              <a:gd name="connsiteX43" fmla="*/ 748 w 758"/>
              <a:gd name="connsiteY43" fmla="*/ 696 h 759"/>
              <a:gd name="connsiteX44" fmla="*/ 748 w 758"/>
              <a:gd name="connsiteY44" fmla="*/ 706 h 759"/>
              <a:gd name="connsiteX45" fmla="*/ 753 w 758"/>
              <a:gd name="connsiteY45" fmla="*/ 717 h 759"/>
              <a:gd name="connsiteX46" fmla="*/ 753 w 758"/>
              <a:gd name="connsiteY46" fmla="*/ 722 h 759"/>
              <a:gd name="connsiteX47" fmla="*/ 758 w 758"/>
              <a:gd name="connsiteY47" fmla="*/ 732 h 759"/>
              <a:gd name="connsiteX48" fmla="*/ 758 w 758"/>
              <a:gd name="connsiteY48" fmla="*/ 738 h 759"/>
              <a:gd name="connsiteX49" fmla="*/ 758 w 758"/>
              <a:gd name="connsiteY49" fmla="*/ 743 h 759"/>
              <a:gd name="connsiteX50" fmla="*/ 758 w 758"/>
              <a:gd name="connsiteY50" fmla="*/ 748 h 759"/>
              <a:gd name="connsiteX51" fmla="*/ 753 w 758"/>
              <a:gd name="connsiteY51" fmla="*/ 753 h 759"/>
              <a:gd name="connsiteX52" fmla="*/ 748 w 758"/>
              <a:gd name="connsiteY52" fmla="*/ 759 h 759"/>
              <a:gd name="connsiteX53" fmla="*/ 737 w 758"/>
              <a:gd name="connsiteY53" fmla="*/ 759 h 759"/>
              <a:gd name="connsiteX54" fmla="*/ 727 w 758"/>
              <a:gd name="connsiteY54" fmla="*/ 759 h 759"/>
              <a:gd name="connsiteX55" fmla="*/ 711 w 758"/>
              <a:gd name="connsiteY55" fmla="*/ 759 h 759"/>
              <a:gd name="connsiteX56" fmla="*/ 695 w 758"/>
              <a:gd name="connsiteY56" fmla="*/ 753 h 759"/>
              <a:gd name="connsiteX57" fmla="*/ 674 w 758"/>
              <a:gd name="connsiteY57" fmla="*/ 753 h 759"/>
              <a:gd name="connsiteX58" fmla="*/ 653 w 758"/>
              <a:gd name="connsiteY58" fmla="*/ 748 h 759"/>
              <a:gd name="connsiteX59" fmla="*/ 632 w 758"/>
              <a:gd name="connsiteY59" fmla="*/ 743 h 759"/>
              <a:gd name="connsiteX60" fmla="*/ 622 w 758"/>
              <a:gd name="connsiteY60" fmla="*/ 738 h 759"/>
              <a:gd name="connsiteX61" fmla="*/ 611 w 758"/>
              <a:gd name="connsiteY61" fmla="*/ 732 h 759"/>
              <a:gd name="connsiteX62" fmla="*/ 595 w 758"/>
              <a:gd name="connsiteY62" fmla="*/ 727 h 759"/>
              <a:gd name="connsiteX63" fmla="*/ 585 w 758"/>
              <a:gd name="connsiteY63" fmla="*/ 722 h 759"/>
              <a:gd name="connsiteX64" fmla="*/ 569 w 758"/>
              <a:gd name="connsiteY64" fmla="*/ 717 h 759"/>
              <a:gd name="connsiteX65" fmla="*/ 553 w 758"/>
              <a:gd name="connsiteY65" fmla="*/ 706 h 759"/>
              <a:gd name="connsiteX66" fmla="*/ 543 w 758"/>
              <a:gd name="connsiteY66" fmla="*/ 696 h 759"/>
              <a:gd name="connsiteX67" fmla="*/ 527 w 758"/>
              <a:gd name="connsiteY67" fmla="*/ 685 h 759"/>
              <a:gd name="connsiteX68" fmla="*/ 495 w 758"/>
              <a:gd name="connsiteY68" fmla="*/ 659 h 759"/>
              <a:gd name="connsiteX69" fmla="*/ 469 w 758"/>
              <a:gd name="connsiteY69" fmla="*/ 632 h 759"/>
              <a:gd name="connsiteX70" fmla="*/ 458 w 758"/>
              <a:gd name="connsiteY70" fmla="*/ 622 h 759"/>
              <a:gd name="connsiteX71" fmla="*/ 448 w 758"/>
              <a:gd name="connsiteY71" fmla="*/ 606 h 759"/>
              <a:gd name="connsiteX72" fmla="*/ 437 w 758"/>
              <a:gd name="connsiteY72" fmla="*/ 590 h 759"/>
              <a:gd name="connsiteX73" fmla="*/ 390 w 758"/>
              <a:gd name="connsiteY73" fmla="*/ 100 h 759"/>
              <a:gd name="connsiteX74" fmla="*/ 390 w 758"/>
              <a:gd name="connsiteY74" fmla="*/ 90 h 759"/>
              <a:gd name="connsiteX75" fmla="*/ 390 w 758"/>
              <a:gd name="connsiteY75" fmla="*/ 85 h 759"/>
              <a:gd name="connsiteX76" fmla="*/ 390 w 758"/>
              <a:gd name="connsiteY76" fmla="*/ 79 h 759"/>
              <a:gd name="connsiteX77" fmla="*/ 385 w 758"/>
              <a:gd name="connsiteY77" fmla="*/ 74 h 759"/>
              <a:gd name="connsiteX78" fmla="*/ 385 w 758"/>
              <a:gd name="connsiteY78" fmla="*/ 74 h 759"/>
              <a:gd name="connsiteX79" fmla="*/ 379 w 758"/>
              <a:gd name="connsiteY79" fmla="*/ 74 h 759"/>
              <a:gd name="connsiteX80" fmla="*/ 374 w 758"/>
              <a:gd name="connsiteY80" fmla="*/ 74 h 759"/>
              <a:gd name="connsiteX81" fmla="*/ 363 w 758"/>
              <a:gd name="connsiteY81" fmla="*/ 79 h 759"/>
              <a:gd name="connsiteX82" fmla="*/ 353 w 758"/>
              <a:gd name="connsiteY82" fmla="*/ 79 h 759"/>
              <a:gd name="connsiteX83" fmla="*/ 337 w 758"/>
              <a:gd name="connsiteY83" fmla="*/ 85 h 759"/>
              <a:gd name="connsiteX84" fmla="*/ 321 w 758"/>
              <a:gd name="connsiteY84" fmla="*/ 90 h 759"/>
              <a:gd name="connsiteX85" fmla="*/ 305 w 758"/>
              <a:gd name="connsiteY85" fmla="*/ 95 h 759"/>
              <a:gd name="connsiteX86" fmla="*/ 269 w 758"/>
              <a:gd name="connsiteY86" fmla="*/ 106 h 759"/>
              <a:gd name="connsiteX87" fmla="*/ 232 w 758"/>
              <a:gd name="connsiteY87" fmla="*/ 116 h 759"/>
              <a:gd name="connsiteX88" fmla="*/ 195 w 758"/>
              <a:gd name="connsiteY88" fmla="*/ 127 h 759"/>
              <a:gd name="connsiteX89" fmla="*/ 158 w 758"/>
              <a:gd name="connsiteY89" fmla="*/ 137 h 759"/>
              <a:gd name="connsiteX90" fmla="*/ 137 w 758"/>
              <a:gd name="connsiteY90" fmla="*/ 142 h 759"/>
              <a:gd name="connsiteX91" fmla="*/ 121 w 758"/>
              <a:gd name="connsiteY91" fmla="*/ 142 h 759"/>
              <a:gd name="connsiteX92" fmla="*/ 105 w 758"/>
              <a:gd name="connsiteY92" fmla="*/ 148 h 759"/>
              <a:gd name="connsiteX93" fmla="*/ 95 w 758"/>
              <a:gd name="connsiteY93" fmla="*/ 148 h 759"/>
              <a:gd name="connsiteX94" fmla="*/ 84 w 758"/>
              <a:gd name="connsiteY94" fmla="*/ 153 h 759"/>
              <a:gd name="connsiteX95" fmla="*/ 74 w 758"/>
              <a:gd name="connsiteY95" fmla="*/ 153 h 759"/>
              <a:gd name="connsiteX96" fmla="*/ 68 w 758"/>
              <a:gd name="connsiteY96" fmla="*/ 153 h 759"/>
              <a:gd name="connsiteX97" fmla="*/ 63 w 758"/>
              <a:gd name="connsiteY97" fmla="*/ 153 h 759"/>
              <a:gd name="connsiteX98" fmla="*/ 53 w 758"/>
              <a:gd name="connsiteY98" fmla="*/ 153 h 759"/>
              <a:gd name="connsiteX99" fmla="*/ 42 w 758"/>
              <a:gd name="connsiteY99" fmla="*/ 148 h 759"/>
              <a:gd name="connsiteX100" fmla="*/ 32 w 758"/>
              <a:gd name="connsiteY100" fmla="*/ 142 h 759"/>
              <a:gd name="connsiteX101" fmla="*/ 26 w 758"/>
              <a:gd name="connsiteY101" fmla="*/ 137 h 759"/>
              <a:gd name="connsiteX102" fmla="*/ 16 w 758"/>
              <a:gd name="connsiteY102" fmla="*/ 127 h 759"/>
              <a:gd name="connsiteX103" fmla="*/ 11 w 758"/>
              <a:gd name="connsiteY103" fmla="*/ 121 h 759"/>
              <a:gd name="connsiteX104" fmla="*/ 5 w 758"/>
              <a:gd name="connsiteY104" fmla="*/ 116 h 759"/>
              <a:gd name="connsiteX105" fmla="*/ 0 w 758"/>
              <a:gd name="connsiteY105" fmla="*/ 116 h 759"/>
              <a:gd name="connsiteX106" fmla="*/ 5 w 758"/>
              <a:gd name="connsiteY106" fmla="*/ 111 h 759"/>
              <a:gd name="connsiteX107" fmla="*/ 5 w 758"/>
              <a:gd name="connsiteY107" fmla="*/ 111 h 759"/>
              <a:gd name="connsiteX108" fmla="*/ 11 w 758"/>
              <a:gd name="connsiteY108" fmla="*/ 111 h 759"/>
              <a:gd name="connsiteX109" fmla="*/ 16 w 758"/>
              <a:gd name="connsiteY109" fmla="*/ 106 h 759"/>
              <a:gd name="connsiteX110" fmla="*/ 21 w 758"/>
              <a:gd name="connsiteY110" fmla="*/ 106 h 759"/>
              <a:gd name="connsiteX111" fmla="*/ 32 w 758"/>
              <a:gd name="connsiteY111" fmla="*/ 106 h 759"/>
              <a:gd name="connsiteX112" fmla="*/ 42 w 758"/>
              <a:gd name="connsiteY112" fmla="*/ 106 h 759"/>
              <a:gd name="connsiteX113" fmla="*/ 53 w 758"/>
              <a:gd name="connsiteY113" fmla="*/ 100 h 759"/>
              <a:gd name="connsiteX114" fmla="*/ 79 w 758"/>
              <a:gd name="connsiteY114" fmla="*/ 100 h 759"/>
              <a:gd name="connsiteX115" fmla="*/ 111 w 758"/>
              <a:gd name="connsiteY115" fmla="*/ 95 h 759"/>
              <a:gd name="connsiteX116" fmla="*/ 126 w 758"/>
              <a:gd name="connsiteY116" fmla="*/ 95 h 759"/>
              <a:gd name="connsiteX117" fmla="*/ 142 w 758"/>
              <a:gd name="connsiteY117" fmla="*/ 90 h 759"/>
              <a:gd name="connsiteX118" fmla="*/ 163 w 758"/>
              <a:gd name="connsiteY118" fmla="*/ 85 h 759"/>
              <a:gd name="connsiteX119" fmla="*/ 184 w 758"/>
              <a:gd name="connsiteY119" fmla="*/ 85 h 759"/>
              <a:gd name="connsiteX120" fmla="*/ 221 w 758"/>
              <a:gd name="connsiteY120" fmla="*/ 74 h 759"/>
              <a:gd name="connsiteX121" fmla="*/ 258 w 758"/>
              <a:gd name="connsiteY121" fmla="*/ 69 h 759"/>
              <a:gd name="connsiteX122" fmla="*/ 290 w 758"/>
              <a:gd name="connsiteY122" fmla="*/ 58 h 759"/>
              <a:gd name="connsiteX123" fmla="*/ 321 w 758"/>
              <a:gd name="connsiteY123" fmla="*/ 48 h 759"/>
              <a:gd name="connsiteX124" fmla="*/ 337 w 758"/>
              <a:gd name="connsiteY124" fmla="*/ 42 h 759"/>
              <a:gd name="connsiteX125" fmla="*/ 353 w 758"/>
              <a:gd name="connsiteY125" fmla="*/ 37 h 759"/>
              <a:gd name="connsiteX126" fmla="*/ 363 w 758"/>
              <a:gd name="connsiteY126" fmla="*/ 37 h 759"/>
              <a:gd name="connsiteX127" fmla="*/ 374 w 758"/>
              <a:gd name="connsiteY127" fmla="*/ 32 h 759"/>
              <a:gd name="connsiteX128" fmla="*/ 379 w 758"/>
              <a:gd name="connsiteY128" fmla="*/ 27 h 759"/>
              <a:gd name="connsiteX129" fmla="*/ 385 w 758"/>
              <a:gd name="connsiteY129" fmla="*/ 21 h 759"/>
              <a:gd name="connsiteX130" fmla="*/ 390 w 758"/>
              <a:gd name="connsiteY130" fmla="*/ 16 h 759"/>
              <a:gd name="connsiteX131" fmla="*/ 395 w 758"/>
              <a:gd name="connsiteY131" fmla="*/ 11 h 759"/>
              <a:gd name="connsiteX132" fmla="*/ 400 w 758"/>
              <a:gd name="connsiteY132" fmla="*/ 6 h 759"/>
              <a:gd name="connsiteX133" fmla="*/ 406 w 758"/>
              <a:gd name="connsiteY133" fmla="*/ 0 h 759"/>
              <a:gd name="connsiteX134" fmla="*/ 411 w 758"/>
              <a:gd name="connsiteY134" fmla="*/ 0 h 759"/>
              <a:gd name="connsiteX135" fmla="*/ 416 w 758"/>
              <a:gd name="connsiteY135" fmla="*/ 0 h 759"/>
              <a:gd name="connsiteX136" fmla="*/ 416 w 758"/>
              <a:gd name="connsiteY13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58 w 758"/>
              <a:gd name="connsiteY27" fmla="*/ 674 h 759"/>
              <a:gd name="connsiteX28" fmla="*/ 674 w 758"/>
              <a:gd name="connsiteY28" fmla="*/ 674 h 759"/>
              <a:gd name="connsiteX29" fmla="*/ 690 w 758"/>
              <a:gd name="connsiteY29" fmla="*/ 643 h 759"/>
              <a:gd name="connsiteX30" fmla="*/ 695 w 758"/>
              <a:gd name="connsiteY30" fmla="*/ 627 h 759"/>
              <a:gd name="connsiteX31" fmla="*/ 701 w 758"/>
              <a:gd name="connsiteY31" fmla="*/ 611 h 759"/>
              <a:gd name="connsiteX32" fmla="*/ 706 w 758"/>
              <a:gd name="connsiteY32" fmla="*/ 595 h 759"/>
              <a:gd name="connsiteX33" fmla="*/ 706 w 758"/>
              <a:gd name="connsiteY33" fmla="*/ 580 h 759"/>
              <a:gd name="connsiteX34" fmla="*/ 711 w 758"/>
              <a:gd name="connsiteY34" fmla="*/ 564 h 759"/>
              <a:gd name="connsiteX35" fmla="*/ 737 w 758"/>
              <a:gd name="connsiteY35" fmla="*/ 559 h 759"/>
              <a:gd name="connsiteX36" fmla="*/ 737 w 758"/>
              <a:gd name="connsiteY36" fmla="*/ 569 h 759"/>
              <a:gd name="connsiteX37" fmla="*/ 737 w 758"/>
              <a:gd name="connsiteY37" fmla="*/ 585 h 759"/>
              <a:gd name="connsiteX38" fmla="*/ 737 w 758"/>
              <a:gd name="connsiteY38" fmla="*/ 601 h 759"/>
              <a:gd name="connsiteX39" fmla="*/ 737 w 758"/>
              <a:gd name="connsiteY39" fmla="*/ 622 h 759"/>
              <a:gd name="connsiteX40" fmla="*/ 743 w 758"/>
              <a:gd name="connsiteY40" fmla="*/ 669 h 759"/>
              <a:gd name="connsiteX41" fmla="*/ 743 w 758"/>
              <a:gd name="connsiteY41" fmla="*/ 685 h 759"/>
              <a:gd name="connsiteX42" fmla="*/ 748 w 758"/>
              <a:gd name="connsiteY42" fmla="*/ 696 h 759"/>
              <a:gd name="connsiteX43" fmla="*/ 748 w 758"/>
              <a:gd name="connsiteY43" fmla="*/ 706 h 759"/>
              <a:gd name="connsiteX44" fmla="*/ 753 w 758"/>
              <a:gd name="connsiteY44" fmla="*/ 717 h 759"/>
              <a:gd name="connsiteX45" fmla="*/ 753 w 758"/>
              <a:gd name="connsiteY45" fmla="*/ 722 h 759"/>
              <a:gd name="connsiteX46" fmla="*/ 758 w 758"/>
              <a:gd name="connsiteY46" fmla="*/ 732 h 759"/>
              <a:gd name="connsiteX47" fmla="*/ 758 w 758"/>
              <a:gd name="connsiteY47" fmla="*/ 738 h 759"/>
              <a:gd name="connsiteX48" fmla="*/ 758 w 758"/>
              <a:gd name="connsiteY48" fmla="*/ 743 h 759"/>
              <a:gd name="connsiteX49" fmla="*/ 758 w 758"/>
              <a:gd name="connsiteY49" fmla="*/ 748 h 759"/>
              <a:gd name="connsiteX50" fmla="*/ 753 w 758"/>
              <a:gd name="connsiteY50" fmla="*/ 753 h 759"/>
              <a:gd name="connsiteX51" fmla="*/ 748 w 758"/>
              <a:gd name="connsiteY51" fmla="*/ 759 h 759"/>
              <a:gd name="connsiteX52" fmla="*/ 737 w 758"/>
              <a:gd name="connsiteY52" fmla="*/ 759 h 759"/>
              <a:gd name="connsiteX53" fmla="*/ 727 w 758"/>
              <a:gd name="connsiteY53" fmla="*/ 759 h 759"/>
              <a:gd name="connsiteX54" fmla="*/ 711 w 758"/>
              <a:gd name="connsiteY54" fmla="*/ 759 h 759"/>
              <a:gd name="connsiteX55" fmla="*/ 695 w 758"/>
              <a:gd name="connsiteY55" fmla="*/ 753 h 759"/>
              <a:gd name="connsiteX56" fmla="*/ 674 w 758"/>
              <a:gd name="connsiteY56" fmla="*/ 753 h 759"/>
              <a:gd name="connsiteX57" fmla="*/ 653 w 758"/>
              <a:gd name="connsiteY57" fmla="*/ 748 h 759"/>
              <a:gd name="connsiteX58" fmla="*/ 632 w 758"/>
              <a:gd name="connsiteY58" fmla="*/ 743 h 759"/>
              <a:gd name="connsiteX59" fmla="*/ 622 w 758"/>
              <a:gd name="connsiteY59" fmla="*/ 738 h 759"/>
              <a:gd name="connsiteX60" fmla="*/ 611 w 758"/>
              <a:gd name="connsiteY60" fmla="*/ 732 h 759"/>
              <a:gd name="connsiteX61" fmla="*/ 595 w 758"/>
              <a:gd name="connsiteY61" fmla="*/ 727 h 759"/>
              <a:gd name="connsiteX62" fmla="*/ 585 w 758"/>
              <a:gd name="connsiteY62" fmla="*/ 722 h 759"/>
              <a:gd name="connsiteX63" fmla="*/ 569 w 758"/>
              <a:gd name="connsiteY63" fmla="*/ 717 h 759"/>
              <a:gd name="connsiteX64" fmla="*/ 553 w 758"/>
              <a:gd name="connsiteY64" fmla="*/ 706 h 759"/>
              <a:gd name="connsiteX65" fmla="*/ 543 w 758"/>
              <a:gd name="connsiteY65" fmla="*/ 696 h 759"/>
              <a:gd name="connsiteX66" fmla="*/ 527 w 758"/>
              <a:gd name="connsiteY66" fmla="*/ 685 h 759"/>
              <a:gd name="connsiteX67" fmla="*/ 495 w 758"/>
              <a:gd name="connsiteY67" fmla="*/ 659 h 759"/>
              <a:gd name="connsiteX68" fmla="*/ 469 w 758"/>
              <a:gd name="connsiteY68" fmla="*/ 632 h 759"/>
              <a:gd name="connsiteX69" fmla="*/ 458 w 758"/>
              <a:gd name="connsiteY69" fmla="*/ 622 h 759"/>
              <a:gd name="connsiteX70" fmla="*/ 448 w 758"/>
              <a:gd name="connsiteY70" fmla="*/ 606 h 759"/>
              <a:gd name="connsiteX71" fmla="*/ 437 w 758"/>
              <a:gd name="connsiteY71" fmla="*/ 590 h 759"/>
              <a:gd name="connsiteX72" fmla="*/ 390 w 758"/>
              <a:gd name="connsiteY72" fmla="*/ 100 h 759"/>
              <a:gd name="connsiteX73" fmla="*/ 390 w 758"/>
              <a:gd name="connsiteY73" fmla="*/ 90 h 759"/>
              <a:gd name="connsiteX74" fmla="*/ 390 w 758"/>
              <a:gd name="connsiteY74" fmla="*/ 85 h 759"/>
              <a:gd name="connsiteX75" fmla="*/ 390 w 758"/>
              <a:gd name="connsiteY75" fmla="*/ 79 h 759"/>
              <a:gd name="connsiteX76" fmla="*/ 385 w 758"/>
              <a:gd name="connsiteY76" fmla="*/ 74 h 759"/>
              <a:gd name="connsiteX77" fmla="*/ 385 w 758"/>
              <a:gd name="connsiteY77" fmla="*/ 74 h 759"/>
              <a:gd name="connsiteX78" fmla="*/ 379 w 758"/>
              <a:gd name="connsiteY78" fmla="*/ 74 h 759"/>
              <a:gd name="connsiteX79" fmla="*/ 374 w 758"/>
              <a:gd name="connsiteY79" fmla="*/ 74 h 759"/>
              <a:gd name="connsiteX80" fmla="*/ 363 w 758"/>
              <a:gd name="connsiteY80" fmla="*/ 79 h 759"/>
              <a:gd name="connsiteX81" fmla="*/ 353 w 758"/>
              <a:gd name="connsiteY81" fmla="*/ 79 h 759"/>
              <a:gd name="connsiteX82" fmla="*/ 337 w 758"/>
              <a:gd name="connsiteY82" fmla="*/ 85 h 759"/>
              <a:gd name="connsiteX83" fmla="*/ 321 w 758"/>
              <a:gd name="connsiteY83" fmla="*/ 90 h 759"/>
              <a:gd name="connsiteX84" fmla="*/ 305 w 758"/>
              <a:gd name="connsiteY84" fmla="*/ 95 h 759"/>
              <a:gd name="connsiteX85" fmla="*/ 269 w 758"/>
              <a:gd name="connsiteY85" fmla="*/ 106 h 759"/>
              <a:gd name="connsiteX86" fmla="*/ 232 w 758"/>
              <a:gd name="connsiteY86" fmla="*/ 116 h 759"/>
              <a:gd name="connsiteX87" fmla="*/ 195 w 758"/>
              <a:gd name="connsiteY87" fmla="*/ 127 h 759"/>
              <a:gd name="connsiteX88" fmla="*/ 158 w 758"/>
              <a:gd name="connsiteY88" fmla="*/ 137 h 759"/>
              <a:gd name="connsiteX89" fmla="*/ 137 w 758"/>
              <a:gd name="connsiteY89" fmla="*/ 142 h 759"/>
              <a:gd name="connsiteX90" fmla="*/ 121 w 758"/>
              <a:gd name="connsiteY90" fmla="*/ 142 h 759"/>
              <a:gd name="connsiteX91" fmla="*/ 105 w 758"/>
              <a:gd name="connsiteY91" fmla="*/ 148 h 759"/>
              <a:gd name="connsiteX92" fmla="*/ 95 w 758"/>
              <a:gd name="connsiteY92" fmla="*/ 148 h 759"/>
              <a:gd name="connsiteX93" fmla="*/ 84 w 758"/>
              <a:gd name="connsiteY93" fmla="*/ 153 h 759"/>
              <a:gd name="connsiteX94" fmla="*/ 74 w 758"/>
              <a:gd name="connsiteY94" fmla="*/ 153 h 759"/>
              <a:gd name="connsiteX95" fmla="*/ 68 w 758"/>
              <a:gd name="connsiteY95" fmla="*/ 153 h 759"/>
              <a:gd name="connsiteX96" fmla="*/ 63 w 758"/>
              <a:gd name="connsiteY96" fmla="*/ 153 h 759"/>
              <a:gd name="connsiteX97" fmla="*/ 53 w 758"/>
              <a:gd name="connsiteY97" fmla="*/ 153 h 759"/>
              <a:gd name="connsiteX98" fmla="*/ 42 w 758"/>
              <a:gd name="connsiteY98" fmla="*/ 148 h 759"/>
              <a:gd name="connsiteX99" fmla="*/ 32 w 758"/>
              <a:gd name="connsiteY99" fmla="*/ 142 h 759"/>
              <a:gd name="connsiteX100" fmla="*/ 26 w 758"/>
              <a:gd name="connsiteY100" fmla="*/ 137 h 759"/>
              <a:gd name="connsiteX101" fmla="*/ 16 w 758"/>
              <a:gd name="connsiteY101" fmla="*/ 127 h 759"/>
              <a:gd name="connsiteX102" fmla="*/ 11 w 758"/>
              <a:gd name="connsiteY102" fmla="*/ 121 h 759"/>
              <a:gd name="connsiteX103" fmla="*/ 5 w 758"/>
              <a:gd name="connsiteY103" fmla="*/ 116 h 759"/>
              <a:gd name="connsiteX104" fmla="*/ 0 w 758"/>
              <a:gd name="connsiteY104" fmla="*/ 116 h 759"/>
              <a:gd name="connsiteX105" fmla="*/ 5 w 758"/>
              <a:gd name="connsiteY105" fmla="*/ 111 h 759"/>
              <a:gd name="connsiteX106" fmla="*/ 5 w 758"/>
              <a:gd name="connsiteY106" fmla="*/ 111 h 759"/>
              <a:gd name="connsiteX107" fmla="*/ 11 w 758"/>
              <a:gd name="connsiteY107" fmla="*/ 111 h 759"/>
              <a:gd name="connsiteX108" fmla="*/ 16 w 758"/>
              <a:gd name="connsiteY108" fmla="*/ 106 h 759"/>
              <a:gd name="connsiteX109" fmla="*/ 21 w 758"/>
              <a:gd name="connsiteY109" fmla="*/ 106 h 759"/>
              <a:gd name="connsiteX110" fmla="*/ 32 w 758"/>
              <a:gd name="connsiteY110" fmla="*/ 106 h 759"/>
              <a:gd name="connsiteX111" fmla="*/ 42 w 758"/>
              <a:gd name="connsiteY111" fmla="*/ 106 h 759"/>
              <a:gd name="connsiteX112" fmla="*/ 53 w 758"/>
              <a:gd name="connsiteY112" fmla="*/ 100 h 759"/>
              <a:gd name="connsiteX113" fmla="*/ 79 w 758"/>
              <a:gd name="connsiteY113" fmla="*/ 100 h 759"/>
              <a:gd name="connsiteX114" fmla="*/ 111 w 758"/>
              <a:gd name="connsiteY114" fmla="*/ 95 h 759"/>
              <a:gd name="connsiteX115" fmla="*/ 126 w 758"/>
              <a:gd name="connsiteY115" fmla="*/ 95 h 759"/>
              <a:gd name="connsiteX116" fmla="*/ 142 w 758"/>
              <a:gd name="connsiteY116" fmla="*/ 90 h 759"/>
              <a:gd name="connsiteX117" fmla="*/ 163 w 758"/>
              <a:gd name="connsiteY117" fmla="*/ 85 h 759"/>
              <a:gd name="connsiteX118" fmla="*/ 184 w 758"/>
              <a:gd name="connsiteY118" fmla="*/ 85 h 759"/>
              <a:gd name="connsiteX119" fmla="*/ 221 w 758"/>
              <a:gd name="connsiteY119" fmla="*/ 74 h 759"/>
              <a:gd name="connsiteX120" fmla="*/ 258 w 758"/>
              <a:gd name="connsiteY120" fmla="*/ 69 h 759"/>
              <a:gd name="connsiteX121" fmla="*/ 290 w 758"/>
              <a:gd name="connsiteY121" fmla="*/ 58 h 759"/>
              <a:gd name="connsiteX122" fmla="*/ 321 w 758"/>
              <a:gd name="connsiteY122" fmla="*/ 48 h 759"/>
              <a:gd name="connsiteX123" fmla="*/ 337 w 758"/>
              <a:gd name="connsiteY123" fmla="*/ 42 h 759"/>
              <a:gd name="connsiteX124" fmla="*/ 353 w 758"/>
              <a:gd name="connsiteY124" fmla="*/ 37 h 759"/>
              <a:gd name="connsiteX125" fmla="*/ 363 w 758"/>
              <a:gd name="connsiteY125" fmla="*/ 37 h 759"/>
              <a:gd name="connsiteX126" fmla="*/ 374 w 758"/>
              <a:gd name="connsiteY126" fmla="*/ 32 h 759"/>
              <a:gd name="connsiteX127" fmla="*/ 379 w 758"/>
              <a:gd name="connsiteY127" fmla="*/ 27 h 759"/>
              <a:gd name="connsiteX128" fmla="*/ 385 w 758"/>
              <a:gd name="connsiteY128" fmla="*/ 21 h 759"/>
              <a:gd name="connsiteX129" fmla="*/ 390 w 758"/>
              <a:gd name="connsiteY129" fmla="*/ 16 h 759"/>
              <a:gd name="connsiteX130" fmla="*/ 395 w 758"/>
              <a:gd name="connsiteY130" fmla="*/ 11 h 759"/>
              <a:gd name="connsiteX131" fmla="*/ 400 w 758"/>
              <a:gd name="connsiteY131" fmla="*/ 6 h 759"/>
              <a:gd name="connsiteX132" fmla="*/ 406 w 758"/>
              <a:gd name="connsiteY132" fmla="*/ 0 h 759"/>
              <a:gd name="connsiteX133" fmla="*/ 411 w 758"/>
              <a:gd name="connsiteY133" fmla="*/ 0 h 759"/>
              <a:gd name="connsiteX134" fmla="*/ 416 w 758"/>
              <a:gd name="connsiteY134" fmla="*/ 0 h 759"/>
              <a:gd name="connsiteX135" fmla="*/ 416 w 758"/>
              <a:gd name="connsiteY13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69 w 758"/>
              <a:gd name="connsiteY16" fmla="*/ 543 h 759"/>
              <a:gd name="connsiteX17" fmla="*/ 485 w 758"/>
              <a:gd name="connsiteY17" fmla="*/ 564 h 759"/>
              <a:gd name="connsiteX18" fmla="*/ 500 w 758"/>
              <a:gd name="connsiteY18" fmla="*/ 585 h 759"/>
              <a:gd name="connsiteX19" fmla="*/ 511 w 758"/>
              <a:gd name="connsiteY19" fmla="*/ 595 h 759"/>
              <a:gd name="connsiteX20" fmla="*/ 521 w 758"/>
              <a:gd name="connsiteY20" fmla="*/ 601 h 759"/>
              <a:gd name="connsiteX21" fmla="*/ 543 w 758"/>
              <a:gd name="connsiteY21" fmla="*/ 622 h 759"/>
              <a:gd name="connsiteX22" fmla="*/ 564 w 758"/>
              <a:gd name="connsiteY22" fmla="*/ 632 h 759"/>
              <a:gd name="connsiteX23" fmla="*/ 585 w 758"/>
              <a:gd name="connsiteY23" fmla="*/ 648 h 759"/>
              <a:gd name="connsiteX24" fmla="*/ 611 w 758"/>
              <a:gd name="connsiteY24" fmla="*/ 659 h 759"/>
              <a:gd name="connsiteX25" fmla="*/ 622 w 758"/>
              <a:gd name="connsiteY25" fmla="*/ 664 h 759"/>
              <a:gd name="connsiteX26" fmla="*/ 632 w 758"/>
              <a:gd name="connsiteY26" fmla="*/ 669 h 759"/>
              <a:gd name="connsiteX27" fmla="*/ 658 w 758"/>
              <a:gd name="connsiteY27" fmla="*/ 674 h 759"/>
              <a:gd name="connsiteX28" fmla="*/ 674 w 758"/>
              <a:gd name="connsiteY28" fmla="*/ 674 h 759"/>
              <a:gd name="connsiteX29" fmla="*/ 690 w 758"/>
              <a:gd name="connsiteY29" fmla="*/ 643 h 759"/>
              <a:gd name="connsiteX30" fmla="*/ 695 w 758"/>
              <a:gd name="connsiteY30" fmla="*/ 627 h 759"/>
              <a:gd name="connsiteX31" fmla="*/ 701 w 758"/>
              <a:gd name="connsiteY31" fmla="*/ 611 h 759"/>
              <a:gd name="connsiteX32" fmla="*/ 706 w 758"/>
              <a:gd name="connsiteY32" fmla="*/ 595 h 759"/>
              <a:gd name="connsiteX33" fmla="*/ 706 w 758"/>
              <a:gd name="connsiteY33" fmla="*/ 580 h 759"/>
              <a:gd name="connsiteX34" fmla="*/ 711 w 758"/>
              <a:gd name="connsiteY34" fmla="*/ 564 h 759"/>
              <a:gd name="connsiteX35" fmla="*/ 737 w 758"/>
              <a:gd name="connsiteY35" fmla="*/ 559 h 759"/>
              <a:gd name="connsiteX36" fmla="*/ 737 w 758"/>
              <a:gd name="connsiteY36" fmla="*/ 569 h 759"/>
              <a:gd name="connsiteX37" fmla="*/ 737 w 758"/>
              <a:gd name="connsiteY37" fmla="*/ 585 h 759"/>
              <a:gd name="connsiteX38" fmla="*/ 737 w 758"/>
              <a:gd name="connsiteY38" fmla="*/ 601 h 759"/>
              <a:gd name="connsiteX39" fmla="*/ 737 w 758"/>
              <a:gd name="connsiteY39" fmla="*/ 622 h 759"/>
              <a:gd name="connsiteX40" fmla="*/ 743 w 758"/>
              <a:gd name="connsiteY40" fmla="*/ 669 h 759"/>
              <a:gd name="connsiteX41" fmla="*/ 748 w 758"/>
              <a:gd name="connsiteY41" fmla="*/ 696 h 759"/>
              <a:gd name="connsiteX42" fmla="*/ 748 w 758"/>
              <a:gd name="connsiteY42" fmla="*/ 706 h 759"/>
              <a:gd name="connsiteX43" fmla="*/ 753 w 758"/>
              <a:gd name="connsiteY43" fmla="*/ 717 h 759"/>
              <a:gd name="connsiteX44" fmla="*/ 753 w 758"/>
              <a:gd name="connsiteY44" fmla="*/ 722 h 759"/>
              <a:gd name="connsiteX45" fmla="*/ 758 w 758"/>
              <a:gd name="connsiteY45" fmla="*/ 732 h 759"/>
              <a:gd name="connsiteX46" fmla="*/ 758 w 758"/>
              <a:gd name="connsiteY46" fmla="*/ 738 h 759"/>
              <a:gd name="connsiteX47" fmla="*/ 758 w 758"/>
              <a:gd name="connsiteY47" fmla="*/ 743 h 759"/>
              <a:gd name="connsiteX48" fmla="*/ 758 w 758"/>
              <a:gd name="connsiteY48" fmla="*/ 748 h 759"/>
              <a:gd name="connsiteX49" fmla="*/ 753 w 758"/>
              <a:gd name="connsiteY49" fmla="*/ 753 h 759"/>
              <a:gd name="connsiteX50" fmla="*/ 748 w 758"/>
              <a:gd name="connsiteY50" fmla="*/ 759 h 759"/>
              <a:gd name="connsiteX51" fmla="*/ 737 w 758"/>
              <a:gd name="connsiteY51" fmla="*/ 759 h 759"/>
              <a:gd name="connsiteX52" fmla="*/ 727 w 758"/>
              <a:gd name="connsiteY52" fmla="*/ 759 h 759"/>
              <a:gd name="connsiteX53" fmla="*/ 711 w 758"/>
              <a:gd name="connsiteY53" fmla="*/ 759 h 759"/>
              <a:gd name="connsiteX54" fmla="*/ 695 w 758"/>
              <a:gd name="connsiteY54" fmla="*/ 753 h 759"/>
              <a:gd name="connsiteX55" fmla="*/ 674 w 758"/>
              <a:gd name="connsiteY55" fmla="*/ 753 h 759"/>
              <a:gd name="connsiteX56" fmla="*/ 653 w 758"/>
              <a:gd name="connsiteY56" fmla="*/ 748 h 759"/>
              <a:gd name="connsiteX57" fmla="*/ 632 w 758"/>
              <a:gd name="connsiteY57" fmla="*/ 743 h 759"/>
              <a:gd name="connsiteX58" fmla="*/ 622 w 758"/>
              <a:gd name="connsiteY58" fmla="*/ 738 h 759"/>
              <a:gd name="connsiteX59" fmla="*/ 611 w 758"/>
              <a:gd name="connsiteY59" fmla="*/ 732 h 759"/>
              <a:gd name="connsiteX60" fmla="*/ 595 w 758"/>
              <a:gd name="connsiteY60" fmla="*/ 727 h 759"/>
              <a:gd name="connsiteX61" fmla="*/ 585 w 758"/>
              <a:gd name="connsiteY61" fmla="*/ 722 h 759"/>
              <a:gd name="connsiteX62" fmla="*/ 569 w 758"/>
              <a:gd name="connsiteY62" fmla="*/ 717 h 759"/>
              <a:gd name="connsiteX63" fmla="*/ 553 w 758"/>
              <a:gd name="connsiteY63" fmla="*/ 706 h 759"/>
              <a:gd name="connsiteX64" fmla="*/ 543 w 758"/>
              <a:gd name="connsiteY64" fmla="*/ 696 h 759"/>
              <a:gd name="connsiteX65" fmla="*/ 527 w 758"/>
              <a:gd name="connsiteY65" fmla="*/ 685 h 759"/>
              <a:gd name="connsiteX66" fmla="*/ 495 w 758"/>
              <a:gd name="connsiteY66" fmla="*/ 659 h 759"/>
              <a:gd name="connsiteX67" fmla="*/ 469 w 758"/>
              <a:gd name="connsiteY67" fmla="*/ 632 h 759"/>
              <a:gd name="connsiteX68" fmla="*/ 458 w 758"/>
              <a:gd name="connsiteY68" fmla="*/ 622 h 759"/>
              <a:gd name="connsiteX69" fmla="*/ 448 w 758"/>
              <a:gd name="connsiteY69" fmla="*/ 606 h 759"/>
              <a:gd name="connsiteX70" fmla="*/ 437 w 758"/>
              <a:gd name="connsiteY70" fmla="*/ 590 h 759"/>
              <a:gd name="connsiteX71" fmla="*/ 390 w 758"/>
              <a:gd name="connsiteY71" fmla="*/ 100 h 759"/>
              <a:gd name="connsiteX72" fmla="*/ 390 w 758"/>
              <a:gd name="connsiteY72" fmla="*/ 90 h 759"/>
              <a:gd name="connsiteX73" fmla="*/ 390 w 758"/>
              <a:gd name="connsiteY73" fmla="*/ 85 h 759"/>
              <a:gd name="connsiteX74" fmla="*/ 390 w 758"/>
              <a:gd name="connsiteY74" fmla="*/ 79 h 759"/>
              <a:gd name="connsiteX75" fmla="*/ 385 w 758"/>
              <a:gd name="connsiteY75" fmla="*/ 74 h 759"/>
              <a:gd name="connsiteX76" fmla="*/ 385 w 758"/>
              <a:gd name="connsiteY76" fmla="*/ 74 h 759"/>
              <a:gd name="connsiteX77" fmla="*/ 379 w 758"/>
              <a:gd name="connsiteY77" fmla="*/ 74 h 759"/>
              <a:gd name="connsiteX78" fmla="*/ 374 w 758"/>
              <a:gd name="connsiteY78" fmla="*/ 74 h 759"/>
              <a:gd name="connsiteX79" fmla="*/ 363 w 758"/>
              <a:gd name="connsiteY79" fmla="*/ 79 h 759"/>
              <a:gd name="connsiteX80" fmla="*/ 353 w 758"/>
              <a:gd name="connsiteY80" fmla="*/ 79 h 759"/>
              <a:gd name="connsiteX81" fmla="*/ 337 w 758"/>
              <a:gd name="connsiteY81" fmla="*/ 85 h 759"/>
              <a:gd name="connsiteX82" fmla="*/ 321 w 758"/>
              <a:gd name="connsiteY82" fmla="*/ 90 h 759"/>
              <a:gd name="connsiteX83" fmla="*/ 305 w 758"/>
              <a:gd name="connsiteY83" fmla="*/ 95 h 759"/>
              <a:gd name="connsiteX84" fmla="*/ 269 w 758"/>
              <a:gd name="connsiteY84" fmla="*/ 106 h 759"/>
              <a:gd name="connsiteX85" fmla="*/ 232 w 758"/>
              <a:gd name="connsiteY85" fmla="*/ 116 h 759"/>
              <a:gd name="connsiteX86" fmla="*/ 195 w 758"/>
              <a:gd name="connsiteY86" fmla="*/ 127 h 759"/>
              <a:gd name="connsiteX87" fmla="*/ 158 w 758"/>
              <a:gd name="connsiteY87" fmla="*/ 137 h 759"/>
              <a:gd name="connsiteX88" fmla="*/ 137 w 758"/>
              <a:gd name="connsiteY88" fmla="*/ 142 h 759"/>
              <a:gd name="connsiteX89" fmla="*/ 121 w 758"/>
              <a:gd name="connsiteY89" fmla="*/ 142 h 759"/>
              <a:gd name="connsiteX90" fmla="*/ 105 w 758"/>
              <a:gd name="connsiteY90" fmla="*/ 148 h 759"/>
              <a:gd name="connsiteX91" fmla="*/ 95 w 758"/>
              <a:gd name="connsiteY91" fmla="*/ 148 h 759"/>
              <a:gd name="connsiteX92" fmla="*/ 84 w 758"/>
              <a:gd name="connsiteY92" fmla="*/ 153 h 759"/>
              <a:gd name="connsiteX93" fmla="*/ 74 w 758"/>
              <a:gd name="connsiteY93" fmla="*/ 153 h 759"/>
              <a:gd name="connsiteX94" fmla="*/ 68 w 758"/>
              <a:gd name="connsiteY94" fmla="*/ 153 h 759"/>
              <a:gd name="connsiteX95" fmla="*/ 63 w 758"/>
              <a:gd name="connsiteY95" fmla="*/ 153 h 759"/>
              <a:gd name="connsiteX96" fmla="*/ 53 w 758"/>
              <a:gd name="connsiteY96" fmla="*/ 153 h 759"/>
              <a:gd name="connsiteX97" fmla="*/ 42 w 758"/>
              <a:gd name="connsiteY97" fmla="*/ 148 h 759"/>
              <a:gd name="connsiteX98" fmla="*/ 32 w 758"/>
              <a:gd name="connsiteY98" fmla="*/ 142 h 759"/>
              <a:gd name="connsiteX99" fmla="*/ 26 w 758"/>
              <a:gd name="connsiteY99" fmla="*/ 137 h 759"/>
              <a:gd name="connsiteX100" fmla="*/ 16 w 758"/>
              <a:gd name="connsiteY100" fmla="*/ 127 h 759"/>
              <a:gd name="connsiteX101" fmla="*/ 11 w 758"/>
              <a:gd name="connsiteY101" fmla="*/ 121 h 759"/>
              <a:gd name="connsiteX102" fmla="*/ 5 w 758"/>
              <a:gd name="connsiteY102" fmla="*/ 116 h 759"/>
              <a:gd name="connsiteX103" fmla="*/ 0 w 758"/>
              <a:gd name="connsiteY103" fmla="*/ 116 h 759"/>
              <a:gd name="connsiteX104" fmla="*/ 5 w 758"/>
              <a:gd name="connsiteY104" fmla="*/ 111 h 759"/>
              <a:gd name="connsiteX105" fmla="*/ 5 w 758"/>
              <a:gd name="connsiteY105" fmla="*/ 111 h 759"/>
              <a:gd name="connsiteX106" fmla="*/ 11 w 758"/>
              <a:gd name="connsiteY106" fmla="*/ 111 h 759"/>
              <a:gd name="connsiteX107" fmla="*/ 16 w 758"/>
              <a:gd name="connsiteY107" fmla="*/ 106 h 759"/>
              <a:gd name="connsiteX108" fmla="*/ 21 w 758"/>
              <a:gd name="connsiteY108" fmla="*/ 106 h 759"/>
              <a:gd name="connsiteX109" fmla="*/ 32 w 758"/>
              <a:gd name="connsiteY109" fmla="*/ 106 h 759"/>
              <a:gd name="connsiteX110" fmla="*/ 42 w 758"/>
              <a:gd name="connsiteY110" fmla="*/ 106 h 759"/>
              <a:gd name="connsiteX111" fmla="*/ 53 w 758"/>
              <a:gd name="connsiteY111" fmla="*/ 100 h 759"/>
              <a:gd name="connsiteX112" fmla="*/ 79 w 758"/>
              <a:gd name="connsiteY112" fmla="*/ 100 h 759"/>
              <a:gd name="connsiteX113" fmla="*/ 111 w 758"/>
              <a:gd name="connsiteY113" fmla="*/ 95 h 759"/>
              <a:gd name="connsiteX114" fmla="*/ 126 w 758"/>
              <a:gd name="connsiteY114" fmla="*/ 95 h 759"/>
              <a:gd name="connsiteX115" fmla="*/ 142 w 758"/>
              <a:gd name="connsiteY115" fmla="*/ 90 h 759"/>
              <a:gd name="connsiteX116" fmla="*/ 163 w 758"/>
              <a:gd name="connsiteY116" fmla="*/ 85 h 759"/>
              <a:gd name="connsiteX117" fmla="*/ 184 w 758"/>
              <a:gd name="connsiteY117" fmla="*/ 85 h 759"/>
              <a:gd name="connsiteX118" fmla="*/ 221 w 758"/>
              <a:gd name="connsiteY118" fmla="*/ 74 h 759"/>
              <a:gd name="connsiteX119" fmla="*/ 258 w 758"/>
              <a:gd name="connsiteY119" fmla="*/ 69 h 759"/>
              <a:gd name="connsiteX120" fmla="*/ 290 w 758"/>
              <a:gd name="connsiteY120" fmla="*/ 58 h 759"/>
              <a:gd name="connsiteX121" fmla="*/ 321 w 758"/>
              <a:gd name="connsiteY121" fmla="*/ 48 h 759"/>
              <a:gd name="connsiteX122" fmla="*/ 337 w 758"/>
              <a:gd name="connsiteY122" fmla="*/ 42 h 759"/>
              <a:gd name="connsiteX123" fmla="*/ 353 w 758"/>
              <a:gd name="connsiteY123" fmla="*/ 37 h 759"/>
              <a:gd name="connsiteX124" fmla="*/ 363 w 758"/>
              <a:gd name="connsiteY124" fmla="*/ 37 h 759"/>
              <a:gd name="connsiteX125" fmla="*/ 374 w 758"/>
              <a:gd name="connsiteY125" fmla="*/ 32 h 759"/>
              <a:gd name="connsiteX126" fmla="*/ 379 w 758"/>
              <a:gd name="connsiteY126" fmla="*/ 27 h 759"/>
              <a:gd name="connsiteX127" fmla="*/ 385 w 758"/>
              <a:gd name="connsiteY127" fmla="*/ 21 h 759"/>
              <a:gd name="connsiteX128" fmla="*/ 390 w 758"/>
              <a:gd name="connsiteY128" fmla="*/ 16 h 759"/>
              <a:gd name="connsiteX129" fmla="*/ 395 w 758"/>
              <a:gd name="connsiteY129" fmla="*/ 11 h 759"/>
              <a:gd name="connsiteX130" fmla="*/ 400 w 758"/>
              <a:gd name="connsiteY130" fmla="*/ 6 h 759"/>
              <a:gd name="connsiteX131" fmla="*/ 406 w 758"/>
              <a:gd name="connsiteY131" fmla="*/ 0 h 759"/>
              <a:gd name="connsiteX132" fmla="*/ 411 w 758"/>
              <a:gd name="connsiteY132" fmla="*/ 0 h 759"/>
              <a:gd name="connsiteX133" fmla="*/ 416 w 758"/>
              <a:gd name="connsiteY133" fmla="*/ 0 h 759"/>
              <a:gd name="connsiteX134" fmla="*/ 416 w 758"/>
              <a:gd name="connsiteY13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485 w 758"/>
              <a:gd name="connsiteY16" fmla="*/ 564 h 759"/>
              <a:gd name="connsiteX17" fmla="*/ 500 w 758"/>
              <a:gd name="connsiteY17" fmla="*/ 585 h 759"/>
              <a:gd name="connsiteX18" fmla="*/ 511 w 758"/>
              <a:gd name="connsiteY18" fmla="*/ 595 h 759"/>
              <a:gd name="connsiteX19" fmla="*/ 521 w 758"/>
              <a:gd name="connsiteY19" fmla="*/ 601 h 759"/>
              <a:gd name="connsiteX20" fmla="*/ 543 w 758"/>
              <a:gd name="connsiteY20" fmla="*/ 622 h 759"/>
              <a:gd name="connsiteX21" fmla="*/ 564 w 758"/>
              <a:gd name="connsiteY21" fmla="*/ 632 h 759"/>
              <a:gd name="connsiteX22" fmla="*/ 585 w 758"/>
              <a:gd name="connsiteY22" fmla="*/ 648 h 759"/>
              <a:gd name="connsiteX23" fmla="*/ 611 w 758"/>
              <a:gd name="connsiteY23" fmla="*/ 659 h 759"/>
              <a:gd name="connsiteX24" fmla="*/ 622 w 758"/>
              <a:gd name="connsiteY24" fmla="*/ 664 h 759"/>
              <a:gd name="connsiteX25" fmla="*/ 632 w 758"/>
              <a:gd name="connsiteY25" fmla="*/ 669 h 759"/>
              <a:gd name="connsiteX26" fmla="*/ 658 w 758"/>
              <a:gd name="connsiteY26" fmla="*/ 674 h 759"/>
              <a:gd name="connsiteX27" fmla="*/ 674 w 758"/>
              <a:gd name="connsiteY27" fmla="*/ 674 h 759"/>
              <a:gd name="connsiteX28" fmla="*/ 690 w 758"/>
              <a:gd name="connsiteY28" fmla="*/ 643 h 759"/>
              <a:gd name="connsiteX29" fmla="*/ 695 w 758"/>
              <a:gd name="connsiteY29" fmla="*/ 627 h 759"/>
              <a:gd name="connsiteX30" fmla="*/ 701 w 758"/>
              <a:gd name="connsiteY30" fmla="*/ 611 h 759"/>
              <a:gd name="connsiteX31" fmla="*/ 706 w 758"/>
              <a:gd name="connsiteY31" fmla="*/ 595 h 759"/>
              <a:gd name="connsiteX32" fmla="*/ 706 w 758"/>
              <a:gd name="connsiteY32" fmla="*/ 580 h 759"/>
              <a:gd name="connsiteX33" fmla="*/ 711 w 758"/>
              <a:gd name="connsiteY33" fmla="*/ 564 h 759"/>
              <a:gd name="connsiteX34" fmla="*/ 737 w 758"/>
              <a:gd name="connsiteY34" fmla="*/ 559 h 759"/>
              <a:gd name="connsiteX35" fmla="*/ 737 w 758"/>
              <a:gd name="connsiteY35" fmla="*/ 569 h 759"/>
              <a:gd name="connsiteX36" fmla="*/ 737 w 758"/>
              <a:gd name="connsiteY36" fmla="*/ 585 h 759"/>
              <a:gd name="connsiteX37" fmla="*/ 737 w 758"/>
              <a:gd name="connsiteY37" fmla="*/ 601 h 759"/>
              <a:gd name="connsiteX38" fmla="*/ 737 w 758"/>
              <a:gd name="connsiteY38" fmla="*/ 622 h 759"/>
              <a:gd name="connsiteX39" fmla="*/ 743 w 758"/>
              <a:gd name="connsiteY39" fmla="*/ 669 h 759"/>
              <a:gd name="connsiteX40" fmla="*/ 748 w 758"/>
              <a:gd name="connsiteY40" fmla="*/ 696 h 759"/>
              <a:gd name="connsiteX41" fmla="*/ 748 w 758"/>
              <a:gd name="connsiteY41" fmla="*/ 706 h 759"/>
              <a:gd name="connsiteX42" fmla="*/ 753 w 758"/>
              <a:gd name="connsiteY42" fmla="*/ 717 h 759"/>
              <a:gd name="connsiteX43" fmla="*/ 753 w 758"/>
              <a:gd name="connsiteY43" fmla="*/ 722 h 759"/>
              <a:gd name="connsiteX44" fmla="*/ 758 w 758"/>
              <a:gd name="connsiteY44" fmla="*/ 732 h 759"/>
              <a:gd name="connsiteX45" fmla="*/ 758 w 758"/>
              <a:gd name="connsiteY45" fmla="*/ 738 h 759"/>
              <a:gd name="connsiteX46" fmla="*/ 758 w 758"/>
              <a:gd name="connsiteY46" fmla="*/ 743 h 759"/>
              <a:gd name="connsiteX47" fmla="*/ 758 w 758"/>
              <a:gd name="connsiteY47" fmla="*/ 748 h 759"/>
              <a:gd name="connsiteX48" fmla="*/ 753 w 758"/>
              <a:gd name="connsiteY48" fmla="*/ 753 h 759"/>
              <a:gd name="connsiteX49" fmla="*/ 748 w 758"/>
              <a:gd name="connsiteY49" fmla="*/ 759 h 759"/>
              <a:gd name="connsiteX50" fmla="*/ 737 w 758"/>
              <a:gd name="connsiteY50" fmla="*/ 759 h 759"/>
              <a:gd name="connsiteX51" fmla="*/ 727 w 758"/>
              <a:gd name="connsiteY51" fmla="*/ 759 h 759"/>
              <a:gd name="connsiteX52" fmla="*/ 711 w 758"/>
              <a:gd name="connsiteY52" fmla="*/ 759 h 759"/>
              <a:gd name="connsiteX53" fmla="*/ 695 w 758"/>
              <a:gd name="connsiteY53" fmla="*/ 753 h 759"/>
              <a:gd name="connsiteX54" fmla="*/ 674 w 758"/>
              <a:gd name="connsiteY54" fmla="*/ 753 h 759"/>
              <a:gd name="connsiteX55" fmla="*/ 653 w 758"/>
              <a:gd name="connsiteY55" fmla="*/ 748 h 759"/>
              <a:gd name="connsiteX56" fmla="*/ 632 w 758"/>
              <a:gd name="connsiteY56" fmla="*/ 743 h 759"/>
              <a:gd name="connsiteX57" fmla="*/ 622 w 758"/>
              <a:gd name="connsiteY57" fmla="*/ 738 h 759"/>
              <a:gd name="connsiteX58" fmla="*/ 611 w 758"/>
              <a:gd name="connsiteY58" fmla="*/ 732 h 759"/>
              <a:gd name="connsiteX59" fmla="*/ 595 w 758"/>
              <a:gd name="connsiteY59" fmla="*/ 727 h 759"/>
              <a:gd name="connsiteX60" fmla="*/ 585 w 758"/>
              <a:gd name="connsiteY60" fmla="*/ 722 h 759"/>
              <a:gd name="connsiteX61" fmla="*/ 569 w 758"/>
              <a:gd name="connsiteY61" fmla="*/ 717 h 759"/>
              <a:gd name="connsiteX62" fmla="*/ 553 w 758"/>
              <a:gd name="connsiteY62" fmla="*/ 706 h 759"/>
              <a:gd name="connsiteX63" fmla="*/ 543 w 758"/>
              <a:gd name="connsiteY63" fmla="*/ 696 h 759"/>
              <a:gd name="connsiteX64" fmla="*/ 527 w 758"/>
              <a:gd name="connsiteY64" fmla="*/ 685 h 759"/>
              <a:gd name="connsiteX65" fmla="*/ 495 w 758"/>
              <a:gd name="connsiteY65" fmla="*/ 659 h 759"/>
              <a:gd name="connsiteX66" fmla="*/ 469 w 758"/>
              <a:gd name="connsiteY66" fmla="*/ 632 h 759"/>
              <a:gd name="connsiteX67" fmla="*/ 458 w 758"/>
              <a:gd name="connsiteY67" fmla="*/ 622 h 759"/>
              <a:gd name="connsiteX68" fmla="*/ 448 w 758"/>
              <a:gd name="connsiteY68" fmla="*/ 606 h 759"/>
              <a:gd name="connsiteX69" fmla="*/ 437 w 758"/>
              <a:gd name="connsiteY69" fmla="*/ 590 h 759"/>
              <a:gd name="connsiteX70" fmla="*/ 390 w 758"/>
              <a:gd name="connsiteY70" fmla="*/ 100 h 759"/>
              <a:gd name="connsiteX71" fmla="*/ 390 w 758"/>
              <a:gd name="connsiteY71" fmla="*/ 90 h 759"/>
              <a:gd name="connsiteX72" fmla="*/ 390 w 758"/>
              <a:gd name="connsiteY72" fmla="*/ 85 h 759"/>
              <a:gd name="connsiteX73" fmla="*/ 390 w 758"/>
              <a:gd name="connsiteY73" fmla="*/ 79 h 759"/>
              <a:gd name="connsiteX74" fmla="*/ 385 w 758"/>
              <a:gd name="connsiteY74" fmla="*/ 74 h 759"/>
              <a:gd name="connsiteX75" fmla="*/ 385 w 758"/>
              <a:gd name="connsiteY75" fmla="*/ 74 h 759"/>
              <a:gd name="connsiteX76" fmla="*/ 379 w 758"/>
              <a:gd name="connsiteY76" fmla="*/ 74 h 759"/>
              <a:gd name="connsiteX77" fmla="*/ 374 w 758"/>
              <a:gd name="connsiteY77" fmla="*/ 74 h 759"/>
              <a:gd name="connsiteX78" fmla="*/ 363 w 758"/>
              <a:gd name="connsiteY78" fmla="*/ 79 h 759"/>
              <a:gd name="connsiteX79" fmla="*/ 353 w 758"/>
              <a:gd name="connsiteY79" fmla="*/ 79 h 759"/>
              <a:gd name="connsiteX80" fmla="*/ 337 w 758"/>
              <a:gd name="connsiteY80" fmla="*/ 85 h 759"/>
              <a:gd name="connsiteX81" fmla="*/ 321 w 758"/>
              <a:gd name="connsiteY81" fmla="*/ 90 h 759"/>
              <a:gd name="connsiteX82" fmla="*/ 305 w 758"/>
              <a:gd name="connsiteY82" fmla="*/ 95 h 759"/>
              <a:gd name="connsiteX83" fmla="*/ 269 w 758"/>
              <a:gd name="connsiteY83" fmla="*/ 106 h 759"/>
              <a:gd name="connsiteX84" fmla="*/ 232 w 758"/>
              <a:gd name="connsiteY84" fmla="*/ 116 h 759"/>
              <a:gd name="connsiteX85" fmla="*/ 195 w 758"/>
              <a:gd name="connsiteY85" fmla="*/ 127 h 759"/>
              <a:gd name="connsiteX86" fmla="*/ 158 w 758"/>
              <a:gd name="connsiteY86" fmla="*/ 137 h 759"/>
              <a:gd name="connsiteX87" fmla="*/ 137 w 758"/>
              <a:gd name="connsiteY87" fmla="*/ 142 h 759"/>
              <a:gd name="connsiteX88" fmla="*/ 121 w 758"/>
              <a:gd name="connsiteY88" fmla="*/ 142 h 759"/>
              <a:gd name="connsiteX89" fmla="*/ 105 w 758"/>
              <a:gd name="connsiteY89" fmla="*/ 148 h 759"/>
              <a:gd name="connsiteX90" fmla="*/ 95 w 758"/>
              <a:gd name="connsiteY90" fmla="*/ 148 h 759"/>
              <a:gd name="connsiteX91" fmla="*/ 84 w 758"/>
              <a:gd name="connsiteY91" fmla="*/ 153 h 759"/>
              <a:gd name="connsiteX92" fmla="*/ 74 w 758"/>
              <a:gd name="connsiteY92" fmla="*/ 153 h 759"/>
              <a:gd name="connsiteX93" fmla="*/ 68 w 758"/>
              <a:gd name="connsiteY93" fmla="*/ 153 h 759"/>
              <a:gd name="connsiteX94" fmla="*/ 63 w 758"/>
              <a:gd name="connsiteY94" fmla="*/ 153 h 759"/>
              <a:gd name="connsiteX95" fmla="*/ 53 w 758"/>
              <a:gd name="connsiteY95" fmla="*/ 153 h 759"/>
              <a:gd name="connsiteX96" fmla="*/ 42 w 758"/>
              <a:gd name="connsiteY96" fmla="*/ 148 h 759"/>
              <a:gd name="connsiteX97" fmla="*/ 32 w 758"/>
              <a:gd name="connsiteY97" fmla="*/ 142 h 759"/>
              <a:gd name="connsiteX98" fmla="*/ 26 w 758"/>
              <a:gd name="connsiteY98" fmla="*/ 137 h 759"/>
              <a:gd name="connsiteX99" fmla="*/ 16 w 758"/>
              <a:gd name="connsiteY99" fmla="*/ 127 h 759"/>
              <a:gd name="connsiteX100" fmla="*/ 11 w 758"/>
              <a:gd name="connsiteY100" fmla="*/ 121 h 759"/>
              <a:gd name="connsiteX101" fmla="*/ 5 w 758"/>
              <a:gd name="connsiteY101" fmla="*/ 116 h 759"/>
              <a:gd name="connsiteX102" fmla="*/ 0 w 758"/>
              <a:gd name="connsiteY102" fmla="*/ 116 h 759"/>
              <a:gd name="connsiteX103" fmla="*/ 5 w 758"/>
              <a:gd name="connsiteY103" fmla="*/ 111 h 759"/>
              <a:gd name="connsiteX104" fmla="*/ 5 w 758"/>
              <a:gd name="connsiteY104" fmla="*/ 111 h 759"/>
              <a:gd name="connsiteX105" fmla="*/ 11 w 758"/>
              <a:gd name="connsiteY105" fmla="*/ 111 h 759"/>
              <a:gd name="connsiteX106" fmla="*/ 16 w 758"/>
              <a:gd name="connsiteY106" fmla="*/ 106 h 759"/>
              <a:gd name="connsiteX107" fmla="*/ 21 w 758"/>
              <a:gd name="connsiteY107" fmla="*/ 106 h 759"/>
              <a:gd name="connsiteX108" fmla="*/ 32 w 758"/>
              <a:gd name="connsiteY108" fmla="*/ 106 h 759"/>
              <a:gd name="connsiteX109" fmla="*/ 42 w 758"/>
              <a:gd name="connsiteY109" fmla="*/ 106 h 759"/>
              <a:gd name="connsiteX110" fmla="*/ 53 w 758"/>
              <a:gd name="connsiteY110" fmla="*/ 100 h 759"/>
              <a:gd name="connsiteX111" fmla="*/ 79 w 758"/>
              <a:gd name="connsiteY111" fmla="*/ 100 h 759"/>
              <a:gd name="connsiteX112" fmla="*/ 111 w 758"/>
              <a:gd name="connsiteY112" fmla="*/ 95 h 759"/>
              <a:gd name="connsiteX113" fmla="*/ 126 w 758"/>
              <a:gd name="connsiteY113" fmla="*/ 95 h 759"/>
              <a:gd name="connsiteX114" fmla="*/ 142 w 758"/>
              <a:gd name="connsiteY114" fmla="*/ 90 h 759"/>
              <a:gd name="connsiteX115" fmla="*/ 163 w 758"/>
              <a:gd name="connsiteY115" fmla="*/ 85 h 759"/>
              <a:gd name="connsiteX116" fmla="*/ 184 w 758"/>
              <a:gd name="connsiteY116" fmla="*/ 85 h 759"/>
              <a:gd name="connsiteX117" fmla="*/ 221 w 758"/>
              <a:gd name="connsiteY117" fmla="*/ 74 h 759"/>
              <a:gd name="connsiteX118" fmla="*/ 258 w 758"/>
              <a:gd name="connsiteY118" fmla="*/ 69 h 759"/>
              <a:gd name="connsiteX119" fmla="*/ 290 w 758"/>
              <a:gd name="connsiteY119" fmla="*/ 58 h 759"/>
              <a:gd name="connsiteX120" fmla="*/ 321 w 758"/>
              <a:gd name="connsiteY120" fmla="*/ 48 h 759"/>
              <a:gd name="connsiteX121" fmla="*/ 337 w 758"/>
              <a:gd name="connsiteY121" fmla="*/ 42 h 759"/>
              <a:gd name="connsiteX122" fmla="*/ 353 w 758"/>
              <a:gd name="connsiteY122" fmla="*/ 37 h 759"/>
              <a:gd name="connsiteX123" fmla="*/ 363 w 758"/>
              <a:gd name="connsiteY123" fmla="*/ 37 h 759"/>
              <a:gd name="connsiteX124" fmla="*/ 374 w 758"/>
              <a:gd name="connsiteY124" fmla="*/ 32 h 759"/>
              <a:gd name="connsiteX125" fmla="*/ 379 w 758"/>
              <a:gd name="connsiteY125" fmla="*/ 27 h 759"/>
              <a:gd name="connsiteX126" fmla="*/ 385 w 758"/>
              <a:gd name="connsiteY126" fmla="*/ 21 h 759"/>
              <a:gd name="connsiteX127" fmla="*/ 390 w 758"/>
              <a:gd name="connsiteY127" fmla="*/ 16 h 759"/>
              <a:gd name="connsiteX128" fmla="*/ 395 w 758"/>
              <a:gd name="connsiteY128" fmla="*/ 11 h 759"/>
              <a:gd name="connsiteX129" fmla="*/ 400 w 758"/>
              <a:gd name="connsiteY129" fmla="*/ 6 h 759"/>
              <a:gd name="connsiteX130" fmla="*/ 406 w 758"/>
              <a:gd name="connsiteY130" fmla="*/ 0 h 759"/>
              <a:gd name="connsiteX131" fmla="*/ 411 w 758"/>
              <a:gd name="connsiteY131" fmla="*/ 0 h 759"/>
              <a:gd name="connsiteX132" fmla="*/ 416 w 758"/>
              <a:gd name="connsiteY132" fmla="*/ 0 h 759"/>
              <a:gd name="connsiteX133" fmla="*/ 416 w 758"/>
              <a:gd name="connsiteY13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00 w 758"/>
              <a:gd name="connsiteY16" fmla="*/ 585 h 759"/>
              <a:gd name="connsiteX17" fmla="*/ 511 w 758"/>
              <a:gd name="connsiteY17" fmla="*/ 595 h 759"/>
              <a:gd name="connsiteX18" fmla="*/ 521 w 758"/>
              <a:gd name="connsiteY18" fmla="*/ 601 h 759"/>
              <a:gd name="connsiteX19" fmla="*/ 543 w 758"/>
              <a:gd name="connsiteY19" fmla="*/ 622 h 759"/>
              <a:gd name="connsiteX20" fmla="*/ 564 w 758"/>
              <a:gd name="connsiteY20" fmla="*/ 632 h 759"/>
              <a:gd name="connsiteX21" fmla="*/ 585 w 758"/>
              <a:gd name="connsiteY21" fmla="*/ 648 h 759"/>
              <a:gd name="connsiteX22" fmla="*/ 611 w 758"/>
              <a:gd name="connsiteY22" fmla="*/ 659 h 759"/>
              <a:gd name="connsiteX23" fmla="*/ 622 w 758"/>
              <a:gd name="connsiteY23" fmla="*/ 664 h 759"/>
              <a:gd name="connsiteX24" fmla="*/ 632 w 758"/>
              <a:gd name="connsiteY24" fmla="*/ 669 h 759"/>
              <a:gd name="connsiteX25" fmla="*/ 658 w 758"/>
              <a:gd name="connsiteY25" fmla="*/ 674 h 759"/>
              <a:gd name="connsiteX26" fmla="*/ 674 w 758"/>
              <a:gd name="connsiteY26" fmla="*/ 674 h 759"/>
              <a:gd name="connsiteX27" fmla="*/ 690 w 758"/>
              <a:gd name="connsiteY27" fmla="*/ 643 h 759"/>
              <a:gd name="connsiteX28" fmla="*/ 695 w 758"/>
              <a:gd name="connsiteY28" fmla="*/ 627 h 759"/>
              <a:gd name="connsiteX29" fmla="*/ 701 w 758"/>
              <a:gd name="connsiteY29" fmla="*/ 611 h 759"/>
              <a:gd name="connsiteX30" fmla="*/ 706 w 758"/>
              <a:gd name="connsiteY30" fmla="*/ 595 h 759"/>
              <a:gd name="connsiteX31" fmla="*/ 706 w 758"/>
              <a:gd name="connsiteY31" fmla="*/ 580 h 759"/>
              <a:gd name="connsiteX32" fmla="*/ 711 w 758"/>
              <a:gd name="connsiteY32" fmla="*/ 564 h 759"/>
              <a:gd name="connsiteX33" fmla="*/ 737 w 758"/>
              <a:gd name="connsiteY33" fmla="*/ 559 h 759"/>
              <a:gd name="connsiteX34" fmla="*/ 737 w 758"/>
              <a:gd name="connsiteY34" fmla="*/ 569 h 759"/>
              <a:gd name="connsiteX35" fmla="*/ 737 w 758"/>
              <a:gd name="connsiteY35" fmla="*/ 585 h 759"/>
              <a:gd name="connsiteX36" fmla="*/ 737 w 758"/>
              <a:gd name="connsiteY36" fmla="*/ 601 h 759"/>
              <a:gd name="connsiteX37" fmla="*/ 737 w 758"/>
              <a:gd name="connsiteY37" fmla="*/ 622 h 759"/>
              <a:gd name="connsiteX38" fmla="*/ 743 w 758"/>
              <a:gd name="connsiteY38" fmla="*/ 669 h 759"/>
              <a:gd name="connsiteX39" fmla="*/ 748 w 758"/>
              <a:gd name="connsiteY39" fmla="*/ 696 h 759"/>
              <a:gd name="connsiteX40" fmla="*/ 748 w 758"/>
              <a:gd name="connsiteY40" fmla="*/ 706 h 759"/>
              <a:gd name="connsiteX41" fmla="*/ 753 w 758"/>
              <a:gd name="connsiteY41" fmla="*/ 717 h 759"/>
              <a:gd name="connsiteX42" fmla="*/ 753 w 758"/>
              <a:gd name="connsiteY42" fmla="*/ 722 h 759"/>
              <a:gd name="connsiteX43" fmla="*/ 758 w 758"/>
              <a:gd name="connsiteY43" fmla="*/ 732 h 759"/>
              <a:gd name="connsiteX44" fmla="*/ 758 w 758"/>
              <a:gd name="connsiteY44" fmla="*/ 738 h 759"/>
              <a:gd name="connsiteX45" fmla="*/ 758 w 758"/>
              <a:gd name="connsiteY45" fmla="*/ 743 h 759"/>
              <a:gd name="connsiteX46" fmla="*/ 758 w 758"/>
              <a:gd name="connsiteY46" fmla="*/ 748 h 759"/>
              <a:gd name="connsiteX47" fmla="*/ 753 w 758"/>
              <a:gd name="connsiteY47" fmla="*/ 753 h 759"/>
              <a:gd name="connsiteX48" fmla="*/ 748 w 758"/>
              <a:gd name="connsiteY48" fmla="*/ 759 h 759"/>
              <a:gd name="connsiteX49" fmla="*/ 737 w 758"/>
              <a:gd name="connsiteY49" fmla="*/ 759 h 759"/>
              <a:gd name="connsiteX50" fmla="*/ 727 w 758"/>
              <a:gd name="connsiteY50" fmla="*/ 759 h 759"/>
              <a:gd name="connsiteX51" fmla="*/ 711 w 758"/>
              <a:gd name="connsiteY51" fmla="*/ 759 h 759"/>
              <a:gd name="connsiteX52" fmla="*/ 695 w 758"/>
              <a:gd name="connsiteY52" fmla="*/ 753 h 759"/>
              <a:gd name="connsiteX53" fmla="*/ 674 w 758"/>
              <a:gd name="connsiteY53" fmla="*/ 753 h 759"/>
              <a:gd name="connsiteX54" fmla="*/ 653 w 758"/>
              <a:gd name="connsiteY54" fmla="*/ 748 h 759"/>
              <a:gd name="connsiteX55" fmla="*/ 632 w 758"/>
              <a:gd name="connsiteY55" fmla="*/ 743 h 759"/>
              <a:gd name="connsiteX56" fmla="*/ 622 w 758"/>
              <a:gd name="connsiteY56" fmla="*/ 738 h 759"/>
              <a:gd name="connsiteX57" fmla="*/ 611 w 758"/>
              <a:gd name="connsiteY57" fmla="*/ 732 h 759"/>
              <a:gd name="connsiteX58" fmla="*/ 595 w 758"/>
              <a:gd name="connsiteY58" fmla="*/ 727 h 759"/>
              <a:gd name="connsiteX59" fmla="*/ 585 w 758"/>
              <a:gd name="connsiteY59" fmla="*/ 722 h 759"/>
              <a:gd name="connsiteX60" fmla="*/ 569 w 758"/>
              <a:gd name="connsiteY60" fmla="*/ 717 h 759"/>
              <a:gd name="connsiteX61" fmla="*/ 553 w 758"/>
              <a:gd name="connsiteY61" fmla="*/ 706 h 759"/>
              <a:gd name="connsiteX62" fmla="*/ 543 w 758"/>
              <a:gd name="connsiteY62" fmla="*/ 696 h 759"/>
              <a:gd name="connsiteX63" fmla="*/ 527 w 758"/>
              <a:gd name="connsiteY63" fmla="*/ 685 h 759"/>
              <a:gd name="connsiteX64" fmla="*/ 495 w 758"/>
              <a:gd name="connsiteY64" fmla="*/ 659 h 759"/>
              <a:gd name="connsiteX65" fmla="*/ 469 w 758"/>
              <a:gd name="connsiteY65" fmla="*/ 632 h 759"/>
              <a:gd name="connsiteX66" fmla="*/ 458 w 758"/>
              <a:gd name="connsiteY66" fmla="*/ 622 h 759"/>
              <a:gd name="connsiteX67" fmla="*/ 448 w 758"/>
              <a:gd name="connsiteY67" fmla="*/ 606 h 759"/>
              <a:gd name="connsiteX68" fmla="*/ 437 w 758"/>
              <a:gd name="connsiteY68" fmla="*/ 590 h 759"/>
              <a:gd name="connsiteX69" fmla="*/ 390 w 758"/>
              <a:gd name="connsiteY69" fmla="*/ 100 h 759"/>
              <a:gd name="connsiteX70" fmla="*/ 390 w 758"/>
              <a:gd name="connsiteY70" fmla="*/ 90 h 759"/>
              <a:gd name="connsiteX71" fmla="*/ 390 w 758"/>
              <a:gd name="connsiteY71" fmla="*/ 85 h 759"/>
              <a:gd name="connsiteX72" fmla="*/ 390 w 758"/>
              <a:gd name="connsiteY72" fmla="*/ 79 h 759"/>
              <a:gd name="connsiteX73" fmla="*/ 385 w 758"/>
              <a:gd name="connsiteY73" fmla="*/ 74 h 759"/>
              <a:gd name="connsiteX74" fmla="*/ 385 w 758"/>
              <a:gd name="connsiteY74" fmla="*/ 74 h 759"/>
              <a:gd name="connsiteX75" fmla="*/ 379 w 758"/>
              <a:gd name="connsiteY75" fmla="*/ 74 h 759"/>
              <a:gd name="connsiteX76" fmla="*/ 374 w 758"/>
              <a:gd name="connsiteY76" fmla="*/ 74 h 759"/>
              <a:gd name="connsiteX77" fmla="*/ 363 w 758"/>
              <a:gd name="connsiteY77" fmla="*/ 79 h 759"/>
              <a:gd name="connsiteX78" fmla="*/ 353 w 758"/>
              <a:gd name="connsiteY78" fmla="*/ 79 h 759"/>
              <a:gd name="connsiteX79" fmla="*/ 337 w 758"/>
              <a:gd name="connsiteY79" fmla="*/ 85 h 759"/>
              <a:gd name="connsiteX80" fmla="*/ 321 w 758"/>
              <a:gd name="connsiteY80" fmla="*/ 90 h 759"/>
              <a:gd name="connsiteX81" fmla="*/ 305 w 758"/>
              <a:gd name="connsiteY81" fmla="*/ 95 h 759"/>
              <a:gd name="connsiteX82" fmla="*/ 269 w 758"/>
              <a:gd name="connsiteY82" fmla="*/ 106 h 759"/>
              <a:gd name="connsiteX83" fmla="*/ 232 w 758"/>
              <a:gd name="connsiteY83" fmla="*/ 116 h 759"/>
              <a:gd name="connsiteX84" fmla="*/ 195 w 758"/>
              <a:gd name="connsiteY84" fmla="*/ 127 h 759"/>
              <a:gd name="connsiteX85" fmla="*/ 158 w 758"/>
              <a:gd name="connsiteY85" fmla="*/ 137 h 759"/>
              <a:gd name="connsiteX86" fmla="*/ 137 w 758"/>
              <a:gd name="connsiteY86" fmla="*/ 142 h 759"/>
              <a:gd name="connsiteX87" fmla="*/ 121 w 758"/>
              <a:gd name="connsiteY87" fmla="*/ 142 h 759"/>
              <a:gd name="connsiteX88" fmla="*/ 105 w 758"/>
              <a:gd name="connsiteY88" fmla="*/ 148 h 759"/>
              <a:gd name="connsiteX89" fmla="*/ 95 w 758"/>
              <a:gd name="connsiteY89" fmla="*/ 148 h 759"/>
              <a:gd name="connsiteX90" fmla="*/ 84 w 758"/>
              <a:gd name="connsiteY90" fmla="*/ 153 h 759"/>
              <a:gd name="connsiteX91" fmla="*/ 74 w 758"/>
              <a:gd name="connsiteY91" fmla="*/ 153 h 759"/>
              <a:gd name="connsiteX92" fmla="*/ 68 w 758"/>
              <a:gd name="connsiteY92" fmla="*/ 153 h 759"/>
              <a:gd name="connsiteX93" fmla="*/ 63 w 758"/>
              <a:gd name="connsiteY93" fmla="*/ 153 h 759"/>
              <a:gd name="connsiteX94" fmla="*/ 53 w 758"/>
              <a:gd name="connsiteY94" fmla="*/ 153 h 759"/>
              <a:gd name="connsiteX95" fmla="*/ 42 w 758"/>
              <a:gd name="connsiteY95" fmla="*/ 148 h 759"/>
              <a:gd name="connsiteX96" fmla="*/ 32 w 758"/>
              <a:gd name="connsiteY96" fmla="*/ 142 h 759"/>
              <a:gd name="connsiteX97" fmla="*/ 26 w 758"/>
              <a:gd name="connsiteY97" fmla="*/ 137 h 759"/>
              <a:gd name="connsiteX98" fmla="*/ 16 w 758"/>
              <a:gd name="connsiteY98" fmla="*/ 127 h 759"/>
              <a:gd name="connsiteX99" fmla="*/ 11 w 758"/>
              <a:gd name="connsiteY99" fmla="*/ 121 h 759"/>
              <a:gd name="connsiteX100" fmla="*/ 5 w 758"/>
              <a:gd name="connsiteY100" fmla="*/ 116 h 759"/>
              <a:gd name="connsiteX101" fmla="*/ 0 w 758"/>
              <a:gd name="connsiteY101" fmla="*/ 116 h 759"/>
              <a:gd name="connsiteX102" fmla="*/ 5 w 758"/>
              <a:gd name="connsiteY102" fmla="*/ 111 h 759"/>
              <a:gd name="connsiteX103" fmla="*/ 5 w 758"/>
              <a:gd name="connsiteY103" fmla="*/ 111 h 759"/>
              <a:gd name="connsiteX104" fmla="*/ 11 w 758"/>
              <a:gd name="connsiteY104" fmla="*/ 111 h 759"/>
              <a:gd name="connsiteX105" fmla="*/ 16 w 758"/>
              <a:gd name="connsiteY105" fmla="*/ 106 h 759"/>
              <a:gd name="connsiteX106" fmla="*/ 21 w 758"/>
              <a:gd name="connsiteY106" fmla="*/ 106 h 759"/>
              <a:gd name="connsiteX107" fmla="*/ 32 w 758"/>
              <a:gd name="connsiteY107" fmla="*/ 106 h 759"/>
              <a:gd name="connsiteX108" fmla="*/ 42 w 758"/>
              <a:gd name="connsiteY108" fmla="*/ 106 h 759"/>
              <a:gd name="connsiteX109" fmla="*/ 53 w 758"/>
              <a:gd name="connsiteY109" fmla="*/ 100 h 759"/>
              <a:gd name="connsiteX110" fmla="*/ 79 w 758"/>
              <a:gd name="connsiteY110" fmla="*/ 100 h 759"/>
              <a:gd name="connsiteX111" fmla="*/ 111 w 758"/>
              <a:gd name="connsiteY111" fmla="*/ 95 h 759"/>
              <a:gd name="connsiteX112" fmla="*/ 126 w 758"/>
              <a:gd name="connsiteY112" fmla="*/ 95 h 759"/>
              <a:gd name="connsiteX113" fmla="*/ 142 w 758"/>
              <a:gd name="connsiteY113" fmla="*/ 90 h 759"/>
              <a:gd name="connsiteX114" fmla="*/ 163 w 758"/>
              <a:gd name="connsiteY114" fmla="*/ 85 h 759"/>
              <a:gd name="connsiteX115" fmla="*/ 184 w 758"/>
              <a:gd name="connsiteY115" fmla="*/ 85 h 759"/>
              <a:gd name="connsiteX116" fmla="*/ 221 w 758"/>
              <a:gd name="connsiteY116" fmla="*/ 74 h 759"/>
              <a:gd name="connsiteX117" fmla="*/ 258 w 758"/>
              <a:gd name="connsiteY117" fmla="*/ 69 h 759"/>
              <a:gd name="connsiteX118" fmla="*/ 290 w 758"/>
              <a:gd name="connsiteY118" fmla="*/ 58 h 759"/>
              <a:gd name="connsiteX119" fmla="*/ 321 w 758"/>
              <a:gd name="connsiteY119" fmla="*/ 48 h 759"/>
              <a:gd name="connsiteX120" fmla="*/ 337 w 758"/>
              <a:gd name="connsiteY120" fmla="*/ 42 h 759"/>
              <a:gd name="connsiteX121" fmla="*/ 353 w 758"/>
              <a:gd name="connsiteY121" fmla="*/ 37 h 759"/>
              <a:gd name="connsiteX122" fmla="*/ 363 w 758"/>
              <a:gd name="connsiteY122" fmla="*/ 37 h 759"/>
              <a:gd name="connsiteX123" fmla="*/ 374 w 758"/>
              <a:gd name="connsiteY123" fmla="*/ 32 h 759"/>
              <a:gd name="connsiteX124" fmla="*/ 379 w 758"/>
              <a:gd name="connsiteY124" fmla="*/ 27 h 759"/>
              <a:gd name="connsiteX125" fmla="*/ 385 w 758"/>
              <a:gd name="connsiteY125" fmla="*/ 21 h 759"/>
              <a:gd name="connsiteX126" fmla="*/ 390 w 758"/>
              <a:gd name="connsiteY126" fmla="*/ 16 h 759"/>
              <a:gd name="connsiteX127" fmla="*/ 395 w 758"/>
              <a:gd name="connsiteY127" fmla="*/ 11 h 759"/>
              <a:gd name="connsiteX128" fmla="*/ 400 w 758"/>
              <a:gd name="connsiteY128" fmla="*/ 6 h 759"/>
              <a:gd name="connsiteX129" fmla="*/ 406 w 758"/>
              <a:gd name="connsiteY129" fmla="*/ 0 h 759"/>
              <a:gd name="connsiteX130" fmla="*/ 411 w 758"/>
              <a:gd name="connsiteY130" fmla="*/ 0 h 759"/>
              <a:gd name="connsiteX131" fmla="*/ 416 w 758"/>
              <a:gd name="connsiteY131" fmla="*/ 0 h 759"/>
              <a:gd name="connsiteX132" fmla="*/ 416 w 758"/>
              <a:gd name="connsiteY13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00 w 758"/>
              <a:gd name="connsiteY16" fmla="*/ 585 h 759"/>
              <a:gd name="connsiteX17" fmla="*/ 521 w 758"/>
              <a:gd name="connsiteY17" fmla="*/ 601 h 759"/>
              <a:gd name="connsiteX18" fmla="*/ 543 w 758"/>
              <a:gd name="connsiteY18" fmla="*/ 622 h 759"/>
              <a:gd name="connsiteX19" fmla="*/ 564 w 758"/>
              <a:gd name="connsiteY19" fmla="*/ 632 h 759"/>
              <a:gd name="connsiteX20" fmla="*/ 585 w 758"/>
              <a:gd name="connsiteY20" fmla="*/ 648 h 759"/>
              <a:gd name="connsiteX21" fmla="*/ 611 w 758"/>
              <a:gd name="connsiteY21" fmla="*/ 659 h 759"/>
              <a:gd name="connsiteX22" fmla="*/ 622 w 758"/>
              <a:gd name="connsiteY22" fmla="*/ 664 h 759"/>
              <a:gd name="connsiteX23" fmla="*/ 632 w 758"/>
              <a:gd name="connsiteY23" fmla="*/ 669 h 759"/>
              <a:gd name="connsiteX24" fmla="*/ 658 w 758"/>
              <a:gd name="connsiteY24" fmla="*/ 674 h 759"/>
              <a:gd name="connsiteX25" fmla="*/ 674 w 758"/>
              <a:gd name="connsiteY25" fmla="*/ 674 h 759"/>
              <a:gd name="connsiteX26" fmla="*/ 690 w 758"/>
              <a:gd name="connsiteY26" fmla="*/ 643 h 759"/>
              <a:gd name="connsiteX27" fmla="*/ 695 w 758"/>
              <a:gd name="connsiteY27" fmla="*/ 627 h 759"/>
              <a:gd name="connsiteX28" fmla="*/ 701 w 758"/>
              <a:gd name="connsiteY28" fmla="*/ 611 h 759"/>
              <a:gd name="connsiteX29" fmla="*/ 706 w 758"/>
              <a:gd name="connsiteY29" fmla="*/ 595 h 759"/>
              <a:gd name="connsiteX30" fmla="*/ 706 w 758"/>
              <a:gd name="connsiteY30" fmla="*/ 580 h 759"/>
              <a:gd name="connsiteX31" fmla="*/ 711 w 758"/>
              <a:gd name="connsiteY31" fmla="*/ 564 h 759"/>
              <a:gd name="connsiteX32" fmla="*/ 737 w 758"/>
              <a:gd name="connsiteY32" fmla="*/ 559 h 759"/>
              <a:gd name="connsiteX33" fmla="*/ 737 w 758"/>
              <a:gd name="connsiteY33" fmla="*/ 569 h 759"/>
              <a:gd name="connsiteX34" fmla="*/ 737 w 758"/>
              <a:gd name="connsiteY34" fmla="*/ 585 h 759"/>
              <a:gd name="connsiteX35" fmla="*/ 737 w 758"/>
              <a:gd name="connsiteY35" fmla="*/ 601 h 759"/>
              <a:gd name="connsiteX36" fmla="*/ 737 w 758"/>
              <a:gd name="connsiteY36" fmla="*/ 622 h 759"/>
              <a:gd name="connsiteX37" fmla="*/ 743 w 758"/>
              <a:gd name="connsiteY37" fmla="*/ 669 h 759"/>
              <a:gd name="connsiteX38" fmla="*/ 748 w 758"/>
              <a:gd name="connsiteY38" fmla="*/ 696 h 759"/>
              <a:gd name="connsiteX39" fmla="*/ 748 w 758"/>
              <a:gd name="connsiteY39" fmla="*/ 706 h 759"/>
              <a:gd name="connsiteX40" fmla="*/ 753 w 758"/>
              <a:gd name="connsiteY40" fmla="*/ 717 h 759"/>
              <a:gd name="connsiteX41" fmla="*/ 753 w 758"/>
              <a:gd name="connsiteY41" fmla="*/ 722 h 759"/>
              <a:gd name="connsiteX42" fmla="*/ 758 w 758"/>
              <a:gd name="connsiteY42" fmla="*/ 732 h 759"/>
              <a:gd name="connsiteX43" fmla="*/ 758 w 758"/>
              <a:gd name="connsiteY43" fmla="*/ 738 h 759"/>
              <a:gd name="connsiteX44" fmla="*/ 758 w 758"/>
              <a:gd name="connsiteY44" fmla="*/ 743 h 759"/>
              <a:gd name="connsiteX45" fmla="*/ 758 w 758"/>
              <a:gd name="connsiteY45" fmla="*/ 748 h 759"/>
              <a:gd name="connsiteX46" fmla="*/ 753 w 758"/>
              <a:gd name="connsiteY46" fmla="*/ 753 h 759"/>
              <a:gd name="connsiteX47" fmla="*/ 748 w 758"/>
              <a:gd name="connsiteY47" fmla="*/ 759 h 759"/>
              <a:gd name="connsiteX48" fmla="*/ 737 w 758"/>
              <a:gd name="connsiteY48" fmla="*/ 759 h 759"/>
              <a:gd name="connsiteX49" fmla="*/ 727 w 758"/>
              <a:gd name="connsiteY49" fmla="*/ 759 h 759"/>
              <a:gd name="connsiteX50" fmla="*/ 711 w 758"/>
              <a:gd name="connsiteY50" fmla="*/ 759 h 759"/>
              <a:gd name="connsiteX51" fmla="*/ 695 w 758"/>
              <a:gd name="connsiteY51" fmla="*/ 753 h 759"/>
              <a:gd name="connsiteX52" fmla="*/ 674 w 758"/>
              <a:gd name="connsiteY52" fmla="*/ 753 h 759"/>
              <a:gd name="connsiteX53" fmla="*/ 653 w 758"/>
              <a:gd name="connsiteY53" fmla="*/ 748 h 759"/>
              <a:gd name="connsiteX54" fmla="*/ 632 w 758"/>
              <a:gd name="connsiteY54" fmla="*/ 743 h 759"/>
              <a:gd name="connsiteX55" fmla="*/ 622 w 758"/>
              <a:gd name="connsiteY55" fmla="*/ 738 h 759"/>
              <a:gd name="connsiteX56" fmla="*/ 611 w 758"/>
              <a:gd name="connsiteY56" fmla="*/ 732 h 759"/>
              <a:gd name="connsiteX57" fmla="*/ 595 w 758"/>
              <a:gd name="connsiteY57" fmla="*/ 727 h 759"/>
              <a:gd name="connsiteX58" fmla="*/ 585 w 758"/>
              <a:gd name="connsiteY58" fmla="*/ 722 h 759"/>
              <a:gd name="connsiteX59" fmla="*/ 569 w 758"/>
              <a:gd name="connsiteY59" fmla="*/ 717 h 759"/>
              <a:gd name="connsiteX60" fmla="*/ 553 w 758"/>
              <a:gd name="connsiteY60" fmla="*/ 706 h 759"/>
              <a:gd name="connsiteX61" fmla="*/ 543 w 758"/>
              <a:gd name="connsiteY61" fmla="*/ 696 h 759"/>
              <a:gd name="connsiteX62" fmla="*/ 527 w 758"/>
              <a:gd name="connsiteY62" fmla="*/ 685 h 759"/>
              <a:gd name="connsiteX63" fmla="*/ 495 w 758"/>
              <a:gd name="connsiteY63" fmla="*/ 659 h 759"/>
              <a:gd name="connsiteX64" fmla="*/ 469 w 758"/>
              <a:gd name="connsiteY64" fmla="*/ 632 h 759"/>
              <a:gd name="connsiteX65" fmla="*/ 458 w 758"/>
              <a:gd name="connsiteY65" fmla="*/ 622 h 759"/>
              <a:gd name="connsiteX66" fmla="*/ 448 w 758"/>
              <a:gd name="connsiteY66" fmla="*/ 606 h 759"/>
              <a:gd name="connsiteX67" fmla="*/ 437 w 758"/>
              <a:gd name="connsiteY67" fmla="*/ 590 h 759"/>
              <a:gd name="connsiteX68" fmla="*/ 390 w 758"/>
              <a:gd name="connsiteY68" fmla="*/ 100 h 759"/>
              <a:gd name="connsiteX69" fmla="*/ 390 w 758"/>
              <a:gd name="connsiteY69" fmla="*/ 90 h 759"/>
              <a:gd name="connsiteX70" fmla="*/ 390 w 758"/>
              <a:gd name="connsiteY70" fmla="*/ 85 h 759"/>
              <a:gd name="connsiteX71" fmla="*/ 390 w 758"/>
              <a:gd name="connsiteY71" fmla="*/ 79 h 759"/>
              <a:gd name="connsiteX72" fmla="*/ 385 w 758"/>
              <a:gd name="connsiteY72" fmla="*/ 74 h 759"/>
              <a:gd name="connsiteX73" fmla="*/ 385 w 758"/>
              <a:gd name="connsiteY73" fmla="*/ 74 h 759"/>
              <a:gd name="connsiteX74" fmla="*/ 379 w 758"/>
              <a:gd name="connsiteY74" fmla="*/ 74 h 759"/>
              <a:gd name="connsiteX75" fmla="*/ 374 w 758"/>
              <a:gd name="connsiteY75" fmla="*/ 74 h 759"/>
              <a:gd name="connsiteX76" fmla="*/ 363 w 758"/>
              <a:gd name="connsiteY76" fmla="*/ 79 h 759"/>
              <a:gd name="connsiteX77" fmla="*/ 353 w 758"/>
              <a:gd name="connsiteY77" fmla="*/ 79 h 759"/>
              <a:gd name="connsiteX78" fmla="*/ 337 w 758"/>
              <a:gd name="connsiteY78" fmla="*/ 85 h 759"/>
              <a:gd name="connsiteX79" fmla="*/ 321 w 758"/>
              <a:gd name="connsiteY79" fmla="*/ 90 h 759"/>
              <a:gd name="connsiteX80" fmla="*/ 305 w 758"/>
              <a:gd name="connsiteY80" fmla="*/ 95 h 759"/>
              <a:gd name="connsiteX81" fmla="*/ 269 w 758"/>
              <a:gd name="connsiteY81" fmla="*/ 106 h 759"/>
              <a:gd name="connsiteX82" fmla="*/ 232 w 758"/>
              <a:gd name="connsiteY82" fmla="*/ 116 h 759"/>
              <a:gd name="connsiteX83" fmla="*/ 195 w 758"/>
              <a:gd name="connsiteY83" fmla="*/ 127 h 759"/>
              <a:gd name="connsiteX84" fmla="*/ 158 w 758"/>
              <a:gd name="connsiteY84" fmla="*/ 137 h 759"/>
              <a:gd name="connsiteX85" fmla="*/ 137 w 758"/>
              <a:gd name="connsiteY85" fmla="*/ 142 h 759"/>
              <a:gd name="connsiteX86" fmla="*/ 121 w 758"/>
              <a:gd name="connsiteY86" fmla="*/ 142 h 759"/>
              <a:gd name="connsiteX87" fmla="*/ 105 w 758"/>
              <a:gd name="connsiteY87" fmla="*/ 148 h 759"/>
              <a:gd name="connsiteX88" fmla="*/ 95 w 758"/>
              <a:gd name="connsiteY88" fmla="*/ 148 h 759"/>
              <a:gd name="connsiteX89" fmla="*/ 84 w 758"/>
              <a:gd name="connsiteY89" fmla="*/ 153 h 759"/>
              <a:gd name="connsiteX90" fmla="*/ 74 w 758"/>
              <a:gd name="connsiteY90" fmla="*/ 153 h 759"/>
              <a:gd name="connsiteX91" fmla="*/ 68 w 758"/>
              <a:gd name="connsiteY91" fmla="*/ 153 h 759"/>
              <a:gd name="connsiteX92" fmla="*/ 63 w 758"/>
              <a:gd name="connsiteY92" fmla="*/ 153 h 759"/>
              <a:gd name="connsiteX93" fmla="*/ 53 w 758"/>
              <a:gd name="connsiteY93" fmla="*/ 153 h 759"/>
              <a:gd name="connsiteX94" fmla="*/ 42 w 758"/>
              <a:gd name="connsiteY94" fmla="*/ 148 h 759"/>
              <a:gd name="connsiteX95" fmla="*/ 32 w 758"/>
              <a:gd name="connsiteY95" fmla="*/ 142 h 759"/>
              <a:gd name="connsiteX96" fmla="*/ 26 w 758"/>
              <a:gd name="connsiteY96" fmla="*/ 137 h 759"/>
              <a:gd name="connsiteX97" fmla="*/ 16 w 758"/>
              <a:gd name="connsiteY97" fmla="*/ 127 h 759"/>
              <a:gd name="connsiteX98" fmla="*/ 11 w 758"/>
              <a:gd name="connsiteY98" fmla="*/ 121 h 759"/>
              <a:gd name="connsiteX99" fmla="*/ 5 w 758"/>
              <a:gd name="connsiteY99" fmla="*/ 116 h 759"/>
              <a:gd name="connsiteX100" fmla="*/ 0 w 758"/>
              <a:gd name="connsiteY100" fmla="*/ 116 h 759"/>
              <a:gd name="connsiteX101" fmla="*/ 5 w 758"/>
              <a:gd name="connsiteY101" fmla="*/ 111 h 759"/>
              <a:gd name="connsiteX102" fmla="*/ 5 w 758"/>
              <a:gd name="connsiteY102" fmla="*/ 111 h 759"/>
              <a:gd name="connsiteX103" fmla="*/ 11 w 758"/>
              <a:gd name="connsiteY103" fmla="*/ 111 h 759"/>
              <a:gd name="connsiteX104" fmla="*/ 16 w 758"/>
              <a:gd name="connsiteY104" fmla="*/ 106 h 759"/>
              <a:gd name="connsiteX105" fmla="*/ 21 w 758"/>
              <a:gd name="connsiteY105" fmla="*/ 106 h 759"/>
              <a:gd name="connsiteX106" fmla="*/ 32 w 758"/>
              <a:gd name="connsiteY106" fmla="*/ 106 h 759"/>
              <a:gd name="connsiteX107" fmla="*/ 42 w 758"/>
              <a:gd name="connsiteY107" fmla="*/ 106 h 759"/>
              <a:gd name="connsiteX108" fmla="*/ 53 w 758"/>
              <a:gd name="connsiteY108" fmla="*/ 100 h 759"/>
              <a:gd name="connsiteX109" fmla="*/ 79 w 758"/>
              <a:gd name="connsiteY109" fmla="*/ 100 h 759"/>
              <a:gd name="connsiteX110" fmla="*/ 111 w 758"/>
              <a:gd name="connsiteY110" fmla="*/ 95 h 759"/>
              <a:gd name="connsiteX111" fmla="*/ 126 w 758"/>
              <a:gd name="connsiteY111" fmla="*/ 95 h 759"/>
              <a:gd name="connsiteX112" fmla="*/ 142 w 758"/>
              <a:gd name="connsiteY112" fmla="*/ 90 h 759"/>
              <a:gd name="connsiteX113" fmla="*/ 163 w 758"/>
              <a:gd name="connsiteY113" fmla="*/ 85 h 759"/>
              <a:gd name="connsiteX114" fmla="*/ 184 w 758"/>
              <a:gd name="connsiteY114" fmla="*/ 85 h 759"/>
              <a:gd name="connsiteX115" fmla="*/ 221 w 758"/>
              <a:gd name="connsiteY115" fmla="*/ 74 h 759"/>
              <a:gd name="connsiteX116" fmla="*/ 258 w 758"/>
              <a:gd name="connsiteY116" fmla="*/ 69 h 759"/>
              <a:gd name="connsiteX117" fmla="*/ 290 w 758"/>
              <a:gd name="connsiteY117" fmla="*/ 58 h 759"/>
              <a:gd name="connsiteX118" fmla="*/ 321 w 758"/>
              <a:gd name="connsiteY118" fmla="*/ 48 h 759"/>
              <a:gd name="connsiteX119" fmla="*/ 337 w 758"/>
              <a:gd name="connsiteY119" fmla="*/ 42 h 759"/>
              <a:gd name="connsiteX120" fmla="*/ 353 w 758"/>
              <a:gd name="connsiteY120" fmla="*/ 37 h 759"/>
              <a:gd name="connsiteX121" fmla="*/ 363 w 758"/>
              <a:gd name="connsiteY121" fmla="*/ 37 h 759"/>
              <a:gd name="connsiteX122" fmla="*/ 374 w 758"/>
              <a:gd name="connsiteY122" fmla="*/ 32 h 759"/>
              <a:gd name="connsiteX123" fmla="*/ 379 w 758"/>
              <a:gd name="connsiteY123" fmla="*/ 27 h 759"/>
              <a:gd name="connsiteX124" fmla="*/ 385 w 758"/>
              <a:gd name="connsiteY124" fmla="*/ 21 h 759"/>
              <a:gd name="connsiteX125" fmla="*/ 390 w 758"/>
              <a:gd name="connsiteY125" fmla="*/ 16 h 759"/>
              <a:gd name="connsiteX126" fmla="*/ 395 w 758"/>
              <a:gd name="connsiteY126" fmla="*/ 11 h 759"/>
              <a:gd name="connsiteX127" fmla="*/ 400 w 758"/>
              <a:gd name="connsiteY127" fmla="*/ 6 h 759"/>
              <a:gd name="connsiteX128" fmla="*/ 406 w 758"/>
              <a:gd name="connsiteY128" fmla="*/ 0 h 759"/>
              <a:gd name="connsiteX129" fmla="*/ 411 w 758"/>
              <a:gd name="connsiteY129" fmla="*/ 0 h 759"/>
              <a:gd name="connsiteX130" fmla="*/ 416 w 758"/>
              <a:gd name="connsiteY130" fmla="*/ 0 h 759"/>
              <a:gd name="connsiteX131" fmla="*/ 416 w 758"/>
              <a:gd name="connsiteY13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21 w 758"/>
              <a:gd name="connsiteY16" fmla="*/ 601 h 759"/>
              <a:gd name="connsiteX17" fmla="*/ 543 w 758"/>
              <a:gd name="connsiteY17" fmla="*/ 622 h 759"/>
              <a:gd name="connsiteX18" fmla="*/ 564 w 758"/>
              <a:gd name="connsiteY18" fmla="*/ 632 h 759"/>
              <a:gd name="connsiteX19" fmla="*/ 585 w 758"/>
              <a:gd name="connsiteY19" fmla="*/ 648 h 759"/>
              <a:gd name="connsiteX20" fmla="*/ 611 w 758"/>
              <a:gd name="connsiteY20" fmla="*/ 659 h 759"/>
              <a:gd name="connsiteX21" fmla="*/ 622 w 758"/>
              <a:gd name="connsiteY21" fmla="*/ 664 h 759"/>
              <a:gd name="connsiteX22" fmla="*/ 632 w 758"/>
              <a:gd name="connsiteY22" fmla="*/ 669 h 759"/>
              <a:gd name="connsiteX23" fmla="*/ 658 w 758"/>
              <a:gd name="connsiteY23" fmla="*/ 674 h 759"/>
              <a:gd name="connsiteX24" fmla="*/ 674 w 758"/>
              <a:gd name="connsiteY24" fmla="*/ 674 h 759"/>
              <a:gd name="connsiteX25" fmla="*/ 690 w 758"/>
              <a:gd name="connsiteY25" fmla="*/ 643 h 759"/>
              <a:gd name="connsiteX26" fmla="*/ 695 w 758"/>
              <a:gd name="connsiteY26" fmla="*/ 627 h 759"/>
              <a:gd name="connsiteX27" fmla="*/ 701 w 758"/>
              <a:gd name="connsiteY27" fmla="*/ 611 h 759"/>
              <a:gd name="connsiteX28" fmla="*/ 706 w 758"/>
              <a:gd name="connsiteY28" fmla="*/ 595 h 759"/>
              <a:gd name="connsiteX29" fmla="*/ 706 w 758"/>
              <a:gd name="connsiteY29" fmla="*/ 580 h 759"/>
              <a:gd name="connsiteX30" fmla="*/ 711 w 758"/>
              <a:gd name="connsiteY30" fmla="*/ 564 h 759"/>
              <a:gd name="connsiteX31" fmla="*/ 737 w 758"/>
              <a:gd name="connsiteY31" fmla="*/ 559 h 759"/>
              <a:gd name="connsiteX32" fmla="*/ 737 w 758"/>
              <a:gd name="connsiteY32" fmla="*/ 569 h 759"/>
              <a:gd name="connsiteX33" fmla="*/ 737 w 758"/>
              <a:gd name="connsiteY33" fmla="*/ 585 h 759"/>
              <a:gd name="connsiteX34" fmla="*/ 737 w 758"/>
              <a:gd name="connsiteY34" fmla="*/ 601 h 759"/>
              <a:gd name="connsiteX35" fmla="*/ 737 w 758"/>
              <a:gd name="connsiteY35" fmla="*/ 622 h 759"/>
              <a:gd name="connsiteX36" fmla="*/ 743 w 758"/>
              <a:gd name="connsiteY36" fmla="*/ 669 h 759"/>
              <a:gd name="connsiteX37" fmla="*/ 748 w 758"/>
              <a:gd name="connsiteY37" fmla="*/ 696 h 759"/>
              <a:gd name="connsiteX38" fmla="*/ 748 w 758"/>
              <a:gd name="connsiteY38" fmla="*/ 706 h 759"/>
              <a:gd name="connsiteX39" fmla="*/ 753 w 758"/>
              <a:gd name="connsiteY39" fmla="*/ 717 h 759"/>
              <a:gd name="connsiteX40" fmla="*/ 753 w 758"/>
              <a:gd name="connsiteY40" fmla="*/ 722 h 759"/>
              <a:gd name="connsiteX41" fmla="*/ 758 w 758"/>
              <a:gd name="connsiteY41" fmla="*/ 732 h 759"/>
              <a:gd name="connsiteX42" fmla="*/ 758 w 758"/>
              <a:gd name="connsiteY42" fmla="*/ 738 h 759"/>
              <a:gd name="connsiteX43" fmla="*/ 758 w 758"/>
              <a:gd name="connsiteY43" fmla="*/ 743 h 759"/>
              <a:gd name="connsiteX44" fmla="*/ 758 w 758"/>
              <a:gd name="connsiteY44" fmla="*/ 748 h 759"/>
              <a:gd name="connsiteX45" fmla="*/ 753 w 758"/>
              <a:gd name="connsiteY45" fmla="*/ 753 h 759"/>
              <a:gd name="connsiteX46" fmla="*/ 748 w 758"/>
              <a:gd name="connsiteY46" fmla="*/ 759 h 759"/>
              <a:gd name="connsiteX47" fmla="*/ 737 w 758"/>
              <a:gd name="connsiteY47" fmla="*/ 759 h 759"/>
              <a:gd name="connsiteX48" fmla="*/ 727 w 758"/>
              <a:gd name="connsiteY48" fmla="*/ 759 h 759"/>
              <a:gd name="connsiteX49" fmla="*/ 711 w 758"/>
              <a:gd name="connsiteY49" fmla="*/ 759 h 759"/>
              <a:gd name="connsiteX50" fmla="*/ 695 w 758"/>
              <a:gd name="connsiteY50" fmla="*/ 753 h 759"/>
              <a:gd name="connsiteX51" fmla="*/ 674 w 758"/>
              <a:gd name="connsiteY51" fmla="*/ 753 h 759"/>
              <a:gd name="connsiteX52" fmla="*/ 653 w 758"/>
              <a:gd name="connsiteY52" fmla="*/ 748 h 759"/>
              <a:gd name="connsiteX53" fmla="*/ 632 w 758"/>
              <a:gd name="connsiteY53" fmla="*/ 743 h 759"/>
              <a:gd name="connsiteX54" fmla="*/ 622 w 758"/>
              <a:gd name="connsiteY54" fmla="*/ 738 h 759"/>
              <a:gd name="connsiteX55" fmla="*/ 611 w 758"/>
              <a:gd name="connsiteY55" fmla="*/ 732 h 759"/>
              <a:gd name="connsiteX56" fmla="*/ 595 w 758"/>
              <a:gd name="connsiteY56" fmla="*/ 727 h 759"/>
              <a:gd name="connsiteX57" fmla="*/ 585 w 758"/>
              <a:gd name="connsiteY57" fmla="*/ 722 h 759"/>
              <a:gd name="connsiteX58" fmla="*/ 569 w 758"/>
              <a:gd name="connsiteY58" fmla="*/ 717 h 759"/>
              <a:gd name="connsiteX59" fmla="*/ 553 w 758"/>
              <a:gd name="connsiteY59" fmla="*/ 706 h 759"/>
              <a:gd name="connsiteX60" fmla="*/ 543 w 758"/>
              <a:gd name="connsiteY60" fmla="*/ 696 h 759"/>
              <a:gd name="connsiteX61" fmla="*/ 527 w 758"/>
              <a:gd name="connsiteY61" fmla="*/ 685 h 759"/>
              <a:gd name="connsiteX62" fmla="*/ 495 w 758"/>
              <a:gd name="connsiteY62" fmla="*/ 659 h 759"/>
              <a:gd name="connsiteX63" fmla="*/ 469 w 758"/>
              <a:gd name="connsiteY63" fmla="*/ 632 h 759"/>
              <a:gd name="connsiteX64" fmla="*/ 458 w 758"/>
              <a:gd name="connsiteY64" fmla="*/ 622 h 759"/>
              <a:gd name="connsiteX65" fmla="*/ 448 w 758"/>
              <a:gd name="connsiteY65" fmla="*/ 606 h 759"/>
              <a:gd name="connsiteX66" fmla="*/ 437 w 758"/>
              <a:gd name="connsiteY66" fmla="*/ 590 h 759"/>
              <a:gd name="connsiteX67" fmla="*/ 390 w 758"/>
              <a:gd name="connsiteY67" fmla="*/ 100 h 759"/>
              <a:gd name="connsiteX68" fmla="*/ 390 w 758"/>
              <a:gd name="connsiteY68" fmla="*/ 90 h 759"/>
              <a:gd name="connsiteX69" fmla="*/ 390 w 758"/>
              <a:gd name="connsiteY69" fmla="*/ 85 h 759"/>
              <a:gd name="connsiteX70" fmla="*/ 390 w 758"/>
              <a:gd name="connsiteY70" fmla="*/ 79 h 759"/>
              <a:gd name="connsiteX71" fmla="*/ 385 w 758"/>
              <a:gd name="connsiteY71" fmla="*/ 74 h 759"/>
              <a:gd name="connsiteX72" fmla="*/ 385 w 758"/>
              <a:gd name="connsiteY72" fmla="*/ 74 h 759"/>
              <a:gd name="connsiteX73" fmla="*/ 379 w 758"/>
              <a:gd name="connsiteY73" fmla="*/ 74 h 759"/>
              <a:gd name="connsiteX74" fmla="*/ 374 w 758"/>
              <a:gd name="connsiteY74" fmla="*/ 74 h 759"/>
              <a:gd name="connsiteX75" fmla="*/ 363 w 758"/>
              <a:gd name="connsiteY75" fmla="*/ 79 h 759"/>
              <a:gd name="connsiteX76" fmla="*/ 353 w 758"/>
              <a:gd name="connsiteY76" fmla="*/ 79 h 759"/>
              <a:gd name="connsiteX77" fmla="*/ 337 w 758"/>
              <a:gd name="connsiteY77" fmla="*/ 85 h 759"/>
              <a:gd name="connsiteX78" fmla="*/ 321 w 758"/>
              <a:gd name="connsiteY78" fmla="*/ 90 h 759"/>
              <a:gd name="connsiteX79" fmla="*/ 305 w 758"/>
              <a:gd name="connsiteY79" fmla="*/ 95 h 759"/>
              <a:gd name="connsiteX80" fmla="*/ 269 w 758"/>
              <a:gd name="connsiteY80" fmla="*/ 106 h 759"/>
              <a:gd name="connsiteX81" fmla="*/ 232 w 758"/>
              <a:gd name="connsiteY81" fmla="*/ 116 h 759"/>
              <a:gd name="connsiteX82" fmla="*/ 195 w 758"/>
              <a:gd name="connsiteY82" fmla="*/ 127 h 759"/>
              <a:gd name="connsiteX83" fmla="*/ 158 w 758"/>
              <a:gd name="connsiteY83" fmla="*/ 137 h 759"/>
              <a:gd name="connsiteX84" fmla="*/ 137 w 758"/>
              <a:gd name="connsiteY84" fmla="*/ 142 h 759"/>
              <a:gd name="connsiteX85" fmla="*/ 121 w 758"/>
              <a:gd name="connsiteY85" fmla="*/ 142 h 759"/>
              <a:gd name="connsiteX86" fmla="*/ 105 w 758"/>
              <a:gd name="connsiteY86" fmla="*/ 148 h 759"/>
              <a:gd name="connsiteX87" fmla="*/ 95 w 758"/>
              <a:gd name="connsiteY87" fmla="*/ 148 h 759"/>
              <a:gd name="connsiteX88" fmla="*/ 84 w 758"/>
              <a:gd name="connsiteY88" fmla="*/ 153 h 759"/>
              <a:gd name="connsiteX89" fmla="*/ 74 w 758"/>
              <a:gd name="connsiteY89" fmla="*/ 153 h 759"/>
              <a:gd name="connsiteX90" fmla="*/ 68 w 758"/>
              <a:gd name="connsiteY90" fmla="*/ 153 h 759"/>
              <a:gd name="connsiteX91" fmla="*/ 63 w 758"/>
              <a:gd name="connsiteY91" fmla="*/ 153 h 759"/>
              <a:gd name="connsiteX92" fmla="*/ 53 w 758"/>
              <a:gd name="connsiteY92" fmla="*/ 153 h 759"/>
              <a:gd name="connsiteX93" fmla="*/ 42 w 758"/>
              <a:gd name="connsiteY93" fmla="*/ 148 h 759"/>
              <a:gd name="connsiteX94" fmla="*/ 32 w 758"/>
              <a:gd name="connsiteY94" fmla="*/ 142 h 759"/>
              <a:gd name="connsiteX95" fmla="*/ 26 w 758"/>
              <a:gd name="connsiteY95" fmla="*/ 137 h 759"/>
              <a:gd name="connsiteX96" fmla="*/ 16 w 758"/>
              <a:gd name="connsiteY96" fmla="*/ 127 h 759"/>
              <a:gd name="connsiteX97" fmla="*/ 11 w 758"/>
              <a:gd name="connsiteY97" fmla="*/ 121 h 759"/>
              <a:gd name="connsiteX98" fmla="*/ 5 w 758"/>
              <a:gd name="connsiteY98" fmla="*/ 116 h 759"/>
              <a:gd name="connsiteX99" fmla="*/ 0 w 758"/>
              <a:gd name="connsiteY99" fmla="*/ 116 h 759"/>
              <a:gd name="connsiteX100" fmla="*/ 5 w 758"/>
              <a:gd name="connsiteY100" fmla="*/ 111 h 759"/>
              <a:gd name="connsiteX101" fmla="*/ 5 w 758"/>
              <a:gd name="connsiteY101" fmla="*/ 111 h 759"/>
              <a:gd name="connsiteX102" fmla="*/ 11 w 758"/>
              <a:gd name="connsiteY102" fmla="*/ 111 h 759"/>
              <a:gd name="connsiteX103" fmla="*/ 16 w 758"/>
              <a:gd name="connsiteY103" fmla="*/ 106 h 759"/>
              <a:gd name="connsiteX104" fmla="*/ 21 w 758"/>
              <a:gd name="connsiteY104" fmla="*/ 106 h 759"/>
              <a:gd name="connsiteX105" fmla="*/ 32 w 758"/>
              <a:gd name="connsiteY105" fmla="*/ 106 h 759"/>
              <a:gd name="connsiteX106" fmla="*/ 42 w 758"/>
              <a:gd name="connsiteY106" fmla="*/ 106 h 759"/>
              <a:gd name="connsiteX107" fmla="*/ 53 w 758"/>
              <a:gd name="connsiteY107" fmla="*/ 100 h 759"/>
              <a:gd name="connsiteX108" fmla="*/ 79 w 758"/>
              <a:gd name="connsiteY108" fmla="*/ 100 h 759"/>
              <a:gd name="connsiteX109" fmla="*/ 111 w 758"/>
              <a:gd name="connsiteY109" fmla="*/ 95 h 759"/>
              <a:gd name="connsiteX110" fmla="*/ 126 w 758"/>
              <a:gd name="connsiteY110" fmla="*/ 95 h 759"/>
              <a:gd name="connsiteX111" fmla="*/ 142 w 758"/>
              <a:gd name="connsiteY111" fmla="*/ 90 h 759"/>
              <a:gd name="connsiteX112" fmla="*/ 163 w 758"/>
              <a:gd name="connsiteY112" fmla="*/ 85 h 759"/>
              <a:gd name="connsiteX113" fmla="*/ 184 w 758"/>
              <a:gd name="connsiteY113" fmla="*/ 85 h 759"/>
              <a:gd name="connsiteX114" fmla="*/ 221 w 758"/>
              <a:gd name="connsiteY114" fmla="*/ 74 h 759"/>
              <a:gd name="connsiteX115" fmla="*/ 258 w 758"/>
              <a:gd name="connsiteY115" fmla="*/ 69 h 759"/>
              <a:gd name="connsiteX116" fmla="*/ 290 w 758"/>
              <a:gd name="connsiteY116" fmla="*/ 58 h 759"/>
              <a:gd name="connsiteX117" fmla="*/ 321 w 758"/>
              <a:gd name="connsiteY117" fmla="*/ 48 h 759"/>
              <a:gd name="connsiteX118" fmla="*/ 337 w 758"/>
              <a:gd name="connsiteY118" fmla="*/ 42 h 759"/>
              <a:gd name="connsiteX119" fmla="*/ 353 w 758"/>
              <a:gd name="connsiteY119" fmla="*/ 37 h 759"/>
              <a:gd name="connsiteX120" fmla="*/ 363 w 758"/>
              <a:gd name="connsiteY120" fmla="*/ 37 h 759"/>
              <a:gd name="connsiteX121" fmla="*/ 374 w 758"/>
              <a:gd name="connsiteY121" fmla="*/ 32 h 759"/>
              <a:gd name="connsiteX122" fmla="*/ 379 w 758"/>
              <a:gd name="connsiteY122" fmla="*/ 27 h 759"/>
              <a:gd name="connsiteX123" fmla="*/ 385 w 758"/>
              <a:gd name="connsiteY123" fmla="*/ 21 h 759"/>
              <a:gd name="connsiteX124" fmla="*/ 390 w 758"/>
              <a:gd name="connsiteY124" fmla="*/ 16 h 759"/>
              <a:gd name="connsiteX125" fmla="*/ 395 w 758"/>
              <a:gd name="connsiteY125" fmla="*/ 11 h 759"/>
              <a:gd name="connsiteX126" fmla="*/ 400 w 758"/>
              <a:gd name="connsiteY126" fmla="*/ 6 h 759"/>
              <a:gd name="connsiteX127" fmla="*/ 406 w 758"/>
              <a:gd name="connsiteY127" fmla="*/ 0 h 759"/>
              <a:gd name="connsiteX128" fmla="*/ 411 w 758"/>
              <a:gd name="connsiteY128" fmla="*/ 0 h 759"/>
              <a:gd name="connsiteX129" fmla="*/ 416 w 758"/>
              <a:gd name="connsiteY129" fmla="*/ 0 h 759"/>
              <a:gd name="connsiteX130" fmla="*/ 416 w 758"/>
              <a:gd name="connsiteY13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43 w 758"/>
              <a:gd name="connsiteY16" fmla="*/ 622 h 759"/>
              <a:gd name="connsiteX17" fmla="*/ 564 w 758"/>
              <a:gd name="connsiteY17" fmla="*/ 632 h 759"/>
              <a:gd name="connsiteX18" fmla="*/ 585 w 758"/>
              <a:gd name="connsiteY18" fmla="*/ 648 h 759"/>
              <a:gd name="connsiteX19" fmla="*/ 611 w 758"/>
              <a:gd name="connsiteY19" fmla="*/ 659 h 759"/>
              <a:gd name="connsiteX20" fmla="*/ 622 w 758"/>
              <a:gd name="connsiteY20" fmla="*/ 664 h 759"/>
              <a:gd name="connsiteX21" fmla="*/ 632 w 758"/>
              <a:gd name="connsiteY21" fmla="*/ 669 h 759"/>
              <a:gd name="connsiteX22" fmla="*/ 658 w 758"/>
              <a:gd name="connsiteY22" fmla="*/ 674 h 759"/>
              <a:gd name="connsiteX23" fmla="*/ 674 w 758"/>
              <a:gd name="connsiteY23" fmla="*/ 674 h 759"/>
              <a:gd name="connsiteX24" fmla="*/ 690 w 758"/>
              <a:gd name="connsiteY24" fmla="*/ 643 h 759"/>
              <a:gd name="connsiteX25" fmla="*/ 695 w 758"/>
              <a:gd name="connsiteY25" fmla="*/ 627 h 759"/>
              <a:gd name="connsiteX26" fmla="*/ 701 w 758"/>
              <a:gd name="connsiteY26" fmla="*/ 611 h 759"/>
              <a:gd name="connsiteX27" fmla="*/ 706 w 758"/>
              <a:gd name="connsiteY27" fmla="*/ 595 h 759"/>
              <a:gd name="connsiteX28" fmla="*/ 706 w 758"/>
              <a:gd name="connsiteY28" fmla="*/ 580 h 759"/>
              <a:gd name="connsiteX29" fmla="*/ 711 w 758"/>
              <a:gd name="connsiteY29" fmla="*/ 564 h 759"/>
              <a:gd name="connsiteX30" fmla="*/ 737 w 758"/>
              <a:gd name="connsiteY30" fmla="*/ 559 h 759"/>
              <a:gd name="connsiteX31" fmla="*/ 737 w 758"/>
              <a:gd name="connsiteY31" fmla="*/ 569 h 759"/>
              <a:gd name="connsiteX32" fmla="*/ 737 w 758"/>
              <a:gd name="connsiteY32" fmla="*/ 585 h 759"/>
              <a:gd name="connsiteX33" fmla="*/ 737 w 758"/>
              <a:gd name="connsiteY33" fmla="*/ 601 h 759"/>
              <a:gd name="connsiteX34" fmla="*/ 737 w 758"/>
              <a:gd name="connsiteY34" fmla="*/ 622 h 759"/>
              <a:gd name="connsiteX35" fmla="*/ 743 w 758"/>
              <a:gd name="connsiteY35" fmla="*/ 669 h 759"/>
              <a:gd name="connsiteX36" fmla="*/ 748 w 758"/>
              <a:gd name="connsiteY36" fmla="*/ 696 h 759"/>
              <a:gd name="connsiteX37" fmla="*/ 748 w 758"/>
              <a:gd name="connsiteY37" fmla="*/ 706 h 759"/>
              <a:gd name="connsiteX38" fmla="*/ 753 w 758"/>
              <a:gd name="connsiteY38" fmla="*/ 717 h 759"/>
              <a:gd name="connsiteX39" fmla="*/ 753 w 758"/>
              <a:gd name="connsiteY39" fmla="*/ 722 h 759"/>
              <a:gd name="connsiteX40" fmla="*/ 758 w 758"/>
              <a:gd name="connsiteY40" fmla="*/ 732 h 759"/>
              <a:gd name="connsiteX41" fmla="*/ 758 w 758"/>
              <a:gd name="connsiteY41" fmla="*/ 738 h 759"/>
              <a:gd name="connsiteX42" fmla="*/ 758 w 758"/>
              <a:gd name="connsiteY42" fmla="*/ 743 h 759"/>
              <a:gd name="connsiteX43" fmla="*/ 758 w 758"/>
              <a:gd name="connsiteY43" fmla="*/ 748 h 759"/>
              <a:gd name="connsiteX44" fmla="*/ 753 w 758"/>
              <a:gd name="connsiteY44" fmla="*/ 753 h 759"/>
              <a:gd name="connsiteX45" fmla="*/ 748 w 758"/>
              <a:gd name="connsiteY45" fmla="*/ 759 h 759"/>
              <a:gd name="connsiteX46" fmla="*/ 737 w 758"/>
              <a:gd name="connsiteY46" fmla="*/ 759 h 759"/>
              <a:gd name="connsiteX47" fmla="*/ 727 w 758"/>
              <a:gd name="connsiteY47" fmla="*/ 759 h 759"/>
              <a:gd name="connsiteX48" fmla="*/ 711 w 758"/>
              <a:gd name="connsiteY48" fmla="*/ 759 h 759"/>
              <a:gd name="connsiteX49" fmla="*/ 695 w 758"/>
              <a:gd name="connsiteY49" fmla="*/ 753 h 759"/>
              <a:gd name="connsiteX50" fmla="*/ 674 w 758"/>
              <a:gd name="connsiteY50" fmla="*/ 753 h 759"/>
              <a:gd name="connsiteX51" fmla="*/ 653 w 758"/>
              <a:gd name="connsiteY51" fmla="*/ 748 h 759"/>
              <a:gd name="connsiteX52" fmla="*/ 632 w 758"/>
              <a:gd name="connsiteY52" fmla="*/ 743 h 759"/>
              <a:gd name="connsiteX53" fmla="*/ 622 w 758"/>
              <a:gd name="connsiteY53" fmla="*/ 738 h 759"/>
              <a:gd name="connsiteX54" fmla="*/ 611 w 758"/>
              <a:gd name="connsiteY54" fmla="*/ 732 h 759"/>
              <a:gd name="connsiteX55" fmla="*/ 595 w 758"/>
              <a:gd name="connsiteY55" fmla="*/ 727 h 759"/>
              <a:gd name="connsiteX56" fmla="*/ 585 w 758"/>
              <a:gd name="connsiteY56" fmla="*/ 722 h 759"/>
              <a:gd name="connsiteX57" fmla="*/ 569 w 758"/>
              <a:gd name="connsiteY57" fmla="*/ 717 h 759"/>
              <a:gd name="connsiteX58" fmla="*/ 553 w 758"/>
              <a:gd name="connsiteY58" fmla="*/ 706 h 759"/>
              <a:gd name="connsiteX59" fmla="*/ 543 w 758"/>
              <a:gd name="connsiteY59" fmla="*/ 696 h 759"/>
              <a:gd name="connsiteX60" fmla="*/ 527 w 758"/>
              <a:gd name="connsiteY60" fmla="*/ 685 h 759"/>
              <a:gd name="connsiteX61" fmla="*/ 495 w 758"/>
              <a:gd name="connsiteY61" fmla="*/ 659 h 759"/>
              <a:gd name="connsiteX62" fmla="*/ 469 w 758"/>
              <a:gd name="connsiteY62" fmla="*/ 632 h 759"/>
              <a:gd name="connsiteX63" fmla="*/ 458 w 758"/>
              <a:gd name="connsiteY63" fmla="*/ 622 h 759"/>
              <a:gd name="connsiteX64" fmla="*/ 448 w 758"/>
              <a:gd name="connsiteY64" fmla="*/ 606 h 759"/>
              <a:gd name="connsiteX65" fmla="*/ 437 w 758"/>
              <a:gd name="connsiteY65" fmla="*/ 590 h 759"/>
              <a:gd name="connsiteX66" fmla="*/ 390 w 758"/>
              <a:gd name="connsiteY66" fmla="*/ 100 h 759"/>
              <a:gd name="connsiteX67" fmla="*/ 390 w 758"/>
              <a:gd name="connsiteY67" fmla="*/ 90 h 759"/>
              <a:gd name="connsiteX68" fmla="*/ 390 w 758"/>
              <a:gd name="connsiteY68" fmla="*/ 85 h 759"/>
              <a:gd name="connsiteX69" fmla="*/ 390 w 758"/>
              <a:gd name="connsiteY69" fmla="*/ 79 h 759"/>
              <a:gd name="connsiteX70" fmla="*/ 385 w 758"/>
              <a:gd name="connsiteY70" fmla="*/ 74 h 759"/>
              <a:gd name="connsiteX71" fmla="*/ 385 w 758"/>
              <a:gd name="connsiteY71" fmla="*/ 74 h 759"/>
              <a:gd name="connsiteX72" fmla="*/ 379 w 758"/>
              <a:gd name="connsiteY72" fmla="*/ 74 h 759"/>
              <a:gd name="connsiteX73" fmla="*/ 374 w 758"/>
              <a:gd name="connsiteY73" fmla="*/ 74 h 759"/>
              <a:gd name="connsiteX74" fmla="*/ 363 w 758"/>
              <a:gd name="connsiteY74" fmla="*/ 79 h 759"/>
              <a:gd name="connsiteX75" fmla="*/ 353 w 758"/>
              <a:gd name="connsiteY75" fmla="*/ 79 h 759"/>
              <a:gd name="connsiteX76" fmla="*/ 337 w 758"/>
              <a:gd name="connsiteY76" fmla="*/ 85 h 759"/>
              <a:gd name="connsiteX77" fmla="*/ 321 w 758"/>
              <a:gd name="connsiteY77" fmla="*/ 90 h 759"/>
              <a:gd name="connsiteX78" fmla="*/ 305 w 758"/>
              <a:gd name="connsiteY78" fmla="*/ 95 h 759"/>
              <a:gd name="connsiteX79" fmla="*/ 269 w 758"/>
              <a:gd name="connsiteY79" fmla="*/ 106 h 759"/>
              <a:gd name="connsiteX80" fmla="*/ 232 w 758"/>
              <a:gd name="connsiteY80" fmla="*/ 116 h 759"/>
              <a:gd name="connsiteX81" fmla="*/ 195 w 758"/>
              <a:gd name="connsiteY81" fmla="*/ 127 h 759"/>
              <a:gd name="connsiteX82" fmla="*/ 158 w 758"/>
              <a:gd name="connsiteY82" fmla="*/ 137 h 759"/>
              <a:gd name="connsiteX83" fmla="*/ 137 w 758"/>
              <a:gd name="connsiteY83" fmla="*/ 142 h 759"/>
              <a:gd name="connsiteX84" fmla="*/ 121 w 758"/>
              <a:gd name="connsiteY84" fmla="*/ 142 h 759"/>
              <a:gd name="connsiteX85" fmla="*/ 105 w 758"/>
              <a:gd name="connsiteY85" fmla="*/ 148 h 759"/>
              <a:gd name="connsiteX86" fmla="*/ 95 w 758"/>
              <a:gd name="connsiteY86" fmla="*/ 148 h 759"/>
              <a:gd name="connsiteX87" fmla="*/ 84 w 758"/>
              <a:gd name="connsiteY87" fmla="*/ 153 h 759"/>
              <a:gd name="connsiteX88" fmla="*/ 74 w 758"/>
              <a:gd name="connsiteY88" fmla="*/ 153 h 759"/>
              <a:gd name="connsiteX89" fmla="*/ 68 w 758"/>
              <a:gd name="connsiteY89" fmla="*/ 153 h 759"/>
              <a:gd name="connsiteX90" fmla="*/ 63 w 758"/>
              <a:gd name="connsiteY90" fmla="*/ 153 h 759"/>
              <a:gd name="connsiteX91" fmla="*/ 53 w 758"/>
              <a:gd name="connsiteY91" fmla="*/ 153 h 759"/>
              <a:gd name="connsiteX92" fmla="*/ 42 w 758"/>
              <a:gd name="connsiteY92" fmla="*/ 148 h 759"/>
              <a:gd name="connsiteX93" fmla="*/ 32 w 758"/>
              <a:gd name="connsiteY93" fmla="*/ 142 h 759"/>
              <a:gd name="connsiteX94" fmla="*/ 26 w 758"/>
              <a:gd name="connsiteY94" fmla="*/ 137 h 759"/>
              <a:gd name="connsiteX95" fmla="*/ 16 w 758"/>
              <a:gd name="connsiteY95" fmla="*/ 127 h 759"/>
              <a:gd name="connsiteX96" fmla="*/ 11 w 758"/>
              <a:gd name="connsiteY96" fmla="*/ 121 h 759"/>
              <a:gd name="connsiteX97" fmla="*/ 5 w 758"/>
              <a:gd name="connsiteY97" fmla="*/ 116 h 759"/>
              <a:gd name="connsiteX98" fmla="*/ 0 w 758"/>
              <a:gd name="connsiteY98" fmla="*/ 116 h 759"/>
              <a:gd name="connsiteX99" fmla="*/ 5 w 758"/>
              <a:gd name="connsiteY99" fmla="*/ 111 h 759"/>
              <a:gd name="connsiteX100" fmla="*/ 5 w 758"/>
              <a:gd name="connsiteY100" fmla="*/ 111 h 759"/>
              <a:gd name="connsiteX101" fmla="*/ 11 w 758"/>
              <a:gd name="connsiteY101" fmla="*/ 111 h 759"/>
              <a:gd name="connsiteX102" fmla="*/ 16 w 758"/>
              <a:gd name="connsiteY102" fmla="*/ 106 h 759"/>
              <a:gd name="connsiteX103" fmla="*/ 21 w 758"/>
              <a:gd name="connsiteY103" fmla="*/ 106 h 759"/>
              <a:gd name="connsiteX104" fmla="*/ 32 w 758"/>
              <a:gd name="connsiteY104" fmla="*/ 106 h 759"/>
              <a:gd name="connsiteX105" fmla="*/ 42 w 758"/>
              <a:gd name="connsiteY105" fmla="*/ 106 h 759"/>
              <a:gd name="connsiteX106" fmla="*/ 53 w 758"/>
              <a:gd name="connsiteY106" fmla="*/ 100 h 759"/>
              <a:gd name="connsiteX107" fmla="*/ 79 w 758"/>
              <a:gd name="connsiteY107" fmla="*/ 100 h 759"/>
              <a:gd name="connsiteX108" fmla="*/ 111 w 758"/>
              <a:gd name="connsiteY108" fmla="*/ 95 h 759"/>
              <a:gd name="connsiteX109" fmla="*/ 126 w 758"/>
              <a:gd name="connsiteY109" fmla="*/ 95 h 759"/>
              <a:gd name="connsiteX110" fmla="*/ 142 w 758"/>
              <a:gd name="connsiteY110" fmla="*/ 90 h 759"/>
              <a:gd name="connsiteX111" fmla="*/ 163 w 758"/>
              <a:gd name="connsiteY111" fmla="*/ 85 h 759"/>
              <a:gd name="connsiteX112" fmla="*/ 184 w 758"/>
              <a:gd name="connsiteY112" fmla="*/ 85 h 759"/>
              <a:gd name="connsiteX113" fmla="*/ 221 w 758"/>
              <a:gd name="connsiteY113" fmla="*/ 74 h 759"/>
              <a:gd name="connsiteX114" fmla="*/ 258 w 758"/>
              <a:gd name="connsiteY114" fmla="*/ 69 h 759"/>
              <a:gd name="connsiteX115" fmla="*/ 290 w 758"/>
              <a:gd name="connsiteY115" fmla="*/ 58 h 759"/>
              <a:gd name="connsiteX116" fmla="*/ 321 w 758"/>
              <a:gd name="connsiteY116" fmla="*/ 48 h 759"/>
              <a:gd name="connsiteX117" fmla="*/ 337 w 758"/>
              <a:gd name="connsiteY117" fmla="*/ 42 h 759"/>
              <a:gd name="connsiteX118" fmla="*/ 353 w 758"/>
              <a:gd name="connsiteY118" fmla="*/ 37 h 759"/>
              <a:gd name="connsiteX119" fmla="*/ 363 w 758"/>
              <a:gd name="connsiteY119" fmla="*/ 37 h 759"/>
              <a:gd name="connsiteX120" fmla="*/ 374 w 758"/>
              <a:gd name="connsiteY120" fmla="*/ 32 h 759"/>
              <a:gd name="connsiteX121" fmla="*/ 379 w 758"/>
              <a:gd name="connsiteY121" fmla="*/ 27 h 759"/>
              <a:gd name="connsiteX122" fmla="*/ 385 w 758"/>
              <a:gd name="connsiteY122" fmla="*/ 21 h 759"/>
              <a:gd name="connsiteX123" fmla="*/ 390 w 758"/>
              <a:gd name="connsiteY123" fmla="*/ 16 h 759"/>
              <a:gd name="connsiteX124" fmla="*/ 395 w 758"/>
              <a:gd name="connsiteY124" fmla="*/ 11 h 759"/>
              <a:gd name="connsiteX125" fmla="*/ 400 w 758"/>
              <a:gd name="connsiteY125" fmla="*/ 6 h 759"/>
              <a:gd name="connsiteX126" fmla="*/ 406 w 758"/>
              <a:gd name="connsiteY126" fmla="*/ 0 h 759"/>
              <a:gd name="connsiteX127" fmla="*/ 411 w 758"/>
              <a:gd name="connsiteY127" fmla="*/ 0 h 759"/>
              <a:gd name="connsiteX128" fmla="*/ 416 w 758"/>
              <a:gd name="connsiteY128" fmla="*/ 0 h 759"/>
              <a:gd name="connsiteX129" fmla="*/ 416 w 758"/>
              <a:gd name="connsiteY12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64 w 758"/>
              <a:gd name="connsiteY16" fmla="*/ 632 h 759"/>
              <a:gd name="connsiteX17" fmla="*/ 585 w 758"/>
              <a:gd name="connsiteY17" fmla="*/ 648 h 759"/>
              <a:gd name="connsiteX18" fmla="*/ 611 w 758"/>
              <a:gd name="connsiteY18" fmla="*/ 659 h 759"/>
              <a:gd name="connsiteX19" fmla="*/ 622 w 758"/>
              <a:gd name="connsiteY19" fmla="*/ 664 h 759"/>
              <a:gd name="connsiteX20" fmla="*/ 632 w 758"/>
              <a:gd name="connsiteY20" fmla="*/ 669 h 759"/>
              <a:gd name="connsiteX21" fmla="*/ 658 w 758"/>
              <a:gd name="connsiteY21" fmla="*/ 674 h 759"/>
              <a:gd name="connsiteX22" fmla="*/ 674 w 758"/>
              <a:gd name="connsiteY22" fmla="*/ 674 h 759"/>
              <a:gd name="connsiteX23" fmla="*/ 690 w 758"/>
              <a:gd name="connsiteY23" fmla="*/ 643 h 759"/>
              <a:gd name="connsiteX24" fmla="*/ 695 w 758"/>
              <a:gd name="connsiteY24" fmla="*/ 627 h 759"/>
              <a:gd name="connsiteX25" fmla="*/ 701 w 758"/>
              <a:gd name="connsiteY25" fmla="*/ 611 h 759"/>
              <a:gd name="connsiteX26" fmla="*/ 706 w 758"/>
              <a:gd name="connsiteY26" fmla="*/ 595 h 759"/>
              <a:gd name="connsiteX27" fmla="*/ 706 w 758"/>
              <a:gd name="connsiteY27" fmla="*/ 580 h 759"/>
              <a:gd name="connsiteX28" fmla="*/ 711 w 758"/>
              <a:gd name="connsiteY28" fmla="*/ 564 h 759"/>
              <a:gd name="connsiteX29" fmla="*/ 737 w 758"/>
              <a:gd name="connsiteY29" fmla="*/ 559 h 759"/>
              <a:gd name="connsiteX30" fmla="*/ 737 w 758"/>
              <a:gd name="connsiteY30" fmla="*/ 569 h 759"/>
              <a:gd name="connsiteX31" fmla="*/ 737 w 758"/>
              <a:gd name="connsiteY31" fmla="*/ 585 h 759"/>
              <a:gd name="connsiteX32" fmla="*/ 737 w 758"/>
              <a:gd name="connsiteY32" fmla="*/ 601 h 759"/>
              <a:gd name="connsiteX33" fmla="*/ 737 w 758"/>
              <a:gd name="connsiteY33" fmla="*/ 622 h 759"/>
              <a:gd name="connsiteX34" fmla="*/ 743 w 758"/>
              <a:gd name="connsiteY34" fmla="*/ 669 h 759"/>
              <a:gd name="connsiteX35" fmla="*/ 748 w 758"/>
              <a:gd name="connsiteY35" fmla="*/ 696 h 759"/>
              <a:gd name="connsiteX36" fmla="*/ 748 w 758"/>
              <a:gd name="connsiteY36" fmla="*/ 706 h 759"/>
              <a:gd name="connsiteX37" fmla="*/ 753 w 758"/>
              <a:gd name="connsiteY37" fmla="*/ 717 h 759"/>
              <a:gd name="connsiteX38" fmla="*/ 753 w 758"/>
              <a:gd name="connsiteY38" fmla="*/ 722 h 759"/>
              <a:gd name="connsiteX39" fmla="*/ 758 w 758"/>
              <a:gd name="connsiteY39" fmla="*/ 732 h 759"/>
              <a:gd name="connsiteX40" fmla="*/ 758 w 758"/>
              <a:gd name="connsiteY40" fmla="*/ 738 h 759"/>
              <a:gd name="connsiteX41" fmla="*/ 758 w 758"/>
              <a:gd name="connsiteY41" fmla="*/ 743 h 759"/>
              <a:gd name="connsiteX42" fmla="*/ 758 w 758"/>
              <a:gd name="connsiteY42" fmla="*/ 748 h 759"/>
              <a:gd name="connsiteX43" fmla="*/ 753 w 758"/>
              <a:gd name="connsiteY43" fmla="*/ 753 h 759"/>
              <a:gd name="connsiteX44" fmla="*/ 748 w 758"/>
              <a:gd name="connsiteY44" fmla="*/ 759 h 759"/>
              <a:gd name="connsiteX45" fmla="*/ 737 w 758"/>
              <a:gd name="connsiteY45" fmla="*/ 759 h 759"/>
              <a:gd name="connsiteX46" fmla="*/ 727 w 758"/>
              <a:gd name="connsiteY46" fmla="*/ 759 h 759"/>
              <a:gd name="connsiteX47" fmla="*/ 711 w 758"/>
              <a:gd name="connsiteY47" fmla="*/ 759 h 759"/>
              <a:gd name="connsiteX48" fmla="*/ 695 w 758"/>
              <a:gd name="connsiteY48" fmla="*/ 753 h 759"/>
              <a:gd name="connsiteX49" fmla="*/ 674 w 758"/>
              <a:gd name="connsiteY49" fmla="*/ 753 h 759"/>
              <a:gd name="connsiteX50" fmla="*/ 653 w 758"/>
              <a:gd name="connsiteY50" fmla="*/ 748 h 759"/>
              <a:gd name="connsiteX51" fmla="*/ 632 w 758"/>
              <a:gd name="connsiteY51" fmla="*/ 743 h 759"/>
              <a:gd name="connsiteX52" fmla="*/ 622 w 758"/>
              <a:gd name="connsiteY52" fmla="*/ 738 h 759"/>
              <a:gd name="connsiteX53" fmla="*/ 611 w 758"/>
              <a:gd name="connsiteY53" fmla="*/ 732 h 759"/>
              <a:gd name="connsiteX54" fmla="*/ 595 w 758"/>
              <a:gd name="connsiteY54" fmla="*/ 727 h 759"/>
              <a:gd name="connsiteX55" fmla="*/ 585 w 758"/>
              <a:gd name="connsiteY55" fmla="*/ 722 h 759"/>
              <a:gd name="connsiteX56" fmla="*/ 569 w 758"/>
              <a:gd name="connsiteY56" fmla="*/ 717 h 759"/>
              <a:gd name="connsiteX57" fmla="*/ 553 w 758"/>
              <a:gd name="connsiteY57" fmla="*/ 706 h 759"/>
              <a:gd name="connsiteX58" fmla="*/ 543 w 758"/>
              <a:gd name="connsiteY58" fmla="*/ 696 h 759"/>
              <a:gd name="connsiteX59" fmla="*/ 527 w 758"/>
              <a:gd name="connsiteY59" fmla="*/ 685 h 759"/>
              <a:gd name="connsiteX60" fmla="*/ 495 w 758"/>
              <a:gd name="connsiteY60" fmla="*/ 659 h 759"/>
              <a:gd name="connsiteX61" fmla="*/ 469 w 758"/>
              <a:gd name="connsiteY61" fmla="*/ 632 h 759"/>
              <a:gd name="connsiteX62" fmla="*/ 458 w 758"/>
              <a:gd name="connsiteY62" fmla="*/ 622 h 759"/>
              <a:gd name="connsiteX63" fmla="*/ 448 w 758"/>
              <a:gd name="connsiteY63" fmla="*/ 606 h 759"/>
              <a:gd name="connsiteX64" fmla="*/ 437 w 758"/>
              <a:gd name="connsiteY64" fmla="*/ 590 h 759"/>
              <a:gd name="connsiteX65" fmla="*/ 390 w 758"/>
              <a:gd name="connsiteY65" fmla="*/ 100 h 759"/>
              <a:gd name="connsiteX66" fmla="*/ 390 w 758"/>
              <a:gd name="connsiteY66" fmla="*/ 90 h 759"/>
              <a:gd name="connsiteX67" fmla="*/ 390 w 758"/>
              <a:gd name="connsiteY67" fmla="*/ 85 h 759"/>
              <a:gd name="connsiteX68" fmla="*/ 390 w 758"/>
              <a:gd name="connsiteY68" fmla="*/ 79 h 759"/>
              <a:gd name="connsiteX69" fmla="*/ 385 w 758"/>
              <a:gd name="connsiteY69" fmla="*/ 74 h 759"/>
              <a:gd name="connsiteX70" fmla="*/ 385 w 758"/>
              <a:gd name="connsiteY70" fmla="*/ 74 h 759"/>
              <a:gd name="connsiteX71" fmla="*/ 379 w 758"/>
              <a:gd name="connsiteY71" fmla="*/ 74 h 759"/>
              <a:gd name="connsiteX72" fmla="*/ 374 w 758"/>
              <a:gd name="connsiteY72" fmla="*/ 74 h 759"/>
              <a:gd name="connsiteX73" fmla="*/ 363 w 758"/>
              <a:gd name="connsiteY73" fmla="*/ 79 h 759"/>
              <a:gd name="connsiteX74" fmla="*/ 353 w 758"/>
              <a:gd name="connsiteY74" fmla="*/ 79 h 759"/>
              <a:gd name="connsiteX75" fmla="*/ 337 w 758"/>
              <a:gd name="connsiteY75" fmla="*/ 85 h 759"/>
              <a:gd name="connsiteX76" fmla="*/ 321 w 758"/>
              <a:gd name="connsiteY76" fmla="*/ 90 h 759"/>
              <a:gd name="connsiteX77" fmla="*/ 305 w 758"/>
              <a:gd name="connsiteY77" fmla="*/ 95 h 759"/>
              <a:gd name="connsiteX78" fmla="*/ 269 w 758"/>
              <a:gd name="connsiteY78" fmla="*/ 106 h 759"/>
              <a:gd name="connsiteX79" fmla="*/ 232 w 758"/>
              <a:gd name="connsiteY79" fmla="*/ 116 h 759"/>
              <a:gd name="connsiteX80" fmla="*/ 195 w 758"/>
              <a:gd name="connsiteY80" fmla="*/ 127 h 759"/>
              <a:gd name="connsiteX81" fmla="*/ 158 w 758"/>
              <a:gd name="connsiteY81" fmla="*/ 137 h 759"/>
              <a:gd name="connsiteX82" fmla="*/ 137 w 758"/>
              <a:gd name="connsiteY82" fmla="*/ 142 h 759"/>
              <a:gd name="connsiteX83" fmla="*/ 121 w 758"/>
              <a:gd name="connsiteY83" fmla="*/ 142 h 759"/>
              <a:gd name="connsiteX84" fmla="*/ 105 w 758"/>
              <a:gd name="connsiteY84" fmla="*/ 148 h 759"/>
              <a:gd name="connsiteX85" fmla="*/ 95 w 758"/>
              <a:gd name="connsiteY85" fmla="*/ 148 h 759"/>
              <a:gd name="connsiteX86" fmla="*/ 84 w 758"/>
              <a:gd name="connsiteY86" fmla="*/ 153 h 759"/>
              <a:gd name="connsiteX87" fmla="*/ 74 w 758"/>
              <a:gd name="connsiteY87" fmla="*/ 153 h 759"/>
              <a:gd name="connsiteX88" fmla="*/ 68 w 758"/>
              <a:gd name="connsiteY88" fmla="*/ 153 h 759"/>
              <a:gd name="connsiteX89" fmla="*/ 63 w 758"/>
              <a:gd name="connsiteY89" fmla="*/ 153 h 759"/>
              <a:gd name="connsiteX90" fmla="*/ 53 w 758"/>
              <a:gd name="connsiteY90" fmla="*/ 153 h 759"/>
              <a:gd name="connsiteX91" fmla="*/ 42 w 758"/>
              <a:gd name="connsiteY91" fmla="*/ 148 h 759"/>
              <a:gd name="connsiteX92" fmla="*/ 32 w 758"/>
              <a:gd name="connsiteY92" fmla="*/ 142 h 759"/>
              <a:gd name="connsiteX93" fmla="*/ 26 w 758"/>
              <a:gd name="connsiteY93" fmla="*/ 137 h 759"/>
              <a:gd name="connsiteX94" fmla="*/ 16 w 758"/>
              <a:gd name="connsiteY94" fmla="*/ 127 h 759"/>
              <a:gd name="connsiteX95" fmla="*/ 11 w 758"/>
              <a:gd name="connsiteY95" fmla="*/ 121 h 759"/>
              <a:gd name="connsiteX96" fmla="*/ 5 w 758"/>
              <a:gd name="connsiteY96" fmla="*/ 116 h 759"/>
              <a:gd name="connsiteX97" fmla="*/ 0 w 758"/>
              <a:gd name="connsiteY97" fmla="*/ 116 h 759"/>
              <a:gd name="connsiteX98" fmla="*/ 5 w 758"/>
              <a:gd name="connsiteY98" fmla="*/ 111 h 759"/>
              <a:gd name="connsiteX99" fmla="*/ 5 w 758"/>
              <a:gd name="connsiteY99" fmla="*/ 111 h 759"/>
              <a:gd name="connsiteX100" fmla="*/ 11 w 758"/>
              <a:gd name="connsiteY100" fmla="*/ 111 h 759"/>
              <a:gd name="connsiteX101" fmla="*/ 16 w 758"/>
              <a:gd name="connsiteY101" fmla="*/ 106 h 759"/>
              <a:gd name="connsiteX102" fmla="*/ 21 w 758"/>
              <a:gd name="connsiteY102" fmla="*/ 106 h 759"/>
              <a:gd name="connsiteX103" fmla="*/ 32 w 758"/>
              <a:gd name="connsiteY103" fmla="*/ 106 h 759"/>
              <a:gd name="connsiteX104" fmla="*/ 42 w 758"/>
              <a:gd name="connsiteY104" fmla="*/ 106 h 759"/>
              <a:gd name="connsiteX105" fmla="*/ 53 w 758"/>
              <a:gd name="connsiteY105" fmla="*/ 100 h 759"/>
              <a:gd name="connsiteX106" fmla="*/ 79 w 758"/>
              <a:gd name="connsiteY106" fmla="*/ 100 h 759"/>
              <a:gd name="connsiteX107" fmla="*/ 111 w 758"/>
              <a:gd name="connsiteY107" fmla="*/ 95 h 759"/>
              <a:gd name="connsiteX108" fmla="*/ 126 w 758"/>
              <a:gd name="connsiteY108" fmla="*/ 95 h 759"/>
              <a:gd name="connsiteX109" fmla="*/ 142 w 758"/>
              <a:gd name="connsiteY109" fmla="*/ 90 h 759"/>
              <a:gd name="connsiteX110" fmla="*/ 163 w 758"/>
              <a:gd name="connsiteY110" fmla="*/ 85 h 759"/>
              <a:gd name="connsiteX111" fmla="*/ 184 w 758"/>
              <a:gd name="connsiteY111" fmla="*/ 85 h 759"/>
              <a:gd name="connsiteX112" fmla="*/ 221 w 758"/>
              <a:gd name="connsiteY112" fmla="*/ 74 h 759"/>
              <a:gd name="connsiteX113" fmla="*/ 258 w 758"/>
              <a:gd name="connsiteY113" fmla="*/ 69 h 759"/>
              <a:gd name="connsiteX114" fmla="*/ 290 w 758"/>
              <a:gd name="connsiteY114" fmla="*/ 58 h 759"/>
              <a:gd name="connsiteX115" fmla="*/ 321 w 758"/>
              <a:gd name="connsiteY115" fmla="*/ 48 h 759"/>
              <a:gd name="connsiteX116" fmla="*/ 337 w 758"/>
              <a:gd name="connsiteY116" fmla="*/ 42 h 759"/>
              <a:gd name="connsiteX117" fmla="*/ 353 w 758"/>
              <a:gd name="connsiteY117" fmla="*/ 37 h 759"/>
              <a:gd name="connsiteX118" fmla="*/ 363 w 758"/>
              <a:gd name="connsiteY118" fmla="*/ 37 h 759"/>
              <a:gd name="connsiteX119" fmla="*/ 374 w 758"/>
              <a:gd name="connsiteY119" fmla="*/ 32 h 759"/>
              <a:gd name="connsiteX120" fmla="*/ 379 w 758"/>
              <a:gd name="connsiteY120" fmla="*/ 27 h 759"/>
              <a:gd name="connsiteX121" fmla="*/ 385 w 758"/>
              <a:gd name="connsiteY121" fmla="*/ 21 h 759"/>
              <a:gd name="connsiteX122" fmla="*/ 390 w 758"/>
              <a:gd name="connsiteY122" fmla="*/ 16 h 759"/>
              <a:gd name="connsiteX123" fmla="*/ 395 w 758"/>
              <a:gd name="connsiteY123" fmla="*/ 11 h 759"/>
              <a:gd name="connsiteX124" fmla="*/ 400 w 758"/>
              <a:gd name="connsiteY124" fmla="*/ 6 h 759"/>
              <a:gd name="connsiteX125" fmla="*/ 406 w 758"/>
              <a:gd name="connsiteY125" fmla="*/ 0 h 759"/>
              <a:gd name="connsiteX126" fmla="*/ 411 w 758"/>
              <a:gd name="connsiteY126" fmla="*/ 0 h 759"/>
              <a:gd name="connsiteX127" fmla="*/ 416 w 758"/>
              <a:gd name="connsiteY127" fmla="*/ 0 h 759"/>
              <a:gd name="connsiteX128" fmla="*/ 416 w 758"/>
              <a:gd name="connsiteY12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585 w 758"/>
              <a:gd name="connsiteY16" fmla="*/ 648 h 759"/>
              <a:gd name="connsiteX17" fmla="*/ 611 w 758"/>
              <a:gd name="connsiteY17" fmla="*/ 659 h 759"/>
              <a:gd name="connsiteX18" fmla="*/ 622 w 758"/>
              <a:gd name="connsiteY18" fmla="*/ 664 h 759"/>
              <a:gd name="connsiteX19" fmla="*/ 632 w 758"/>
              <a:gd name="connsiteY19" fmla="*/ 669 h 759"/>
              <a:gd name="connsiteX20" fmla="*/ 658 w 758"/>
              <a:gd name="connsiteY20" fmla="*/ 674 h 759"/>
              <a:gd name="connsiteX21" fmla="*/ 674 w 758"/>
              <a:gd name="connsiteY21" fmla="*/ 674 h 759"/>
              <a:gd name="connsiteX22" fmla="*/ 690 w 758"/>
              <a:gd name="connsiteY22" fmla="*/ 643 h 759"/>
              <a:gd name="connsiteX23" fmla="*/ 695 w 758"/>
              <a:gd name="connsiteY23" fmla="*/ 627 h 759"/>
              <a:gd name="connsiteX24" fmla="*/ 701 w 758"/>
              <a:gd name="connsiteY24" fmla="*/ 611 h 759"/>
              <a:gd name="connsiteX25" fmla="*/ 706 w 758"/>
              <a:gd name="connsiteY25" fmla="*/ 595 h 759"/>
              <a:gd name="connsiteX26" fmla="*/ 706 w 758"/>
              <a:gd name="connsiteY26" fmla="*/ 580 h 759"/>
              <a:gd name="connsiteX27" fmla="*/ 711 w 758"/>
              <a:gd name="connsiteY27" fmla="*/ 564 h 759"/>
              <a:gd name="connsiteX28" fmla="*/ 737 w 758"/>
              <a:gd name="connsiteY28" fmla="*/ 559 h 759"/>
              <a:gd name="connsiteX29" fmla="*/ 737 w 758"/>
              <a:gd name="connsiteY29" fmla="*/ 569 h 759"/>
              <a:gd name="connsiteX30" fmla="*/ 737 w 758"/>
              <a:gd name="connsiteY30" fmla="*/ 585 h 759"/>
              <a:gd name="connsiteX31" fmla="*/ 737 w 758"/>
              <a:gd name="connsiteY31" fmla="*/ 601 h 759"/>
              <a:gd name="connsiteX32" fmla="*/ 737 w 758"/>
              <a:gd name="connsiteY32" fmla="*/ 622 h 759"/>
              <a:gd name="connsiteX33" fmla="*/ 743 w 758"/>
              <a:gd name="connsiteY33" fmla="*/ 669 h 759"/>
              <a:gd name="connsiteX34" fmla="*/ 748 w 758"/>
              <a:gd name="connsiteY34" fmla="*/ 696 h 759"/>
              <a:gd name="connsiteX35" fmla="*/ 748 w 758"/>
              <a:gd name="connsiteY35" fmla="*/ 706 h 759"/>
              <a:gd name="connsiteX36" fmla="*/ 753 w 758"/>
              <a:gd name="connsiteY36" fmla="*/ 717 h 759"/>
              <a:gd name="connsiteX37" fmla="*/ 753 w 758"/>
              <a:gd name="connsiteY37" fmla="*/ 722 h 759"/>
              <a:gd name="connsiteX38" fmla="*/ 758 w 758"/>
              <a:gd name="connsiteY38" fmla="*/ 732 h 759"/>
              <a:gd name="connsiteX39" fmla="*/ 758 w 758"/>
              <a:gd name="connsiteY39" fmla="*/ 738 h 759"/>
              <a:gd name="connsiteX40" fmla="*/ 758 w 758"/>
              <a:gd name="connsiteY40" fmla="*/ 743 h 759"/>
              <a:gd name="connsiteX41" fmla="*/ 758 w 758"/>
              <a:gd name="connsiteY41" fmla="*/ 748 h 759"/>
              <a:gd name="connsiteX42" fmla="*/ 753 w 758"/>
              <a:gd name="connsiteY42" fmla="*/ 753 h 759"/>
              <a:gd name="connsiteX43" fmla="*/ 748 w 758"/>
              <a:gd name="connsiteY43" fmla="*/ 759 h 759"/>
              <a:gd name="connsiteX44" fmla="*/ 737 w 758"/>
              <a:gd name="connsiteY44" fmla="*/ 759 h 759"/>
              <a:gd name="connsiteX45" fmla="*/ 727 w 758"/>
              <a:gd name="connsiteY45" fmla="*/ 759 h 759"/>
              <a:gd name="connsiteX46" fmla="*/ 711 w 758"/>
              <a:gd name="connsiteY46" fmla="*/ 759 h 759"/>
              <a:gd name="connsiteX47" fmla="*/ 695 w 758"/>
              <a:gd name="connsiteY47" fmla="*/ 753 h 759"/>
              <a:gd name="connsiteX48" fmla="*/ 674 w 758"/>
              <a:gd name="connsiteY48" fmla="*/ 753 h 759"/>
              <a:gd name="connsiteX49" fmla="*/ 653 w 758"/>
              <a:gd name="connsiteY49" fmla="*/ 748 h 759"/>
              <a:gd name="connsiteX50" fmla="*/ 632 w 758"/>
              <a:gd name="connsiteY50" fmla="*/ 743 h 759"/>
              <a:gd name="connsiteX51" fmla="*/ 622 w 758"/>
              <a:gd name="connsiteY51" fmla="*/ 738 h 759"/>
              <a:gd name="connsiteX52" fmla="*/ 611 w 758"/>
              <a:gd name="connsiteY52" fmla="*/ 732 h 759"/>
              <a:gd name="connsiteX53" fmla="*/ 595 w 758"/>
              <a:gd name="connsiteY53" fmla="*/ 727 h 759"/>
              <a:gd name="connsiteX54" fmla="*/ 585 w 758"/>
              <a:gd name="connsiteY54" fmla="*/ 722 h 759"/>
              <a:gd name="connsiteX55" fmla="*/ 569 w 758"/>
              <a:gd name="connsiteY55" fmla="*/ 717 h 759"/>
              <a:gd name="connsiteX56" fmla="*/ 553 w 758"/>
              <a:gd name="connsiteY56" fmla="*/ 706 h 759"/>
              <a:gd name="connsiteX57" fmla="*/ 543 w 758"/>
              <a:gd name="connsiteY57" fmla="*/ 696 h 759"/>
              <a:gd name="connsiteX58" fmla="*/ 527 w 758"/>
              <a:gd name="connsiteY58" fmla="*/ 685 h 759"/>
              <a:gd name="connsiteX59" fmla="*/ 495 w 758"/>
              <a:gd name="connsiteY59" fmla="*/ 659 h 759"/>
              <a:gd name="connsiteX60" fmla="*/ 469 w 758"/>
              <a:gd name="connsiteY60" fmla="*/ 632 h 759"/>
              <a:gd name="connsiteX61" fmla="*/ 458 w 758"/>
              <a:gd name="connsiteY61" fmla="*/ 622 h 759"/>
              <a:gd name="connsiteX62" fmla="*/ 448 w 758"/>
              <a:gd name="connsiteY62" fmla="*/ 606 h 759"/>
              <a:gd name="connsiteX63" fmla="*/ 437 w 758"/>
              <a:gd name="connsiteY63" fmla="*/ 590 h 759"/>
              <a:gd name="connsiteX64" fmla="*/ 390 w 758"/>
              <a:gd name="connsiteY64" fmla="*/ 100 h 759"/>
              <a:gd name="connsiteX65" fmla="*/ 390 w 758"/>
              <a:gd name="connsiteY65" fmla="*/ 90 h 759"/>
              <a:gd name="connsiteX66" fmla="*/ 390 w 758"/>
              <a:gd name="connsiteY66" fmla="*/ 85 h 759"/>
              <a:gd name="connsiteX67" fmla="*/ 390 w 758"/>
              <a:gd name="connsiteY67" fmla="*/ 79 h 759"/>
              <a:gd name="connsiteX68" fmla="*/ 385 w 758"/>
              <a:gd name="connsiteY68" fmla="*/ 74 h 759"/>
              <a:gd name="connsiteX69" fmla="*/ 385 w 758"/>
              <a:gd name="connsiteY69" fmla="*/ 74 h 759"/>
              <a:gd name="connsiteX70" fmla="*/ 379 w 758"/>
              <a:gd name="connsiteY70" fmla="*/ 74 h 759"/>
              <a:gd name="connsiteX71" fmla="*/ 374 w 758"/>
              <a:gd name="connsiteY71" fmla="*/ 74 h 759"/>
              <a:gd name="connsiteX72" fmla="*/ 363 w 758"/>
              <a:gd name="connsiteY72" fmla="*/ 79 h 759"/>
              <a:gd name="connsiteX73" fmla="*/ 353 w 758"/>
              <a:gd name="connsiteY73" fmla="*/ 79 h 759"/>
              <a:gd name="connsiteX74" fmla="*/ 337 w 758"/>
              <a:gd name="connsiteY74" fmla="*/ 85 h 759"/>
              <a:gd name="connsiteX75" fmla="*/ 321 w 758"/>
              <a:gd name="connsiteY75" fmla="*/ 90 h 759"/>
              <a:gd name="connsiteX76" fmla="*/ 305 w 758"/>
              <a:gd name="connsiteY76" fmla="*/ 95 h 759"/>
              <a:gd name="connsiteX77" fmla="*/ 269 w 758"/>
              <a:gd name="connsiteY77" fmla="*/ 106 h 759"/>
              <a:gd name="connsiteX78" fmla="*/ 232 w 758"/>
              <a:gd name="connsiteY78" fmla="*/ 116 h 759"/>
              <a:gd name="connsiteX79" fmla="*/ 195 w 758"/>
              <a:gd name="connsiteY79" fmla="*/ 127 h 759"/>
              <a:gd name="connsiteX80" fmla="*/ 158 w 758"/>
              <a:gd name="connsiteY80" fmla="*/ 137 h 759"/>
              <a:gd name="connsiteX81" fmla="*/ 137 w 758"/>
              <a:gd name="connsiteY81" fmla="*/ 142 h 759"/>
              <a:gd name="connsiteX82" fmla="*/ 121 w 758"/>
              <a:gd name="connsiteY82" fmla="*/ 142 h 759"/>
              <a:gd name="connsiteX83" fmla="*/ 105 w 758"/>
              <a:gd name="connsiteY83" fmla="*/ 148 h 759"/>
              <a:gd name="connsiteX84" fmla="*/ 95 w 758"/>
              <a:gd name="connsiteY84" fmla="*/ 148 h 759"/>
              <a:gd name="connsiteX85" fmla="*/ 84 w 758"/>
              <a:gd name="connsiteY85" fmla="*/ 153 h 759"/>
              <a:gd name="connsiteX86" fmla="*/ 74 w 758"/>
              <a:gd name="connsiteY86" fmla="*/ 153 h 759"/>
              <a:gd name="connsiteX87" fmla="*/ 68 w 758"/>
              <a:gd name="connsiteY87" fmla="*/ 153 h 759"/>
              <a:gd name="connsiteX88" fmla="*/ 63 w 758"/>
              <a:gd name="connsiteY88" fmla="*/ 153 h 759"/>
              <a:gd name="connsiteX89" fmla="*/ 53 w 758"/>
              <a:gd name="connsiteY89" fmla="*/ 153 h 759"/>
              <a:gd name="connsiteX90" fmla="*/ 42 w 758"/>
              <a:gd name="connsiteY90" fmla="*/ 148 h 759"/>
              <a:gd name="connsiteX91" fmla="*/ 32 w 758"/>
              <a:gd name="connsiteY91" fmla="*/ 142 h 759"/>
              <a:gd name="connsiteX92" fmla="*/ 26 w 758"/>
              <a:gd name="connsiteY92" fmla="*/ 137 h 759"/>
              <a:gd name="connsiteX93" fmla="*/ 16 w 758"/>
              <a:gd name="connsiteY93" fmla="*/ 127 h 759"/>
              <a:gd name="connsiteX94" fmla="*/ 11 w 758"/>
              <a:gd name="connsiteY94" fmla="*/ 121 h 759"/>
              <a:gd name="connsiteX95" fmla="*/ 5 w 758"/>
              <a:gd name="connsiteY95" fmla="*/ 116 h 759"/>
              <a:gd name="connsiteX96" fmla="*/ 0 w 758"/>
              <a:gd name="connsiteY96" fmla="*/ 116 h 759"/>
              <a:gd name="connsiteX97" fmla="*/ 5 w 758"/>
              <a:gd name="connsiteY97" fmla="*/ 111 h 759"/>
              <a:gd name="connsiteX98" fmla="*/ 5 w 758"/>
              <a:gd name="connsiteY98" fmla="*/ 111 h 759"/>
              <a:gd name="connsiteX99" fmla="*/ 11 w 758"/>
              <a:gd name="connsiteY99" fmla="*/ 111 h 759"/>
              <a:gd name="connsiteX100" fmla="*/ 16 w 758"/>
              <a:gd name="connsiteY100" fmla="*/ 106 h 759"/>
              <a:gd name="connsiteX101" fmla="*/ 21 w 758"/>
              <a:gd name="connsiteY101" fmla="*/ 106 h 759"/>
              <a:gd name="connsiteX102" fmla="*/ 32 w 758"/>
              <a:gd name="connsiteY102" fmla="*/ 106 h 759"/>
              <a:gd name="connsiteX103" fmla="*/ 42 w 758"/>
              <a:gd name="connsiteY103" fmla="*/ 106 h 759"/>
              <a:gd name="connsiteX104" fmla="*/ 53 w 758"/>
              <a:gd name="connsiteY104" fmla="*/ 100 h 759"/>
              <a:gd name="connsiteX105" fmla="*/ 79 w 758"/>
              <a:gd name="connsiteY105" fmla="*/ 100 h 759"/>
              <a:gd name="connsiteX106" fmla="*/ 111 w 758"/>
              <a:gd name="connsiteY106" fmla="*/ 95 h 759"/>
              <a:gd name="connsiteX107" fmla="*/ 126 w 758"/>
              <a:gd name="connsiteY107" fmla="*/ 95 h 759"/>
              <a:gd name="connsiteX108" fmla="*/ 142 w 758"/>
              <a:gd name="connsiteY108" fmla="*/ 90 h 759"/>
              <a:gd name="connsiteX109" fmla="*/ 163 w 758"/>
              <a:gd name="connsiteY109" fmla="*/ 85 h 759"/>
              <a:gd name="connsiteX110" fmla="*/ 184 w 758"/>
              <a:gd name="connsiteY110" fmla="*/ 85 h 759"/>
              <a:gd name="connsiteX111" fmla="*/ 221 w 758"/>
              <a:gd name="connsiteY111" fmla="*/ 74 h 759"/>
              <a:gd name="connsiteX112" fmla="*/ 258 w 758"/>
              <a:gd name="connsiteY112" fmla="*/ 69 h 759"/>
              <a:gd name="connsiteX113" fmla="*/ 290 w 758"/>
              <a:gd name="connsiteY113" fmla="*/ 58 h 759"/>
              <a:gd name="connsiteX114" fmla="*/ 321 w 758"/>
              <a:gd name="connsiteY114" fmla="*/ 48 h 759"/>
              <a:gd name="connsiteX115" fmla="*/ 337 w 758"/>
              <a:gd name="connsiteY115" fmla="*/ 42 h 759"/>
              <a:gd name="connsiteX116" fmla="*/ 353 w 758"/>
              <a:gd name="connsiteY116" fmla="*/ 37 h 759"/>
              <a:gd name="connsiteX117" fmla="*/ 363 w 758"/>
              <a:gd name="connsiteY117" fmla="*/ 37 h 759"/>
              <a:gd name="connsiteX118" fmla="*/ 374 w 758"/>
              <a:gd name="connsiteY118" fmla="*/ 32 h 759"/>
              <a:gd name="connsiteX119" fmla="*/ 379 w 758"/>
              <a:gd name="connsiteY119" fmla="*/ 27 h 759"/>
              <a:gd name="connsiteX120" fmla="*/ 385 w 758"/>
              <a:gd name="connsiteY120" fmla="*/ 21 h 759"/>
              <a:gd name="connsiteX121" fmla="*/ 390 w 758"/>
              <a:gd name="connsiteY121" fmla="*/ 16 h 759"/>
              <a:gd name="connsiteX122" fmla="*/ 395 w 758"/>
              <a:gd name="connsiteY122" fmla="*/ 11 h 759"/>
              <a:gd name="connsiteX123" fmla="*/ 400 w 758"/>
              <a:gd name="connsiteY123" fmla="*/ 6 h 759"/>
              <a:gd name="connsiteX124" fmla="*/ 406 w 758"/>
              <a:gd name="connsiteY124" fmla="*/ 0 h 759"/>
              <a:gd name="connsiteX125" fmla="*/ 411 w 758"/>
              <a:gd name="connsiteY125" fmla="*/ 0 h 759"/>
              <a:gd name="connsiteX126" fmla="*/ 416 w 758"/>
              <a:gd name="connsiteY126" fmla="*/ 0 h 759"/>
              <a:gd name="connsiteX127" fmla="*/ 416 w 758"/>
              <a:gd name="connsiteY12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11 w 758"/>
              <a:gd name="connsiteY16" fmla="*/ 659 h 759"/>
              <a:gd name="connsiteX17" fmla="*/ 622 w 758"/>
              <a:gd name="connsiteY17" fmla="*/ 664 h 759"/>
              <a:gd name="connsiteX18" fmla="*/ 632 w 758"/>
              <a:gd name="connsiteY18" fmla="*/ 669 h 759"/>
              <a:gd name="connsiteX19" fmla="*/ 658 w 758"/>
              <a:gd name="connsiteY19" fmla="*/ 674 h 759"/>
              <a:gd name="connsiteX20" fmla="*/ 674 w 758"/>
              <a:gd name="connsiteY20" fmla="*/ 674 h 759"/>
              <a:gd name="connsiteX21" fmla="*/ 690 w 758"/>
              <a:gd name="connsiteY21" fmla="*/ 643 h 759"/>
              <a:gd name="connsiteX22" fmla="*/ 695 w 758"/>
              <a:gd name="connsiteY22" fmla="*/ 627 h 759"/>
              <a:gd name="connsiteX23" fmla="*/ 701 w 758"/>
              <a:gd name="connsiteY23" fmla="*/ 611 h 759"/>
              <a:gd name="connsiteX24" fmla="*/ 706 w 758"/>
              <a:gd name="connsiteY24" fmla="*/ 595 h 759"/>
              <a:gd name="connsiteX25" fmla="*/ 706 w 758"/>
              <a:gd name="connsiteY25" fmla="*/ 580 h 759"/>
              <a:gd name="connsiteX26" fmla="*/ 711 w 758"/>
              <a:gd name="connsiteY26" fmla="*/ 564 h 759"/>
              <a:gd name="connsiteX27" fmla="*/ 737 w 758"/>
              <a:gd name="connsiteY27" fmla="*/ 559 h 759"/>
              <a:gd name="connsiteX28" fmla="*/ 737 w 758"/>
              <a:gd name="connsiteY28" fmla="*/ 569 h 759"/>
              <a:gd name="connsiteX29" fmla="*/ 737 w 758"/>
              <a:gd name="connsiteY29" fmla="*/ 585 h 759"/>
              <a:gd name="connsiteX30" fmla="*/ 737 w 758"/>
              <a:gd name="connsiteY30" fmla="*/ 601 h 759"/>
              <a:gd name="connsiteX31" fmla="*/ 737 w 758"/>
              <a:gd name="connsiteY31" fmla="*/ 622 h 759"/>
              <a:gd name="connsiteX32" fmla="*/ 743 w 758"/>
              <a:gd name="connsiteY32" fmla="*/ 669 h 759"/>
              <a:gd name="connsiteX33" fmla="*/ 748 w 758"/>
              <a:gd name="connsiteY33" fmla="*/ 696 h 759"/>
              <a:gd name="connsiteX34" fmla="*/ 748 w 758"/>
              <a:gd name="connsiteY34" fmla="*/ 706 h 759"/>
              <a:gd name="connsiteX35" fmla="*/ 753 w 758"/>
              <a:gd name="connsiteY35" fmla="*/ 717 h 759"/>
              <a:gd name="connsiteX36" fmla="*/ 753 w 758"/>
              <a:gd name="connsiteY36" fmla="*/ 722 h 759"/>
              <a:gd name="connsiteX37" fmla="*/ 758 w 758"/>
              <a:gd name="connsiteY37" fmla="*/ 732 h 759"/>
              <a:gd name="connsiteX38" fmla="*/ 758 w 758"/>
              <a:gd name="connsiteY38" fmla="*/ 738 h 759"/>
              <a:gd name="connsiteX39" fmla="*/ 758 w 758"/>
              <a:gd name="connsiteY39" fmla="*/ 743 h 759"/>
              <a:gd name="connsiteX40" fmla="*/ 758 w 758"/>
              <a:gd name="connsiteY40" fmla="*/ 748 h 759"/>
              <a:gd name="connsiteX41" fmla="*/ 753 w 758"/>
              <a:gd name="connsiteY41" fmla="*/ 753 h 759"/>
              <a:gd name="connsiteX42" fmla="*/ 748 w 758"/>
              <a:gd name="connsiteY42" fmla="*/ 759 h 759"/>
              <a:gd name="connsiteX43" fmla="*/ 737 w 758"/>
              <a:gd name="connsiteY43" fmla="*/ 759 h 759"/>
              <a:gd name="connsiteX44" fmla="*/ 727 w 758"/>
              <a:gd name="connsiteY44" fmla="*/ 759 h 759"/>
              <a:gd name="connsiteX45" fmla="*/ 711 w 758"/>
              <a:gd name="connsiteY45" fmla="*/ 759 h 759"/>
              <a:gd name="connsiteX46" fmla="*/ 695 w 758"/>
              <a:gd name="connsiteY46" fmla="*/ 753 h 759"/>
              <a:gd name="connsiteX47" fmla="*/ 674 w 758"/>
              <a:gd name="connsiteY47" fmla="*/ 753 h 759"/>
              <a:gd name="connsiteX48" fmla="*/ 653 w 758"/>
              <a:gd name="connsiteY48" fmla="*/ 748 h 759"/>
              <a:gd name="connsiteX49" fmla="*/ 632 w 758"/>
              <a:gd name="connsiteY49" fmla="*/ 743 h 759"/>
              <a:gd name="connsiteX50" fmla="*/ 622 w 758"/>
              <a:gd name="connsiteY50" fmla="*/ 738 h 759"/>
              <a:gd name="connsiteX51" fmla="*/ 611 w 758"/>
              <a:gd name="connsiteY51" fmla="*/ 732 h 759"/>
              <a:gd name="connsiteX52" fmla="*/ 595 w 758"/>
              <a:gd name="connsiteY52" fmla="*/ 727 h 759"/>
              <a:gd name="connsiteX53" fmla="*/ 585 w 758"/>
              <a:gd name="connsiteY53" fmla="*/ 722 h 759"/>
              <a:gd name="connsiteX54" fmla="*/ 569 w 758"/>
              <a:gd name="connsiteY54" fmla="*/ 717 h 759"/>
              <a:gd name="connsiteX55" fmla="*/ 553 w 758"/>
              <a:gd name="connsiteY55" fmla="*/ 706 h 759"/>
              <a:gd name="connsiteX56" fmla="*/ 543 w 758"/>
              <a:gd name="connsiteY56" fmla="*/ 696 h 759"/>
              <a:gd name="connsiteX57" fmla="*/ 527 w 758"/>
              <a:gd name="connsiteY57" fmla="*/ 685 h 759"/>
              <a:gd name="connsiteX58" fmla="*/ 495 w 758"/>
              <a:gd name="connsiteY58" fmla="*/ 659 h 759"/>
              <a:gd name="connsiteX59" fmla="*/ 469 w 758"/>
              <a:gd name="connsiteY59" fmla="*/ 632 h 759"/>
              <a:gd name="connsiteX60" fmla="*/ 458 w 758"/>
              <a:gd name="connsiteY60" fmla="*/ 622 h 759"/>
              <a:gd name="connsiteX61" fmla="*/ 448 w 758"/>
              <a:gd name="connsiteY61" fmla="*/ 606 h 759"/>
              <a:gd name="connsiteX62" fmla="*/ 437 w 758"/>
              <a:gd name="connsiteY62" fmla="*/ 590 h 759"/>
              <a:gd name="connsiteX63" fmla="*/ 390 w 758"/>
              <a:gd name="connsiteY63" fmla="*/ 100 h 759"/>
              <a:gd name="connsiteX64" fmla="*/ 390 w 758"/>
              <a:gd name="connsiteY64" fmla="*/ 90 h 759"/>
              <a:gd name="connsiteX65" fmla="*/ 390 w 758"/>
              <a:gd name="connsiteY65" fmla="*/ 85 h 759"/>
              <a:gd name="connsiteX66" fmla="*/ 390 w 758"/>
              <a:gd name="connsiteY66" fmla="*/ 79 h 759"/>
              <a:gd name="connsiteX67" fmla="*/ 385 w 758"/>
              <a:gd name="connsiteY67" fmla="*/ 74 h 759"/>
              <a:gd name="connsiteX68" fmla="*/ 385 w 758"/>
              <a:gd name="connsiteY68" fmla="*/ 74 h 759"/>
              <a:gd name="connsiteX69" fmla="*/ 379 w 758"/>
              <a:gd name="connsiteY69" fmla="*/ 74 h 759"/>
              <a:gd name="connsiteX70" fmla="*/ 374 w 758"/>
              <a:gd name="connsiteY70" fmla="*/ 74 h 759"/>
              <a:gd name="connsiteX71" fmla="*/ 363 w 758"/>
              <a:gd name="connsiteY71" fmla="*/ 79 h 759"/>
              <a:gd name="connsiteX72" fmla="*/ 353 w 758"/>
              <a:gd name="connsiteY72" fmla="*/ 79 h 759"/>
              <a:gd name="connsiteX73" fmla="*/ 337 w 758"/>
              <a:gd name="connsiteY73" fmla="*/ 85 h 759"/>
              <a:gd name="connsiteX74" fmla="*/ 321 w 758"/>
              <a:gd name="connsiteY74" fmla="*/ 90 h 759"/>
              <a:gd name="connsiteX75" fmla="*/ 305 w 758"/>
              <a:gd name="connsiteY75" fmla="*/ 95 h 759"/>
              <a:gd name="connsiteX76" fmla="*/ 269 w 758"/>
              <a:gd name="connsiteY76" fmla="*/ 106 h 759"/>
              <a:gd name="connsiteX77" fmla="*/ 232 w 758"/>
              <a:gd name="connsiteY77" fmla="*/ 116 h 759"/>
              <a:gd name="connsiteX78" fmla="*/ 195 w 758"/>
              <a:gd name="connsiteY78" fmla="*/ 127 h 759"/>
              <a:gd name="connsiteX79" fmla="*/ 158 w 758"/>
              <a:gd name="connsiteY79" fmla="*/ 137 h 759"/>
              <a:gd name="connsiteX80" fmla="*/ 137 w 758"/>
              <a:gd name="connsiteY80" fmla="*/ 142 h 759"/>
              <a:gd name="connsiteX81" fmla="*/ 121 w 758"/>
              <a:gd name="connsiteY81" fmla="*/ 142 h 759"/>
              <a:gd name="connsiteX82" fmla="*/ 105 w 758"/>
              <a:gd name="connsiteY82" fmla="*/ 148 h 759"/>
              <a:gd name="connsiteX83" fmla="*/ 95 w 758"/>
              <a:gd name="connsiteY83" fmla="*/ 148 h 759"/>
              <a:gd name="connsiteX84" fmla="*/ 84 w 758"/>
              <a:gd name="connsiteY84" fmla="*/ 153 h 759"/>
              <a:gd name="connsiteX85" fmla="*/ 74 w 758"/>
              <a:gd name="connsiteY85" fmla="*/ 153 h 759"/>
              <a:gd name="connsiteX86" fmla="*/ 68 w 758"/>
              <a:gd name="connsiteY86" fmla="*/ 153 h 759"/>
              <a:gd name="connsiteX87" fmla="*/ 63 w 758"/>
              <a:gd name="connsiteY87" fmla="*/ 153 h 759"/>
              <a:gd name="connsiteX88" fmla="*/ 53 w 758"/>
              <a:gd name="connsiteY88" fmla="*/ 153 h 759"/>
              <a:gd name="connsiteX89" fmla="*/ 42 w 758"/>
              <a:gd name="connsiteY89" fmla="*/ 148 h 759"/>
              <a:gd name="connsiteX90" fmla="*/ 32 w 758"/>
              <a:gd name="connsiteY90" fmla="*/ 142 h 759"/>
              <a:gd name="connsiteX91" fmla="*/ 26 w 758"/>
              <a:gd name="connsiteY91" fmla="*/ 137 h 759"/>
              <a:gd name="connsiteX92" fmla="*/ 16 w 758"/>
              <a:gd name="connsiteY92" fmla="*/ 127 h 759"/>
              <a:gd name="connsiteX93" fmla="*/ 11 w 758"/>
              <a:gd name="connsiteY93" fmla="*/ 121 h 759"/>
              <a:gd name="connsiteX94" fmla="*/ 5 w 758"/>
              <a:gd name="connsiteY94" fmla="*/ 116 h 759"/>
              <a:gd name="connsiteX95" fmla="*/ 0 w 758"/>
              <a:gd name="connsiteY95" fmla="*/ 116 h 759"/>
              <a:gd name="connsiteX96" fmla="*/ 5 w 758"/>
              <a:gd name="connsiteY96" fmla="*/ 111 h 759"/>
              <a:gd name="connsiteX97" fmla="*/ 5 w 758"/>
              <a:gd name="connsiteY97" fmla="*/ 111 h 759"/>
              <a:gd name="connsiteX98" fmla="*/ 11 w 758"/>
              <a:gd name="connsiteY98" fmla="*/ 111 h 759"/>
              <a:gd name="connsiteX99" fmla="*/ 16 w 758"/>
              <a:gd name="connsiteY99" fmla="*/ 106 h 759"/>
              <a:gd name="connsiteX100" fmla="*/ 21 w 758"/>
              <a:gd name="connsiteY100" fmla="*/ 106 h 759"/>
              <a:gd name="connsiteX101" fmla="*/ 32 w 758"/>
              <a:gd name="connsiteY101" fmla="*/ 106 h 759"/>
              <a:gd name="connsiteX102" fmla="*/ 42 w 758"/>
              <a:gd name="connsiteY102" fmla="*/ 106 h 759"/>
              <a:gd name="connsiteX103" fmla="*/ 53 w 758"/>
              <a:gd name="connsiteY103" fmla="*/ 100 h 759"/>
              <a:gd name="connsiteX104" fmla="*/ 79 w 758"/>
              <a:gd name="connsiteY104" fmla="*/ 100 h 759"/>
              <a:gd name="connsiteX105" fmla="*/ 111 w 758"/>
              <a:gd name="connsiteY105" fmla="*/ 95 h 759"/>
              <a:gd name="connsiteX106" fmla="*/ 126 w 758"/>
              <a:gd name="connsiteY106" fmla="*/ 95 h 759"/>
              <a:gd name="connsiteX107" fmla="*/ 142 w 758"/>
              <a:gd name="connsiteY107" fmla="*/ 90 h 759"/>
              <a:gd name="connsiteX108" fmla="*/ 163 w 758"/>
              <a:gd name="connsiteY108" fmla="*/ 85 h 759"/>
              <a:gd name="connsiteX109" fmla="*/ 184 w 758"/>
              <a:gd name="connsiteY109" fmla="*/ 85 h 759"/>
              <a:gd name="connsiteX110" fmla="*/ 221 w 758"/>
              <a:gd name="connsiteY110" fmla="*/ 74 h 759"/>
              <a:gd name="connsiteX111" fmla="*/ 258 w 758"/>
              <a:gd name="connsiteY111" fmla="*/ 69 h 759"/>
              <a:gd name="connsiteX112" fmla="*/ 290 w 758"/>
              <a:gd name="connsiteY112" fmla="*/ 58 h 759"/>
              <a:gd name="connsiteX113" fmla="*/ 321 w 758"/>
              <a:gd name="connsiteY113" fmla="*/ 48 h 759"/>
              <a:gd name="connsiteX114" fmla="*/ 337 w 758"/>
              <a:gd name="connsiteY114" fmla="*/ 42 h 759"/>
              <a:gd name="connsiteX115" fmla="*/ 353 w 758"/>
              <a:gd name="connsiteY115" fmla="*/ 37 h 759"/>
              <a:gd name="connsiteX116" fmla="*/ 363 w 758"/>
              <a:gd name="connsiteY116" fmla="*/ 37 h 759"/>
              <a:gd name="connsiteX117" fmla="*/ 374 w 758"/>
              <a:gd name="connsiteY117" fmla="*/ 32 h 759"/>
              <a:gd name="connsiteX118" fmla="*/ 379 w 758"/>
              <a:gd name="connsiteY118" fmla="*/ 27 h 759"/>
              <a:gd name="connsiteX119" fmla="*/ 385 w 758"/>
              <a:gd name="connsiteY119" fmla="*/ 21 h 759"/>
              <a:gd name="connsiteX120" fmla="*/ 390 w 758"/>
              <a:gd name="connsiteY120" fmla="*/ 16 h 759"/>
              <a:gd name="connsiteX121" fmla="*/ 395 w 758"/>
              <a:gd name="connsiteY121" fmla="*/ 11 h 759"/>
              <a:gd name="connsiteX122" fmla="*/ 400 w 758"/>
              <a:gd name="connsiteY122" fmla="*/ 6 h 759"/>
              <a:gd name="connsiteX123" fmla="*/ 406 w 758"/>
              <a:gd name="connsiteY123" fmla="*/ 0 h 759"/>
              <a:gd name="connsiteX124" fmla="*/ 411 w 758"/>
              <a:gd name="connsiteY124" fmla="*/ 0 h 759"/>
              <a:gd name="connsiteX125" fmla="*/ 416 w 758"/>
              <a:gd name="connsiteY125" fmla="*/ 0 h 759"/>
              <a:gd name="connsiteX126" fmla="*/ 416 w 758"/>
              <a:gd name="connsiteY12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22 w 758"/>
              <a:gd name="connsiteY16" fmla="*/ 664 h 759"/>
              <a:gd name="connsiteX17" fmla="*/ 632 w 758"/>
              <a:gd name="connsiteY17" fmla="*/ 669 h 759"/>
              <a:gd name="connsiteX18" fmla="*/ 658 w 758"/>
              <a:gd name="connsiteY18" fmla="*/ 674 h 759"/>
              <a:gd name="connsiteX19" fmla="*/ 674 w 758"/>
              <a:gd name="connsiteY19" fmla="*/ 674 h 759"/>
              <a:gd name="connsiteX20" fmla="*/ 690 w 758"/>
              <a:gd name="connsiteY20" fmla="*/ 643 h 759"/>
              <a:gd name="connsiteX21" fmla="*/ 695 w 758"/>
              <a:gd name="connsiteY21" fmla="*/ 627 h 759"/>
              <a:gd name="connsiteX22" fmla="*/ 701 w 758"/>
              <a:gd name="connsiteY22" fmla="*/ 611 h 759"/>
              <a:gd name="connsiteX23" fmla="*/ 706 w 758"/>
              <a:gd name="connsiteY23" fmla="*/ 595 h 759"/>
              <a:gd name="connsiteX24" fmla="*/ 706 w 758"/>
              <a:gd name="connsiteY24" fmla="*/ 580 h 759"/>
              <a:gd name="connsiteX25" fmla="*/ 711 w 758"/>
              <a:gd name="connsiteY25" fmla="*/ 564 h 759"/>
              <a:gd name="connsiteX26" fmla="*/ 737 w 758"/>
              <a:gd name="connsiteY26" fmla="*/ 559 h 759"/>
              <a:gd name="connsiteX27" fmla="*/ 737 w 758"/>
              <a:gd name="connsiteY27" fmla="*/ 569 h 759"/>
              <a:gd name="connsiteX28" fmla="*/ 737 w 758"/>
              <a:gd name="connsiteY28" fmla="*/ 585 h 759"/>
              <a:gd name="connsiteX29" fmla="*/ 737 w 758"/>
              <a:gd name="connsiteY29" fmla="*/ 601 h 759"/>
              <a:gd name="connsiteX30" fmla="*/ 737 w 758"/>
              <a:gd name="connsiteY30" fmla="*/ 622 h 759"/>
              <a:gd name="connsiteX31" fmla="*/ 743 w 758"/>
              <a:gd name="connsiteY31" fmla="*/ 669 h 759"/>
              <a:gd name="connsiteX32" fmla="*/ 748 w 758"/>
              <a:gd name="connsiteY32" fmla="*/ 696 h 759"/>
              <a:gd name="connsiteX33" fmla="*/ 748 w 758"/>
              <a:gd name="connsiteY33" fmla="*/ 706 h 759"/>
              <a:gd name="connsiteX34" fmla="*/ 753 w 758"/>
              <a:gd name="connsiteY34" fmla="*/ 717 h 759"/>
              <a:gd name="connsiteX35" fmla="*/ 753 w 758"/>
              <a:gd name="connsiteY35" fmla="*/ 722 h 759"/>
              <a:gd name="connsiteX36" fmla="*/ 758 w 758"/>
              <a:gd name="connsiteY36" fmla="*/ 732 h 759"/>
              <a:gd name="connsiteX37" fmla="*/ 758 w 758"/>
              <a:gd name="connsiteY37" fmla="*/ 738 h 759"/>
              <a:gd name="connsiteX38" fmla="*/ 758 w 758"/>
              <a:gd name="connsiteY38" fmla="*/ 743 h 759"/>
              <a:gd name="connsiteX39" fmla="*/ 758 w 758"/>
              <a:gd name="connsiteY39" fmla="*/ 748 h 759"/>
              <a:gd name="connsiteX40" fmla="*/ 753 w 758"/>
              <a:gd name="connsiteY40" fmla="*/ 753 h 759"/>
              <a:gd name="connsiteX41" fmla="*/ 748 w 758"/>
              <a:gd name="connsiteY41" fmla="*/ 759 h 759"/>
              <a:gd name="connsiteX42" fmla="*/ 737 w 758"/>
              <a:gd name="connsiteY42" fmla="*/ 759 h 759"/>
              <a:gd name="connsiteX43" fmla="*/ 727 w 758"/>
              <a:gd name="connsiteY43" fmla="*/ 759 h 759"/>
              <a:gd name="connsiteX44" fmla="*/ 711 w 758"/>
              <a:gd name="connsiteY44" fmla="*/ 759 h 759"/>
              <a:gd name="connsiteX45" fmla="*/ 695 w 758"/>
              <a:gd name="connsiteY45" fmla="*/ 753 h 759"/>
              <a:gd name="connsiteX46" fmla="*/ 674 w 758"/>
              <a:gd name="connsiteY46" fmla="*/ 753 h 759"/>
              <a:gd name="connsiteX47" fmla="*/ 653 w 758"/>
              <a:gd name="connsiteY47" fmla="*/ 748 h 759"/>
              <a:gd name="connsiteX48" fmla="*/ 632 w 758"/>
              <a:gd name="connsiteY48" fmla="*/ 743 h 759"/>
              <a:gd name="connsiteX49" fmla="*/ 622 w 758"/>
              <a:gd name="connsiteY49" fmla="*/ 738 h 759"/>
              <a:gd name="connsiteX50" fmla="*/ 611 w 758"/>
              <a:gd name="connsiteY50" fmla="*/ 732 h 759"/>
              <a:gd name="connsiteX51" fmla="*/ 595 w 758"/>
              <a:gd name="connsiteY51" fmla="*/ 727 h 759"/>
              <a:gd name="connsiteX52" fmla="*/ 585 w 758"/>
              <a:gd name="connsiteY52" fmla="*/ 722 h 759"/>
              <a:gd name="connsiteX53" fmla="*/ 569 w 758"/>
              <a:gd name="connsiteY53" fmla="*/ 717 h 759"/>
              <a:gd name="connsiteX54" fmla="*/ 553 w 758"/>
              <a:gd name="connsiteY54" fmla="*/ 706 h 759"/>
              <a:gd name="connsiteX55" fmla="*/ 543 w 758"/>
              <a:gd name="connsiteY55" fmla="*/ 696 h 759"/>
              <a:gd name="connsiteX56" fmla="*/ 527 w 758"/>
              <a:gd name="connsiteY56" fmla="*/ 685 h 759"/>
              <a:gd name="connsiteX57" fmla="*/ 495 w 758"/>
              <a:gd name="connsiteY57" fmla="*/ 659 h 759"/>
              <a:gd name="connsiteX58" fmla="*/ 469 w 758"/>
              <a:gd name="connsiteY58" fmla="*/ 632 h 759"/>
              <a:gd name="connsiteX59" fmla="*/ 458 w 758"/>
              <a:gd name="connsiteY59" fmla="*/ 622 h 759"/>
              <a:gd name="connsiteX60" fmla="*/ 448 w 758"/>
              <a:gd name="connsiteY60" fmla="*/ 606 h 759"/>
              <a:gd name="connsiteX61" fmla="*/ 437 w 758"/>
              <a:gd name="connsiteY61" fmla="*/ 590 h 759"/>
              <a:gd name="connsiteX62" fmla="*/ 390 w 758"/>
              <a:gd name="connsiteY62" fmla="*/ 100 h 759"/>
              <a:gd name="connsiteX63" fmla="*/ 390 w 758"/>
              <a:gd name="connsiteY63" fmla="*/ 90 h 759"/>
              <a:gd name="connsiteX64" fmla="*/ 390 w 758"/>
              <a:gd name="connsiteY64" fmla="*/ 85 h 759"/>
              <a:gd name="connsiteX65" fmla="*/ 390 w 758"/>
              <a:gd name="connsiteY65" fmla="*/ 79 h 759"/>
              <a:gd name="connsiteX66" fmla="*/ 385 w 758"/>
              <a:gd name="connsiteY66" fmla="*/ 74 h 759"/>
              <a:gd name="connsiteX67" fmla="*/ 385 w 758"/>
              <a:gd name="connsiteY67" fmla="*/ 74 h 759"/>
              <a:gd name="connsiteX68" fmla="*/ 379 w 758"/>
              <a:gd name="connsiteY68" fmla="*/ 74 h 759"/>
              <a:gd name="connsiteX69" fmla="*/ 374 w 758"/>
              <a:gd name="connsiteY69" fmla="*/ 74 h 759"/>
              <a:gd name="connsiteX70" fmla="*/ 363 w 758"/>
              <a:gd name="connsiteY70" fmla="*/ 79 h 759"/>
              <a:gd name="connsiteX71" fmla="*/ 353 w 758"/>
              <a:gd name="connsiteY71" fmla="*/ 79 h 759"/>
              <a:gd name="connsiteX72" fmla="*/ 337 w 758"/>
              <a:gd name="connsiteY72" fmla="*/ 85 h 759"/>
              <a:gd name="connsiteX73" fmla="*/ 321 w 758"/>
              <a:gd name="connsiteY73" fmla="*/ 90 h 759"/>
              <a:gd name="connsiteX74" fmla="*/ 305 w 758"/>
              <a:gd name="connsiteY74" fmla="*/ 95 h 759"/>
              <a:gd name="connsiteX75" fmla="*/ 269 w 758"/>
              <a:gd name="connsiteY75" fmla="*/ 106 h 759"/>
              <a:gd name="connsiteX76" fmla="*/ 232 w 758"/>
              <a:gd name="connsiteY76" fmla="*/ 116 h 759"/>
              <a:gd name="connsiteX77" fmla="*/ 195 w 758"/>
              <a:gd name="connsiteY77" fmla="*/ 127 h 759"/>
              <a:gd name="connsiteX78" fmla="*/ 158 w 758"/>
              <a:gd name="connsiteY78" fmla="*/ 137 h 759"/>
              <a:gd name="connsiteX79" fmla="*/ 137 w 758"/>
              <a:gd name="connsiteY79" fmla="*/ 142 h 759"/>
              <a:gd name="connsiteX80" fmla="*/ 121 w 758"/>
              <a:gd name="connsiteY80" fmla="*/ 142 h 759"/>
              <a:gd name="connsiteX81" fmla="*/ 105 w 758"/>
              <a:gd name="connsiteY81" fmla="*/ 148 h 759"/>
              <a:gd name="connsiteX82" fmla="*/ 95 w 758"/>
              <a:gd name="connsiteY82" fmla="*/ 148 h 759"/>
              <a:gd name="connsiteX83" fmla="*/ 84 w 758"/>
              <a:gd name="connsiteY83" fmla="*/ 153 h 759"/>
              <a:gd name="connsiteX84" fmla="*/ 74 w 758"/>
              <a:gd name="connsiteY84" fmla="*/ 153 h 759"/>
              <a:gd name="connsiteX85" fmla="*/ 68 w 758"/>
              <a:gd name="connsiteY85" fmla="*/ 153 h 759"/>
              <a:gd name="connsiteX86" fmla="*/ 63 w 758"/>
              <a:gd name="connsiteY86" fmla="*/ 153 h 759"/>
              <a:gd name="connsiteX87" fmla="*/ 53 w 758"/>
              <a:gd name="connsiteY87" fmla="*/ 153 h 759"/>
              <a:gd name="connsiteX88" fmla="*/ 42 w 758"/>
              <a:gd name="connsiteY88" fmla="*/ 148 h 759"/>
              <a:gd name="connsiteX89" fmla="*/ 32 w 758"/>
              <a:gd name="connsiteY89" fmla="*/ 142 h 759"/>
              <a:gd name="connsiteX90" fmla="*/ 26 w 758"/>
              <a:gd name="connsiteY90" fmla="*/ 137 h 759"/>
              <a:gd name="connsiteX91" fmla="*/ 16 w 758"/>
              <a:gd name="connsiteY91" fmla="*/ 127 h 759"/>
              <a:gd name="connsiteX92" fmla="*/ 11 w 758"/>
              <a:gd name="connsiteY92" fmla="*/ 121 h 759"/>
              <a:gd name="connsiteX93" fmla="*/ 5 w 758"/>
              <a:gd name="connsiteY93" fmla="*/ 116 h 759"/>
              <a:gd name="connsiteX94" fmla="*/ 0 w 758"/>
              <a:gd name="connsiteY94" fmla="*/ 116 h 759"/>
              <a:gd name="connsiteX95" fmla="*/ 5 w 758"/>
              <a:gd name="connsiteY95" fmla="*/ 111 h 759"/>
              <a:gd name="connsiteX96" fmla="*/ 5 w 758"/>
              <a:gd name="connsiteY96" fmla="*/ 111 h 759"/>
              <a:gd name="connsiteX97" fmla="*/ 11 w 758"/>
              <a:gd name="connsiteY97" fmla="*/ 111 h 759"/>
              <a:gd name="connsiteX98" fmla="*/ 16 w 758"/>
              <a:gd name="connsiteY98" fmla="*/ 106 h 759"/>
              <a:gd name="connsiteX99" fmla="*/ 21 w 758"/>
              <a:gd name="connsiteY99" fmla="*/ 106 h 759"/>
              <a:gd name="connsiteX100" fmla="*/ 32 w 758"/>
              <a:gd name="connsiteY100" fmla="*/ 106 h 759"/>
              <a:gd name="connsiteX101" fmla="*/ 42 w 758"/>
              <a:gd name="connsiteY101" fmla="*/ 106 h 759"/>
              <a:gd name="connsiteX102" fmla="*/ 53 w 758"/>
              <a:gd name="connsiteY102" fmla="*/ 100 h 759"/>
              <a:gd name="connsiteX103" fmla="*/ 79 w 758"/>
              <a:gd name="connsiteY103" fmla="*/ 100 h 759"/>
              <a:gd name="connsiteX104" fmla="*/ 111 w 758"/>
              <a:gd name="connsiteY104" fmla="*/ 95 h 759"/>
              <a:gd name="connsiteX105" fmla="*/ 126 w 758"/>
              <a:gd name="connsiteY105" fmla="*/ 95 h 759"/>
              <a:gd name="connsiteX106" fmla="*/ 142 w 758"/>
              <a:gd name="connsiteY106" fmla="*/ 90 h 759"/>
              <a:gd name="connsiteX107" fmla="*/ 163 w 758"/>
              <a:gd name="connsiteY107" fmla="*/ 85 h 759"/>
              <a:gd name="connsiteX108" fmla="*/ 184 w 758"/>
              <a:gd name="connsiteY108" fmla="*/ 85 h 759"/>
              <a:gd name="connsiteX109" fmla="*/ 221 w 758"/>
              <a:gd name="connsiteY109" fmla="*/ 74 h 759"/>
              <a:gd name="connsiteX110" fmla="*/ 258 w 758"/>
              <a:gd name="connsiteY110" fmla="*/ 69 h 759"/>
              <a:gd name="connsiteX111" fmla="*/ 290 w 758"/>
              <a:gd name="connsiteY111" fmla="*/ 58 h 759"/>
              <a:gd name="connsiteX112" fmla="*/ 321 w 758"/>
              <a:gd name="connsiteY112" fmla="*/ 48 h 759"/>
              <a:gd name="connsiteX113" fmla="*/ 337 w 758"/>
              <a:gd name="connsiteY113" fmla="*/ 42 h 759"/>
              <a:gd name="connsiteX114" fmla="*/ 353 w 758"/>
              <a:gd name="connsiteY114" fmla="*/ 37 h 759"/>
              <a:gd name="connsiteX115" fmla="*/ 363 w 758"/>
              <a:gd name="connsiteY115" fmla="*/ 37 h 759"/>
              <a:gd name="connsiteX116" fmla="*/ 374 w 758"/>
              <a:gd name="connsiteY116" fmla="*/ 32 h 759"/>
              <a:gd name="connsiteX117" fmla="*/ 379 w 758"/>
              <a:gd name="connsiteY117" fmla="*/ 27 h 759"/>
              <a:gd name="connsiteX118" fmla="*/ 385 w 758"/>
              <a:gd name="connsiteY118" fmla="*/ 21 h 759"/>
              <a:gd name="connsiteX119" fmla="*/ 390 w 758"/>
              <a:gd name="connsiteY119" fmla="*/ 16 h 759"/>
              <a:gd name="connsiteX120" fmla="*/ 395 w 758"/>
              <a:gd name="connsiteY120" fmla="*/ 11 h 759"/>
              <a:gd name="connsiteX121" fmla="*/ 400 w 758"/>
              <a:gd name="connsiteY121" fmla="*/ 6 h 759"/>
              <a:gd name="connsiteX122" fmla="*/ 406 w 758"/>
              <a:gd name="connsiteY122" fmla="*/ 0 h 759"/>
              <a:gd name="connsiteX123" fmla="*/ 411 w 758"/>
              <a:gd name="connsiteY123" fmla="*/ 0 h 759"/>
              <a:gd name="connsiteX124" fmla="*/ 416 w 758"/>
              <a:gd name="connsiteY124" fmla="*/ 0 h 759"/>
              <a:gd name="connsiteX125" fmla="*/ 416 w 758"/>
              <a:gd name="connsiteY12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32 w 758"/>
              <a:gd name="connsiteY16" fmla="*/ 669 h 759"/>
              <a:gd name="connsiteX17" fmla="*/ 658 w 758"/>
              <a:gd name="connsiteY17" fmla="*/ 674 h 759"/>
              <a:gd name="connsiteX18" fmla="*/ 674 w 758"/>
              <a:gd name="connsiteY18" fmla="*/ 674 h 759"/>
              <a:gd name="connsiteX19" fmla="*/ 690 w 758"/>
              <a:gd name="connsiteY19" fmla="*/ 643 h 759"/>
              <a:gd name="connsiteX20" fmla="*/ 695 w 758"/>
              <a:gd name="connsiteY20" fmla="*/ 627 h 759"/>
              <a:gd name="connsiteX21" fmla="*/ 701 w 758"/>
              <a:gd name="connsiteY21" fmla="*/ 611 h 759"/>
              <a:gd name="connsiteX22" fmla="*/ 706 w 758"/>
              <a:gd name="connsiteY22" fmla="*/ 595 h 759"/>
              <a:gd name="connsiteX23" fmla="*/ 706 w 758"/>
              <a:gd name="connsiteY23" fmla="*/ 580 h 759"/>
              <a:gd name="connsiteX24" fmla="*/ 711 w 758"/>
              <a:gd name="connsiteY24" fmla="*/ 564 h 759"/>
              <a:gd name="connsiteX25" fmla="*/ 737 w 758"/>
              <a:gd name="connsiteY25" fmla="*/ 559 h 759"/>
              <a:gd name="connsiteX26" fmla="*/ 737 w 758"/>
              <a:gd name="connsiteY26" fmla="*/ 569 h 759"/>
              <a:gd name="connsiteX27" fmla="*/ 737 w 758"/>
              <a:gd name="connsiteY27" fmla="*/ 585 h 759"/>
              <a:gd name="connsiteX28" fmla="*/ 737 w 758"/>
              <a:gd name="connsiteY28" fmla="*/ 601 h 759"/>
              <a:gd name="connsiteX29" fmla="*/ 737 w 758"/>
              <a:gd name="connsiteY29" fmla="*/ 622 h 759"/>
              <a:gd name="connsiteX30" fmla="*/ 743 w 758"/>
              <a:gd name="connsiteY30" fmla="*/ 669 h 759"/>
              <a:gd name="connsiteX31" fmla="*/ 748 w 758"/>
              <a:gd name="connsiteY31" fmla="*/ 696 h 759"/>
              <a:gd name="connsiteX32" fmla="*/ 748 w 758"/>
              <a:gd name="connsiteY32" fmla="*/ 706 h 759"/>
              <a:gd name="connsiteX33" fmla="*/ 753 w 758"/>
              <a:gd name="connsiteY33" fmla="*/ 717 h 759"/>
              <a:gd name="connsiteX34" fmla="*/ 753 w 758"/>
              <a:gd name="connsiteY34" fmla="*/ 722 h 759"/>
              <a:gd name="connsiteX35" fmla="*/ 758 w 758"/>
              <a:gd name="connsiteY35" fmla="*/ 732 h 759"/>
              <a:gd name="connsiteX36" fmla="*/ 758 w 758"/>
              <a:gd name="connsiteY36" fmla="*/ 738 h 759"/>
              <a:gd name="connsiteX37" fmla="*/ 758 w 758"/>
              <a:gd name="connsiteY37" fmla="*/ 743 h 759"/>
              <a:gd name="connsiteX38" fmla="*/ 758 w 758"/>
              <a:gd name="connsiteY38" fmla="*/ 748 h 759"/>
              <a:gd name="connsiteX39" fmla="*/ 753 w 758"/>
              <a:gd name="connsiteY39" fmla="*/ 753 h 759"/>
              <a:gd name="connsiteX40" fmla="*/ 748 w 758"/>
              <a:gd name="connsiteY40" fmla="*/ 759 h 759"/>
              <a:gd name="connsiteX41" fmla="*/ 737 w 758"/>
              <a:gd name="connsiteY41" fmla="*/ 759 h 759"/>
              <a:gd name="connsiteX42" fmla="*/ 727 w 758"/>
              <a:gd name="connsiteY42" fmla="*/ 759 h 759"/>
              <a:gd name="connsiteX43" fmla="*/ 711 w 758"/>
              <a:gd name="connsiteY43" fmla="*/ 759 h 759"/>
              <a:gd name="connsiteX44" fmla="*/ 695 w 758"/>
              <a:gd name="connsiteY44" fmla="*/ 753 h 759"/>
              <a:gd name="connsiteX45" fmla="*/ 674 w 758"/>
              <a:gd name="connsiteY45" fmla="*/ 753 h 759"/>
              <a:gd name="connsiteX46" fmla="*/ 653 w 758"/>
              <a:gd name="connsiteY46" fmla="*/ 748 h 759"/>
              <a:gd name="connsiteX47" fmla="*/ 632 w 758"/>
              <a:gd name="connsiteY47" fmla="*/ 743 h 759"/>
              <a:gd name="connsiteX48" fmla="*/ 622 w 758"/>
              <a:gd name="connsiteY48" fmla="*/ 738 h 759"/>
              <a:gd name="connsiteX49" fmla="*/ 611 w 758"/>
              <a:gd name="connsiteY49" fmla="*/ 732 h 759"/>
              <a:gd name="connsiteX50" fmla="*/ 595 w 758"/>
              <a:gd name="connsiteY50" fmla="*/ 727 h 759"/>
              <a:gd name="connsiteX51" fmla="*/ 585 w 758"/>
              <a:gd name="connsiteY51" fmla="*/ 722 h 759"/>
              <a:gd name="connsiteX52" fmla="*/ 569 w 758"/>
              <a:gd name="connsiteY52" fmla="*/ 717 h 759"/>
              <a:gd name="connsiteX53" fmla="*/ 553 w 758"/>
              <a:gd name="connsiteY53" fmla="*/ 706 h 759"/>
              <a:gd name="connsiteX54" fmla="*/ 543 w 758"/>
              <a:gd name="connsiteY54" fmla="*/ 696 h 759"/>
              <a:gd name="connsiteX55" fmla="*/ 527 w 758"/>
              <a:gd name="connsiteY55" fmla="*/ 685 h 759"/>
              <a:gd name="connsiteX56" fmla="*/ 495 w 758"/>
              <a:gd name="connsiteY56" fmla="*/ 659 h 759"/>
              <a:gd name="connsiteX57" fmla="*/ 469 w 758"/>
              <a:gd name="connsiteY57" fmla="*/ 632 h 759"/>
              <a:gd name="connsiteX58" fmla="*/ 458 w 758"/>
              <a:gd name="connsiteY58" fmla="*/ 622 h 759"/>
              <a:gd name="connsiteX59" fmla="*/ 448 w 758"/>
              <a:gd name="connsiteY59" fmla="*/ 606 h 759"/>
              <a:gd name="connsiteX60" fmla="*/ 437 w 758"/>
              <a:gd name="connsiteY60" fmla="*/ 590 h 759"/>
              <a:gd name="connsiteX61" fmla="*/ 390 w 758"/>
              <a:gd name="connsiteY61" fmla="*/ 100 h 759"/>
              <a:gd name="connsiteX62" fmla="*/ 390 w 758"/>
              <a:gd name="connsiteY62" fmla="*/ 90 h 759"/>
              <a:gd name="connsiteX63" fmla="*/ 390 w 758"/>
              <a:gd name="connsiteY63" fmla="*/ 85 h 759"/>
              <a:gd name="connsiteX64" fmla="*/ 390 w 758"/>
              <a:gd name="connsiteY64" fmla="*/ 79 h 759"/>
              <a:gd name="connsiteX65" fmla="*/ 385 w 758"/>
              <a:gd name="connsiteY65" fmla="*/ 74 h 759"/>
              <a:gd name="connsiteX66" fmla="*/ 385 w 758"/>
              <a:gd name="connsiteY66" fmla="*/ 74 h 759"/>
              <a:gd name="connsiteX67" fmla="*/ 379 w 758"/>
              <a:gd name="connsiteY67" fmla="*/ 74 h 759"/>
              <a:gd name="connsiteX68" fmla="*/ 374 w 758"/>
              <a:gd name="connsiteY68" fmla="*/ 74 h 759"/>
              <a:gd name="connsiteX69" fmla="*/ 363 w 758"/>
              <a:gd name="connsiteY69" fmla="*/ 79 h 759"/>
              <a:gd name="connsiteX70" fmla="*/ 353 w 758"/>
              <a:gd name="connsiteY70" fmla="*/ 79 h 759"/>
              <a:gd name="connsiteX71" fmla="*/ 337 w 758"/>
              <a:gd name="connsiteY71" fmla="*/ 85 h 759"/>
              <a:gd name="connsiteX72" fmla="*/ 321 w 758"/>
              <a:gd name="connsiteY72" fmla="*/ 90 h 759"/>
              <a:gd name="connsiteX73" fmla="*/ 305 w 758"/>
              <a:gd name="connsiteY73" fmla="*/ 95 h 759"/>
              <a:gd name="connsiteX74" fmla="*/ 269 w 758"/>
              <a:gd name="connsiteY74" fmla="*/ 106 h 759"/>
              <a:gd name="connsiteX75" fmla="*/ 232 w 758"/>
              <a:gd name="connsiteY75" fmla="*/ 116 h 759"/>
              <a:gd name="connsiteX76" fmla="*/ 195 w 758"/>
              <a:gd name="connsiteY76" fmla="*/ 127 h 759"/>
              <a:gd name="connsiteX77" fmla="*/ 158 w 758"/>
              <a:gd name="connsiteY77" fmla="*/ 137 h 759"/>
              <a:gd name="connsiteX78" fmla="*/ 137 w 758"/>
              <a:gd name="connsiteY78" fmla="*/ 142 h 759"/>
              <a:gd name="connsiteX79" fmla="*/ 121 w 758"/>
              <a:gd name="connsiteY79" fmla="*/ 142 h 759"/>
              <a:gd name="connsiteX80" fmla="*/ 105 w 758"/>
              <a:gd name="connsiteY80" fmla="*/ 148 h 759"/>
              <a:gd name="connsiteX81" fmla="*/ 95 w 758"/>
              <a:gd name="connsiteY81" fmla="*/ 148 h 759"/>
              <a:gd name="connsiteX82" fmla="*/ 84 w 758"/>
              <a:gd name="connsiteY82" fmla="*/ 153 h 759"/>
              <a:gd name="connsiteX83" fmla="*/ 74 w 758"/>
              <a:gd name="connsiteY83" fmla="*/ 153 h 759"/>
              <a:gd name="connsiteX84" fmla="*/ 68 w 758"/>
              <a:gd name="connsiteY84" fmla="*/ 153 h 759"/>
              <a:gd name="connsiteX85" fmla="*/ 63 w 758"/>
              <a:gd name="connsiteY85" fmla="*/ 153 h 759"/>
              <a:gd name="connsiteX86" fmla="*/ 53 w 758"/>
              <a:gd name="connsiteY86" fmla="*/ 153 h 759"/>
              <a:gd name="connsiteX87" fmla="*/ 42 w 758"/>
              <a:gd name="connsiteY87" fmla="*/ 148 h 759"/>
              <a:gd name="connsiteX88" fmla="*/ 32 w 758"/>
              <a:gd name="connsiteY88" fmla="*/ 142 h 759"/>
              <a:gd name="connsiteX89" fmla="*/ 26 w 758"/>
              <a:gd name="connsiteY89" fmla="*/ 137 h 759"/>
              <a:gd name="connsiteX90" fmla="*/ 16 w 758"/>
              <a:gd name="connsiteY90" fmla="*/ 127 h 759"/>
              <a:gd name="connsiteX91" fmla="*/ 11 w 758"/>
              <a:gd name="connsiteY91" fmla="*/ 121 h 759"/>
              <a:gd name="connsiteX92" fmla="*/ 5 w 758"/>
              <a:gd name="connsiteY92" fmla="*/ 116 h 759"/>
              <a:gd name="connsiteX93" fmla="*/ 0 w 758"/>
              <a:gd name="connsiteY93" fmla="*/ 116 h 759"/>
              <a:gd name="connsiteX94" fmla="*/ 5 w 758"/>
              <a:gd name="connsiteY94" fmla="*/ 111 h 759"/>
              <a:gd name="connsiteX95" fmla="*/ 5 w 758"/>
              <a:gd name="connsiteY95" fmla="*/ 111 h 759"/>
              <a:gd name="connsiteX96" fmla="*/ 11 w 758"/>
              <a:gd name="connsiteY96" fmla="*/ 111 h 759"/>
              <a:gd name="connsiteX97" fmla="*/ 16 w 758"/>
              <a:gd name="connsiteY97" fmla="*/ 106 h 759"/>
              <a:gd name="connsiteX98" fmla="*/ 21 w 758"/>
              <a:gd name="connsiteY98" fmla="*/ 106 h 759"/>
              <a:gd name="connsiteX99" fmla="*/ 32 w 758"/>
              <a:gd name="connsiteY99" fmla="*/ 106 h 759"/>
              <a:gd name="connsiteX100" fmla="*/ 42 w 758"/>
              <a:gd name="connsiteY100" fmla="*/ 106 h 759"/>
              <a:gd name="connsiteX101" fmla="*/ 53 w 758"/>
              <a:gd name="connsiteY101" fmla="*/ 100 h 759"/>
              <a:gd name="connsiteX102" fmla="*/ 79 w 758"/>
              <a:gd name="connsiteY102" fmla="*/ 100 h 759"/>
              <a:gd name="connsiteX103" fmla="*/ 111 w 758"/>
              <a:gd name="connsiteY103" fmla="*/ 95 h 759"/>
              <a:gd name="connsiteX104" fmla="*/ 126 w 758"/>
              <a:gd name="connsiteY104" fmla="*/ 95 h 759"/>
              <a:gd name="connsiteX105" fmla="*/ 142 w 758"/>
              <a:gd name="connsiteY105" fmla="*/ 90 h 759"/>
              <a:gd name="connsiteX106" fmla="*/ 163 w 758"/>
              <a:gd name="connsiteY106" fmla="*/ 85 h 759"/>
              <a:gd name="connsiteX107" fmla="*/ 184 w 758"/>
              <a:gd name="connsiteY107" fmla="*/ 85 h 759"/>
              <a:gd name="connsiteX108" fmla="*/ 221 w 758"/>
              <a:gd name="connsiteY108" fmla="*/ 74 h 759"/>
              <a:gd name="connsiteX109" fmla="*/ 258 w 758"/>
              <a:gd name="connsiteY109" fmla="*/ 69 h 759"/>
              <a:gd name="connsiteX110" fmla="*/ 290 w 758"/>
              <a:gd name="connsiteY110" fmla="*/ 58 h 759"/>
              <a:gd name="connsiteX111" fmla="*/ 321 w 758"/>
              <a:gd name="connsiteY111" fmla="*/ 48 h 759"/>
              <a:gd name="connsiteX112" fmla="*/ 337 w 758"/>
              <a:gd name="connsiteY112" fmla="*/ 42 h 759"/>
              <a:gd name="connsiteX113" fmla="*/ 353 w 758"/>
              <a:gd name="connsiteY113" fmla="*/ 37 h 759"/>
              <a:gd name="connsiteX114" fmla="*/ 363 w 758"/>
              <a:gd name="connsiteY114" fmla="*/ 37 h 759"/>
              <a:gd name="connsiteX115" fmla="*/ 374 w 758"/>
              <a:gd name="connsiteY115" fmla="*/ 32 h 759"/>
              <a:gd name="connsiteX116" fmla="*/ 379 w 758"/>
              <a:gd name="connsiteY116" fmla="*/ 27 h 759"/>
              <a:gd name="connsiteX117" fmla="*/ 385 w 758"/>
              <a:gd name="connsiteY117" fmla="*/ 21 h 759"/>
              <a:gd name="connsiteX118" fmla="*/ 390 w 758"/>
              <a:gd name="connsiteY118" fmla="*/ 16 h 759"/>
              <a:gd name="connsiteX119" fmla="*/ 395 w 758"/>
              <a:gd name="connsiteY119" fmla="*/ 11 h 759"/>
              <a:gd name="connsiteX120" fmla="*/ 400 w 758"/>
              <a:gd name="connsiteY120" fmla="*/ 6 h 759"/>
              <a:gd name="connsiteX121" fmla="*/ 406 w 758"/>
              <a:gd name="connsiteY121" fmla="*/ 0 h 759"/>
              <a:gd name="connsiteX122" fmla="*/ 411 w 758"/>
              <a:gd name="connsiteY122" fmla="*/ 0 h 759"/>
              <a:gd name="connsiteX123" fmla="*/ 416 w 758"/>
              <a:gd name="connsiteY123" fmla="*/ 0 h 759"/>
              <a:gd name="connsiteX124" fmla="*/ 416 w 758"/>
              <a:gd name="connsiteY124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58 w 758"/>
              <a:gd name="connsiteY16" fmla="*/ 674 h 759"/>
              <a:gd name="connsiteX17" fmla="*/ 674 w 758"/>
              <a:gd name="connsiteY17" fmla="*/ 674 h 759"/>
              <a:gd name="connsiteX18" fmla="*/ 690 w 758"/>
              <a:gd name="connsiteY18" fmla="*/ 643 h 759"/>
              <a:gd name="connsiteX19" fmla="*/ 695 w 758"/>
              <a:gd name="connsiteY19" fmla="*/ 627 h 759"/>
              <a:gd name="connsiteX20" fmla="*/ 701 w 758"/>
              <a:gd name="connsiteY20" fmla="*/ 611 h 759"/>
              <a:gd name="connsiteX21" fmla="*/ 706 w 758"/>
              <a:gd name="connsiteY21" fmla="*/ 595 h 759"/>
              <a:gd name="connsiteX22" fmla="*/ 706 w 758"/>
              <a:gd name="connsiteY22" fmla="*/ 580 h 759"/>
              <a:gd name="connsiteX23" fmla="*/ 711 w 758"/>
              <a:gd name="connsiteY23" fmla="*/ 564 h 759"/>
              <a:gd name="connsiteX24" fmla="*/ 737 w 758"/>
              <a:gd name="connsiteY24" fmla="*/ 559 h 759"/>
              <a:gd name="connsiteX25" fmla="*/ 737 w 758"/>
              <a:gd name="connsiteY25" fmla="*/ 569 h 759"/>
              <a:gd name="connsiteX26" fmla="*/ 737 w 758"/>
              <a:gd name="connsiteY26" fmla="*/ 585 h 759"/>
              <a:gd name="connsiteX27" fmla="*/ 737 w 758"/>
              <a:gd name="connsiteY27" fmla="*/ 601 h 759"/>
              <a:gd name="connsiteX28" fmla="*/ 737 w 758"/>
              <a:gd name="connsiteY28" fmla="*/ 622 h 759"/>
              <a:gd name="connsiteX29" fmla="*/ 743 w 758"/>
              <a:gd name="connsiteY29" fmla="*/ 669 h 759"/>
              <a:gd name="connsiteX30" fmla="*/ 748 w 758"/>
              <a:gd name="connsiteY30" fmla="*/ 696 h 759"/>
              <a:gd name="connsiteX31" fmla="*/ 748 w 758"/>
              <a:gd name="connsiteY31" fmla="*/ 706 h 759"/>
              <a:gd name="connsiteX32" fmla="*/ 753 w 758"/>
              <a:gd name="connsiteY32" fmla="*/ 717 h 759"/>
              <a:gd name="connsiteX33" fmla="*/ 753 w 758"/>
              <a:gd name="connsiteY33" fmla="*/ 722 h 759"/>
              <a:gd name="connsiteX34" fmla="*/ 758 w 758"/>
              <a:gd name="connsiteY34" fmla="*/ 732 h 759"/>
              <a:gd name="connsiteX35" fmla="*/ 758 w 758"/>
              <a:gd name="connsiteY35" fmla="*/ 738 h 759"/>
              <a:gd name="connsiteX36" fmla="*/ 758 w 758"/>
              <a:gd name="connsiteY36" fmla="*/ 743 h 759"/>
              <a:gd name="connsiteX37" fmla="*/ 758 w 758"/>
              <a:gd name="connsiteY37" fmla="*/ 748 h 759"/>
              <a:gd name="connsiteX38" fmla="*/ 753 w 758"/>
              <a:gd name="connsiteY38" fmla="*/ 753 h 759"/>
              <a:gd name="connsiteX39" fmla="*/ 748 w 758"/>
              <a:gd name="connsiteY39" fmla="*/ 759 h 759"/>
              <a:gd name="connsiteX40" fmla="*/ 737 w 758"/>
              <a:gd name="connsiteY40" fmla="*/ 759 h 759"/>
              <a:gd name="connsiteX41" fmla="*/ 727 w 758"/>
              <a:gd name="connsiteY41" fmla="*/ 759 h 759"/>
              <a:gd name="connsiteX42" fmla="*/ 711 w 758"/>
              <a:gd name="connsiteY42" fmla="*/ 759 h 759"/>
              <a:gd name="connsiteX43" fmla="*/ 695 w 758"/>
              <a:gd name="connsiteY43" fmla="*/ 753 h 759"/>
              <a:gd name="connsiteX44" fmla="*/ 674 w 758"/>
              <a:gd name="connsiteY44" fmla="*/ 753 h 759"/>
              <a:gd name="connsiteX45" fmla="*/ 653 w 758"/>
              <a:gd name="connsiteY45" fmla="*/ 748 h 759"/>
              <a:gd name="connsiteX46" fmla="*/ 632 w 758"/>
              <a:gd name="connsiteY46" fmla="*/ 743 h 759"/>
              <a:gd name="connsiteX47" fmla="*/ 622 w 758"/>
              <a:gd name="connsiteY47" fmla="*/ 738 h 759"/>
              <a:gd name="connsiteX48" fmla="*/ 611 w 758"/>
              <a:gd name="connsiteY48" fmla="*/ 732 h 759"/>
              <a:gd name="connsiteX49" fmla="*/ 595 w 758"/>
              <a:gd name="connsiteY49" fmla="*/ 727 h 759"/>
              <a:gd name="connsiteX50" fmla="*/ 585 w 758"/>
              <a:gd name="connsiteY50" fmla="*/ 722 h 759"/>
              <a:gd name="connsiteX51" fmla="*/ 569 w 758"/>
              <a:gd name="connsiteY51" fmla="*/ 717 h 759"/>
              <a:gd name="connsiteX52" fmla="*/ 553 w 758"/>
              <a:gd name="connsiteY52" fmla="*/ 706 h 759"/>
              <a:gd name="connsiteX53" fmla="*/ 543 w 758"/>
              <a:gd name="connsiteY53" fmla="*/ 696 h 759"/>
              <a:gd name="connsiteX54" fmla="*/ 527 w 758"/>
              <a:gd name="connsiteY54" fmla="*/ 685 h 759"/>
              <a:gd name="connsiteX55" fmla="*/ 495 w 758"/>
              <a:gd name="connsiteY55" fmla="*/ 659 h 759"/>
              <a:gd name="connsiteX56" fmla="*/ 469 w 758"/>
              <a:gd name="connsiteY56" fmla="*/ 632 h 759"/>
              <a:gd name="connsiteX57" fmla="*/ 458 w 758"/>
              <a:gd name="connsiteY57" fmla="*/ 622 h 759"/>
              <a:gd name="connsiteX58" fmla="*/ 448 w 758"/>
              <a:gd name="connsiteY58" fmla="*/ 606 h 759"/>
              <a:gd name="connsiteX59" fmla="*/ 437 w 758"/>
              <a:gd name="connsiteY59" fmla="*/ 590 h 759"/>
              <a:gd name="connsiteX60" fmla="*/ 390 w 758"/>
              <a:gd name="connsiteY60" fmla="*/ 100 h 759"/>
              <a:gd name="connsiteX61" fmla="*/ 390 w 758"/>
              <a:gd name="connsiteY61" fmla="*/ 90 h 759"/>
              <a:gd name="connsiteX62" fmla="*/ 390 w 758"/>
              <a:gd name="connsiteY62" fmla="*/ 85 h 759"/>
              <a:gd name="connsiteX63" fmla="*/ 390 w 758"/>
              <a:gd name="connsiteY63" fmla="*/ 79 h 759"/>
              <a:gd name="connsiteX64" fmla="*/ 385 w 758"/>
              <a:gd name="connsiteY64" fmla="*/ 74 h 759"/>
              <a:gd name="connsiteX65" fmla="*/ 385 w 758"/>
              <a:gd name="connsiteY65" fmla="*/ 74 h 759"/>
              <a:gd name="connsiteX66" fmla="*/ 379 w 758"/>
              <a:gd name="connsiteY66" fmla="*/ 74 h 759"/>
              <a:gd name="connsiteX67" fmla="*/ 374 w 758"/>
              <a:gd name="connsiteY67" fmla="*/ 74 h 759"/>
              <a:gd name="connsiteX68" fmla="*/ 363 w 758"/>
              <a:gd name="connsiteY68" fmla="*/ 79 h 759"/>
              <a:gd name="connsiteX69" fmla="*/ 353 w 758"/>
              <a:gd name="connsiteY69" fmla="*/ 79 h 759"/>
              <a:gd name="connsiteX70" fmla="*/ 337 w 758"/>
              <a:gd name="connsiteY70" fmla="*/ 85 h 759"/>
              <a:gd name="connsiteX71" fmla="*/ 321 w 758"/>
              <a:gd name="connsiteY71" fmla="*/ 90 h 759"/>
              <a:gd name="connsiteX72" fmla="*/ 305 w 758"/>
              <a:gd name="connsiteY72" fmla="*/ 95 h 759"/>
              <a:gd name="connsiteX73" fmla="*/ 269 w 758"/>
              <a:gd name="connsiteY73" fmla="*/ 106 h 759"/>
              <a:gd name="connsiteX74" fmla="*/ 232 w 758"/>
              <a:gd name="connsiteY74" fmla="*/ 116 h 759"/>
              <a:gd name="connsiteX75" fmla="*/ 195 w 758"/>
              <a:gd name="connsiteY75" fmla="*/ 127 h 759"/>
              <a:gd name="connsiteX76" fmla="*/ 158 w 758"/>
              <a:gd name="connsiteY76" fmla="*/ 137 h 759"/>
              <a:gd name="connsiteX77" fmla="*/ 137 w 758"/>
              <a:gd name="connsiteY77" fmla="*/ 142 h 759"/>
              <a:gd name="connsiteX78" fmla="*/ 121 w 758"/>
              <a:gd name="connsiteY78" fmla="*/ 142 h 759"/>
              <a:gd name="connsiteX79" fmla="*/ 105 w 758"/>
              <a:gd name="connsiteY79" fmla="*/ 148 h 759"/>
              <a:gd name="connsiteX80" fmla="*/ 95 w 758"/>
              <a:gd name="connsiteY80" fmla="*/ 148 h 759"/>
              <a:gd name="connsiteX81" fmla="*/ 84 w 758"/>
              <a:gd name="connsiteY81" fmla="*/ 153 h 759"/>
              <a:gd name="connsiteX82" fmla="*/ 74 w 758"/>
              <a:gd name="connsiteY82" fmla="*/ 153 h 759"/>
              <a:gd name="connsiteX83" fmla="*/ 68 w 758"/>
              <a:gd name="connsiteY83" fmla="*/ 153 h 759"/>
              <a:gd name="connsiteX84" fmla="*/ 63 w 758"/>
              <a:gd name="connsiteY84" fmla="*/ 153 h 759"/>
              <a:gd name="connsiteX85" fmla="*/ 53 w 758"/>
              <a:gd name="connsiteY85" fmla="*/ 153 h 759"/>
              <a:gd name="connsiteX86" fmla="*/ 42 w 758"/>
              <a:gd name="connsiteY86" fmla="*/ 148 h 759"/>
              <a:gd name="connsiteX87" fmla="*/ 32 w 758"/>
              <a:gd name="connsiteY87" fmla="*/ 142 h 759"/>
              <a:gd name="connsiteX88" fmla="*/ 26 w 758"/>
              <a:gd name="connsiteY88" fmla="*/ 137 h 759"/>
              <a:gd name="connsiteX89" fmla="*/ 16 w 758"/>
              <a:gd name="connsiteY89" fmla="*/ 127 h 759"/>
              <a:gd name="connsiteX90" fmla="*/ 11 w 758"/>
              <a:gd name="connsiteY90" fmla="*/ 121 h 759"/>
              <a:gd name="connsiteX91" fmla="*/ 5 w 758"/>
              <a:gd name="connsiteY91" fmla="*/ 116 h 759"/>
              <a:gd name="connsiteX92" fmla="*/ 0 w 758"/>
              <a:gd name="connsiteY92" fmla="*/ 116 h 759"/>
              <a:gd name="connsiteX93" fmla="*/ 5 w 758"/>
              <a:gd name="connsiteY93" fmla="*/ 111 h 759"/>
              <a:gd name="connsiteX94" fmla="*/ 5 w 758"/>
              <a:gd name="connsiteY94" fmla="*/ 111 h 759"/>
              <a:gd name="connsiteX95" fmla="*/ 11 w 758"/>
              <a:gd name="connsiteY95" fmla="*/ 111 h 759"/>
              <a:gd name="connsiteX96" fmla="*/ 16 w 758"/>
              <a:gd name="connsiteY96" fmla="*/ 106 h 759"/>
              <a:gd name="connsiteX97" fmla="*/ 21 w 758"/>
              <a:gd name="connsiteY97" fmla="*/ 106 h 759"/>
              <a:gd name="connsiteX98" fmla="*/ 32 w 758"/>
              <a:gd name="connsiteY98" fmla="*/ 106 h 759"/>
              <a:gd name="connsiteX99" fmla="*/ 42 w 758"/>
              <a:gd name="connsiteY99" fmla="*/ 106 h 759"/>
              <a:gd name="connsiteX100" fmla="*/ 53 w 758"/>
              <a:gd name="connsiteY100" fmla="*/ 100 h 759"/>
              <a:gd name="connsiteX101" fmla="*/ 79 w 758"/>
              <a:gd name="connsiteY101" fmla="*/ 100 h 759"/>
              <a:gd name="connsiteX102" fmla="*/ 111 w 758"/>
              <a:gd name="connsiteY102" fmla="*/ 95 h 759"/>
              <a:gd name="connsiteX103" fmla="*/ 126 w 758"/>
              <a:gd name="connsiteY103" fmla="*/ 95 h 759"/>
              <a:gd name="connsiteX104" fmla="*/ 142 w 758"/>
              <a:gd name="connsiteY104" fmla="*/ 90 h 759"/>
              <a:gd name="connsiteX105" fmla="*/ 163 w 758"/>
              <a:gd name="connsiteY105" fmla="*/ 85 h 759"/>
              <a:gd name="connsiteX106" fmla="*/ 184 w 758"/>
              <a:gd name="connsiteY106" fmla="*/ 85 h 759"/>
              <a:gd name="connsiteX107" fmla="*/ 221 w 758"/>
              <a:gd name="connsiteY107" fmla="*/ 74 h 759"/>
              <a:gd name="connsiteX108" fmla="*/ 258 w 758"/>
              <a:gd name="connsiteY108" fmla="*/ 69 h 759"/>
              <a:gd name="connsiteX109" fmla="*/ 290 w 758"/>
              <a:gd name="connsiteY109" fmla="*/ 58 h 759"/>
              <a:gd name="connsiteX110" fmla="*/ 321 w 758"/>
              <a:gd name="connsiteY110" fmla="*/ 48 h 759"/>
              <a:gd name="connsiteX111" fmla="*/ 337 w 758"/>
              <a:gd name="connsiteY111" fmla="*/ 42 h 759"/>
              <a:gd name="connsiteX112" fmla="*/ 353 w 758"/>
              <a:gd name="connsiteY112" fmla="*/ 37 h 759"/>
              <a:gd name="connsiteX113" fmla="*/ 363 w 758"/>
              <a:gd name="connsiteY113" fmla="*/ 37 h 759"/>
              <a:gd name="connsiteX114" fmla="*/ 374 w 758"/>
              <a:gd name="connsiteY114" fmla="*/ 32 h 759"/>
              <a:gd name="connsiteX115" fmla="*/ 379 w 758"/>
              <a:gd name="connsiteY115" fmla="*/ 27 h 759"/>
              <a:gd name="connsiteX116" fmla="*/ 385 w 758"/>
              <a:gd name="connsiteY116" fmla="*/ 21 h 759"/>
              <a:gd name="connsiteX117" fmla="*/ 390 w 758"/>
              <a:gd name="connsiteY117" fmla="*/ 16 h 759"/>
              <a:gd name="connsiteX118" fmla="*/ 395 w 758"/>
              <a:gd name="connsiteY118" fmla="*/ 11 h 759"/>
              <a:gd name="connsiteX119" fmla="*/ 400 w 758"/>
              <a:gd name="connsiteY119" fmla="*/ 6 h 759"/>
              <a:gd name="connsiteX120" fmla="*/ 406 w 758"/>
              <a:gd name="connsiteY120" fmla="*/ 0 h 759"/>
              <a:gd name="connsiteX121" fmla="*/ 411 w 758"/>
              <a:gd name="connsiteY121" fmla="*/ 0 h 759"/>
              <a:gd name="connsiteX122" fmla="*/ 416 w 758"/>
              <a:gd name="connsiteY122" fmla="*/ 0 h 759"/>
              <a:gd name="connsiteX123" fmla="*/ 416 w 758"/>
              <a:gd name="connsiteY123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74 w 758"/>
              <a:gd name="connsiteY16" fmla="*/ 674 h 759"/>
              <a:gd name="connsiteX17" fmla="*/ 690 w 758"/>
              <a:gd name="connsiteY17" fmla="*/ 643 h 759"/>
              <a:gd name="connsiteX18" fmla="*/ 695 w 758"/>
              <a:gd name="connsiteY18" fmla="*/ 627 h 759"/>
              <a:gd name="connsiteX19" fmla="*/ 701 w 758"/>
              <a:gd name="connsiteY19" fmla="*/ 611 h 759"/>
              <a:gd name="connsiteX20" fmla="*/ 706 w 758"/>
              <a:gd name="connsiteY20" fmla="*/ 595 h 759"/>
              <a:gd name="connsiteX21" fmla="*/ 706 w 758"/>
              <a:gd name="connsiteY21" fmla="*/ 580 h 759"/>
              <a:gd name="connsiteX22" fmla="*/ 711 w 758"/>
              <a:gd name="connsiteY22" fmla="*/ 564 h 759"/>
              <a:gd name="connsiteX23" fmla="*/ 737 w 758"/>
              <a:gd name="connsiteY23" fmla="*/ 559 h 759"/>
              <a:gd name="connsiteX24" fmla="*/ 737 w 758"/>
              <a:gd name="connsiteY24" fmla="*/ 569 h 759"/>
              <a:gd name="connsiteX25" fmla="*/ 737 w 758"/>
              <a:gd name="connsiteY25" fmla="*/ 585 h 759"/>
              <a:gd name="connsiteX26" fmla="*/ 737 w 758"/>
              <a:gd name="connsiteY26" fmla="*/ 601 h 759"/>
              <a:gd name="connsiteX27" fmla="*/ 737 w 758"/>
              <a:gd name="connsiteY27" fmla="*/ 622 h 759"/>
              <a:gd name="connsiteX28" fmla="*/ 743 w 758"/>
              <a:gd name="connsiteY28" fmla="*/ 669 h 759"/>
              <a:gd name="connsiteX29" fmla="*/ 748 w 758"/>
              <a:gd name="connsiteY29" fmla="*/ 696 h 759"/>
              <a:gd name="connsiteX30" fmla="*/ 748 w 758"/>
              <a:gd name="connsiteY30" fmla="*/ 706 h 759"/>
              <a:gd name="connsiteX31" fmla="*/ 753 w 758"/>
              <a:gd name="connsiteY31" fmla="*/ 717 h 759"/>
              <a:gd name="connsiteX32" fmla="*/ 753 w 758"/>
              <a:gd name="connsiteY32" fmla="*/ 722 h 759"/>
              <a:gd name="connsiteX33" fmla="*/ 758 w 758"/>
              <a:gd name="connsiteY33" fmla="*/ 732 h 759"/>
              <a:gd name="connsiteX34" fmla="*/ 758 w 758"/>
              <a:gd name="connsiteY34" fmla="*/ 738 h 759"/>
              <a:gd name="connsiteX35" fmla="*/ 758 w 758"/>
              <a:gd name="connsiteY35" fmla="*/ 743 h 759"/>
              <a:gd name="connsiteX36" fmla="*/ 758 w 758"/>
              <a:gd name="connsiteY36" fmla="*/ 748 h 759"/>
              <a:gd name="connsiteX37" fmla="*/ 753 w 758"/>
              <a:gd name="connsiteY37" fmla="*/ 753 h 759"/>
              <a:gd name="connsiteX38" fmla="*/ 748 w 758"/>
              <a:gd name="connsiteY38" fmla="*/ 759 h 759"/>
              <a:gd name="connsiteX39" fmla="*/ 737 w 758"/>
              <a:gd name="connsiteY39" fmla="*/ 759 h 759"/>
              <a:gd name="connsiteX40" fmla="*/ 727 w 758"/>
              <a:gd name="connsiteY40" fmla="*/ 759 h 759"/>
              <a:gd name="connsiteX41" fmla="*/ 711 w 758"/>
              <a:gd name="connsiteY41" fmla="*/ 759 h 759"/>
              <a:gd name="connsiteX42" fmla="*/ 695 w 758"/>
              <a:gd name="connsiteY42" fmla="*/ 753 h 759"/>
              <a:gd name="connsiteX43" fmla="*/ 674 w 758"/>
              <a:gd name="connsiteY43" fmla="*/ 753 h 759"/>
              <a:gd name="connsiteX44" fmla="*/ 653 w 758"/>
              <a:gd name="connsiteY44" fmla="*/ 748 h 759"/>
              <a:gd name="connsiteX45" fmla="*/ 632 w 758"/>
              <a:gd name="connsiteY45" fmla="*/ 743 h 759"/>
              <a:gd name="connsiteX46" fmla="*/ 622 w 758"/>
              <a:gd name="connsiteY46" fmla="*/ 738 h 759"/>
              <a:gd name="connsiteX47" fmla="*/ 611 w 758"/>
              <a:gd name="connsiteY47" fmla="*/ 732 h 759"/>
              <a:gd name="connsiteX48" fmla="*/ 595 w 758"/>
              <a:gd name="connsiteY48" fmla="*/ 727 h 759"/>
              <a:gd name="connsiteX49" fmla="*/ 585 w 758"/>
              <a:gd name="connsiteY49" fmla="*/ 722 h 759"/>
              <a:gd name="connsiteX50" fmla="*/ 569 w 758"/>
              <a:gd name="connsiteY50" fmla="*/ 717 h 759"/>
              <a:gd name="connsiteX51" fmla="*/ 553 w 758"/>
              <a:gd name="connsiteY51" fmla="*/ 706 h 759"/>
              <a:gd name="connsiteX52" fmla="*/ 543 w 758"/>
              <a:gd name="connsiteY52" fmla="*/ 696 h 759"/>
              <a:gd name="connsiteX53" fmla="*/ 527 w 758"/>
              <a:gd name="connsiteY53" fmla="*/ 685 h 759"/>
              <a:gd name="connsiteX54" fmla="*/ 495 w 758"/>
              <a:gd name="connsiteY54" fmla="*/ 659 h 759"/>
              <a:gd name="connsiteX55" fmla="*/ 469 w 758"/>
              <a:gd name="connsiteY55" fmla="*/ 632 h 759"/>
              <a:gd name="connsiteX56" fmla="*/ 458 w 758"/>
              <a:gd name="connsiteY56" fmla="*/ 622 h 759"/>
              <a:gd name="connsiteX57" fmla="*/ 448 w 758"/>
              <a:gd name="connsiteY57" fmla="*/ 606 h 759"/>
              <a:gd name="connsiteX58" fmla="*/ 437 w 758"/>
              <a:gd name="connsiteY58" fmla="*/ 590 h 759"/>
              <a:gd name="connsiteX59" fmla="*/ 390 w 758"/>
              <a:gd name="connsiteY59" fmla="*/ 100 h 759"/>
              <a:gd name="connsiteX60" fmla="*/ 390 w 758"/>
              <a:gd name="connsiteY60" fmla="*/ 90 h 759"/>
              <a:gd name="connsiteX61" fmla="*/ 390 w 758"/>
              <a:gd name="connsiteY61" fmla="*/ 85 h 759"/>
              <a:gd name="connsiteX62" fmla="*/ 390 w 758"/>
              <a:gd name="connsiteY62" fmla="*/ 79 h 759"/>
              <a:gd name="connsiteX63" fmla="*/ 385 w 758"/>
              <a:gd name="connsiteY63" fmla="*/ 74 h 759"/>
              <a:gd name="connsiteX64" fmla="*/ 385 w 758"/>
              <a:gd name="connsiteY64" fmla="*/ 74 h 759"/>
              <a:gd name="connsiteX65" fmla="*/ 379 w 758"/>
              <a:gd name="connsiteY65" fmla="*/ 74 h 759"/>
              <a:gd name="connsiteX66" fmla="*/ 374 w 758"/>
              <a:gd name="connsiteY66" fmla="*/ 74 h 759"/>
              <a:gd name="connsiteX67" fmla="*/ 363 w 758"/>
              <a:gd name="connsiteY67" fmla="*/ 79 h 759"/>
              <a:gd name="connsiteX68" fmla="*/ 353 w 758"/>
              <a:gd name="connsiteY68" fmla="*/ 79 h 759"/>
              <a:gd name="connsiteX69" fmla="*/ 337 w 758"/>
              <a:gd name="connsiteY69" fmla="*/ 85 h 759"/>
              <a:gd name="connsiteX70" fmla="*/ 321 w 758"/>
              <a:gd name="connsiteY70" fmla="*/ 90 h 759"/>
              <a:gd name="connsiteX71" fmla="*/ 305 w 758"/>
              <a:gd name="connsiteY71" fmla="*/ 95 h 759"/>
              <a:gd name="connsiteX72" fmla="*/ 269 w 758"/>
              <a:gd name="connsiteY72" fmla="*/ 106 h 759"/>
              <a:gd name="connsiteX73" fmla="*/ 232 w 758"/>
              <a:gd name="connsiteY73" fmla="*/ 116 h 759"/>
              <a:gd name="connsiteX74" fmla="*/ 195 w 758"/>
              <a:gd name="connsiteY74" fmla="*/ 127 h 759"/>
              <a:gd name="connsiteX75" fmla="*/ 158 w 758"/>
              <a:gd name="connsiteY75" fmla="*/ 137 h 759"/>
              <a:gd name="connsiteX76" fmla="*/ 137 w 758"/>
              <a:gd name="connsiteY76" fmla="*/ 142 h 759"/>
              <a:gd name="connsiteX77" fmla="*/ 121 w 758"/>
              <a:gd name="connsiteY77" fmla="*/ 142 h 759"/>
              <a:gd name="connsiteX78" fmla="*/ 105 w 758"/>
              <a:gd name="connsiteY78" fmla="*/ 148 h 759"/>
              <a:gd name="connsiteX79" fmla="*/ 95 w 758"/>
              <a:gd name="connsiteY79" fmla="*/ 148 h 759"/>
              <a:gd name="connsiteX80" fmla="*/ 84 w 758"/>
              <a:gd name="connsiteY80" fmla="*/ 153 h 759"/>
              <a:gd name="connsiteX81" fmla="*/ 74 w 758"/>
              <a:gd name="connsiteY81" fmla="*/ 153 h 759"/>
              <a:gd name="connsiteX82" fmla="*/ 68 w 758"/>
              <a:gd name="connsiteY82" fmla="*/ 153 h 759"/>
              <a:gd name="connsiteX83" fmla="*/ 63 w 758"/>
              <a:gd name="connsiteY83" fmla="*/ 153 h 759"/>
              <a:gd name="connsiteX84" fmla="*/ 53 w 758"/>
              <a:gd name="connsiteY84" fmla="*/ 153 h 759"/>
              <a:gd name="connsiteX85" fmla="*/ 42 w 758"/>
              <a:gd name="connsiteY85" fmla="*/ 148 h 759"/>
              <a:gd name="connsiteX86" fmla="*/ 32 w 758"/>
              <a:gd name="connsiteY86" fmla="*/ 142 h 759"/>
              <a:gd name="connsiteX87" fmla="*/ 26 w 758"/>
              <a:gd name="connsiteY87" fmla="*/ 137 h 759"/>
              <a:gd name="connsiteX88" fmla="*/ 16 w 758"/>
              <a:gd name="connsiteY88" fmla="*/ 127 h 759"/>
              <a:gd name="connsiteX89" fmla="*/ 11 w 758"/>
              <a:gd name="connsiteY89" fmla="*/ 121 h 759"/>
              <a:gd name="connsiteX90" fmla="*/ 5 w 758"/>
              <a:gd name="connsiteY90" fmla="*/ 116 h 759"/>
              <a:gd name="connsiteX91" fmla="*/ 0 w 758"/>
              <a:gd name="connsiteY91" fmla="*/ 116 h 759"/>
              <a:gd name="connsiteX92" fmla="*/ 5 w 758"/>
              <a:gd name="connsiteY92" fmla="*/ 111 h 759"/>
              <a:gd name="connsiteX93" fmla="*/ 5 w 758"/>
              <a:gd name="connsiteY93" fmla="*/ 111 h 759"/>
              <a:gd name="connsiteX94" fmla="*/ 11 w 758"/>
              <a:gd name="connsiteY94" fmla="*/ 111 h 759"/>
              <a:gd name="connsiteX95" fmla="*/ 16 w 758"/>
              <a:gd name="connsiteY95" fmla="*/ 106 h 759"/>
              <a:gd name="connsiteX96" fmla="*/ 21 w 758"/>
              <a:gd name="connsiteY96" fmla="*/ 106 h 759"/>
              <a:gd name="connsiteX97" fmla="*/ 32 w 758"/>
              <a:gd name="connsiteY97" fmla="*/ 106 h 759"/>
              <a:gd name="connsiteX98" fmla="*/ 42 w 758"/>
              <a:gd name="connsiteY98" fmla="*/ 106 h 759"/>
              <a:gd name="connsiteX99" fmla="*/ 53 w 758"/>
              <a:gd name="connsiteY99" fmla="*/ 100 h 759"/>
              <a:gd name="connsiteX100" fmla="*/ 79 w 758"/>
              <a:gd name="connsiteY100" fmla="*/ 100 h 759"/>
              <a:gd name="connsiteX101" fmla="*/ 111 w 758"/>
              <a:gd name="connsiteY101" fmla="*/ 95 h 759"/>
              <a:gd name="connsiteX102" fmla="*/ 126 w 758"/>
              <a:gd name="connsiteY102" fmla="*/ 95 h 759"/>
              <a:gd name="connsiteX103" fmla="*/ 142 w 758"/>
              <a:gd name="connsiteY103" fmla="*/ 90 h 759"/>
              <a:gd name="connsiteX104" fmla="*/ 163 w 758"/>
              <a:gd name="connsiteY104" fmla="*/ 85 h 759"/>
              <a:gd name="connsiteX105" fmla="*/ 184 w 758"/>
              <a:gd name="connsiteY105" fmla="*/ 85 h 759"/>
              <a:gd name="connsiteX106" fmla="*/ 221 w 758"/>
              <a:gd name="connsiteY106" fmla="*/ 74 h 759"/>
              <a:gd name="connsiteX107" fmla="*/ 258 w 758"/>
              <a:gd name="connsiteY107" fmla="*/ 69 h 759"/>
              <a:gd name="connsiteX108" fmla="*/ 290 w 758"/>
              <a:gd name="connsiteY108" fmla="*/ 58 h 759"/>
              <a:gd name="connsiteX109" fmla="*/ 321 w 758"/>
              <a:gd name="connsiteY109" fmla="*/ 48 h 759"/>
              <a:gd name="connsiteX110" fmla="*/ 337 w 758"/>
              <a:gd name="connsiteY110" fmla="*/ 42 h 759"/>
              <a:gd name="connsiteX111" fmla="*/ 353 w 758"/>
              <a:gd name="connsiteY111" fmla="*/ 37 h 759"/>
              <a:gd name="connsiteX112" fmla="*/ 363 w 758"/>
              <a:gd name="connsiteY112" fmla="*/ 37 h 759"/>
              <a:gd name="connsiteX113" fmla="*/ 374 w 758"/>
              <a:gd name="connsiteY113" fmla="*/ 32 h 759"/>
              <a:gd name="connsiteX114" fmla="*/ 379 w 758"/>
              <a:gd name="connsiteY114" fmla="*/ 27 h 759"/>
              <a:gd name="connsiteX115" fmla="*/ 385 w 758"/>
              <a:gd name="connsiteY115" fmla="*/ 21 h 759"/>
              <a:gd name="connsiteX116" fmla="*/ 390 w 758"/>
              <a:gd name="connsiteY116" fmla="*/ 16 h 759"/>
              <a:gd name="connsiteX117" fmla="*/ 395 w 758"/>
              <a:gd name="connsiteY117" fmla="*/ 11 h 759"/>
              <a:gd name="connsiteX118" fmla="*/ 400 w 758"/>
              <a:gd name="connsiteY118" fmla="*/ 6 h 759"/>
              <a:gd name="connsiteX119" fmla="*/ 406 w 758"/>
              <a:gd name="connsiteY119" fmla="*/ 0 h 759"/>
              <a:gd name="connsiteX120" fmla="*/ 411 w 758"/>
              <a:gd name="connsiteY120" fmla="*/ 0 h 759"/>
              <a:gd name="connsiteX121" fmla="*/ 416 w 758"/>
              <a:gd name="connsiteY121" fmla="*/ 0 h 759"/>
              <a:gd name="connsiteX122" fmla="*/ 416 w 758"/>
              <a:gd name="connsiteY12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90 w 758"/>
              <a:gd name="connsiteY16" fmla="*/ 643 h 759"/>
              <a:gd name="connsiteX17" fmla="*/ 695 w 758"/>
              <a:gd name="connsiteY17" fmla="*/ 627 h 759"/>
              <a:gd name="connsiteX18" fmla="*/ 701 w 758"/>
              <a:gd name="connsiteY18" fmla="*/ 611 h 759"/>
              <a:gd name="connsiteX19" fmla="*/ 706 w 758"/>
              <a:gd name="connsiteY19" fmla="*/ 595 h 759"/>
              <a:gd name="connsiteX20" fmla="*/ 706 w 758"/>
              <a:gd name="connsiteY20" fmla="*/ 580 h 759"/>
              <a:gd name="connsiteX21" fmla="*/ 711 w 758"/>
              <a:gd name="connsiteY21" fmla="*/ 564 h 759"/>
              <a:gd name="connsiteX22" fmla="*/ 737 w 758"/>
              <a:gd name="connsiteY22" fmla="*/ 559 h 759"/>
              <a:gd name="connsiteX23" fmla="*/ 737 w 758"/>
              <a:gd name="connsiteY23" fmla="*/ 569 h 759"/>
              <a:gd name="connsiteX24" fmla="*/ 737 w 758"/>
              <a:gd name="connsiteY24" fmla="*/ 585 h 759"/>
              <a:gd name="connsiteX25" fmla="*/ 737 w 758"/>
              <a:gd name="connsiteY25" fmla="*/ 601 h 759"/>
              <a:gd name="connsiteX26" fmla="*/ 737 w 758"/>
              <a:gd name="connsiteY26" fmla="*/ 622 h 759"/>
              <a:gd name="connsiteX27" fmla="*/ 743 w 758"/>
              <a:gd name="connsiteY27" fmla="*/ 669 h 759"/>
              <a:gd name="connsiteX28" fmla="*/ 748 w 758"/>
              <a:gd name="connsiteY28" fmla="*/ 696 h 759"/>
              <a:gd name="connsiteX29" fmla="*/ 748 w 758"/>
              <a:gd name="connsiteY29" fmla="*/ 706 h 759"/>
              <a:gd name="connsiteX30" fmla="*/ 753 w 758"/>
              <a:gd name="connsiteY30" fmla="*/ 717 h 759"/>
              <a:gd name="connsiteX31" fmla="*/ 753 w 758"/>
              <a:gd name="connsiteY31" fmla="*/ 722 h 759"/>
              <a:gd name="connsiteX32" fmla="*/ 758 w 758"/>
              <a:gd name="connsiteY32" fmla="*/ 732 h 759"/>
              <a:gd name="connsiteX33" fmla="*/ 758 w 758"/>
              <a:gd name="connsiteY33" fmla="*/ 738 h 759"/>
              <a:gd name="connsiteX34" fmla="*/ 758 w 758"/>
              <a:gd name="connsiteY34" fmla="*/ 743 h 759"/>
              <a:gd name="connsiteX35" fmla="*/ 758 w 758"/>
              <a:gd name="connsiteY35" fmla="*/ 748 h 759"/>
              <a:gd name="connsiteX36" fmla="*/ 753 w 758"/>
              <a:gd name="connsiteY36" fmla="*/ 753 h 759"/>
              <a:gd name="connsiteX37" fmla="*/ 748 w 758"/>
              <a:gd name="connsiteY37" fmla="*/ 759 h 759"/>
              <a:gd name="connsiteX38" fmla="*/ 737 w 758"/>
              <a:gd name="connsiteY38" fmla="*/ 759 h 759"/>
              <a:gd name="connsiteX39" fmla="*/ 727 w 758"/>
              <a:gd name="connsiteY39" fmla="*/ 759 h 759"/>
              <a:gd name="connsiteX40" fmla="*/ 711 w 758"/>
              <a:gd name="connsiteY40" fmla="*/ 759 h 759"/>
              <a:gd name="connsiteX41" fmla="*/ 695 w 758"/>
              <a:gd name="connsiteY41" fmla="*/ 753 h 759"/>
              <a:gd name="connsiteX42" fmla="*/ 674 w 758"/>
              <a:gd name="connsiteY42" fmla="*/ 753 h 759"/>
              <a:gd name="connsiteX43" fmla="*/ 653 w 758"/>
              <a:gd name="connsiteY43" fmla="*/ 748 h 759"/>
              <a:gd name="connsiteX44" fmla="*/ 632 w 758"/>
              <a:gd name="connsiteY44" fmla="*/ 743 h 759"/>
              <a:gd name="connsiteX45" fmla="*/ 622 w 758"/>
              <a:gd name="connsiteY45" fmla="*/ 738 h 759"/>
              <a:gd name="connsiteX46" fmla="*/ 611 w 758"/>
              <a:gd name="connsiteY46" fmla="*/ 732 h 759"/>
              <a:gd name="connsiteX47" fmla="*/ 595 w 758"/>
              <a:gd name="connsiteY47" fmla="*/ 727 h 759"/>
              <a:gd name="connsiteX48" fmla="*/ 585 w 758"/>
              <a:gd name="connsiteY48" fmla="*/ 722 h 759"/>
              <a:gd name="connsiteX49" fmla="*/ 569 w 758"/>
              <a:gd name="connsiteY49" fmla="*/ 717 h 759"/>
              <a:gd name="connsiteX50" fmla="*/ 553 w 758"/>
              <a:gd name="connsiteY50" fmla="*/ 706 h 759"/>
              <a:gd name="connsiteX51" fmla="*/ 543 w 758"/>
              <a:gd name="connsiteY51" fmla="*/ 696 h 759"/>
              <a:gd name="connsiteX52" fmla="*/ 527 w 758"/>
              <a:gd name="connsiteY52" fmla="*/ 685 h 759"/>
              <a:gd name="connsiteX53" fmla="*/ 495 w 758"/>
              <a:gd name="connsiteY53" fmla="*/ 659 h 759"/>
              <a:gd name="connsiteX54" fmla="*/ 469 w 758"/>
              <a:gd name="connsiteY54" fmla="*/ 632 h 759"/>
              <a:gd name="connsiteX55" fmla="*/ 458 w 758"/>
              <a:gd name="connsiteY55" fmla="*/ 622 h 759"/>
              <a:gd name="connsiteX56" fmla="*/ 448 w 758"/>
              <a:gd name="connsiteY56" fmla="*/ 606 h 759"/>
              <a:gd name="connsiteX57" fmla="*/ 437 w 758"/>
              <a:gd name="connsiteY57" fmla="*/ 590 h 759"/>
              <a:gd name="connsiteX58" fmla="*/ 390 w 758"/>
              <a:gd name="connsiteY58" fmla="*/ 100 h 759"/>
              <a:gd name="connsiteX59" fmla="*/ 390 w 758"/>
              <a:gd name="connsiteY59" fmla="*/ 90 h 759"/>
              <a:gd name="connsiteX60" fmla="*/ 390 w 758"/>
              <a:gd name="connsiteY60" fmla="*/ 85 h 759"/>
              <a:gd name="connsiteX61" fmla="*/ 390 w 758"/>
              <a:gd name="connsiteY61" fmla="*/ 79 h 759"/>
              <a:gd name="connsiteX62" fmla="*/ 385 w 758"/>
              <a:gd name="connsiteY62" fmla="*/ 74 h 759"/>
              <a:gd name="connsiteX63" fmla="*/ 385 w 758"/>
              <a:gd name="connsiteY63" fmla="*/ 74 h 759"/>
              <a:gd name="connsiteX64" fmla="*/ 379 w 758"/>
              <a:gd name="connsiteY64" fmla="*/ 74 h 759"/>
              <a:gd name="connsiteX65" fmla="*/ 374 w 758"/>
              <a:gd name="connsiteY65" fmla="*/ 74 h 759"/>
              <a:gd name="connsiteX66" fmla="*/ 363 w 758"/>
              <a:gd name="connsiteY66" fmla="*/ 79 h 759"/>
              <a:gd name="connsiteX67" fmla="*/ 353 w 758"/>
              <a:gd name="connsiteY67" fmla="*/ 79 h 759"/>
              <a:gd name="connsiteX68" fmla="*/ 337 w 758"/>
              <a:gd name="connsiteY68" fmla="*/ 85 h 759"/>
              <a:gd name="connsiteX69" fmla="*/ 321 w 758"/>
              <a:gd name="connsiteY69" fmla="*/ 90 h 759"/>
              <a:gd name="connsiteX70" fmla="*/ 305 w 758"/>
              <a:gd name="connsiteY70" fmla="*/ 95 h 759"/>
              <a:gd name="connsiteX71" fmla="*/ 269 w 758"/>
              <a:gd name="connsiteY71" fmla="*/ 106 h 759"/>
              <a:gd name="connsiteX72" fmla="*/ 232 w 758"/>
              <a:gd name="connsiteY72" fmla="*/ 116 h 759"/>
              <a:gd name="connsiteX73" fmla="*/ 195 w 758"/>
              <a:gd name="connsiteY73" fmla="*/ 127 h 759"/>
              <a:gd name="connsiteX74" fmla="*/ 158 w 758"/>
              <a:gd name="connsiteY74" fmla="*/ 137 h 759"/>
              <a:gd name="connsiteX75" fmla="*/ 137 w 758"/>
              <a:gd name="connsiteY75" fmla="*/ 142 h 759"/>
              <a:gd name="connsiteX76" fmla="*/ 121 w 758"/>
              <a:gd name="connsiteY76" fmla="*/ 142 h 759"/>
              <a:gd name="connsiteX77" fmla="*/ 105 w 758"/>
              <a:gd name="connsiteY77" fmla="*/ 148 h 759"/>
              <a:gd name="connsiteX78" fmla="*/ 95 w 758"/>
              <a:gd name="connsiteY78" fmla="*/ 148 h 759"/>
              <a:gd name="connsiteX79" fmla="*/ 84 w 758"/>
              <a:gd name="connsiteY79" fmla="*/ 153 h 759"/>
              <a:gd name="connsiteX80" fmla="*/ 74 w 758"/>
              <a:gd name="connsiteY80" fmla="*/ 153 h 759"/>
              <a:gd name="connsiteX81" fmla="*/ 68 w 758"/>
              <a:gd name="connsiteY81" fmla="*/ 153 h 759"/>
              <a:gd name="connsiteX82" fmla="*/ 63 w 758"/>
              <a:gd name="connsiteY82" fmla="*/ 153 h 759"/>
              <a:gd name="connsiteX83" fmla="*/ 53 w 758"/>
              <a:gd name="connsiteY83" fmla="*/ 153 h 759"/>
              <a:gd name="connsiteX84" fmla="*/ 42 w 758"/>
              <a:gd name="connsiteY84" fmla="*/ 148 h 759"/>
              <a:gd name="connsiteX85" fmla="*/ 32 w 758"/>
              <a:gd name="connsiteY85" fmla="*/ 142 h 759"/>
              <a:gd name="connsiteX86" fmla="*/ 26 w 758"/>
              <a:gd name="connsiteY86" fmla="*/ 137 h 759"/>
              <a:gd name="connsiteX87" fmla="*/ 16 w 758"/>
              <a:gd name="connsiteY87" fmla="*/ 127 h 759"/>
              <a:gd name="connsiteX88" fmla="*/ 11 w 758"/>
              <a:gd name="connsiteY88" fmla="*/ 121 h 759"/>
              <a:gd name="connsiteX89" fmla="*/ 5 w 758"/>
              <a:gd name="connsiteY89" fmla="*/ 116 h 759"/>
              <a:gd name="connsiteX90" fmla="*/ 0 w 758"/>
              <a:gd name="connsiteY90" fmla="*/ 116 h 759"/>
              <a:gd name="connsiteX91" fmla="*/ 5 w 758"/>
              <a:gd name="connsiteY91" fmla="*/ 111 h 759"/>
              <a:gd name="connsiteX92" fmla="*/ 5 w 758"/>
              <a:gd name="connsiteY92" fmla="*/ 111 h 759"/>
              <a:gd name="connsiteX93" fmla="*/ 11 w 758"/>
              <a:gd name="connsiteY93" fmla="*/ 111 h 759"/>
              <a:gd name="connsiteX94" fmla="*/ 16 w 758"/>
              <a:gd name="connsiteY94" fmla="*/ 106 h 759"/>
              <a:gd name="connsiteX95" fmla="*/ 21 w 758"/>
              <a:gd name="connsiteY95" fmla="*/ 106 h 759"/>
              <a:gd name="connsiteX96" fmla="*/ 32 w 758"/>
              <a:gd name="connsiteY96" fmla="*/ 106 h 759"/>
              <a:gd name="connsiteX97" fmla="*/ 42 w 758"/>
              <a:gd name="connsiteY97" fmla="*/ 106 h 759"/>
              <a:gd name="connsiteX98" fmla="*/ 53 w 758"/>
              <a:gd name="connsiteY98" fmla="*/ 100 h 759"/>
              <a:gd name="connsiteX99" fmla="*/ 79 w 758"/>
              <a:gd name="connsiteY99" fmla="*/ 100 h 759"/>
              <a:gd name="connsiteX100" fmla="*/ 111 w 758"/>
              <a:gd name="connsiteY100" fmla="*/ 95 h 759"/>
              <a:gd name="connsiteX101" fmla="*/ 126 w 758"/>
              <a:gd name="connsiteY101" fmla="*/ 95 h 759"/>
              <a:gd name="connsiteX102" fmla="*/ 142 w 758"/>
              <a:gd name="connsiteY102" fmla="*/ 90 h 759"/>
              <a:gd name="connsiteX103" fmla="*/ 163 w 758"/>
              <a:gd name="connsiteY103" fmla="*/ 85 h 759"/>
              <a:gd name="connsiteX104" fmla="*/ 184 w 758"/>
              <a:gd name="connsiteY104" fmla="*/ 85 h 759"/>
              <a:gd name="connsiteX105" fmla="*/ 221 w 758"/>
              <a:gd name="connsiteY105" fmla="*/ 74 h 759"/>
              <a:gd name="connsiteX106" fmla="*/ 258 w 758"/>
              <a:gd name="connsiteY106" fmla="*/ 69 h 759"/>
              <a:gd name="connsiteX107" fmla="*/ 290 w 758"/>
              <a:gd name="connsiteY107" fmla="*/ 58 h 759"/>
              <a:gd name="connsiteX108" fmla="*/ 321 w 758"/>
              <a:gd name="connsiteY108" fmla="*/ 48 h 759"/>
              <a:gd name="connsiteX109" fmla="*/ 337 w 758"/>
              <a:gd name="connsiteY109" fmla="*/ 42 h 759"/>
              <a:gd name="connsiteX110" fmla="*/ 353 w 758"/>
              <a:gd name="connsiteY110" fmla="*/ 37 h 759"/>
              <a:gd name="connsiteX111" fmla="*/ 363 w 758"/>
              <a:gd name="connsiteY111" fmla="*/ 37 h 759"/>
              <a:gd name="connsiteX112" fmla="*/ 374 w 758"/>
              <a:gd name="connsiteY112" fmla="*/ 32 h 759"/>
              <a:gd name="connsiteX113" fmla="*/ 379 w 758"/>
              <a:gd name="connsiteY113" fmla="*/ 27 h 759"/>
              <a:gd name="connsiteX114" fmla="*/ 385 w 758"/>
              <a:gd name="connsiteY114" fmla="*/ 21 h 759"/>
              <a:gd name="connsiteX115" fmla="*/ 390 w 758"/>
              <a:gd name="connsiteY115" fmla="*/ 16 h 759"/>
              <a:gd name="connsiteX116" fmla="*/ 395 w 758"/>
              <a:gd name="connsiteY116" fmla="*/ 11 h 759"/>
              <a:gd name="connsiteX117" fmla="*/ 400 w 758"/>
              <a:gd name="connsiteY117" fmla="*/ 6 h 759"/>
              <a:gd name="connsiteX118" fmla="*/ 406 w 758"/>
              <a:gd name="connsiteY118" fmla="*/ 0 h 759"/>
              <a:gd name="connsiteX119" fmla="*/ 411 w 758"/>
              <a:gd name="connsiteY119" fmla="*/ 0 h 759"/>
              <a:gd name="connsiteX120" fmla="*/ 416 w 758"/>
              <a:gd name="connsiteY120" fmla="*/ 0 h 759"/>
              <a:gd name="connsiteX121" fmla="*/ 416 w 758"/>
              <a:gd name="connsiteY12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695 w 758"/>
              <a:gd name="connsiteY16" fmla="*/ 627 h 759"/>
              <a:gd name="connsiteX17" fmla="*/ 701 w 758"/>
              <a:gd name="connsiteY17" fmla="*/ 611 h 759"/>
              <a:gd name="connsiteX18" fmla="*/ 706 w 758"/>
              <a:gd name="connsiteY18" fmla="*/ 595 h 759"/>
              <a:gd name="connsiteX19" fmla="*/ 706 w 758"/>
              <a:gd name="connsiteY19" fmla="*/ 580 h 759"/>
              <a:gd name="connsiteX20" fmla="*/ 711 w 758"/>
              <a:gd name="connsiteY20" fmla="*/ 564 h 759"/>
              <a:gd name="connsiteX21" fmla="*/ 737 w 758"/>
              <a:gd name="connsiteY21" fmla="*/ 559 h 759"/>
              <a:gd name="connsiteX22" fmla="*/ 737 w 758"/>
              <a:gd name="connsiteY22" fmla="*/ 569 h 759"/>
              <a:gd name="connsiteX23" fmla="*/ 737 w 758"/>
              <a:gd name="connsiteY23" fmla="*/ 585 h 759"/>
              <a:gd name="connsiteX24" fmla="*/ 737 w 758"/>
              <a:gd name="connsiteY24" fmla="*/ 601 h 759"/>
              <a:gd name="connsiteX25" fmla="*/ 737 w 758"/>
              <a:gd name="connsiteY25" fmla="*/ 622 h 759"/>
              <a:gd name="connsiteX26" fmla="*/ 743 w 758"/>
              <a:gd name="connsiteY26" fmla="*/ 669 h 759"/>
              <a:gd name="connsiteX27" fmla="*/ 748 w 758"/>
              <a:gd name="connsiteY27" fmla="*/ 696 h 759"/>
              <a:gd name="connsiteX28" fmla="*/ 748 w 758"/>
              <a:gd name="connsiteY28" fmla="*/ 706 h 759"/>
              <a:gd name="connsiteX29" fmla="*/ 753 w 758"/>
              <a:gd name="connsiteY29" fmla="*/ 717 h 759"/>
              <a:gd name="connsiteX30" fmla="*/ 753 w 758"/>
              <a:gd name="connsiteY30" fmla="*/ 722 h 759"/>
              <a:gd name="connsiteX31" fmla="*/ 758 w 758"/>
              <a:gd name="connsiteY31" fmla="*/ 732 h 759"/>
              <a:gd name="connsiteX32" fmla="*/ 758 w 758"/>
              <a:gd name="connsiteY32" fmla="*/ 738 h 759"/>
              <a:gd name="connsiteX33" fmla="*/ 758 w 758"/>
              <a:gd name="connsiteY33" fmla="*/ 743 h 759"/>
              <a:gd name="connsiteX34" fmla="*/ 758 w 758"/>
              <a:gd name="connsiteY34" fmla="*/ 748 h 759"/>
              <a:gd name="connsiteX35" fmla="*/ 753 w 758"/>
              <a:gd name="connsiteY35" fmla="*/ 753 h 759"/>
              <a:gd name="connsiteX36" fmla="*/ 748 w 758"/>
              <a:gd name="connsiteY36" fmla="*/ 759 h 759"/>
              <a:gd name="connsiteX37" fmla="*/ 737 w 758"/>
              <a:gd name="connsiteY37" fmla="*/ 759 h 759"/>
              <a:gd name="connsiteX38" fmla="*/ 727 w 758"/>
              <a:gd name="connsiteY38" fmla="*/ 759 h 759"/>
              <a:gd name="connsiteX39" fmla="*/ 711 w 758"/>
              <a:gd name="connsiteY39" fmla="*/ 759 h 759"/>
              <a:gd name="connsiteX40" fmla="*/ 695 w 758"/>
              <a:gd name="connsiteY40" fmla="*/ 753 h 759"/>
              <a:gd name="connsiteX41" fmla="*/ 674 w 758"/>
              <a:gd name="connsiteY41" fmla="*/ 753 h 759"/>
              <a:gd name="connsiteX42" fmla="*/ 653 w 758"/>
              <a:gd name="connsiteY42" fmla="*/ 748 h 759"/>
              <a:gd name="connsiteX43" fmla="*/ 632 w 758"/>
              <a:gd name="connsiteY43" fmla="*/ 743 h 759"/>
              <a:gd name="connsiteX44" fmla="*/ 622 w 758"/>
              <a:gd name="connsiteY44" fmla="*/ 738 h 759"/>
              <a:gd name="connsiteX45" fmla="*/ 611 w 758"/>
              <a:gd name="connsiteY45" fmla="*/ 732 h 759"/>
              <a:gd name="connsiteX46" fmla="*/ 595 w 758"/>
              <a:gd name="connsiteY46" fmla="*/ 727 h 759"/>
              <a:gd name="connsiteX47" fmla="*/ 585 w 758"/>
              <a:gd name="connsiteY47" fmla="*/ 722 h 759"/>
              <a:gd name="connsiteX48" fmla="*/ 569 w 758"/>
              <a:gd name="connsiteY48" fmla="*/ 717 h 759"/>
              <a:gd name="connsiteX49" fmla="*/ 553 w 758"/>
              <a:gd name="connsiteY49" fmla="*/ 706 h 759"/>
              <a:gd name="connsiteX50" fmla="*/ 543 w 758"/>
              <a:gd name="connsiteY50" fmla="*/ 696 h 759"/>
              <a:gd name="connsiteX51" fmla="*/ 527 w 758"/>
              <a:gd name="connsiteY51" fmla="*/ 685 h 759"/>
              <a:gd name="connsiteX52" fmla="*/ 495 w 758"/>
              <a:gd name="connsiteY52" fmla="*/ 659 h 759"/>
              <a:gd name="connsiteX53" fmla="*/ 469 w 758"/>
              <a:gd name="connsiteY53" fmla="*/ 632 h 759"/>
              <a:gd name="connsiteX54" fmla="*/ 458 w 758"/>
              <a:gd name="connsiteY54" fmla="*/ 622 h 759"/>
              <a:gd name="connsiteX55" fmla="*/ 448 w 758"/>
              <a:gd name="connsiteY55" fmla="*/ 606 h 759"/>
              <a:gd name="connsiteX56" fmla="*/ 437 w 758"/>
              <a:gd name="connsiteY56" fmla="*/ 590 h 759"/>
              <a:gd name="connsiteX57" fmla="*/ 390 w 758"/>
              <a:gd name="connsiteY57" fmla="*/ 100 h 759"/>
              <a:gd name="connsiteX58" fmla="*/ 390 w 758"/>
              <a:gd name="connsiteY58" fmla="*/ 90 h 759"/>
              <a:gd name="connsiteX59" fmla="*/ 390 w 758"/>
              <a:gd name="connsiteY59" fmla="*/ 85 h 759"/>
              <a:gd name="connsiteX60" fmla="*/ 390 w 758"/>
              <a:gd name="connsiteY60" fmla="*/ 79 h 759"/>
              <a:gd name="connsiteX61" fmla="*/ 385 w 758"/>
              <a:gd name="connsiteY61" fmla="*/ 74 h 759"/>
              <a:gd name="connsiteX62" fmla="*/ 385 w 758"/>
              <a:gd name="connsiteY62" fmla="*/ 74 h 759"/>
              <a:gd name="connsiteX63" fmla="*/ 379 w 758"/>
              <a:gd name="connsiteY63" fmla="*/ 74 h 759"/>
              <a:gd name="connsiteX64" fmla="*/ 374 w 758"/>
              <a:gd name="connsiteY64" fmla="*/ 74 h 759"/>
              <a:gd name="connsiteX65" fmla="*/ 363 w 758"/>
              <a:gd name="connsiteY65" fmla="*/ 79 h 759"/>
              <a:gd name="connsiteX66" fmla="*/ 353 w 758"/>
              <a:gd name="connsiteY66" fmla="*/ 79 h 759"/>
              <a:gd name="connsiteX67" fmla="*/ 337 w 758"/>
              <a:gd name="connsiteY67" fmla="*/ 85 h 759"/>
              <a:gd name="connsiteX68" fmla="*/ 321 w 758"/>
              <a:gd name="connsiteY68" fmla="*/ 90 h 759"/>
              <a:gd name="connsiteX69" fmla="*/ 305 w 758"/>
              <a:gd name="connsiteY69" fmla="*/ 95 h 759"/>
              <a:gd name="connsiteX70" fmla="*/ 269 w 758"/>
              <a:gd name="connsiteY70" fmla="*/ 106 h 759"/>
              <a:gd name="connsiteX71" fmla="*/ 232 w 758"/>
              <a:gd name="connsiteY71" fmla="*/ 116 h 759"/>
              <a:gd name="connsiteX72" fmla="*/ 195 w 758"/>
              <a:gd name="connsiteY72" fmla="*/ 127 h 759"/>
              <a:gd name="connsiteX73" fmla="*/ 158 w 758"/>
              <a:gd name="connsiteY73" fmla="*/ 137 h 759"/>
              <a:gd name="connsiteX74" fmla="*/ 137 w 758"/>
              <a:gd name="connsiteY74" fmla="*/ 142 h 759"/>
              <a:gd name="connsiteX75" fmla="*/ 121 w 758"/>
              <a:gd name="connsiteY75" fmla="*/ 142 h 759"/>
              <a:gd name="connsiteX76" fmla="*/ 105 w 758"/>
              <a:gd name="connsiteY76" fmla="*/ 148 h 759"/>
              <a:gd name="connsiteX77" fmla="*/ 95 w 758"/>
              <a:gd name="connsiteY77" fmla="*/ 148 h 759"/>
              <a:gd name="connsiteX78" fmla="*/ 84 w 758"/>
              <a:gd name="connsiteY78" fmla="*/ 153 h 759"/>
              <a:gd name="connsiteX79" fmla="*/ 74 w 758"/>
              <a:gd name="connsiteY79" fmla="*/ 153 h 759"/>
              <a:gd name="connsiteX80" fmla="*/ 68 w 758"/>
              <a:gd name="connsiteY80" fmla="*/ 153 h 759"/>
              <a:gd name="connsiteX81" fmla="*/ 63 w 758"/>
              <a:gd name="connsiteY81" fmla="*/ 153 h 759"/>
              <a:gd name="connsiteX82" fmla="*/ 53 w 758"/>
              <a:gd name="connsiteY82" fmla="*/ 153 h 759"/>
              <a:gd name="connsiteX83" fmla="*/ 42 w 758"/>
              <a:gd name="connsiteY83" fmla="*/ 148 h 759"/>
              <a:gd name="connsiteX84" fmla="*/ 32 w 758"/>
              <a:gd name="connsiteY84" fmla="*/ 142 h 759"/>
              <a:gd name="connsiteX85" fmla="*/ 26 w 758"/>
              <a:gd name="connsiteY85" fmla="*/ 137 h 759"/>
              <a:gd name="connsiteX86" fmla="*/ 16 w 758"/>
              <a:gd name="connsiteY86" fmla="*/ 127 h 759"/>
              <a:gd name="connsiteX87" fmla="*/ 11 w 758"/>
              <a:gd name="connsiteY87" fmla="*/ 121 h 759"/>
              <a:gd name="connsiteX88" fmla="*/ 5 w 758"/>
              <a:gd name="connsiteY88" fmla="*/ 116 h 759"/>
              <a:gd name="connsiteX89" fmla="*/ 0 w 758"/>
              <a:gd name="connsiteY89" fmla="*/ 116 h 759"/>
              <a:gd name="connsiteX90" fmla="*/ 5 w 758"/>
              <a:gd name="connsiteY90" fmla="*/ 111 h 759"/>
              <a:gd name="connsiteX91" fmla="*/ 5 w 758"/>
              <a:gd name="connsiteY91" fmla="*/ 111 h 759"/>
              <a:gd name="connsiteX92" fmla="*/ 11 w 758"/>
              <a:gd name="connsiteY92" fmla="*/ 111 h 759"/>
              <a:gd name="connsiteX93" fmla="*/ 16 w 758"/>
              <a:gd name="connsiteY93" fmla="*/ 106 h 759"/>
              <a:gd name="connsiteX94" fmla="*/ 21 w 758"/>
              <a:gd name="connsiteY94" fmla="*/ 106 h 759"/>
              <a:gd name="connsiteX95" fmla="*/ 32 w 758"/>
              <a:gd name="connsiteY95" fmla="*/ 106 h 759"/>
              <a:gd name="connsiteX96" fmla="*/ 42 w 758"/>
              <a:gd name="connsiteY96" fmla="*/ 106 h 759"/>
              <a:gd name="connsiteX97" fmla="*/ 53 w 758"/>
              <a:gd name="connsiteY97" fmla="*/ 100 h 759"/>
              <a:gd name="connsiteX98" fmla="*/ 79 w 758"/>
              <a:gd name="connsiteY98" fmla="*/ 100 h 759"/>
              <a:gd name="connsiteX99" fmla="*/ 111 w 758"/>
              <a:gd name="connsiteY99" fmla="*/ 95 h 759"/>
              <a:gd name="connsiteX100" fmla="*/ 126 w 758"/>
              <a:gd name="connsiteY100" fmla="*/ 95 h 759"/>
              <a:gd name="connsiteX101" fmla="*/ 142 w 758"/>
              <a:gd name="connsiteY101" fmla="*/ 90 h 759"/>
              <a:gd name="connsiteX102" fmla="*/ 163 w 758"/>
              <a:gd name="connsiteY102" fmla="*/ 85 h 759"/>
              <a:gd name="connsiteX103" fmla="*/ 184 w 758"/>
              <a:gd name="connsiteY103" fmla="*/ 85 h 759"/>
              <a:gd name="connsiteX104" fmla="*/ 221 w 758"/>
              <a:gd name="connsiteY104" fmla="*/ 74 h 759"/>
              <a:gd name="connsiteX105" fmla="*/ 258 w 758"/>
              <a:gd name="connsiteY105" fmla="*/ 69 h 759"/>
              <a:gd name="connsiteX106" fmla="*/ 290 w 758"/>
              <a:gd name="connsiteY106" fmla="*/ 58 h 759"/>
              <a:gd name="connsiteX107" fmla="*/ 321 w 758"/>
              <a:gd name="connsiteY107" fmla="*/ 48 h 759"/>
              <a:gd name="connsiteX108" fmla="*/ 337 w 758"/>
              <a:gd name="connsiteY108" fmla="*/ 42 h 759"/>
              <a:gd name="connsiteX109" fmla="*/ 353 w 758"/>
              <a:gd name="connsiteY109" fmla="*/ 37 h 759"/>
              <a:gd name="connsiteX110" fmla="*/ 363 w 758"/>
              <a:gd name="connsiteY110" fmla="*/ 37 h 759"/>
              <a:gd name="connsiteX111" fmla="*/ 374 w 758"/>
              <a:gd name="connsiteY111" fmla="*/ 32 h 759"/>
              <a:gd name="connsiteX112" fmla="*/ 379 w 758"/>
              <a:gd name="connsiteY112" fmla="*/ 27 h 759"/>
              <a:gd name="connsiteX113" fmla="*/ 385 w 758"/>
              <a:gd name="connsiteY113" fmla="*/ 21 h 759"/>
              <a:gd name="connsiteX114" fmla="*/ 390 w 758"/>
              <a:gd name="connsiteY114" fmla="*/ 16 h 759"/>
              <a:gd name="connsiteX115" fmla="*/ 395 w 758"/>
              <a:gd name="connsiteY115" fmla="*/ 11 h 759"/>
              <a:gd name="connsiteX116" fmla="*/ 400 w 758"/>
              <a:gd name="connsiteY116" fmla="*/ 6 h 759"/>
              <a:gd name="connsiteX117" fmla="*/ 406 w 758"/>
              <a:gd name="connsiteY117" fmla="*/ 0 h 759"/>
              <a:gd name="connsiteX118" fmla="*/ 411 w 758"/>
              <a:gd name="connsiteY118" fmla="*/ 0 h 759"/>
              <a:gd name="connsiteX119" fmla="*/ 416 w 758"/>
              <a:gd name="connsiteY119" fmla="*/ 0 h 759"/>
              <a:gd name="connsiteX120" fmla="*/ 416 w 758"/>
              <a:gd name="connsiteY12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01 w 758"/>
              <a:gd name="connsiteY16" fmla="*/ 611 h 759"/>
              <a:gd name="connsiteX17" fmla="*/ 706 w 758"/>
              <a:gd name="connsiteY17" fmla="*/ 595 h 759"/>
              <a:gd name="connsiteX18" fmla="*/ 706 w 758"/>
              <a:gd name="connsiteY18" fmla="*/ 580 h 759"/>
              <a:gd name="connsiteX19" fmla="*/ 711 w 758"/>
              <a:gd name="connsiteY19" fmla="*/ 564 h 759"/>
              <a:gd name="connsiteX20" fmla="*/ 737 w 758"/>
              <a:gd name="connsiteY20" fmla="*/ 559 h 759"/>
              <a:gd name="connsiteX21" fmla="*/ 737 w 758"/>
              <a:gd name="connsiteY21" fmla="*/ 569 h 759"/>
              <a:gd name="connsiteX22" fmla="*/ 737 w 758"/>
              <a:gd name="connsiteY22" fmla="*/ 585 h 759"/>
              <a:gd name="connsiteX23" fmla="*/ 737 w 758"/>
              <a:gd name="connsiteY23" fmla="*/ 601 h 759"/>
              <a:gd name="connsiteX24" fmla="*/ 737 w 758"/>
              <a:gd name="connsiteY24" fmla="*/ 622 h 759"/>
              <a:gd name="connsiteX25" fmla="*/ 743 w 758"/>
              <a:gd name="connsiteY25" fmla="*/ 669 h 759"/>
              <a:gd name="connsiteX26" fmla="*/ 748 w 758"/>
              <a:gd name="connsiteY26" fmla="*/ 696 h 759"/>
              <a:gd name="connsiteX27" fmla="*/ 748 w 758"/>
              <a:gd name="connsiteY27" fmla="*/ 706 h 759"/>
              <a:gd name="connsiteX28" fmla="*/ 753 w 758"/>
              <a:gd name="connsiteY28" fmla="*/ 717 h 759"/>
              <a:gd name="connsiteX29" fmla="*/ 753 w 758"/>
              <a:gd name="connsiteY29" fmla="*/ 722 h 759"/>
              <a:gd name="connsiteX30" fmla="*/ 758 w 758"/>
              <a:gd name="connsiteY30" fmla="*/ 732 h 759"/>
              <a:gd name="connsiteX31" fmla="*/ 758 w 758"/>
              <a:gd name="connsiteY31" fmla="*/ 738 h 759"/>
              <a:gd name="connsiteX32" fmla="*/ 758 w 758"/>
              <a:gd name="connsiteY32" fmla="*/ 743 h 759"/>
              <a:gd name="connsiteX33" fmla="*/ 758 w 758"/>
              <a:gd name="connsiteY33" fmla="*/ 748 h 759"/>
              <a:gd name="connsiteX34" fmla="*/ 753 w 758"/>
              <a:gd name="connsiteY34" fmla="*/ 753 h 759"/>
              <a:gd name="connsiteX35" fmla="*/ 748 w 758"/>
              <a:gd name="connsiteY35" fmla="*/ 759 h 759"/>
              <a:gd name="connsiteX36" fmla="*/ 737 w 758"/>
              <a:gd name="connsiteY36" fmla="*/ 759 h 759"/>
              <a:gd name="connsiteX37" fmla="*/ 727 w 758"/>
              <a:gd name="connsiteY37" fmla="*/ 759 h 759"/>
              <a:gd name="connsiteX38" fmla="*/ 711 w 758"/>
              <a:gd name="connsiteY38" fmla="*/ 759 h 759"/>
              <a:gd name="connsiteX39" fmla="*/ 695 w 758"/>
              <a:gd name="connsiteY39" fmla="*/ 753 h 759"/>
              <a:gd name="connsiteX40" fmla="*/ 674 w 758"/>
              <a:gd name="connsiteY40" fmla="*/ 753 h 759"/>
              <a:gd name="connsiteX41" fmla="*/ 653 w 758"/>
              <a:gd name="connsiteY41" fmla="*/ 748 h 759"/>
              <a:gd name="connsiteX42" fmla="*/ 632 w 758"/>
              <a:gd name="connsiteY42" fmla="*/ 743 h 759"/>
              <a:gd name="connsiteX43" fmla="*/ 622 w 758"/>
              <a:gd name="connsiteY43" fmla="*/ 738 h 759"/>
              <a:gd name="connsiteX44" fmla="*/ 611 w 758"/>
              <a:gd name="connsiteY44" fmla="*/ 732 h 759"/>
              <a:gd name="connsiteX45" fmla="*/ 595 w 758"/>
              <a:gd name="connsiteY45" fmla="*/ 727 h 759"/>
              <a:gd name="connsiteX46" fmla="*/ 585 w 758"/>
              <a:gd name="connsiteY46" fmla="*/ 722 h 759"/>
              <a:gd name="connsiteX47" fmla="*/ 569 w 758"/>
              <a:gd name="connsiteY47" fmla="*/ 717 h 759"/>
              <a:gd name="connsiteX48" fmla="*/ 553 w 758"/>
              <a:gd name="connsiteY48" fmla="*/ 706 h 759"/>
              <a:gd name="connsiteX49" fmla="*/ 543 w 758"/>
              <a:gd name="connsiteY49" fmla="*/ 696 h 759"/>
              <a:gd name="connsiteX50" fmla="*/ 527 w 758"/>
              <a:gd name="connsiteY50" fmla="*/ 685 h 759"/>
              <a:gd name="connsiteX51" fmla="*/ 495 w 758"/>
              <a:gd name="connsiteY51" fmla="*/ 659 h 759"/>
              <a:gd name="connsiteX52" fmla="*/ 469 w 758"/>
              <a:gd name="connsiteY52" fmla="*/ 632 h 759"/>
              <a:gd name="connsiteX53" fmla="*/ 458 w 758"/>
              <a:gd name="connsiteY53" fmla="*/ 622 h 759"/>
              <a:gd name="connsiteX54" fmla="*/ 448 w 758"/>
              <a:gd name="connsiteY54" fmla="*/ 606 h 759"/>
              <a:gd name="connsiteX55" fmla="*/ 437 w 758"/>
              <a:gd name="connsiteY55" fmla="*/ 590 h 759"/>
              <a:gd name="connsiteX56" fmla="*/ 390 w 758"/>
              <a:gd name="connsiteY56" fmla="*/ 100 h 759"/>
              <a:gd name="connsiteX57" fmla="*/ 390 w 758"/>
              <a:gd name="connsiteY57" fmla="*/ 90 h 759"/>
              <a:gd name="connsiteX58" fmla="*/ 390 w 758"/>
              <a:gd name="connsiteY58" fmla="*/ 85 h 759"/>
              <a:gd name="connsiteX59" fmla="*/ 390 w 758"/>
              <a:gd name="connsiteY59" fmla="*/ 79 h 759"/>
              <a:gd name="connsiteX60" fmla="*/ 385 w 758"/>
              <a:gd name="connsiteY60" fmla="*/ 74 h 759"/>
              <a:gd name="connsiteX61" fmla="*/ 385 w 758"/>
              <a:gd name="connsiteY61" fmla="*/ 74 h 759"/>
              <a:gd name="connsiteX62" fmla="*/ 379 w 758"/>
              <a:gd name="connsiteY62" fmla="*/ 74 h 759"/>
              <a:gd name="connsiteX63" fmla="*/ 374 w 758"/>
              <a:gd name="connsiteY63" fmla="*/ 74 h 759"/>
              <a:gd name="connsiteX64" fmla="*/ 363 w 758"/>
              <a:gd name="connsiteY64" fmla="*/ 79 h 759"/>
              <a:gd name="connsiteX65" fmla="*/ 353 w 758"/>
              <a:gd name="connsiteY65" fmla="*/ 79 h 759"/>
              <a:gd name="connsiteX66" fmla="*/ 337 w 758"/>
              <a:gd name="connsiteY66" fmla="*/ 85 h 759"/>
              <a:gd name="connsiteX67" fmla="*/ 321 w 758"/>
              <a:gd name="connsiteY67" fmla="*/ 90 h 759"/>
              <a:gd name="connsiteX68" fmla="*/ 305 w 758"/>
              <a:gd name="connsiteY68" fmla="*/ 95 h 759"/>
              <a:gd name="connsiteX69" fmla="*/ 269 w 758"/>
              <a:gd name="connsiteY69" fmla="*/ 106 h 759"/>
              <a:gd name="connsiteX70" fmla="*/ 232 w 758"/>
              <a:gd name="connsiteY70" fmla="*/ 116 h 759"/>
              <a:gd name="connsiteX71" fmla="*/ 195 w 758"/>
              <a:gd name="connsiteY71" fmla="*/ 127 h 759"/>
              <a:gd name="connsiteX72" fmla="*/ 158 w 758"/>
              <a:gd name="connsiteY72" fmla="*/ 137 h 759"/>
              <a:gd name="connsiteX73" fmla="*/ 137 w 758"/>
              <a:gd name="connsiteY73" fmla="*/ 142 h 759"/>
              <a:gd name="connsiteX74" fmla="*/ 121 w 758"/>
              <a:gd name="connsiteY74" fmla="*/ 142 h 759"/>
              <a:gd name="connsiteX75" fmla="*/ 105 w 758"/>
              <a:gd name="connsiteY75" fmla="*/ 148 h 759"/>
              <a:gd name="connsiteX76" fmla="*/ 95 w 758"/>
              <a:gd name="connsiteY76" fmla="*/ 148 h 759"/>
              <a:gd name="connsiteX77" fmla="*/ 84 w 758"/>
              <a:gd name="connsiteY77" fmla="*/ 153 h 759"/>
              <a:gd name="connsiteX78" fmla="*/ 74 w 758"/>
              <a:gd name="connsiteY78" fmla="*/ 153 h 759"/>
              <a:gd name="connsiteX79" fmla="*/ 68 w 758"/>
              <a:gd name="connsiteY79" fmla="*/ 153 h 759"/>
              <a:gd name="connsiteX80" fmla="*/ 63 w 758"/>
              <a:gd name="connsiteY80" fmla="*/ 153 h 759"/>
              <a:gd name="connsiteX81" fmla="*/ 53 w 758"/>
              <a:gd name="connsiteY81" fmla="*/ 153 h 759"/>
              <a:gd name="connsiteX82" fmla="*/ 42 w 758"/>
              <a:gd name="connsiteY82" fmla="*/ 148 h 759"/>
              <a:gd name="connsiteX83" fmla="*/ 32 w 758"/>
              <a:gd name="connsiteY83" fmla="*/ 142 h 759"/>
              <a:gd name="connsiteX84" fmla="*/ 26 w 758"/>
              <a:gd name="connsiteY84" fmla="*/ 137 h 759"/>
              <a:gd name="connsiteX85" fmla="*/ 16 w 758"/>
              <a:gd name="connsiteY85" fmla="*/ 127 h 759"/>
              <a:gd name="connsiteX86" fmla="*/ 11 w 758"/>
              <a:gd name="connsiteY86" fmla="*/ 121 h 759"/>
              <a:gd name="connsiteX87" fmla="*/ 5 w 758"/>
              <a:gd name="connsiteY87" fmla="*/ 116 h 759"/>
              <a:gd name="connsiteX88" fmla="*/ 0 w 758"/>
              <a:gd name="connsiteY88" fmla="*/ 116 h 759"/>
              <a:gd name="connsiteX89" fmla="*/ 5 w 758"/>
              <a:gd name="connsiteY89" fmla="*/ 111 h 759"/>
              <a:gd name="connsiteX90" fmla="*/ 5 w 758"/>
              <a:gd name="connsiteY90" fmla="*/ 111 h 759"/>
              <a:gd name="connsiteX91" fmla="*/ 11 w 758"/>
              <a:gd name="connsiteY91" fmla="*/ 111 h 759"/>
              <a:gd name="connsiteX92" fmla="*/ 16 w 758"/>
              <a:gd name="connsiteY92" fmla="*/ 106 h 759"/>
              <a:gd name="connsiteX93" fmla="*/ 21 w 758"/>
              <a:gd name="connsiteY93" fmla="*/ 106 h 759"/>
              <a:gd name="connsiteX94" fmla="*/ 32 w 758"/>
              <a:gd name="connsiteY94" fmla="*/ 106 h 759"/>
              <a:gd name="connsiteX95" fmla="*/ 42 w 758"/>
              <a:gd name="connsiteY95" fmla="*/ 106 h 759"/>
              <a:gd name="connsiteX96" fmla="*/ 53 w 758"/>
              <a:gd name="connsiteY96" fmla="*/ 100 h 759"/>
              <a:gd name="connsiteX97" fmla="*/ 79 w 758"/>
              <a:gd name="connsiteY97" fmla="*/ 100 h 759"/>
              <a:gd name="connsiteX98" fmla="*/ 111 w 758"/>
              <a:gd name="connsiteY98" fmla="*/ 95 h 759"/>
              <a:gd name="connsiteX99" fmla="*/ 126 w 758"/>
              <a:gd name="connsiteY99" fmla="*/ 95 h 759"/>
              <a:gd name="connsiteX100" fmla="*/ 142 w 758"/>
              <a:gd name="connsiteY100" fmla="*/ 90 h 759"/>
              <a:gd name="connsiteX101" fmla="*/ 163 w 758"/>
              <a:gd name="connsiteY101" fmla="*/ 85 h 759"/>
              <a:gd name="connsiteX102" fmla="*/ 184 w 758"/>
              <a:gd name="connsiteY102" fmla="*/ 85 h 759"/>
              <a:gd name="connsiteX103" fmla="*/ 221 w 758"/>
              <a:gd name="connsiteY103" fmla="*/ 74 h 759"/>
              <a:gd name="connsiteX104" fmla="*/ 258 w 758"/>
              <a:gd name="connsiteY104" fmla="*/ 69 h 759"/>
              <a:gd name="connsiteX105" fmla="*/ 290 w 758"/>
              <a:gd name="connsiteY105" fmla="*/ 58 h 759"/>
              <a:gd name="connsiteX106" fmla="*/ 321 w 758"/>
              <a:gd name="connsiteY106" fmla="*/ 48 h 759"/>
              <a:gd name="connsiteX107" fmla="*/ 337 w 758"/>
              <a:gd name="connsiteY107" fmla="*/ 42 h 759"/>
              <a:gd name="connsiteX108" fmla="*/ 353 w 758"/>
              <a:gd name="connsiteY108" fmla="*/ 37 h 759"/>
              <a:gd name="connsiteX109" fmla="*/ 363 w 758"/>
              <a:gd name="connsiteY109" fmla="*/ 37 h 759"/>
              <a:gd name="connsiteX110" fmla="*/ 374 w 758"/>
              <a:gd name="connsiteY110" fmla="*/ 32 h 759"/>
              <a:gd name="connsiteX111" fmla="*/ 379 w 758"/>
              <a:gd name="connsiteY111" fmla="*/ 27 h 759"/>
              <a:gd name="connsiteX112" fmla="*/ 385 w 758"/>
              <a:gd name="connsiteY112" fmla="*/ 21 h 759"/>
              <a:gd name="connsiteX113" fmla="*/ 390 w 758"/>
              <a:gd name="connsiteY113" fmla="*/ 16 h 759"/>
              <a:gd name="connsiteX114" fmla="*/ 395 w 758"/>
              <a:gd name="connsiteY114" fmla="*/ 11 h 759"/>
              <a:gd name="connsiteX115" fmla="*/ 400 w 758"/>
              <a:gd name="connsiteY115" fmla="*/ 6 h 759"/>
              <a:gd name="connsiteX116" fmla="*/ 406 w 758"/>
              <a:gd name="connsiteY116" fmla="*/ 0 h 759"/>
              <a:gd name="connsiteX117" fmla="*/ 411 w 758"/>
              <a:gd name="connsiteY117" fmla="*/ 0 h 759"/>
              <a:gd name="connsiteX118" fmla="*/ 416 w 758"/>
              <a:gd name="connsiteY118" fmla="*/ 0 h 759"/>
              <a:gd name="connsiteX119" fmla="*/ 416 w 758"/>
              <a:gd name="connsiteY11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06 w 758"/>
              <a:gd name="connsiteY16" fmla="*/ 595 h 759"/>
              <a:gd name="connsiteX17" fmla="*/ 706 w 758"/>
              <a:gd name="connsiteY17" fmla="*/ 580 h 759"/>
              <a:gd name="connsiteX18" fmla="*/ 711 w 758"/>
              <a:gd name="connsiteY18" fmla="*/ 564 h 759"/>
              <a:gd name="connsiteX19" fmla="*/ 737 w 758"/>
              <a:gd name="connsiteY19" fmla="*/ 559 h 759"/>
              <a:gd name="connsiteX20" fmla="*/ 737 w 758"/>
              <a:gd name="connsiteY20" fmla="*/ 569 h 759"/>
              <a:gd name="connsiteX21" fmla="*/ 737 w 758"/>
              <a:gd name="connsiteY21" fmla="*/ 585 h 759"/>
              <a:gd name="connsiteX22" fmla="*/ 737 w 758"/>
              <a:gd name="connsiteY22" fmla="*/ 601 h 759"/>
              <a:gd name="connsiteX23" fmla="*/ 737 w 758"/>
              <a:gd name="connsiteY23" fmla="*/ 622 h 759"/>
              <a:gd name="connsiteX24" fmla="*/ 743 w 758"/>
              <a:gd name="connsiteY24" fmla="*/ 669 h 759"/>
              <a:gd name="connsiteX25" fmla="*/ 748 w 758"/>
              <a:gd name="connsiteY25" fmla="*/ 696 h 759"/>
              <a:gd name="connsiteX26" fmla="*/ 748 w 758"/>
              <a:gd name="connsiteY26" fmla="*/ 706 h 759"/>
              <a:gd name="connsiteX27" fmla="*/ 753 w 758"/>
              <a:gd name="connsiteY27" fmla="*/ 717 h 759"/>
              <a:gd name="connsiteX28" fmla="*/ 753 w 758"/>
              <a:gd name="connsiteY28" fmla="*/ 722 h 759"/>
              <a:gd name="connsiteX29" fmla="*/ 758 w 758"/>
              <a:gd name="connsiteY29" fmla="*/ 732 h 759"/>
              <a:gd name="connsiteX30" fmla="*/ 758 w 758"/>
              <a:gd name="connsiteY30" fmla="*/ 738 h 759"/>
              <a:gd name="connsiteX31" fmla="*/ 758 w 758"/>
              <a:gd name="connsiteY31" fmla="*/ 743 h 759"/>
              <a:gd name="connsiteX32" fmla="*/ 758 w 758"/>
              <a:gd name="connsiteY32" fmla="*/ 748 h 759"/>
              <a:gd name="connsiteX33" fmla="*/ 753 w 758"/>
              <a:gd name="connsiteY33" fmla="*/ 753 h 759"/>
              <a:gd name="connsiteX34" fmla="*/ 748 w 758"/>
              <a:gd name="connsiteY34" fmla="*/ 759 h 759"/>
              <a:gd name="connsiteX35" fmla="*/ 737 w 758"/>
              <a:gd name="connsiteY35" fmla="*/ 759 h 759"/>
              <a:gd name="connsiteX36" fmla="*/ 727 w 758"/>
              <a:gd name="connsiteY36" fmla="*/ 759 h 759"/>
              <a:gd name="connsiteX37" fmla="*/ 711 w 758"/>
              <a:gd name="connsiteY37" fmla="*/ 759 h 759"/>
              <a:gd name="connsiteX38" fmla="*/ 695 w 758"/>
              <a:gd name="connsiteY38" fmla="*/ 753 h 759"/>
              <a:gd name="connsiteX39" fmla="*/ 674 w 758"/>
              <a:gd name="connsiteY39" fmla="*/ 753 h 759"/>
              <a:gd name="connsiteX40" fmla="*/ 653 w 758"/>
              <a:gd name="connsiteY40" fmla="*/ 748 h 759"/>
              <a:gd name="connsiteX41" fmla="*/ 632 w 758"/>
              <a:gd name="connsiteY41" fmla="*/ 743 h 759"/>
              <a:gd name="connsiteX42" fmla="*/ 622 w 758"/>
              <a:gd name="connsiteY42" fmla="*/ 738 h 759"/>
              <a:gd name="connsiteX43" fmla="*/ 611 w 758"/>
              <a:gd name="connsiteY43" fmla="*/ 732 h 759"/>
              <a:gd name="connsiteX44" fmla="*/ 595 w 758"/>
              <a:gd name="connsiteY44" fmla="*/ 727 h 759"/>
              <a:gd name="connsiteX45" fmla="*/ 585 w 758"/>
              <a:gd name="connsiteY45" fmla="*/ 722 h 759"/>
              <a:gd name="connsiteX46" fmla="*/ 569 w 758"/>
              <a:gd name="connsiteY46" fmla="*/ 717 h 759"/>
              <a:gd name="connsiteX47" fmla="*/ 553 w 758"/>
              <a:gd name="connsiteY47" fmla="*/ 706 h 759"/>
              <a:gd name="connsiteX48" fmla="*/ 543 w 758"/>
              <a:gd name="connsiteY48" fmla="*/ 696 h 759"/>
              <a:gd name="connsiteX49" fmla="*/ 527 w 758"/>
              <a:gd name="connsiteY49" fmla="*/ 685 h 759"/>
              <a:gd name="connsiteX50" fmla="*/ 495 w 758"/>
              <a:gd name="connsiteY50" fmla="*/ 659 h 759"/>
              <a:gd name="connsiteX51" fmla="*/ 469 w 758"/>
              <a:gd name="connsiteY51" fmla="*/ 632 h 759"/>
              <a:gd name="connsiteX52" fmla="*/ 458 w 758"/>
              <a:gd name="connsiteY52" fmla="*/ 622 h 759"/>
              <a:gd name="connsiteX53" fmla="*/ 448 w 758"/>
              <a:gd name="connsiteY53" fmla="*/ 606 h 759"/>
              <a:gd name="connsiteX54" fmla="*/ 437 w 758"/>
              <a:gd name="connsiteY54" fmla="*/ 590 h 759"/>
              <a:gd name="connsiteX55" fmla="*/ 390 w 758"/>
              <a:gd name="connsiteY55" fmla="*/ 100 h 759"/>
              <a:gd name="connsiteX56" fmla="*/ 390 w 758"/>
              <a:gd name="connsiteY56" fmla="*/ 90 h 759"/>
              <a:gd name="connsiteX57" fmla="*/ 390 w 758"/>
              <a:gd name="connsiteY57" fmla="*/ 85 h 759"/>
              <a:gd name="connsiteX58" fmla="*/ 390 w 758"/>
              <a:gd name="connsiteY58" fmla="*/ 79 h 759"/>
              <a:gd name="connsiteX59" fmla="*/ 385 w 758"/>
              <a:gd name="connsiteY59" fmla="*/ 74 h 759"/>
              <a:gd name="connsiteX60" fmla="*/ 385 w 758"/>
              <a:gd name="connsiteY60" fmla="*/ 74 h 759"/>
              <a:gd name="connsiteX61" fmla="*/ 379 w 758"/>
              <a:gd name="connsiteY61" fmla="*/ 74 h 759"/>
              <a:gd name="connsiteX62" fmla="*/ 374 w 758"/>
              <a:gd name="connsiteY62" fmla="*/ 74 h 759"/>
              <a:gd name="connsiteX63" fmla="*/ 363 w 758"/>
              <a:gd name="connsiteY63" fmla="*/ 79 h 759"/>
              <a:gd name="connsiteX64" fmla="*/ 353 w 758"/>
              <a:gd name="connsiteY64" fmla="*/ 79 h 759"/>
              <a:gd name="connsiteX65" fmla="*/ 337 w 758"/>
              <a:gd name="connsiteY65" fmla="*/ 85 h 759"/>
              <a:gd name="connsiteX66" fmla="*/ 321 w 758"/>
              <a:gd name="connsiteY66" fmla="*/ 90 h 759"/>
              <a:gd name="connsiteX67" fmla="*/ 305 w 758"/>
              <a:gd name="connsiteY67" fmla="*/ 95 h 759"/>
              <a:gd name="connsiteX68" fmla="*/ 269 w 758"/>
              <a:gd name="connsiteY68" fmla="*/ 106 h 759"/>
              <a:gd name="connsiteX69" fmla="*/ 232 w 758"/>
              <a:gd name="connsiteY69" fmla="*/ 116 h 759"/>
              <a:gd name="connsiteX70" fmla="*/ 195 w 758"/>
              <a:gd name="connsiteY70" fmla="*/ 127 h 759"/>
              <a:gd name="connsiteX71" fmla="*/ 158 w 758"/>
              <a:gd name="connsiteY71" fmla="*/ 137 h 759"/>
              <a:gd name="connsiteX72" fmla="*/ 137 w 758"/>
              <a:gd name="connsiteY72" fmla="*/ 142 h 759"/>
              <a:gd name="connsiteX73" fmla="*/ 121 w 758"/>
              <a:gd name="connsiteY73" fmla="*/ 142 h 759"/>
              <a:gd name="connsiteX74" fmla="*/ 105 w 758"/>
              <a:gd name="connsiteY74" fmla="*/ 148 h 759"/>
              <a:gd name="connsiteX75" fmla="*/ 95 w 758"/>
              <a:gd name="connsiteY75" fmla="*/ 148 h 759"/>
              <a:gd name="connsiteX76" fmla="*/ 84 w 758"/>
              <a:gd name="connsiteY76" fmla="*/ 153 h 759"/>
              <a:gd name="connsiteX77" fmla="*/ 74 w 758"/>
              <a:gd name="connsiteY77" fmla="*/ 153 h 759"/>
              <a:gd name="connsiteX78" fmla="*/ 68 w 758"/>
              <a:gd name="connsiteY78" fmla="*/ 153 h 759"/>
              <a:gd name="connsiteX79" fmla="*/ 63 w 758"/>
              <a:gd name="connsiteY79" fmla="*/ 153 h 759"/>
              <a:gd name="connsiteX80" fmla="*/ 53 w 758"/>
              <a:gd name="connsiteY80" fmla="*/ 153 h 759"/>
              <a:gd name="connsiteX81" fmla="*/ 42 w 758"/>
              <a:gd name="connsiteY81" fmla="*/ 148 h 759"/>
              <a:gd name="connsiteX82" fmla="*/ 32 w 758"/>
              <a:gd name="connsiteY82" fmla="*/ 142 h 759"/>
              <a:gd name="connsiteX83" fmla="*/ 26 w 758"/>
              <a:gd name="connsiteY83" fmla="*/ 137 h 759"/>
              <a:gd name="connsiteX84" fmla="*/ 16 w 758"/>
              <a:gd name="connsiteY84" fmla="*/ 127 h 759"/>
              <a:gd name="connsiteX85" fmla="*/ 11 w 758"/>
              <a:gd name="connsiteY85" fmla="*/ 121 h 759"/>
              <a:gd name="connsiteX86" fmla="*/ 5 w 758"/>
              <a:gd name="connsiteY86" fmla="*/ 116 h 759"/>
              <a:gd name="connsiteX87" fmla="*/ 0 w 758"/>
              <a:gd name="connsiteY87" fmla="*/ 116 h 759"/>
              <a:gd name="connsiteX88" fmla="*/ 5 w 758"/>
              <a:gd name="connsiteY88" fmla="*/ 111 h 759"/>
              <a:gd name="connsiteX89" fmla="*/ 5 w 758"/>
              <a:gd name="connsiteY89" fmla="*/ 111 h 759"/>
              <a:gd name="connsiteX90" fmla="*/ 11 w 758"/>
              <a:gd name="connsiteY90" fmla="*/ 111 h 759"/>
              <a:gd name="connsiteX91" fmla="*/ 16 w 758"/>
              <a:gd name="connsiteY91" fmla="*/ 106 h 759"/>
              <a:gd name="connsiteX92" fmla="*/ 21 w 758"/>
              <a:gd name="connsiteY92" fmla="*/ 106 h 759"/>
              <a:gd name="connsiteX93" fmla="*/ 32 w 758"/>
              <a:gd name="connsiteY93" fmla="*/ 106 h 759"/>
              <a:gd name="connsiteX94" fmla="*/ 42 w 758"/>
              <a:gd name="connsiteY94" fmla="*/ 106 h 759"/>
              <a:gd name="connsiteX95" fmla="*/ 53 w 758"/>
              <a:gd name="connsiteY95" fmla="*/ 100 h 759"/>
              <a:gd name="connsiteX96" fmla="*/ 79 w 758"/>
              <a:gd name="connsiteY96" fmla="*/ 100 h 759"/>
              <a:gd name="connsiteX97" fmla="*/ 111 w 758"/>
              <a:gd name="connsiteY97" fmla="*/ 95 h 759"/>
              <a:gd name="connsiteX98" fmla="*/ 126 w 758"/>
              <a:gd name="connsiteY98" fmla="*/ 95 h 759"/>
              <a:gd name="connsiteX99" fmla="*/ 142 w 758"/>
              <a:gd name="connsiteY99" fmla="*/ 90 h 759"/>
              <a:gd name="connsiteX100" fmla="*/ 163 w 758"/>
              <a:gd name="connsiteY100" fmla="*/ 85 h 759"/>
              <a:gd name="connsiteX101" fmla="*/ 184 w 758"/>
              <a:gd name="connsiteY101" fmla="*/ 85 h 759"/>
              <a:gd name="connsiteX102" fmla="*/ 221 w 758"/>
              <a:gd name="connsiteY102" fmla="*/ 74 h 759"/>
              <a:gd name="connsiteX103" fmla="*/ 258 w 758"/>
              <a:gd name="connsiteY103" fmla="*/ 69 h 759"/>
              <a:gd name="connsiteX104" fmla="*/ 290 w 758"/>
              <a:gd name="connsiteY104" fmla="*/ 58 h 759"/>
              <a:gd name="connsiteX105" fmla="*/ 321 w 758"/>
              <a:gd name="connsiteY105" fmla="*/ 48 h 759"/>
              <a:gd name="connsiteX106" fmla="*/ 337 w 758"/>
              <a:gd name="connsiteY106" fmla="*/ 42 h 759"/>
              <a:gd name="connsiteX107" fmla="*/ 353 w 758"/>
              <a:gd name="connsiteY107" fmla="*/ 37 h 759"/>
              <a:gd name="connsiteX108" fmla="*/ 363 w 758"/>
              <a:gd name="connsiteY108" fmla="*/ 37 h 759"/>
              <a:gd name="connsiteX109" fmla="*/ 374 w 758"/>
              <a:gd name="connsiteY109" fmla="*/ 32 h 759"/>
              <a:gd name="connsiteX110" fmla="*/ 379 w 758"/>
              <a:gd name="connsiteY110" fmla="*/ 27 h 759"/>
              <a:gd name="connsiteX111" fmla="*/ 385 w 758"/>
              <a:gd name="connsiteY111" fmla="*/ 21 h 759"/>
              <a:gd name="connsiteX112" fmla="*/ 390 w 758"/>
              <a:gd name="connsiteY112" fmla="*/ 16 h 759"/>
              <a:gd name="connsiteX113" fmla="*/ 395 w 758"/>
              <a:gd name="connsiteY113" fmla="*/ 11 h 759"/>
              <a:gd name="connsiteX114" fmla="*/ 400 w 758"/>
              <a:gd name="connsiteY114" fmla="*/ 6 h 759"/>
              <a:gd name="connsiteX115" fmla="*/ 406 w 758"/>
              <a:gd name="connsiteY115" fmla="*/ 0 h 759"/>
              <a:gd name="connsiteX116" fmla="*/ 411 w 758"/>
              <a:gd name="connsiteY116" fmla="*/ 0 h 759"/>
              <a:gd name="connsiteX117" fmla="*/ 416 w 758"/>
              <a:gd name="connsiteY117" fmla="*/ 0 h 759"/>
              <a:gd name="connsiteX118" fmla="*/ 416 w 758"/>
              <a:gd name="connsiteY11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06 w 758"/>
              <a:gd name="connsiteY16" fmla="*/ 580 h 759"/>
              <a:gd name="connsiteX17" fmla="*/ 711 w 758"/>
              <a:gd name="connsiteY17" fmla="*/ 564 h 759"/>
              <a:gd name="connsiteX18" fmla="*/ 737 w 758"/>
              <a:gd name="connsiteY18" fmla="*/ 559 h 759"/>
              <a:gd name="connsiteX19" fmla="*/ 737 w 758"/>
              <a:gd name="connsiteY19" fmla="*/ 569 h 759"/>
              <a:gd name="connsiteX20" fmla="*/ 737 w 758"/>
              <a:gd name="connsiteY20" fmla="*/ 585 h 759"/>
              <a:gd name="connsiteX21" fmla="*/ 737 w 758"/>
              <a:gd name="connsiteY21" fmla="*/ 601 h 759"/>
              <a:gd name="connsiteX22" fmla="*/ 737 w 758"/>
              <a:gd name="connsiteY22" fmla="*/ 622 h 759"/>
              <a:gd name="connsiteX23" fmla="*/ 743 w 758"/>
              <a:gd name="connsiteY23" fmla="*/ 669 h 759"/>
              <a:gd name="connsiteX24" fmla="*/ 748 w 758"/>
              <a:gd name="connsiteY24" fmla="*/ 696 h 759"/>
              <a:gd name="connsiteX25" fmla="*/ 748 w 758"/>
              <a:gd name="connsiteY25" fmla="*/ 706 h 759"/>
              <a:gd name="connsiteX26" fmla="*/ 753 w 758"/>
              <a:gd name="connsiteY26" fmla="*/ 717 h 759"/>
              <a:gd name="connsiteX27" fmla="*/ 753 w 758"/>
              <a:gd name="connsiteY27" fmla="*/ 722 h 759"/>
              <a:gd name="connsiteX28" fmla="*/ 758 w 758"/>
              <a:gd name="connsiteY28" fmla="*/ 732 h 759"/>
              <a:gd name="connsiteX29" fmla="*/ 758 w 758"/>
              <a:gd name="connsiteY29" fmla="*/ 738 h 759"/>
              <a:gd name="connsiteX30" fmla="*/ 758 w 758"/>
              <a:gd name="connsiteY30" fmla="*/ 743 h 759"/>
              <a:gd name="connsiteX31" fmla="*/ 758 w 758"/>
              <a:gd name="connsiteY31" fmla="*/ 748 h 759"/>
              <a:gd name="connsiteX32" fmla="*/ 753 w 758"/>
              <a:gd name="connsiteY32" fmla="*/ 753 h 759"/>
              <a:gd name="connsiteX33" fmla="*/ 748 w 758"/>
              <a:gd name="connsiteY33" fmla="*/ 759 h 759"/>
              <a:gd name="connsiteX34" fmla="*/ 737 w 758"/>
              <a:gd name="connsiteY34" fmla="*/ 759 h 759"/>
              <a:gd name="connsiteX35" fmla="*/ 727 w 758"/>
              <a:gd name="connsiteY35" fmla="*/ 759 h 759"/>
              <a:gd name="connsiteX36" fmla="*/ 711 w 758"/>
              <a:gd name="connsiteY36" fmla="*/ 759 h 759"/>
              <a:gd name="connsiteX37" fmla="*/ 695 w 758"/>
              <a:gd name="connsiteY37" fmla="*/ 753 h 759"/>
              <a:gd name="connsiteX38" fmla="*/ 674 w 758"/>
              <a:gd name="connsiteY38" fmla="*/ 753 h 759"/>
              <a:gd name="connsiteX39" fmla="*/ 653 w 758"/>
              <a:gd name="connsiteY39" fmla="*/ 748 h 759"/>
              <a:gd name="connsiteX40" fmla="*/ 632 w 758"/>
              <a:gd name="connsiteY40" fmla="*/ 743 h 759"/>
              <a:gd name="connsiteX41" fmla="*/ 622 w 758"/>
              <a:gd name="connsiteY41" fmla="*/ 738 h 759"/>
              <a:gd name="connsiteX42" fmla="*/ 611 w 758"/>
              <a:gd name="connsiteY42" fmla="*/ 732 h 759"/>
              <a:gd name="connsiteX43" fmla="*/ 595 w 758"/>
              <a:gd name="connsiteY43" fmla="*/ 727 h 759"/>
              <a:gd name="connsiteX44" fmla="*/ 585 w 758"/>
              <a:gd name="connsiteY44" fmla="*/ 722 h 759"/>
              <a:gd name="connsiteX45" fmla="*/ 569 w 758"/>
              <a:gd name="connsiteY45" fmla="*/ 717 h 759"/>
              <a:gd name="connsiteX46" fmla="*/ 553 w 758"/>
              <a:gd name="connsiteY46" fmla="*/ 706 h 759"/>
              <a:gd name="connsiteX47" fmla="*/ 543 w 758"/>
              <a:gd name="connsiteY47" fmla="*/ 696 h 759"/>
              <a:gd name="connsiteX48" fmla="*/ 527 w 758"/>
              <a:gd name="connsiteY48" fmla="*/ 685 h 759"/>
              <a:gd name="connsiteX49" fmla="*/ 495 w 758"/>
              <a:gd name="connsiteY49" fmla="*/ 659 h 759"/>
              <a:gd name="connsiteX50" fmla="*/ 469 w 758"/>
              <a:gd name="connsiteY50" fmla="*/ 632 h 759"/>
              <a:gd name="connsiteX51" fmla="*/ 458 w 758"/>
              <a:gd name="connsiteY51" fmla="*/ 622 h 759"/>
              <a:gd name="connsiteX52" fmla="*/ 448 w 758"/>
              <a:gd name="connsiteY52" fmla="*/ 606 h 759"/>
              <a:gd name="connsiteX53" fmla="*/ 437 w 758"/>
              <a:gd name="connsiteY53" fmla="*/ 590 h 759"/>
              <a:gd name="connsiteX54" fmla="*/ 390 w 758"/>
              <a:gd name="connsiteY54" fmla="*/ 100 h 759"/>
              <a:gd name="connsiteX55" fmla="*/ 390 w 758"/>
              <a:gd name="connsiteY55" fmla="*/ 90 h 759"/>
              <a:gd name="connsiteX56" fmla="*/ 390 w 758"/>
              <a:gd name="connsiteY56" fmla="*/ 85 h 759"/>
              <a:gd name="connsiteX57" fmla="*/ 390 w 758"/>
              <a:gd name="connsiteY57" fmla="*/ 79 h 759"/>
              <a:gd name="connsiteX58" fmla="*/ 385 w 758"/>
              <a:gd name="connsiteY58" fmla="*/ 74 h 759"/>
              <a:gd name="connsiteX59" fmla="*/ 385 w 758"/>
              <a:gd name="connsiteY59" fmla="*/ 74 h 759"/>
              <a:gd name="connsiteX60" fmla="*/ 379 w 758"/>
              <a:gd name="connsiteY60" fmla="*/ 74 h 759"/>
              <a:gd name="connsiteX61" fmla="*/ 374 w 758"/>
              <a:gd name="connsiteY61" fmla="*/ 74 h 759"/>
              <a:gd name="connsiteX62" fmla="*/ 363 w 758"/>
              <a:gd name="connsiteY62" fmla="*/ 79 h 759"/>
              <a:gd name="connsiteX63" fmla="*/ 353 w 758"/>
              <a:gd name="connsiteY63" fmla="*/ 79 h 759"/>
              <a:gd name="connsiteX64" fmla="*/ 337 w 758"/>
              <a:gd name="connsiteY64" fmla="*/ 85 h 759"/>
              <a:gd name="connsiteX65" fmla="*/ 321 w 758"/>
              <a:gd name="connsiteY65" fmla="*/ 90 h 759"/>
              <a:gd name="connsiteX66" fmla="*/ 305 w 758"/>
              <a:gd name="connsiteY66" fmla="*/ 95 h 759"/>
              <a:gd name="connsiteX67" fmla="*/ 269 w 758"/>
              <a:gd name="connsiteY67" fmla="*/ 106 h 759"/>
              <a:gd name="connsiteX68" fmla="*/ 232 w 758"/>
              <a:gd name="connsiteY68" fmla="*/ 116 h 759"/>
              <a:gd name="connsiteX69" fmla="*/ 195 w 758"/>
              <a:gd name="connsiteY69" fmla="*/ 127 h 759"/>
              <a:gd name="connsiteX70" fmla="*/ 158 w 758"/>
              <a:gd name="connsiteY70" fmla="*/ 137 h 759"/>
              <a:gd name="connsiteX71" fmla="*/ 137 w 758"/>
              <a:gd name="connsiteY71" fmla="*/ 142 h 759"/>
              <a:gd name="connsiteX72" fmla="*/ 121 w 758"/>
              <a:gd name="connsiteY72" fmla="*/ 142 h 759"/>
              <a:gd name="connsiteX73" fmla="*/ 105 w 758"/>
              <a:gd name="connsiteY73" fmla="*/ 148 h 759"/>
              <a:gd name="connsiteX74" fmla="*/ 95 w 758"/>
              <a:gd name="connsiteY74" fmla="*/ 148 h 759"/>
              <a:gd name="connsiteX75" fmla="*/ 84 w 758"/>
              <a:gd name="connsiteY75" fmla="*/ 153 h 759"/>
              <a:gd name="connsiteX76" fmla="*/ 74 w 758"/>
              <a:gd name="connsiteY76" fmla="*/ 153 h 759"/>
              <a:gd name="connsiteX77" fmla="*/ 68 w 758"/>
              <a:gd name="connsiteY77" fmla="*/ 153 h 759"/>
              <a:gd name="connsiteX78" fmla="*/ 63 w 758"/>
              <a:gd name="connsiteY78" fmla="*/ 153 h 759"/>
              <a:gd name="connsiteX79" fmla="*/ 53 w 758"/>
              <a:gd name="connsiteY79" fmla="*/ 153 h 759"/>
              <a:gd name="connsiteX80" fmla="*/ 42 w 758"/>
              <a:gd name="connsiteY80" fmla="*/ 148 h 759"/>
              <a:gd name="connsiteX81" fmla="*/ 32 w 758"/>
              <a:gd name="connsiteY81" fmla="*/ 142 h 759"/>
              <a:gd name="connsiteX82" fmla="*/ 26 w 758"/>
              <a:gd name="connsiteY82" fmla="*/ 137 h 759"/>
              <a:gd name="connsiteX83" fmla="*/ 16 w 758"/>
              <a:gd name="connsiteY83" fmla="*/ 127 h 759"/>
              <a:gd name="connsiteX84" fmla="*/ 11 w 758"/>
              <a:gd name="connsiteY84" fmla="*/ 121 h 759"/>
              <a:gd name="connsiteX85" fmla="*/ 5 w 758"/>
              <a:gd name="connsiteY85" fmla="*/ 116 h 759"/>
              <a:gd name="connsiteX86" fmla="*/ 0 w 758"/>
              <a:gd name="connsiteY86" fmla="*/ 116 h 759"/>
              <a:gd name="connsiteX87" fmla="*/ 5 w 758"/>
              <a:gd name="connsiteY87" fmla="*/ 111 h 759"/>
              <a:gd name="connsiteX88" fmla="*/ 5 w 758"/>
              <a:gd name="connsiteY88" fmla="*/ 111 h 759"/>
              <a:gd name="connsiteX89" fmla="*/ 11 w 758"/>
              <a:gd name="connsiteY89" fmla="*/ 111 h 759"/>
              <a:gd name="connsiteX90" fmla="*/ 16 w 758"/>
              <a:gd name="connsiteY90" fmla="*/ 106 h 759"/>
              <a:gd name="connsiteX91" fmla="*/ 21 w 758"/>
              <a:gd name="connsiteY91" fmla="*/ 106 h 759"/>
              <a:gd name="connsiteX92" fmla="*/ 32 w 758"/>
              <a:gd name="connsiteY92" fmla="*/ 106 h 759"/>
              <a:gd name="connsiteX93" fmla="*/ 42 w 758"/>
              <a:gd name="connsiteY93" fmla="*/ 106 h 759"/>
              <a:gd name="connsiteX94" fmla="*/ 53 w 758"/>
              <a:gd name="connsiteY94" fmla="*/ 100 h 759"/>
              <a:gd name="connsiteX95" fmla="*/ 79 w 758"/>
              <a:gd name="connsiteY95" fmla="*/ 100 h 759"/>
              <a:gd name="connsiteX96" fmla="*/ 111 w 758"/>
              <a:gd name="connsiteY96" fmla="*/ 95 h 759"/>
              <a:gd name="connsiteX97" fmla="*/ 126 w 758"/>
              <a:gd name="connsiteY97" fmla="*/ 95 h 759"/>
              <a:gd name="connsiteX98" fmla="*/ 142 w 758"/>
              <a:gd name="connsiteY98" fmla="*/ 90 h 759"/>
              <a:gd name="connsiteX99" fmla="*/ 163 w 758"/>
              <a:gd name="connsiteY99" fmla="*/ 85 h 759"/>
              <a:gd name="connsiteX100" fmla="*/ 184 w 758"/>
              <a:gd name="connsiteY100" fmla="*/ 85 h 759"/>
              <a:gd name="connsiteX101" fmla="*/ 221 w 758"/>
              <a:gd name="connsiteY101" fmla="*/ 74 h 759"/>
              <a:gd name="connsiteX102" fmla="*/ 258 w 758"/>
              <a:gd name="connsiteY102" fmla="*/ 69 h 759"/>
              <a:gd name="connsiteX103" fmla="*/ 290 w 758"/>
              <a:gd name="connsiteY103" fmla="*/ 58 h 759"/>
              <a:gd name="connsiteX104" fmla="*/ 321 w 758"/>
              <a:gd name="connsiteY104" fmla="*/ 48 h 759"/>
              <a:gd name="connsiteX105" fmla="*/ 337 w 758"/>
              <a:gd name="connsiteY105" fmla="*/ 42 h 759"/>
              <a:gd name="connsiteX106" fmla="*/ 353 w 758"/>
              <a:gd name="connsiteY106" fmla="*/ 37 h 759"/>
              <a:gd name="connsiteX107" fmla="*/ 363 w 758"/>
              <a:gd name="connsiteY107" fmla="*/ 37 h 759"/>
              <a:gd name="connsiteX108" fmla="*/ 374 w 758"/>
              <a:gd name="connsiteY108" fmla="*/ 32 h 759"/>
              <a:gd name="connsiteX109" fmla="*/ 379 w 758"/>
              <a:gd name="connsiteY109" fmla="*/ 27 h 759"/>
              <a:gd name="connsiteX110" fmla="*/ 385 w 758"/>
              <a:gd name="connsiteY110" fmla="*/ 21 h 759"/>
              <a:gd name="connsiteX111" fmla="*/ 390 w 758"/>
              <a:gd name="connsiteY111" fmla="*/ 16 h 759"/>
              <a:gd name="connsiteX112" fmla="*/ 395 w 758"/>
              <a:gd name="connsiteY112" fmla="*/ 11 h 759"/>
              <a:gd name="connsiteX113" fmla="*/ 400 w 758"/>
              <a:gd name="connsiteY113" fmla="*/ 6 h 759"/>
              <a:gd name="connsiteX114" fmla="*/ 406 w 758"/>
              <a:gd name="connsiteY114" fmla="*/ 0 h 759"/>
              <a:gd name="connsiteX115" fmla="*/ 411 w 758"/>
              <a:gd name="connsiteY115" fmla="*/ 0 h 759"/>
              <a:gd name="connsiteX116" fmla="*/ 416 w 758"/>
              <a:gd name="connsiteY116" fmla="*/ 0 h 759"/>
              <a:gd name="connsiteX117" fmla="*/ 416 w 758"/>
              <a:gd name="connsiteY11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11 w 758"/>
              <a:gd name="connsiteY16" fmla="*/ 564 h 759"/>
              <a:gd name="connsiteX17" fmla="*/ 737 w 758"/>
              <a:gd name="connsiteY17" fmla="*/ 559 h 759"/>
              <a:gd name="connsiteX18" fmla="*/ 737 w 758"/>
              <a:gd name="connsiteY18" fmla="*/ 569 h 759"/>
              <a:gd name="connsiteX19" fmla="*/ 737 w 758"/>
              <a:gd name="connsiteY19" fmla="*/ 585 h 759"/>
              <a:gd name="connsiteX20" fmla="*/ 737 w 758"/>
              <a:gd name="connsiteY20" fmla="*/ 601 h 759"/>
              <a:gd name="connsiteX21" fmla="*/ 737 w 758"/>
              <a:gd name="connsiteY21" fmla="*/ 622 h 759"/>
              <a:gd name="connsiteX22" fmla="*/ 743 w 758"/>
              <a:gd name="connsiteY22" fmla="*/ 669 h 759"/>
              <a:gd name="connsiteX23" fmla="*/ 748 w 758"/>
              <a:gd name="connsiteY23" fmla="*/ 696 h 759"/>
              <a:gd name="connsiteX24" fmla="*/ 748 w 758"/>
              <a:gd name="connsiteY24" fmla="*/ 706 h 759"/>
              <a:gd name="connsiteX25" fmla="*/ 753 w 758"/>
              <a:gd name="connsiteY25" fmla="*/ 717 h 759"/>
              <a:gd name="connsiteX26" fmla="*/ 753 w 758"/>
              <a:gd name="connsiteY26" fmla="*/ 722 h 759"/>
              <a:gd name="connsiteX27" fmla="*/ 758 w 758"/>
              <a:gd name="connsiteY27" fmla="*/ 732 h 759"/>
              <a:gd name="connsiteX28" fmla="*/ 758 w 758"/>
              <a:gd name="connsiteY28" fmla="*/ 738 h 759"/>
              <a:gd name="connsiteX29" fmla="*/ 758 w 758"/>
              <a:gd name="connsiteY29" fmla="*/ 743 h 759"/>
              <a:gd name="connsiteX30" fmla="*/ 758 w 758"/>
              <a:gd name="connsiteY30" fmla="*/ 748 h 759"/>
              <a:gd name="connsiteX31" fmla="*/ 753 w 758"/>
              <a:gd name="connsiteY31" fmla="*/ 753 h 759"/>
              <a:gd name="connsiteX32" fmla="*/ 748 w 758"/>
              <a:gd name="connsiteY32" fmla="*/ 759 h 759"/>
              <a:gd name="connsiteX33" fmla="*/ 737 w 758"/>
              <a:gd name="connsiteY33" fmla="*/ 759 h 759"/>
              <a:gd name="connsiteX34" fmla="*/ 727 w 758"/>
              <a:gd name="connsiteY34" fmla="*/ 759 h 759"/>
              <a:gd name="connsiteX35" fmla="*/ 711 w 758"/>
              <a:gd name="connsiteY35" fmla="*/ 759 h 759"/>
              <a:gd name="connsiteX36" fmla="*/ 695 w 758"/>
              <a:gd name="connsiteY36" fmla="*/ 753 h 759"/>
              <a:gd name="connsiteX37" fmla="*/ 674 w 758"/>
              <a:gd name="connsiteY37" fmla="*/ 753 h 759"/>
              <a:gd name="connsiteX38" fmla="*/ 653 w 758"/>
              <a:gd name="connsiteY38" fmla="*/ 748 h 759"/>
              <a:gd name="connsiteX39" fmla="*/ 632 w 758"/>
              <a:gd name="connsiteY39" fmla="*/ 743 h 759"/>
              <a:gd name="connsiteX40" fmla="*/ 622 w 758"/>
              <a:gd name="connsiteY40" fmla="*/ 738 h 759"/>
              <a:gd name="connsiteX41" fmla="*/ 611 w 758"/>
              <a:gd name="connsiteY41" fmla="*/ 732 h 759"/>
              <a:gd name="connsiteX42" fmla="*/ 595 w 758"/>
              <a:gd name="connsiteY42" fmla="*/ 727 h 759"/>
              <a:gd name="connsiteX43" fmla="*/ 585 w 758"/>
              <a:gd name="connsiteY43" fmla="*/ 722 h 759"/>
              <a:gd name="connsiteX44" fmla="*/ 569 w 758"/>
              <a:gd name="connsiteY44" fmla="*/ 717 h 759"/>
              <a:gd name="connsiteX45" fmla="*/ 553 w 758"/>
              <a:gd name="connsiteY45" fmla="*/ 706 h 759"/>
              <a:gd name="connsiteX46" fmla="*/ 543 w 758"/>
              <a:gd name="connsiteY46" fmla="*/ 696 h 759"/>
              <a:gd name="connsiteX47" fmla="*/ 527 w 758"/>
              <a:gd name="connsiteY47" fmla="*/ 685 h 759"/>
              <a:gd name="connsiteX48" fmla="*/ 495 w 758"/>
              <a:gd name="connsiteY48" fmla="*/ 659 h 759"/>
              <a:gd name="connsiteX49" fmla="*/ 469 w 758"/>
              <a:gd name="connsiteY49" fmla="*/ 632 h 759"/>
              <a:gd name="connsiteX50" fmla="*/ 458 w 758"/>
              <a:gd name="connsiteY50" fmla="*/ 622 h 759"/>
              <a:gd name="connsiteX51" fmla="*/ 448 w 758"/>
              <a:gd name="connsiteY51" fmla="*/ 606 h 759"/>
              <a:gd name="connsiteX52" fmla="*/ 437 w 758"/>
              <a:gd name="connsiteY52" fmla="*/ 590 h 759"/>
              <a:gd name="connsiteX53" fmla="*/ 390 w 758"/>
              <a:gd name="connsiteY53" fmla="*/ 100 h 759"/>
              <a:gd name="connsiteX54" fmla="*/ 390 w 758"/>
              <a:gd name="connsiteY54" fmla="*/ 90 h 759"/>
              <a:gd name="connsiteX55" fmla="*/ 390 w 758"/>
              <a:gd name="connsiteY55" fmla="*/ 85 h 759"/>
              <a:gd name="connsiteX56" fmla="*/ 390 w 758"/>
              <a:gd name="connsiteY56" fmla="*/ 79 h 759"/>
              <a:gd name="connsiteX57" fmla="*/ 385 w 758"/>
              <a:gd name="connsiteY57" fmla="*/ 74 h 759"/>
              <a:gd name="connsiteX58" fmla="*/ 385 w 758"/>
              <a:gd name="connsiteY58" fmla="*/ 74 h 759"/>
              <a:gd name="connsiteX59" fmla="*/ 379 w 758"/>
              <a:gd name="connsiteY59" fmla="*/ 74 h 759"/>
              <a:gd name="connsiteX60" fmla="*/ 374 w 758"/>
              <a:gd name="connsiteY60" fmla="*/ 74 h 759"/>
              <a:gd name="connsiteX61" fmla="*/ 363 w 758"/>
              <a:gd name="connsiteY61" fmla="*/ 79 h 759"/>
              <a:gd name="connsiteX62" fmla="*/ 353 w 758"/>
              <a:gd name="connsiteY62" fmla="*/ 79 h 759"/>
              <a:gd name="connsiteX63" fmla="*/ 337 w 758"/>
              <a:gd name="connsiteY63" fmla="*/ 85 h 759"/>
              <a:gd name="connsiteX64" fmla="*/ 321 w 758"/>
              <a:gd name="connsiteY64" fmla="*/ 90 h 759"/>
              <a:gd name="connsiteX65" fmla="*/ 305 w 758"/>
              <a:gd name="connsiteY65" fmla="*/ 95 h 759"/>
              <a:gd name="connsiteX66" fmla="*/ 269 w 758"/>
              <a:gd name="connsiteY66" fmla="*/ 106 h 759"/>
              <a:gd name="connsiteX67" fmla="*/ 232 w 758"/>
              <a:gd name="connsiteY67" fmla="*/ 116 h 759"/>
              <a:gd name="connsiteX68" fmla="*/ 195 w 758"/>
              <a:gd name="connsiteY68" fmla="*/ 127 h 759"/>
              <a:gd name="connsiteX69" fmla="*/ 158 w 758"/>
              <a:gd name="connsiteY69" fmla="*/ 137 h 759"/>
              <a:gd name="connsiteX70" fmla="*/ 137 w 758"/>
              <a:gd name="connsiteY70" fmla="*/ 142 h 759"/>
              <a:gd name="connsiteX71" fmla="*/ 121 w 758"/>
              <a:gd name="connsiteY71" fmla="*/ 142 h 759"/>
              <a:gd name="connsiteX72" fmla="*/ 105 w 758"/>
              <a:gd name="connsiteY72" fmla="*/ 148 h 759"/>
              <a:gd name="connsiteX73" fmla="*/ 95 w 758"/>
              <a:gd name="connsiteY73" fmla="*/ 148 h 759"/>
              <a:gd name="connsiteX74" fmla="*/ 84 w 758"/>
              <a:gd name="connsiteY74" fmla="*/ 153 h 759"/>
              <a:gd name="connsiteX75" fmla="*/ 74 w 758"/>
              <a:gd name="connsiteY75" fmla="*/ 153 h 759"/>
              <a:gd name="connsiteX76" fmla="*/ 68 w 758"/>
              <a:gd name="connsiteY76" fmla="*/ 153 h 759"/>
              <a:gd name="connsiteX77" fmla="*/ 63 w 758"/>
              <a:gd name="connsiteY77" fmla="*/ 153 h 759"/>
              <a:gd name="connsiteX78" fmla="*/ 53 w 758"/>
              <a:gd name="connsiteY78" fmla="*/ 153 h 759"/>
              <a:gd name="connsiteX79" fmla="*/ 42 w 758"/>
              <a:gd name="connsiteY79" fmla="*/ 148 h 759"/>
              <a:gd name="connsiteX80" fmla="*/ 32 w 758"/>
              <a:gd name="connsiteY80" fmla="*/ 142 h 759"/>
              <a:gd name="connsiteX81" fmla="*/ 26 w 758"/>
              <a:gd name="connsiteY81" fmla="*/ 137 h 759"/>
              <a:gd name="connsiteX82" fmla="*/ 16 w 758"/>
              <a:gd name="connsiteY82" fmla="*/ 127 h 759"/>
              <a:gd name="connsiteX83" fmla="*/ 11 w 758"/>
              <a:gd name="connsiteY83" fmla="*/ 121 h 759"/>
              <a:gd name="connsiteX84" fmla="*/ 5 w 758"/>
              <a:gd name="connsiteY84" fmla="*/ 116 h 759"/>
              <a:gd name="connsiteX85" fmla="*/ 0 w 758"/>
              <a:gd name="connsiteY85" fmla="*/ 116 h 759"/>
              <a:gd name="connsiteX86" fmla="*/ 5 w 758"/>
              <a:gd name="connsiteY86" fmla="*/ 111 h 759"/>
              <a:gd name="connsiteX87" fmla="*/ 5 w 758"/>
              <a:gd name="connsiteY87" fmla="*/ 111 h 759"/>
              <a:gd name="connsiteX88" fmla="*/ 11 w 758"/>
              <a:gd name="connsiteY88" fmla="*/ 111 h 759"/>
              <a:gd name="connsiteX89" fmla="*/ 16 w 758"/>
              <a:gd name="connsiteY89" fmla="*/ 106 h 759"/>
              <a:gd name="connsiteX90" fmla="*/ 21 w 758"/>
              <a:gd name="connsiteY90" fmla="*/ 106 h 759"/>
              <a:gd name="connsiteX91" fmla="*/ 32 w 758"/>
              <a:gd name="connsiteY91" fmla="*/ 106 h 759"/>
              <a:gd name="connsiteX92" fmla="*/ 42 w 758"/>
              <a:gd name="connsiteY92" fmla="*/ 106 h 759"/>
              <a:gd name="connsiteX93" fmla="*/ 53 w 758"/>
              <a:gd name="connsiteY93" fmla="*/ 100 h 759"/>
              <a:gd name="connsiteX94" fmla="*/ 79 w 758"/>
              <a:gd name="connsiteY94" fmla="*/ 100 h 759"/>
              <a:gd name="connsiteX95" fmla="*/ 111 w 758"/>
              <a:gd name="connsiteY95" fmla="*/ 95 h 759"/>
              <a:gd name="connsiteX96" fmla="*/ 126 w 758"/>
              <a:gd name="connsiteY96" fmla="*/ 95 h 759"/>
              <a:gd name="connsiteX97" fmla="*/ 142 w 758"/>
              <a:gd name="connsiteY97" fmla="*/ 90 h 759"/>
              <a:gd name="connsiteX98" fmla="*/ 163 w 758"/>
              <a:gd name="connsiteY98" fmla="*/ 85 h 759"/>
              <a:gd name="connsiteX99" fmla="*/ 184 w 758"/>
              <a:gd name="connsiteY99" fmla="*/ 85 h 759"/>
              <a:gd name="connsiteX100" fmla="*/ 221 w 758"/>
              <a:gd name="connsiteY100" fmla="*/ 74 h 759"/>
              <a:gd name="connsiteX101" fmla="*/ 258 w 758"/>
              <a:gd name="connsiteY101" fmla="*/ 69 h 759"/>
              <a:gd name="connsiteX102" fmla="*/ 290 w 758"/>
              <a:gd name="connsiteY102" fmla="*/ 58 h 759"/>
              <a:gd name="connsiteX103" fmla="*/ 321 w 758"/>
              <a:gd name="connsiteY103" fmla="*/ 48 h 759"/>
              <a:gd name="connsiteX104" fmla="*/ 337 w 758"/>
              <a:gd name="connsiteY104" fmla="*/ 42 h 759"/>
              <a:gd name="connsiteX105" fmla="*/ 353 w 758"/>
              <a:gd name="connsiteY105" fmla="*/ 37 h 759"/>
              <a:gd name="connsiteX106" fmla="*/ 363 w 758"/>
              <a:gd name="connsiteY106" fmla="*/ 37 h 759"/>
              <a:gd name="connsiteX107" fmla="*/ 374 w 758"/>
              <a:gd name="connsiteY107" fmla="*/ 32 h 759"/>
              <a:gd name="connsiteX108" fmla="*/ 379 w 758"/>
              <a:gd name="connsiteY108" fmla="*/ 27 h 759"/>
              <a:gd name="connsiteX109" fmla="*/ 385 w 758"/>
              <a:gd name="connsiteY109" fmla="*/ 21 h 759"/>
              <a:gd name="connsiteX110" fmla="*/ 390 w 758"/>
              <a:gd name="connsiteY110" fmla="*/ 16 h 759"/>
              <a:gd name="connsiteX111" fmla="*/ 395 w 758"/>
              <a:gd name="connsiteY111" fmla="*/ 11 h 759"/>
              <a:gd name="connsiteX112" fmla="*/ 400 w 758"/>
              <a:gd name="connsiteY112" fmla="*/ 6 h 759"/>
              <a:gd name="connsiteX113" fmla="*/ 406 w 758"/>
              <a:gd name="connsiteY113" fmla="*/ 0 h 759"/>
              <a:gd name="connsiteX114" fmla="*/ 411 w 758"/>
              <a:gd name="connsiteY114" fmla="*/ 0 h 759"/>
              <a:gd name="connsiteX115" fmla="*/ 416 w 758"/>
              <a:gd name="connsiteY115" fmla="*/ 0 h 759"/>
              <a:gd name="connsiteX116" fmla="*/ 416 w 758"/>
              <a:gd name="connsiteY116" fmla="*/ 0 h 759"/>
              <a:gd name="connsiteX0" fmla="*/ 416 w 782"/>
              <a:gd name="connsiteY0" fmla="*/ 0 h 759"/>
              <a:gd name="connsiteX1" fmla="*/ 427 w 782"/>
              <a:gd name="connsiteY1" fmla="*/ 0 h 759"/>
              <a:gd name="connsiteX2" fmla="*/ 437 w 782"/>
              <a:gd name="connsiteY2" fmla="*/ 6 h 759"/>
              <a:gd name="connsiteX3" fmla="*/ 448 w 782"/>
              <a:gd name="connsiteY3" fmla="*/ 11 h 759"/>
              <a:gd name="connsiteX4" fmla="*/ 464 w 782"/>
              <a:gd name="connsiteY4" fmla="*/ 21 h 759"/>
              <a:gd name="connsiteX5" fmla="*/ 474 w 782"/>
              <a:gd name="connsiteY5" fmla="*/ 32 h 759"/>
              <a:gd name="connsiteX6" fmla="*/ 485 w 782"/>
              <a:gd name="connsiteY6" fmla="*/ 37 h 759"/>
              <a:gd name="connsiteX7" fmla="*/ 485 w 782"/>
              <a:gd name="connsiteY7" fmla="*/ 42 h 759"/>
              <a:gd name="connsiteX8" fmla="*/ 490 w 782"/>
              <a:gd name="connsiteY8" fmla="*/ 42 h 759"/>
              <a:gd name="connsiteX9" fmla="*/ 490 w 782"/>
              <a:gd name="connsiteY9" fmla="*/ 48 h 759"/>
              <a:gd name="connsiteX10" fmla="*/ 490 w 782"/>
              <a:gd name="connsiteY10" fmla="*/ 48 h 759"/>
              <a:gd name="connsiteX11" fmla="*/ 490 w 782"/>
              <a:gd name="connsiteY11" fmla="*/ 53 h 759"/>
              <a:gd name="connsiteX12" fmla="*/ 485 w 782"/>
              <a:gd name="connsiteY12" fmla="*/ 58 h 759"/>
              <a:gd name="connsiteX13" fmla="*/ 479 w 782"/>
              <a:gd name="connsiteY13" fmla="*/ 63 h 759"/>
              <a:gd name="connsiteX14" fmla="*/ 469 w 782"/>
              <a:gd name="connsiteY14" fmla="*/ 69 h 759"/>
              <a:gd name="connsiteX15" fmla="*/ 464 w 782"/>
              <a:gd name="connsiteY15" fmla="*/ 74 h 759"/>
              <a:gd name="connsiteX16" fmla="*/ 737 w 782"/>
              <a:gd name="connsiteY16" fmla="*/ 559 h 759"/>
              <a:gd name="connsiteX17" fmla="*/ 737 w 782"/>
              <a:gd name="connsiteY17" fmla="*/ 569 h 759"/>
              <a:gd name="connsiteX18" fmla="*/ 737 w 782"/>
              <a:gd name="connsiteY18" fmla="*/ 585 h 759"/>
              <a:gd name="connsiteX19" fmla="*/ 737 w 782"/>
              <a:gd name="connsiteY19" fmla="*/ 601 h 759"/>
              <a:gd name="connsiteX20" fmla="*/ 737 w 782"/>
              <a:gd name="connsiteY20" fmla="*/ 622 h 759"/>
              <a:gd name="connsiteX21" fmla="*/ 743 w 782"/>
              <a:gd name="connsiteY21" fmla="*/ 669 h 759"/>
              <a:gd name="connsiteX22" fmla="*/ 748 w 782"/>
              <a:gd name="connsiteY22" fmla="*/ 696 h 759"/>
              <a:gd name="connsiteX23" fmla="*/ 748 w 782"/>
              <a:gd name="connsiteY23" fmla="*/ 706 h 759"/>
              <a:gd name="connsiteX24" fmla="*/ 753 w 782"/>
              <a:gd name="connsiteY24" fmla="*/ 717 h 759"/>
              <a:gd name="connsiteX25" fmla="*/ 753 w 782"/>
              <a:gd name="connsiteY25" fmla="*/ 722 h 759"/>
              <a:gd name="connsiteX26" fmla="*/ 758 w 782"/>
              <a:gd name="connsiteY26" fmla="*/ 732 h 759"/>
              <a:gd name="connsiteX27" fmla="*/ 758 w 782"/>
              <a:gd name="connsiteY27" fmla="*/ 738 h 759"/>
              <a:gd name="connsiteX28" fmla="*/ 758 w 782"/>
              <a:gd name="connsiteY28" fmla="*/ 743 h 759"/>
              <a:gd name="connsiteX29" fmla="*/ 758 w 782"/>
              <a:gd name="connsiteY29" fmla="*/ 748 h 759"/>
              <a:gd name="connsiteX30" fmla="*/ 753 w 782"/>
              <a:gd name="connsiteY30" fmla="*/ 753 h 759"/>
              <a:gd name="connsiteX31" fmla="*/ 748 w 782"/>
              <a:gd name="connsiteY31" fmla="*/ 759 h 759"/>
              <a:gd name="connsiteX32" fmla="*/ 737 w 782"/>
              <a:gd name="connsiteY32" fmla="*/ 759 h 759"/>
              <a:gd name="connsiteX33" fmla="*/ 727 w 782"/>
              <a:gd name="connsiteY33" fmla="*/ 759 h 759"/>
              <a:gd name="connsiteX34" fmla="*/ 711 w 782"/>
              <a:gd name="connsiteY34" fmla="*/ 759 h 759"/>
              <a:gd name="connsiteX35" fmla="*/ 695 w 782"/>
              <a:gd name="connsiteY35" fmla="*/ 753 h 759"/>
              <a:gd name="connsiteX36" fmla="*/ 674 w 782"/>
              <a:gd name="connsiteY36" fmla="*/ 753 h 759"/>
              <a:gd name="connsiteX37" fmla="*/ 653 w 782"/>
              <a:gd name="connsiteY37" fmla="*/ 748 h 759"/>
              <a:gd name="connsiteX38" fmla="*/ 632 w 782"/>
              <a:gd name="connsiteY38" fmla="*/ 743 h 759"/>
              <a:gd name="connsiteX39" fmla="*/ 622 w 782"/>
              <a:gd name="connsiteY39" fmla="*/ 738 h 759"/>
              <a:gd name="connsiteX40" fmla="*/ 611 w 782"/>
              <a:gd name="connsiteY40" fmla="*/ 732 h 759"/>
              <a:gd name="connsiteX41" fmla="*/ 595 w 782"/>
              <a:gd name="connsiteY41" fmla="*/ 727 h 759"/>
              <a:gd name="connsiteX42" fmla="*/ 585 w 782"/>
              <a:gd name="connsiteY42" fmla="*/ 722 h 759"/>
              <a:gd name="connsiteX43" fmla="*/ 569 w 782"/>
              <a:gd name="connsiteY43" fmla="*/ 717 h 759"/>
              <a:gd name="connsiteX44" fmla="*/ 553 w 782"/>
              <a:gd name="connsiteY44" fmla="*/ 706 h 759"/>
              <a:gd name="connsiteX45" fmla="*/ 543 w 782"/>
              <a:gd name="connsiteY45" fmla="*/ 696 h 759"/>
              <a:gd name="connsiteX46" fmla="*/ 527 w 782"/>
              <a:gd name="connsiteY46" fmla="*/ 685 h 759"/>
              <a:gd name="connsiteX47" fmla="*/ 495 w 782"/>
              <a:gd name="connsiteY47" fmla="*/ 659 h 759"/>
              <a:gd name="connsiteX48" fmla="*/ 469 w 782"/>
              <a:gd name="connsiteY48" fmla="*/ 632 h 759"/>
              <a:gd name="connsiteX49" fmla="*/ 458 w 782"/>
              <a:gd name="connsiteY49" fmla="*/ 622 h 759"/>
              <a:gd name="connsiteX50" fmla="*/ 448 w 782"/>
              <a:gd name="connsiteY50" fmla="*/ 606 h 759"/>
              <a:gd name="connsiteX51" fmla="*/ 437 w 782"/>
              <a:gd name="connsiteY51" fmla="*/ 590 h 759"/>
              <a:gd name="connsiteX52" fmla="*/ 390 w 782"/>
              <a:gd name="connsiteY52" fmla="*/ 100 h 759"/>
              <a:gd name="connsiteX53" fmla="*/ 390 w 782"/>
              <a:gd name="connsiteY53" fmla="*/ 90 h 759"/>
              <a:gd name="connsiteX54" fmla="*/ 390 w 782"/>
              <a:gd name="connsiteY54" fmla="*/ 85 h 759"/>
              <a:gd name="connsiteX55" fmla="*/ 390 w 782"/>
              <a:gd name="connsiteY55" fmla="*/ 79 h 759"/>
              <a:gd name="connsiteX56" fmla="*/ 385 w 782"/>
              <a:gd name="connsiteY56" fmla="*/ 74 h 759"/>
              <a:gd name="connsiteX57" fmla="*/ 385 w 782"/>
              <a:gd name="connsiteY57" fmla="*/ 74 h 759"/>
              <a:gd name="connsiteX58" fmla="*/ 379 w 782"/>
              <a:gd name="connsiteY58" fmla="*/ 74 h 759"/>
              <a:gd name="connsiteX59" fmla="*/ 374 w 782"/>
              <a:gd name="connsiteY59" fmla="*/ 74 h 759"/>
              <a:gd name="connsiteX60" fmla="*/ 363 w 782"/>
              <a:gd name="connsiteY60" fmla="*/ 79 h 759"/>
              <a:gd name="connsiteX61" fmla="*/ 353 w 782"/>
              <a:gd name="connsiteY61" fmla="*/ 79 h 759"/>
              <a:gd name="connsiteX62" fmla="*/ 337 w 782"/>
              <a:gd name="connsiteY62" fmla="*/ 85 h 759"/>
              <a:gd name="connsiteX63" fmla="*/ 321 w 782"/>
              <a:gd name="connsiteY63" fmla="*/ 90 h 759"/>
              <a:gd name="connsiteX64" fmla="*/ 305 w 782"/>
              <a:gd name="connsiteY64" fmla="*/ 95 h 759"/>
              <a:gd name="connsiteX65" fmla="*/ 269 w 782"/>
              <a:gd name="connsiteY65" fmla="*/ 106 h 759"/>
              <a:gd name="connsiteX66" fmla="*/ 232 w 782"/>
              <a:gd name="connsiteY66" fmla="*/ 116 h 759"/>
              <a:gd name="connsiteX67" fmla="*/ 195 w 782"/>
              <a:gd name="connsiteY67" fmla="*/ 127 h 759"/>
              <a:gd name="connsiteX68" fmla="*/ 158 w 782"/>
              <a:gd name="connsiteY68" fmla="*/ 137 h 759"/>
              <a:gd name="connsiteX69" fmla="*/ 137 w 782"/>
              <a:gd name="connsiteY69" fmla="*/ 142 h 759"/>
              <a:gd name="connsiteX70" fmla="*/ 121 w 782"/>
              <a:gd name="connsiteY70" fmla="*/ 142 h 759"/>
              <a:gd name="connsiteX71" fmla="*/ 105 w 782"/>
              <a:gd name="connsiteY71" fmla="*/ 148 h 759"/>
              <a:gd name="connsiteX72" fmla="*/ 95 w 782"/>
              <a:gd name="connsiteY72" fmla="*/ 148 h 759"/>
              <a:gd name="connsiteX73" fmla="*/ 84 w 782"/>
              <a:gd name="connsiteY73" fmla="*/ 153 h 759"/>
              <a:gd name="connsiteX74" fmla="*/ 74 w 782"/>
              <a:gd name="connsiteY74" fmla="*/ 153 h 759"/>
              <a:gd name="connsiteX75" fmla="*/ 68 w 782"/>
              <a:gd name="connsiteY75" fmla="*/ 153 h 759"/>
              <a:gd name="connsiteX76" fmla="*/ 63 w 782"/>
              <a:gd name="connsiteY76" fmla="*/ 153 h 759"/>
              <a:gd name="connsiteX77" fmla="*/ 53 w 782"/>
              <a:gd name="connsiteY77" fmla="*/ 153 h 759"/>
              <a:gd name="connsiteX78" fmla="*/ 42 w 782"/>
              <a:gd name="connsiteY78" fmla="*/ 148 h 759"/>
              <a:gd name="connsiteX79" fmla="*/ 32 w 782"/>
              <a:gd name="connsiteY79" fmla="*/ 142 h 759"/>
              <a:gd name="connsiteX80" fmla="*/ 26 w 782"/>
              <a:gd name="connsiteY80" fmla="*/ 137 h 759"/>
              <a:gd name="connsiteX81" fmla="*/ 16 w 782"/>
              <a:gd name="connsiteY81" fmla="*/ 127 h 759"/>
              <a:gd name="connsiteX82" fmla="*/ 11 w 782"/>
              <a:gd name="connsiteY82" fmla="*/ 121 h 759"/>
              <a:gd name="connsiteX83" fmla="*/ 5 w 782"/>
              <a:gd name="connsiteY83" fmla="*/ 116 h 759"/>
              <a:gd name="connsiteX84" fmla="*/ 0 w 782"/>
              <a:gd name="connsiteY84" fmla="*/ 116 h 759"/>
              <a:gd name="connsiteX85" fmla="*/ 5 w 782"/>
              <a:gd name="connsiteY85" fmla="*/ 111 h 759"/>
              <a:gd name="connsiteX86" fmla="*/ 5 w 782"/>
              <a:gd name="connsiteY86" fmla="*/ 111 h 759"/>
              <a:gd name="connsiteX87" fmla="*/ 11 w 782"/>
              <a:gd name="connsiteY87" fmla="*/ 111 h 759"/>
              <a:gd name="connsiteX88" fmla="*/ 16 w 782"/>
              <a:gd name="connsiteY88" fmla="*/ 106 h 759"/>
              <a:gd name="connsiteX89" fmla="*/ 21 w 782"/>
              <a:gd name="connsiteY89" fmla="*/ 106 h 759"/>
              <a:gd name="connsiteX90" fmla="*/ 32 w 782"/>
              <a:gd name="connsiteY90" fmla="*/ 106 h 759"/>
              <a:gd name="connsiteX91" fmla="*/ 42 w 782"/>
              <a:gd name="connsiteY91" fmla="*/ 106 h 759"/>
              <a:gd name="connsiteX92" fmla="*/ 53 w 782"/>
              <a:gd name="connsiteY92" fmla="*/ 100 h 759"/>
              <a:gd name="connsiteX93" fmla="*/ 79 w 782"/>
              <a:gd name="connsiteY93" fmla="*/ 100 h 759"/>
              <a:gd name="connsiteX94" fmla="*/ 111 w 782"/>
              <a:gd name="connsiteY94" fmla="*/ 95 h 759"/>
              <a:gd name="connsiteX95" fmla="*/ 126 w 782"/>
              <a:gd name="connsiteY95" fmla="*/ 95 h 759"/>
              <a:gd name="connsiteX96" fmla="*/ 142 w 782"/>
              <a:gd name="connsiteY96" fmla="*/ 90 h 759"/>
              <a:gd name="connsiteX97" fmla="*/ 163 w 782"/>
              <a:gd name="connsiteY97" fmla="*/ 85 h 759"/>
              <a:gd name="connsiteX98" fmla="*/ 184 w 782"/>
              <a:gd name="connsiteY98" fmla="*/ 85 h 759"/>
              <a:gd name="connsiteX99" fmla="*/ 221 w 782"/>
              <a:gd name="connsiteY99" fmla="*/ 74 h 759"/>
              <a:gd name="connsiteX100" fmla="*/ 258 w 782"/>
              <a:gd name="connsiteY100" fmla="*/ 69 h 759"/>
              <a:gd name="connsiteX101" fmla="*/ 290 w 782"/>
              <a:gd name="connsiteY101" fmla="*/ 58 h 759"/>
              <a:gd name="connsiteX102" fmla="*/ 321 w 782"/>
              <a:gd name="connsiteY102" fmla="*/ 48 h 759"/>
              <a:gd name="connsiteX103" fmla="*/ 337 w 782"/>
              <a:gd name="connsiteY103" fmla="*/ 42 h 759"/>
              <a:gd name="connsiteX104" fmla="*/ 353 w 782"/>
              <a:gd name="connsiteY104" fmla="*/ 37 h 759"/>
              <a:gd name="connsiteX105" fmla="*/ 363 w 782"/>
              <a:gd name="connsiteY105" fmla="*/ 37 h 759"/>
              <a:gd name="connsiteX106" fmla="*/ 374 w 782"/>
              <a:gd name="connsiteY106" fmla="*/ 32 h 759"/>
              <a:gd name="connsiteX107" fmla="*/ 379 w 782"/>
              <a:gd name="connsiteY107" fmla="*/ 27 h 759"/>
              <a:gd name="connsiteX108" fmla="*/ 385 w 782"/>
              <a:gd name="connsiteY108" fmla="*/ 21 h 759"/>
              <a:gd name="connsiteX109" fmla="*/ 390 w 782"/>
              <a:gd name="connsiteY109" fmla="*/ 16 h 759"/>
              <a:gd name="connsiteX110" fmla="*/ 395 w 782"/>
              <a:gd name="connsiteY110" fmla="*/ 11 h 759"/>
              <a:gd name="connsiteX111" fmla="*/ 400 w 782"/>
              <a:gd name="connsiteY111" fmla="*/ 6 h 759"/>
              <a:gd name="connsiteX112" fmla="*/ 406 w 782"/>
              <a:gd name="connsiteY112" fmla="*/ 0 h 759"/>
              <a:gd name="connsiteX113" fmla="*/ 411 w 782"/>
              <a:gd name="connsiteY113" fmla="*/ 0 h 759"/>
              <a:gd name="connsiteX114" fmla="*/ 416 w 782"/>
              <a:gd name="connsiteY114" fmla="*/ 0 h 759"/>
              <a:gd name="connsiteX115" fmla="*/ 416 w 782"/>
              <a:gd name="connsiteY115" fmla="*/ 0 h 759"/>
              <a:gd name="connsiteX0" fmla="*/ 416 w 783"/>
              <a:gd name="connsiteY0" fmla="*/ 0 h 759"/>
              <a:gd name="connsiteX1" fmla="*/ 427 w 783"/>
              <a:gd name="connsiteY1" fmla="*/ 0 h 759"/>
              <a:gd name="connsiteX2" fmla="*/ 437 w 783"/>
              <a:gd name="connsiteY2" fmla="*/ 6 h 759"/>
              <a:gd name="connsiteX3" fmla="*/ 448 w 783"/>
              <a:gd name="connsiteY3" fmla="*/ 11 h 759"/>
              <a:gd name="connsiteX4" fmla="*/ 464 w 783"/>
              <a:gd name="connsiteY4" fmla="*/ 21 h 759"/>
              <a:gd name="connsiteX5" fmla="*/ 474 w 783"/>
              <a:gd name="connsiteY5" fmla="*/ 32 h 759"/>
              <a:gd name="connsiteX6" fmla="*/ 485 w 783"/>
              <a:gd name="connsiteY6" fmla="*/ 37 h 759"/>
              <a:gd name="connsiteX7" fmla="*/ 485 w 783"/>
              <a:gd name="connsiteY7" fmla="*/ 42 h 759"/>
              <a:gd name="connsiteX8" fmla="*/ 490 w 783"/>
              <a:gd name="connsiteY8" fmla="*/ 42 h 759"/>
              <a:gd name="connsiteX9" fmla="*/ 490 w 783"/>
              <a:gd name="connsiteY9" fmla="*/ 48 h 759"/>
              <a:gd name="connsiteX10" fmla="*/ 490 w 783"/>
              <a:gd name="connsiteY10" fmla="*/ 48 h 759"/>
              <a:gd name="connsiteX11" fmla="*/ 490 w 783"/>
              <a:gd name="connsiteY11" fmla="*/ 53 h 759"/>
              <a:gd name="connsiteX12" fmla="*/ 485 w 783"/>
              <a:gd name="connsiteY12" fmla="*/ 58 h 759"/>
              <a:gd name="connsiteX13" fmla="*/ 479 w 783"/>
              <a:gd name="connsiteY13" fmla="*/ 63 h 759"/>
              <a:gd name="connsiteX14" fmla="*/ 469 w 783"/>
              <a:gd name="connsiteY14" fmla="*/ 69 h 759"/>
              <a:gd name="connsiteX15" fmla="*/ 464 w 783"/>
              <a:gd name="connsiteY15" fmla="*/ 74 h 759"/>
              <a:gd name="connsiteX16" fmla="*/ 737 w 783"/>
              <a:gd name="connsiteY16" fmla="*/ 559 h 759"/>
              <a:gd name="connsiteX17" fmla="*/ 737 w 783"/>
              <a:gd name="connsiteY17" fmla="*/ 585 h 759"/>
              <a:gd name="connsiteX18" fmla="*/ 737 w 783"/>
              <a:gd name="connsiteY18" fmla="*/ 601 h 759"/>
              <a:gd name="connsiteX19" fmla="*/ 737 w 783"/>
              <a:gd name="connsiteY19" fmla="*/ 622 h 759"/>
              <a:gd name="connsiteX20" fmla="*/ 743 w 783"/>
              <a:gd name="connsiteY20" fmla="*/ 669 h 759"/>
              <a:gd name="connsiteX21" fmla="*/ 748 w 783"/>
              <a:gd name="connsiteY21" fmla="*/ 696 h 759"/>
              <a:gd name="connsiteX22" fmla="*/ 748 w 783"/>
              <a:gd name="connsiteY22" fmla="*/ 706 h 759"/>
              <a:gd name="connsiteX23" fmla="*/ 753 w 783"/>
              <a:gd name="connsiteY23" fmla="*/ 717 h 759"/>
              <a:gd name="connsiteX24" fmla="*/ 753 w 783"/>
              <a:gd name="connsiteY24" fmla="*/ 722 h 759"/>
              <a:gd name="connsiteX25" fmla="*/ 758 w 783"/>
              <a:gd name="connsiteY25" fmla="*/ 732 h 759"/>
              <a:gd name="connsiteX26" fmla="*/ 758 w 783"/>
              <a:gd name="connsiteY26" fmla="*/ 738 h 759"/>
              <a:gd name="connsiteX27" fmla="*/ 758 w 783"/>
              <a:gd name="connsiteY27" fmla="*/ 743 h 759"/>
              <a:gd name="connsiteX28" fmla="*/ 758 w 783"/>
              <a:gd name="connsiteY28" fmla="*/ 748 h 759"/>
              <a:gd name="connsiteX29" fmla="*/ 753 w 783"/>
              <a:gd name="connsiteY29" fmla="*/ 753 h 759"/>
              <a:gd name="connsiteX30" fmla="*/ 748 w 783"/>
              <a:gd name="connsiteY30" fmla="*/ 759 h 759"/>
              <a:gd name="connsiteX31" fmla="*/ 737 w 783"/>
              <a:gd name="connsiteY31" fmla="*/ 759 h 759"/>
              <a:gd name="connsiteX32" fmla="*/ 727 w 783"/>
              <a:gd name="connsiteY32" fmla="*/ 759 h 759"/>
              <a:gd name="connsiteX33" fmla="*/ 711 w 783"/>
              <a:gd name="connsiteY33" fmla="*/ 759 h 759"/>
              <a:gd name="connsiteX34" fmla="*/ 695 w 783"/>
              <a:gd name="connsiteY34" fmla="*/ 753 h 759"/>
              <a:gd name="connsiteX35" fmla="*/ 674 w 783"/>
              <a:gd name="connsiteY35" fmla="*/ 753 h 759"/>
              <a:gd name="connsiteX36" fmla="*/ 653 w 783"/>
              <a:gd name="connsiteY36" fmla="*/ 748 h 759"/>
              <a:gd name="connsiteX37" fmla="*/ 632 w 783"/>
              <a:gd name="connsiteY37" fmla="*/ 743 h 759"/>
              <a:gd name="connsiteX38" fmla="*/ 622 w 783"/>
              <a:gd name="connsiteY38" fmla="*/ 738 h 759"/>
              <a:gd name="connsiteX39" fmla="*/ 611 w 783"/>
              <a:gd name="connsiteY39" fmla="*/ 732 h 759"/>
              <a:gd name="connsiteX40" fmla="*/ 595 w 783"/>
              <a:gd name="connsiteY40" fmla="*/ 727 h 759"/>
              <a:gd name="connsiteX41" fmla="*/ 585 w 783"/>
              <a:gd name="connsiteY41" fmla="*/ 722 h 759"/>
              <a:gd name="connsiteX42" fmla="*/ 569 w 783"/>
              <a:gd name="connsiteY42" fmla="*/ 717 h 759"/>
              <a:gd name="connsiteX43" fmla="*/ 553 w 783"/>
              <a:gd name="connsiteY43" fmla="*/ 706 h 759"/>
              <a:gd name="connsiteX44" fmla="*/ 543 w 783"/>
              <a:gd name="connsiteY44" fmla="*/ 696 h 759"/>
              <a:gd name="connsiteX45" fmla="*/ 527 w 783"/>
              <a:gd name="connsiteY45" fmla="*/ 685 h 759"/>
              <a:gd name="connsiteX46" fmla="*/ 495 w 783"/>
              <a:gd name="connsiteY46" fmla="*/ 659 h 759"/>
              <a:gd name="connsiteX47" fmla="*/ 469 w 783"/>
              <a:gd name="connsiteY47" fmla="*/ 632 h 759"/>
              <a:gd name="connsiteX48" fmla="*/ 458 w 783"/>
              <a:gd name="connsiteY48" fmla="*/ 622 h 759"/>
              <a:gd name="connsiteX49" fmla="*/ 448 w 783"/>
              <a:gd name="connsiteY49" fmla="*/ 606 h 759"/>
              <a:gd name="connsiteX50" fmla="*/ 437 w 783"/>
              <a:gd name="connsiteY50" fmla="*/ 590 h 759"/>
              <a:gd name="connsiteX51" fmla="*/ 390 w 783"/>
              <a:gd name="connsiteY51" fmla="*/ 100 h 759"/>
              <a:gd name="connsiteX52" fmla="*/ 390 w 783"/>
              <a:gd name="connsiteY52" fmla="*/ 90 h 759"/>
              <a:gd name="connsiteX53" fmla="*/ 390 w 783"/>
              <a:gd name="connsiteY53" fmla="*/ 85 h 759"/>
              <a:gd name="connsiteX54" fmla="*/ 390 w 783"/>
              <a:gd name="connsiteY54" fmla="*/ 79 h 759"/>
              <a:gd name="connsiteX55" fmla="*/ 385 w 783"/>
              <a:gd name="connsiteY55" fmla="*/ 74 h 759"/>
              <a:gd name="connsiteX56" fmla="*/ 385 w 783"/>
              <a:gd name="connsiteY56" fmla="*/ 74 h 759"/>
              <a:gd name="connsiteX57" fmla="*/ 379 w 783"/>
              <a:gd name="connsiteY57" fmla="*/ 74 h 759"/>
              <a:gd name="connsiteX58" fmla="*/ 374 w 783"/>
              <a:gd name="connsiteY58" fmla="*/ 74 h 759"/>
              <a:gd name="connsiteX59" fmla="*/ 363 w 783"/>
              <a:gd name="connsiteY59" fmla="*/ 79 h 759"/>
              <a:gd name="connsiteX60" fmla="*/ 353 w 783"/>
              <a:gd name="connsiteY60" fmla="*/ 79 h 759"/>
              <a:gd name="connsiteX61" fmla="*/ 337 w 783"/>
              <a:gd name="connsiteY61" fmla="*/ 85 h 759"/>
              <a:gd name="connsiteX62" fmla="*/ 321 w 783"/>
              <a:gd name="connsiteY62" fmla="*/ 90 h 759"/>
              <a:gd name="connsiteX63" fmla="*/ 305 w 783"/>
              <a:gd name="connsiteY63" fmla="*/ 95 h 759"/>
              <a:gd name="connsiteX64" fmla="*/ 269 w 783"/>
              <a:gd name="connsiteY64" fmla="*/ 106 h 759"/>
              <a:gd name="connsiteX65" fmla="*/ 232 w 783"/>
              <a:gd name="connsiteY65" fmla="*/ 116 h 759"/>
              <a:gd name="connsiteX66" fmla="*/ 195 w 783"/>
              <a:gd name="connsiteY66" fmla="*/ 127 h 759"/>
              <a:gd name="connsiteX67" fmla="*/ 158 w 783"/>
              <a:gd name="connsiteY67" fmla="*/ 137 h 759"/>
              <a:gd name="connsiteX68" fmla="*/ 137 w 783"/>
              <a:gd name="connsiteY68" fmla="*/ 142 h 759"/>
              <a:gd name="connsiteX69" fmla="*/ 121 w 783"/>
              <a:gd name="connsiteY69" fmla="*/ 142 h 759"/>
              <a:gd name="connsiteX70" fmla="*/ 105 w 783"/>
              <a:gd name="connsiteY70" fmla="*/ 148 h 759"/>
              <a:gd name="connsiteX71" fmla="*/ 95 w 783"/>
              <a:gd name="connsiteY71" fmla="*/ 148 h 759"/>
              <a:gd name="connsiteX72" fmla="*/ 84 w 783"/>
              <a:gd name="connsiteY72" fmla="*/ 153 h 759"/>
              <a:gd name="connsiteX73" fmla="*/ 74 w 783"/>
              <a:gd name="connsiteY73" fmla="*/ 153 h 759"/>
              <a:gd name="connsiteX74" fmla="*/ 68 w 783"/>
              <a:gd name="connsiteY74" fmla="*/ 153 h 759"/>
              <a:gd name="connsiteX75" fmla="*/ 63 w 783"/>
              <a:gd name="connsiteY75" fmla="*/ 153 h 759"/>
              <a:gd name="connsiteX76" fmla="*/ 53 w 783"/>
              <a:gd name="connsiteY76" fmla="*/ 153 h 759"/>
              <a:gd name="connsiteX77" fmla="*/ 42 w 783"/>
              <a:gd name="connsiteY77" fmla="*/ 148 h 759"/>
              <a:gd name="connsiteX78" fmla="*/ 32 w 783"/>
              <a:gd name="connsiteY78" fmla="*/ 142 h 759"/>
              <a:gd name="connsiteX79" fmla="*/ 26 w 783"/>
              <a:gd name="connsiteY79" fmla="*/ 137 h 759"/>
              <a:gd name="connsiteX80" fmla="*/ 16 w 783"/>
              <a:gd name="connsiteY80" fmla="*/ 127 h 759"/>
              <a:gd name="connsiteX81" fmla="*/ 11 w 783"/>
              <a:gd name="connsiteY81" fmla="*/ 121 h 759"/>
              <a:gd name="connsiteX82" fmla="*/ 5 w 783"/>
              <a:gd name="connsiteY82" fmla="*/ 116 h 759"/>
              <a:gd name="connsiteX83" fmla="*/ 0 w 783"/>
              <a:gd name="connsiteY83" fmla="*/ 116 h 759"/>
              <a:gd name="connsiteX84" fmla="*/ 5 w 783"/>
              <a:gd name="connsiteY84" fmla="*/ 111 h 759"/>
              <a:gd name="connsiteX85" fmla="*/ 5 w 783"/>
              <a:gd name="connsiteY85" fmla="*/ 111 h 759"/>
              <a:gd name="connsiteX86" fmla="*/ 11 w 783"/>
              <a:gd name="connsiteY86" fmla="*/ 111 h 759"/>
              <a:gd name="connsiteX87" fmla="*/ 16 w 783"/>
              <a:gd name="connsiteY87" fmla="*/ 106 h 759"/>
              <a:gd name="connsiteX88" fmla="*/ 21 w 783"/>
              <a:gd name="connsiteY88" fmla="*/ 106 h 759"/>
              <a:gd name="connsiteX89" fmla="*/ 32 w 783"/>
              <a:gd name="connsiteY89" fmla="*/ 106 h 759"/>
              <a:gd name="connsiteX90" fmla="*/ 42 w 783"/>
              <a:gd name="connsiteY90" fmla="*/ 106 h 759"/>
              <a:gd name="connsiteX91" fmla="*/ 53 w 783"/>
              <a:gd name="connsiteY91" fmla="*/ 100 h 759"/>
              <a:gd name="connsiteX92" fmla="*/ 79 w 783"/>
              <a:gd name="connsiteY92" fmla="*/ 100 h 759"/>
              <a:gd name="connsiteX93" fmla="*/ 111 w 783"/>
              <a:gd name="connsiteY93" fmla="*/ 95 h 759"/>
              <a:gd name="connsiteX94" fmla="*/ 126 w 783"/>
              <a:gd name="connsiteY94" fmla="*/ 95 h 759"/>
              <a:gd name="connsiteX95" fmla="*/ 142 w 783"/>
              <a:gd name="connsiteY95" fmla="*/ 90 h 759"/>
              <a:gd name="connsiteX96" fmla="*/ 163 w 783"/>
              <a:gd name="connsiteY96" fmla="*/ 85 h 759"/>
              <a:gd name="connsiteX97" fmla="*/ 184 w 783"/>
              <a:gd name="connsiteY97" fmla="*/ 85 h 759"/>
              <a:gd name="connsiteX98" fmla="*/ 221 w 783"/>
              <a:gd name="connsiteY98" fmla="*/ 74 h 759"/>
              <a:gd name="connsiteX99" fmla="*/ 258 w 783"/>
              <a:gd name="connsiteY99" fmla="*/ 69 h 759"/>
              <a:gd name="connsiteX100" fmla="*/ 290 w 783"/>
              <a:gd name="connsiteY100" fmla="*/ 58 h 759"/>
              <a:gd name="connsiteX101" fmla="*/ 321 w 783"/>
              <a:gd name="connsiteY101" fmla="*/ 48 h 759"/>
              <a:gd name="connsiteX102" fmla="*/ 337 w 783"/>
              <a:gd name="connsiteY102" fmla="*/ 42 h 759"/>
              <a:gd name="connsiteX103" fmla="*/ 353 w 783"/>
              <a:gd name="connsiteY103" fmla="*/ 37 h 759"/>
              <a:gd name="connsiteX104" fmla="*/ 363 w 783"/>
              <a:gd name="connsiteY104" fmla="*/ 37 h 759"/>
              <a:gd name="connsiteX105" fmla="*/ 374 w 783"/>
              <a:gd name="connsiteY105" fmla="*/ 32 h 759"/>
              <a:gd name="connsiteX106" fmla="*/ 379 w 783"/>
              <a:gd name="connsiteY106" fmla="*/ 27 h 759"/>
              <a:gd name="connsiteX107" fmla="*/ 385 w 783"/>
              <a:gd name="connsiteY107" fmla="*/ 21 h 759"/>
              <a:gd name="connsiteX108" fmla="*/ 390 w 783"/>
              <a:gd name="connsiteY108" fmla="*/ 16 h 759"/>
              <a:gd name="connsiteX109" fmla="*/ 395 w 783"/>
              <a:gd name="connsiteY109" fmla="*/ 11 h 759"/>
              <a:gd name="connsiteX110" fmla="*/ 400 w 783"/>
              <a:gd name="connsiteY110" fmla="*/ 6 h 759"/>
              <a:gd name="connsiteX111" fmla="*/ 406 w 783"/>
              <a:gd name="connsiteY111" fmla="*/ 0 h 759"/>
              <a:gd name="connsiteX112" fmla="*/ 411 w 783"/>
              <a:gd name="connsiteY112" fmla="*/ 0 h 759"/>
              <a:gd name="connsiteX113" fmla="*/ 416 w 783"/>
              <a:gd name="connsiteY113" fmla="*/ 0 h 759"/>
              <a:gd name="connsiteX114" fmla="*/ 416 w 783"/>
              <a:gd name="connsiteY114" fmla="*/ 0 h 759"/>
              <a:gd name="connsiteX0" fmla="*/ 416 w 783"/>
              <a:gd name="connsiteY0" fmla="*/ 0 h 759"/>
              <a:gd name="connsiteX1" fmla="*/ 427 w 783"/>
              <a:gd name="connsiteY1" fmla="*/ 0 h 759"/>
              <a:gd name="connsiteX2" fmla="*/ 437 w 783"/>
              <a:gd name="connsiteY2" fmla="*/ 6 h 759"/>
              <a:gd name="connsiteX3" fmla="*/ 448 w 783"/>
              <a:gd name="connsiteY3" fmla="*/ 11 h 759"/>
              <a:gd name="connsiteX4" fmla="*/ 464 w 783"/>
              <a:gd name="connsiteY4" fmla="*/ 21 h 759"/>
              <a:gd name="connsiteX5" fmla="*/ 474 w 783"/>
              <a:gd name="connsiteY5" fmla="*/ 32 h 759"/>
              <a:gd name="connsiteX6" fmla="*/ 485 w 783"/>
              <a:gd name="connsiteY6" fmla="*/ 37 h 759"/>
              <a:gd name="connsiteX7" fmla="*/ 485 w 783"/>
              <a:gd name="connsiteY7" fmla="*/ 42 h 759"/>
              <a:gd name="connsiteX8" fmla="*/ 490 w 783"/>
              <a:gd name="connsiteY8" fmla="*/ 42 h 759"/>
              <a:gd name="connsiteX9" fmla="*/ 490 w 783"/>
              <a:gd name="connsiteY9" fmla="*/ 48 h 759"/>
              <a:gd name="connsiteX10" fmla="*/ 490 w 783"/>
              <a:gd name="connsiteY10" fmla="*/ 48 h 759"/>
              <a:gd name="connsiteX11" fmla="*/ 490 w 783"/>
              <a:gd name="connsiteY11" fmla="*/ 53 h 759"/>
              <a:gd name="connsiteX12" fmla="*/ 485 w 783"/>
              <a:gd name="connsiteY12" fmla="*/ 58 h 759"/>
              <a:gd name="connsiteX13" fmla="*/ 479 w 783"/>
              <a:gd name="connsiteY13" fmla="*/ 63 h 759"/>
              <a:gd name="connsiteX14" fmla="*/ 469 w 783"/>
              <a:gd name="connsiteY14" fmla="*/ 69 h 759"/>
              <a:gd name="connsiteX15" fmla="*/ 464 w 783"/>
              <a:gd name="connsiteY15" fmla="*/ 74 h 759"/>
              <a:gd name="connsiteX16" fmla="*/ 737 w 783"/>
              <a:gd name="connsiteY16" fmla="*/ 585 h 759"/>
              <a:gd name="connsiteX17" fmla="*/ 737 w 783"/>
              <a:gd name="connsiteY17" fmla="*/ 601 h 759"/>
              <a:gd name="connsiteX18" fmla="*/ 737 w 783"/>
              <a:gd name="connsiteY18" fmla="*/ 622 h 759"/>
              <a:gd name="connsiteX19" fmla="*/ 743 w 783"/>
              <a:gd name="connsiteY19" fmla="*/ 669 h 759"/>
              <a:gd name="connsiteX20" fmla="*/ 748 w 783"/>
              <a:gd name="connsiteY20" fmla="*/ 696 h 759"/>
              <a:gd name="connsiteX21" fmla="*/ 748 w 783"/>
              <a:gd name="connsiteY21" fmla="*/ 706 h 759"/>
              <a:gd name="connsiteX22" fmla="*/ 753 w 783"/>
              <a:gd name="connsiteY22" fmla="*/ 717 h 759"/>
              <a:gd name="connsiteX23" fmla="*/ 753 w 783"/>
              <a:gd name="connsiteY23" fmla="*/ 722 h 759"/>
              <a:gd name="connsiteX24" fmla="*/ 758 w 783"/>
              <a:gd name="connsiteY24" fmla="*/ 732 h 759"/>
              <a:gd name="connsiteX25" fmla="*/ 758 w 783"/>
              <a:gd name="connsiteY25" fmla="*/ 738 h 759"/>
              <a:gd name="connsiteX26" fmla="*/ 758 w 783"/>
              <a:gd name="connsiteY26" fmla="*/ 743 h 759"/>
              <a:gd name="connsiteX27" fmla="*/ 758 w 783"/>
              <a:gd name="connsiteY27" fmla="*/ 748 h 759"/>
              <a:gd name="connsiteX28" fmla="*/ 753 w 783"/>
              <a:gd name="connsiteY28" fmla="*/ 753 h 759"/>
              <a:gd name="connsiteX29" fmla="*/ 748 w 783"/>
              <a:gd name="connsiteY29" fmla="*/ 759 h 759"/>
              <a:gd name="connsiteX30" fmla="*/ 737 w 783"/>
              <a:gd name="connsiteY30" fmla="*/ 759 h 759"/>
              <a:gd name="connsiteX31" fmla="*/ 727 w 783"/>
              <a:gd name="connsiteY31" fmla="*/ 759 h 759"/>
              <a:gd name="connsiteX32" fmla="*/ 711 w 783"/>
              <a:gd name="connsiteY32" fmla="*/ 759 h 759"/>
              <a:gd name="connsiteX33" fmla="*/ 695 w 783"/>
              <a:gd name="connsiteY33" fmla="*/ 753 h 759"/>
              <a:gd name="connsiteX34" fmla="*/ 674 w 783"/>
              <a:gd name="connsiteY34" fmla="*/ 753 h 759"/>
              <a:gd name="connsiteX35" fmla="*/ 653 w 783"/>
              <a:gd name="connsiteY35" fmla="*/ 748 h 759"/>
              <a:gd name="connsiteX36" fmla="*/ 632 w 783"/>
              <a:gd name="connsiteY36" fmla="*/ 743 h 759"/>
              <a:gd name="connsiteX37" fmla="*/ 622 w 783"/>
              <a:gd name="connsiteY37" fmla="*/ 738 h 759"/>
              <a:gd name="connsiteX38" fmla="*/ 611 w 783"/>
              <a:gd name="connsiteY38" fmla="*/ 732 h 759"/>
              <a:gd name="connsiteX39" fmla="*/ 595 w 783"/>
              <a:gd name="connsiteY39" fmla="*/ 727 h 759"/>
              <a:gd name="connsiteX40" fmla="*/ 585 w 783"/>
              <a:gd name="connsiteY40" fmla="*/ 722 h 759"/>
              <a:gd name="connsiteX41" fmla="*/ 569 w 783"/>
              <a:gd name="connsiteY41" fmla="*/ 717 h 759"/>
              <a:gd name="connsiteX42" fmla="*/ 553 w 783"/>
              <a:gd name="connsiteY42" fmla="*/ 706 h 759"/>
              <a:gd name="connsiteX43" fmla="*/ 543 w 783"/>
              <a:gd name="connsiteY43" fmla="*/ 696 h 759"/>
              <a:gd name="connsiteX44" fmla="*/ 527 w 783"/>
              <a:gd name="connsiteY44" fmla="*/ 685 h 759"/>
              <a:gd name="connsiteX45" fmla="*/ 495 w 783"/>
              <a:gd name="connsiteY45" fmla="*/ 659 h 759"/>
              <a:gd name="connsiteX46" fmla="*/ 469 w 783"/>
              <a:gd name="connsiteY46" fmla="*/ 632 h 759"/>
              <a:gd name="connsiteX47" fmla="*/ 458 w 783"/>
              <a:gd name="connsiteY47" fmla="*/ 622 h 759"/>
              <a:gd name="connsiteX48" fmla="*/ 448 w 783"/>
              <a:gd name="connsiteY48" fmla="*/ 606 h 759"/>
              <a:gd name="connsiteX49" fmla="*/ 437 w 783"/>
              <a:gd name="connsiteY49" fmla="*/ 590 h 759"/>
              <a:gd name="connsiteX50" fmla="*/ 390 w 783"/>
              <a:gd name="connsiteY50" fmla="*/ 100 h 759"/>
              <a:gd name="connsiteX51" fmla="*/ 390 w 783"/>
              <a:gd name="connsiteY51" fmla="*/ 90 h 759"/>
              <a:gd name="connsiteX52" fmla="*/ 390 w 783"/>
              <a:gd name="connsiteY52" fmla="*/ 85 h 759"/>
              <a:gd name="connsiteX53" fmla="*/ 390 w 783"/>
              <a:gd name="connsiteY53" fmla="*/ 79 h 759"/>
              <a:gd name="connsiteX54" fmla="*/ 385 w 783"/>
              <a:gd name="connsiteY54" fmla="*/ 74 h 759"/>
              <a:gd name="connsiteX55" fmla="*/ 385 w 783"/>
              <a:gd name="connsiteY55" fmla="*/ 74 h 759"/>
              <a:gd name="connsiteX56" fmla="*/ 379 w 783"/>
              <a:gd name="connsiteY56" fmla="*/ 74 h 759"/>
              <a:gd name="connsiteX57" fmla="*/ 374 w 783"/>
              <a:gd name="connsiteY57" fmla="*/ 74 h 759"/>
              <a:gd name="connsiteX58" fmla="*/ 363 w 783"/>
              <a:gd name="connsiteY58" fmla="*/ 79 h 759"/>
              <a:gd name="connsiteX59" fmla="*/ 353 w 783"/>
              <a:gd name="connsiteY59" fmla="*/ 79 h 759"/>
              <a:gd name="connsiteX60" fmla="*/ 337 w 783"/>
              <a:gd name="connsiteY60" fmla="*/ 85 h 759"/>
              <a:gd name="connsiteX61" fmla="*/ 321 w 783"/>
              <a:gd name="connsiteY61" fmla="*/ 90 h 759"/>
              <a:gd name="connsiteX62" fmla="*/ 305 w 783"/>
              <a:gd name="connsiteY62" fmla="*/ 95 h 759"/>
              <a:gd name="connsiteX63" fmla="*/ 269 w 783"/>
              <a:gd name="connsiteY63" fmla="*/ 106 h 759"/>
              <a:gd name="connsiteX64" fmla="*/ 232 w 783"/>
              <a:gd name="connsiteY64" fmla="*/ 116 h 759"/>
              <a:gd name="connsiteX65" fmla="*/ 195 w 783"/>
              <a:gd name="connsiteY65" fmla="*/ 127 h 759"/>
              <a:gd name="connsiteX66" fmla="*/ 158 w 783"/>
              <a:gd name="connsiteY66" fmla="*/ 137 h 759"/>
              <a:gd name="connsiteX67" fmla="*/ 137 w 783"/>
              <a:gd name="connsiteY67" fmla="*/ 142 h 759"/>
              <a:gd name="connsiteX68" fmla="*/ 121 w 783"/>
              <a:gd name="connsiteY68" fmla="*/ 142 h 759"/>
              <a:gd name="connsiteX69" fmla="*/ 105 w 783"/>
              <a:gd name="connsiteY69" fmla="*/ 148 h 759"/>
              <a:gd name="connsiteX70" fmla="*/ 95 w 783"/>
              <a:gd name="connsiteY70" fmla="*/ 148 h 759"/>
              <a:gd name="connsiteX71" fmla="*/ 84 w 783"/>
              <a:gd name="connsiteY71" fmla="*/ 153 h 759"/>
              <a:gd name="connsiteX72" fmla="*/ 74 w 783"/>
              <a:gd name="connsiteY72" fmla="*/ 153 h 759"/>
              <a:gd name="connsiteX73" fmla="*/ 68 w 783"/>
              <a:gd name="connsiteY73" fmla="*/ 153 h 759"/>
              <a:gd name="connsiteX74" fmla="*/ 63 w 783"/>
              <a:gd name="connsiteY74" fmla="*/ 153 h 759"/>
              <a:gd name="connsiteX75" fmla="*/ 53 w 783"/>
              <a:gd name="connsiteY75" fmla="*/ 153 h 759"/>
              <a:gd name="connsiteX76" fmla="*/ 42 w 783"/>
              <a:gd name="connsiteY76" fmla="*/ 148 h 759"/>
              <a:gd name="connsiteX77" fmla="*/ 32 w 783"/>
              <a:gd name="connsiteY77" fmla="*/ 142 h 759"/>
              <a:gd name="connsiteX78" fmla="*/ 26 w 783"/>
              <a:gd name="connsiteY78" fmla="*/ 137 h 759"/>
              <a:gd name="connsiteX79" fmla="*/ 16 w 783"/>
              <a:gd name="connsiteY79" fmla="*/ 127 h 759"/>
              <a:gd name="connsiteX80" fmla="*/ 11 w 783"/>
              <a:gd name="connsiteY80" fmla="*/ 121 h 759"/>
              <a:gd name="connsiteX81" fmla="*/ 5 w 783"/>
              <a:gd name="connsiteY81" fmla="*/ 116 h 759"/>
              <a:gd name="connsiteX82" fmla="*/ 0 w 783"/>
              <a:gd name="connsiteY82" fmla="*/ 116 h 759"/>
              <a:gd name="connsiteX83" fmla="*/ 5 w 783"/>
              <a:gd name="connsiteY83" fmla="*/ 111 h 759"/>
              <a:gd name="connsiteX84" fmla="*/ 5 w 783"/>
              <a:gd name="connsiteY84" fmla="*/ 111 h 759"/>
              <a:gd name="connsiteX85" fmla="*/ 11 w 783"/>
              <a:gd name="connsiteY85" fmla="*/ 111 h 759"/>
              <a:gd name="connsiteX86" fmla="*/ 16 w 783"/>
              <a:gd name="connsiteY86" fmla="*/ 106 h 759"/>
              <a:gd name="connsiteX87" fmla="*/ 21 w 783"/>
              <a:gd name="connsiteY87" fmla="*/ 106 h 759"/>
              <a:gd name="connsiteX88" fmla="*/ 32 w 783"/>
              <a:gd name="connsiteY88" fmla="*/ 106 h 759"/>
              <a:gd name="connsiteX89" fmla="*/ 42 w 783"/>
              <a:gd name="connsiteY89" fmla="*/ 106 h 759"/>
              <a:gd name="connsiteX90" fmla="*/ 53 w 783"/>
              <a:gd name="connsiteY90" fmla="*/ 100 h 759"/>
              <a:gd name="connsiteX91" fmla="*/ 79 w 783"/>
              <a:gd name="connsiteY91" fmla="*/ 100 h 759"/>
              <a:gd name="connsiteX92" fmla="*/ 111 w 783"/>
              <a:gd name="connsiteY92" fmla="*/ 95 h 759"/>
              <a:gd name="connsiteX93" fmla="*/ 126 w 783"/>
              <a:gd name="connsiteY93" fmla="*/ 95 h 759"/>
              <a:gd name="connsiteX94" fmla="*/ 142 w 783"/>
              <a:gd name="connsiteY94" fmla="*/ 90 h 759"/>
              <a:gd name="connsiteX95" fmla="*/ 163 w 783"/>
              <a:gd name="connsiteY95" fmla="*/ 85 h 759"/>
              <a:gd name="connsiteX96" fmla="*/ 184 w 783"/>
              <a:gd name="connsiteY96" fmla="*/ 85 h 759"/>
              <a:gd name="connsiteX97" fmla="*/ 221 w 783"/>
              <a:gd name="connsiteY97" fmla="*/ 74 h 759"/>
              <a:gd name="connsiteX98" fmla="*/ 258 w 783"/>
              <a:gd name="connsiteY98" fmla="*/ 69 h 759"/>
              <a:gd name="connsiteX99" fmla="*/ 290 w 783"/>
              <a:gd name="connsiteY99" fmla="*/ 58 h 759"/>
              <a:gd name="connsiteX100" fmla="*/ 321 w 783"/>
              <a:gd name="connsiteY100" fmla="*/ 48 h 759"/>
              <a:gd name="connsiteX101" fmla="*/ 337 w 783"/>
              <a:gd name="connsiteY101" fmla="*/ 42 h 759"/>
              <a:gd name="connsiteX102" fmla="*/ 353 w 783"/>
              <a:gd name="connsiteY102" fmla="*/ 37 h 759"/>
              <a:gd name="connsiteX103" fmla="*/ 363 w 783"/>
              <a:gd name="connsiteY103" fmla="*/ 37 h 759"/>
              <a:gd name="connsiteX104" fmla="*/ 374 w 783"/>
              <a:gd name="connsiteY104" fmla="*/ 32 h 759"/>
              <a:gd name="connsiteX105" fmla="*/ 379 w 783"/>
              <a:gd name="connsiteY105" fmla="*/ 27 h 759"/>
              <a:gd name="connsiteX106" fmla="*/ 385 w 783"/>
              <a:gd name="connsiteY106" fmla="*/ 21 h 759"/>
              <a:gd name="connsiteX107" fmla="*/ 390 w 783"/>
              <a:gd name="connsiteY107" fmla="*/ 16 h 759"/>
              <a:gd name="connsiteX108" fmla="*/ 395 w 783"/>
              <a:gd name="connsiteY108" fmla="*/ 11 h 759"/>
              <a:gd name="connsiteX109" fmla="*/ 400 w 783"/>
              <a:gd name="connsiteY109" fmla="*/ 6 h 759"/>
              <a:gd name="connsiteX110" fmla="*/ 406 w 783"/>
              <a:gd name="connsiteY110" fmla="*/ 0 h 759"/>
              <a:gd name="connsiteX111" fmla="*/ 411 w 783"/>
              <a:gd name="connsiteY111" fmla="*/ 0 h 759"/>
              <a:gd name="connsiteX112" fmla="*/ 416 w 783"/>
              <a:gd name="connsiteY112" fmla="*/ 0 h 759"/>
              <a:gd name="connsiteX113" fmla="*/ 416 w 783"/>
              <a:gd name="connsiteY113" fmla="*/ 0 h 759"/>
              <a:gd name="connsiteX0" fmla="*/ 416 w 783"/>
              <a:gd name="connsiteY0" fmla="*/ 0 h 759"/>
              <a:gd name="connsiteX1" fmla="*/ 427 w 783"/>
              <a:gd name="connsiteY1" fmla="*/ 0 h 759"/>
              <a:gd name="connsiteX2" fmla="*/ 437 w 783"/>
              <a:gd name="connsiteY2" fmla="*/ 6 h 759"/>
              <a:gd name="connsiteX3" fmla="*/ 448 w 783"/>
              <a:gd name="connsiteY3" fmla="*/ 11 h 759"/>
              <a:gd name="connsiteX4" fmla="*/ 464 w 783"/>
              <a:gd name="connsiteY4" fmla="*/ 21 h 759"/>
              <a:gd name="connsiteX5" fmla="*/ 474 w 783"/>
              <a:gd name="connsiteY5" fmla="*/ 32 h 759"/>
              <a:gd name="connsiteX6" fmla="*/ 485 w 783"/>
              <a:gd name="connsiteY6" fmla="*/ 37 h 759"/>
              <a:gd name="connsiteX7" fmla="*/ 485 w 783"/>
              <a:gd name="connsiteY7" fmla="*/ 42 h 759"/>
              <a:gd name="connsiteX8" fmla="*/ 490 w 783"/>
              <a:gd name="connsiteY8" fmla="*/ 42 h 759"/>
              <a:gd name="connsiteX9" fmla="*/ 490 w 783"/>
              <a:gd name="connsiteY9" fmla="*/ 48 h 759"/>
              <a:gd name="connsiteX10" fmla="*/ 490 w 783"/>
              <a:gd name="connsiteY10" fmla="*/ 48 h 759"/>
              <a:gd name="connsiteX11" fmla="*/ 490 w 783"/>
              <a:gd name="connsiteY11" fmla="*/ 53 h 759"/>
              <a:gd name="connsiteX12" fmla="*/ 485 w 783"/>
              <a:gd name="connsiteY12" fmla="*/ 58 h 759"/>
              <a:gd name="connsiteX13" fmla="*/ 479 w 783"/>
              <a:gd name="connsiteY13" fmla="*/ 63 h 759"/>
              <a:gd name="connsiteX14" fmla="*/ 469 w 783"/>
              <a:gd name="connsiteY14" fmla="*/ 69 h 759"/>
              <a:gd name="connsiteX15" fmla="*/ 464 w 783"/>
              <a:gd name="connsiteY15" fmla="*/ 74 h 759"/>
              <a:gd name="connsiteX16" fmla="*/ 737 w 783"/>
              <a:gd name="connsiteY16" fmla="*/ 585 h 759"/>
              <a:gd name="connsiteX17" fmla="*/ 737 w 783"/>
              <a:gd name="connsiteY17" fmla="*/ 622 h 759"/>
              <a:gd name="connsiteX18" fmla="*/ 743 w 783"/>
              <a:gd name="connsiteY18" fmla="*/ 669 h 759"/>
              <a:gd name="connsiteX19" fmla="*/ 748 w 783"/>
              <a:gd name="connsiteY19" fmla="*/ 696 h 759"/>
              <a:gd name="connsiteX20" fmla="*/ 748 w 783"/>
              <a:gd name="connsiteY20" fmla="*/ 706 h 759"/>
              <a:gd name="connsiteX21" fmla="*/ 753 w 783"/>
              <a:gd name="connsiteY21" fmla="*/ 717 h 759"/>
              <a:gd name="connsiteX22" fmla="*/ 753 w 783"/>
              <a:gd name="connsiteY22" fmla="*/ 722 h 759"/>
              <a:gd name="connsiteX23" fmla="*/ 758 w 783"/>
              <a:gd name="connsiteY23" fmla="*/ 732 h 759"/>
              <a:gd name="connsiteX24" fmla="*/ 758 w 783"/>
              <a:gd name="connsiteY24" fmla="*/ 738 h 759"/>
              <a:gd name="connsiteX25" fmla="*/ 758 w 783"/>
              <a:gd name="connsiteY25" fmla="*/ 743 h 759"/>
              <a:gd name="connsiteX26" fmla="*/ 758 w 783"/>
              <a:gd name="connsiteY26" fmla="*/ 748 h 759"/>
              <a:gd name="connsiteX27" fmla="*/ 753 w 783"/>
              <a:gd name="connsiteY27" fmla="*/ 753 h 759"/>
              <a:gd name="connsiteX28" fmla="*/ 748 w 783"/>
              <a:gd name="connsiteY28" fmla="*/ 759 h 759"/>
              <a:gd name="connsiteX29" fmla="*/ 737 w 783"/>
              <a:gd name="connsiteY29" fmla="*/ 759 h 759"/>
              <a:gd name="connsiteX30" fmla="*/ 727 w 783"/>
              <a:gd name="connsiteY30" fmla="*/ 759 h 759"/>
              <a:gd name="connsiteX31" fmla="*/ 711 w 783"/>
              <a:gd name="connsiteY31" fmla="*/ 759 h 759"/>
              <a:gd name="connsiteX32" fmla="*/ 695 w 783"/>
              <a:gd name="connsiteY32" fmla="*/ 753 h 759"/>
              <a:gd name="connsiteX33" fmla="*/ 674 w 783"/>
              <a:gd name="connsiteY33" fmla="*/ 753 h 759"/>
              <a:gd name="connsiteX34" fmla="*/ 653 w 783"/>
              <a:gd name="connsiteY34" fmla="*/ 748 h 759"/>
              <a:gd name="connsiteX35" fmla="*/ 632 w 783"/>
              <a:gd name="connsiteY35" fmla="*/ 743 h 759"/>
              <a:gd name="connsiteX36" fmla="*/ 622 w 783"/>
              <a:gd name="connsiteY36" fmla="*/ 738 h 759"/>
              <a:gd name="connsiteX37" fmla="*/ 611 w 783"/>
              <a:gd name="connsiteY37" fmla="*/ 732 h 759"/>
              <a:gd name="connsiteX38" fmla="*/ 595 w 783"/>
              <a:gd name="connsiteY38" fmla="*/ 727 h 759"/>
              <a:gd name="connsiteX39" fmla="*/ 585 w 783"/>
              <a:gd name="connsiteY39" fmla="*/ 722 h 759"/>
              <a:gd name="connsiteX40" fmla="*/ 569 w 783"/>
              <a:gd name="connsiteY40" fmla="*/ 717 h 759"/>
              <a:gd name="connsiteX41" fmla="*/ 553 w 783"/>
              <a:gd name="connsiteY41" fmla="*/ 706 h 759"/>
              <a:gd name="connsiteX42" fmla="*/ 543 w 783"/>
              <a:gd name="connsiteY42" fmla="*/ 696 h 759"/>
              <a:gd name="connsiteX43" fmla="*/ 527 w 783"/>
              <a:gd name="connsiteY43" fmla="*/ 685 h 759"/>
              <a:gd name="connsiteX44" fmla="*/ 495 w 783"/>
              <a:gd name="connsiteY44" fmla="*/ 659 h 759"/>
              <a:gd name="connsiteX45" fmla="*/ 469 w 783"/>
              <a:gd name="connsiteY45" fmla="*/ 632 h 759"/>
              <a:gd name="connsiteX46" fmla="*/ 458 w 783"/>
              <a:gd name="connsiteY46" fmla="*/ 622 h 759"/>
              <a:gd name="connsiteX47" fmla="*/ 448 w 783"/>
              <a:gd name="connsiteY47" fmla="*/ 606 h 759"/>
              <a:gd name="connsiteX48" fmla="*/ 437 w 783"/>
              <a:gd name="connsiteY48" fmla="*/ 590 h 759"/>
              <a:gd name="connsiteX49" fmla="*/ 390 w 783"/>
              <a:gd name="connsiteY49" fmla="*/ 100 h 759"/>
              <a:gd name="connsiteX50" fmla="*/ 390 w 783"/>
              <a:gd name="connsiteY50" fmla="*/ 90 h 759"/>
              <a:gd name="connsiteX51" fmla="*/ 390 w 783"/>
              <a:gd name="connsiteY51" fmla="*/ 85 h 759"/>
              <a:gd name="connsiteX52" fmla="*/ 390 w 783"/>
              <a:gd name="connsiteY52" fmla="*/ 79 h 759"/>
              <a:gd name="connsiteX53" fmla="*/ 385 w 783"/>
              <a:gd name="connsiteY53" fmla="*/ 74 h 759"/>
              <a:gd name="connsiteX54" fmla="*/ 385 w 783"/>
              <a:gd name="connsiteY54" fmla="*/ 74 h 759"/>
              <a:gd name="connsiteX55" fmla="*/ 379 w 783"/>
              <a:gd name="connsiteY55" fmla="*/ 74 h 759"/>
              <a:gd name="connsiteX56" fmla="*/ 374 w 783"/>
              <a:gd name="connsiteY56" fmla="*/ 74 h 759"/>
              <a:gd name="connsiteX57" fmla="*/ 363 w 783"/>
              <a:gd name="connsiteY57" fmla="*/ 79 h 759"/>
              <a:gd name="connsiteX58" fmla="*/ 353 w 783"/>
              <a:gd name="connsiteY58" fmla="*/ 79 h 759"/>
              <a:gd name="connsiteX59" fmla="*/ 337 w 783"/>
              <a:gd name="connsiteY59" fmla="*/ 85 h 759"/>
              <a:gd name="connsiteX60" fmla="*/ 321 w 783"/>
              <a:gd name="connsiteY60" fmla="*/ 90 h 759"/>
              <a:gd name="connsiteX61" fmla="*/ 305 w 783"/>
              <a:gd name="connsiteY61" fmla="*/ 95 h 759"/>
              <a:gd name="connsiteX62" fmla="*/ 269 w 783"/>
              <a:gd name="connsiteY62" fmla="*/ 106 h 759"/>
              <a:gd name="connsiteX63" fmla="*/ 232 w 783"/>
              <a:gd name="connsiteY63" fmla="*/ 116 h 759"/>
              <a:gd name="connsiteX64" fmla="*/ 195 w 783"/>
              <a:gd name="connsiteY64" fmla="*/ 127 h 759"/>
              <a:gd name="connsiteX65" fmla="*/ 158 w 783"/>
              <a:gd name="connsiteY65" fmla="*/ 137 h 759"/>
              <a:gd name="connsiteX66" fmla="*/ 137 w 783"/>
              <a:gd name="connsiteY66" fmla="*/ 142 h 759"/>
              <a:gd name="connsiteX67" fmla="*/ 121 w 783"/>
              <a:gd name="connsiteY67" fmla="*/ 142 h 759"/>
              <a:gd name="connsiteX68" fmla="*/ 105 w 783"/>
              <a:gd name="connsiteY68" fmla="*/ 148 h 759"/>
              <a:gd name="connsiteX69" fmla="*/ 95 w 783"/>
              <a:gd name="connsiteY69" fmla="*/ 148 h 759"/>
              <a:gd name="connsiteX70" fmla="*/ 84 w 783"/>
              <a:gd name="connsiteY70" fmla="*/ 153 h 759"/>
              <a:gd name="connsiteX71" fmla="*/ 74 w 783"/>
              <a:gd name="connsiteY71" fmla="*/ 153 h 759"/>
              <a:gd name="connsiteX72" fmla="*/ 68 w 783"/>
              <a:gd name="connsiteY72" fmla="*/ 153 h 759"/>
              <a:gd name="connsiteX73" fmla="*/ 63 w 783"/>
              <a:gd name="connsiteY73" fmla="*/ 153 h 759"/>
              <a:gd name="connsiteX74" fmla="*/ 53 w 783"/>
              <a:gd name="connsiteY74" fmla="*/ 153 h 759"/>
              <a:gd name="connsiteX75" fmla="*/ 42 w 783"/>
              <a:gd name="connsiteY75" fmla="*/ 148 h 759"/>
              <a:gd name="connsiteX76" fmla="*/ 32 w 783"/>
              <a:gd name="connsiteY76" fmla="*/ 142 h 759"/>
              <a:gd name="connsiteX77" fmla="*/ 26 w 783"/>
              <a:gd name="connsiteY77" fmla="*/ 137 h 759"/>
              <a:gd name="connsiteX78" fmla="*/ 16 w 783"/>
              <a:gd name="connsiteY78" fmla="*/ 127 h 759"/>
              <a:gd name="connsiteX79" fmla="*/ 11 w 783"/>
              <a:gd name="connsiteY79" fmla="*/ 121 h 759"/>
              <a:gd name="connsiteX80" fmla="*/ 5 w 783"/>
              <a:gd name="connsiteY80" fmla="*/ 116 h 759"/>
              <a:gd name="connsiteX81" fmla="*/ 0 w 783"/>
              <a:gd name="connsiteY81" fmla="*/ 116 h 759"/>
              <a:gd name="connsiteX82" fmla="*/ 5 w 783"/>
              <a:gd name="connsiteY82" fmla="*/ 111 h 759"/>
              <a:gd name="connsiteX83" fmla="*/ 5 w 783"/>
              <a:gd name="connsiteY83" fmla="*/ 111 h 759"/>
              <a:gd name="connsiteX84" fmla="*/ 11 w 783"/>
              <a:gd name="connsiteY84" fmla="*/ 111 h 759"/>
              <a:gd name="connsiteX85" fmla="*/ 16 w 783"/>
              <a:gd name="connsiteY85" fmla="*/ 106 h 759"/>
              <a:gd name="connsiteX86" fmla="*/ 21 w 783"/>
              <a:gd name="connsiteY86" fmla="*/ 106 h 759"/>
              <a:gd name="connsiteX87" fmla="*/ 32 w 783"/>
              <a:gd name="connsiteY87" fmla="*/ 106 h 759"/>
              <a:gd name="connsiteX88" fmla="*/ 42 w 783"/>
              <a:gd name="connsiteY88" fmla="*/ 106 h 759"/>
              <a:gd name="connsiteX89" fmla="*/ 53 w 783"/>
              <a:gd name="connsiteY89" fmla="*/ 100 h 759"/>
              <a:gd name="connsiteX90" fmla="*/ 79 w 783"/>
              <a:gd name="connsiteY90" fmla="*/ 100 h 759"/>
              <a:gd name="connsiteX91" fmla="*/ 111 w 783"/>
              <a:gd name="connsiteY91" fmla="*/ 95 h 759"/>
              <a:gd name="connsiteX92" fmla="*/ 126 w 783"/>
              <a:gd name="connsiteY92" fmla="*/ 95 h 759"/>
              <a:gd name="connsiteX93" fmla="*/ 142 w 783"/>
              <a:gd name="connsiteY93" fmla="*/ 90 h 759"/>
              <a:gd name="connsiteX94" fmla="*/ 163 w 783"/>
              <a:gd name="connsiteY94" fmla="*/ 85 h 759"/>
              <a:gd name="connsiteX95" fmla="*/ 184 w 783"/>
              <a:gd name="connsiteY95" fmla="*/ 85 h 759"/>
              <a:gd name="connsiteX96" fmla="*/ 221 w 783"/>
              <a:gd name="connsiteY96" fmla="*/ 74 h 759"/>
              <a:gd name="connsiteX97" fmla="*/ 258 w 783"/>
              <a:gd name="connsiteY97" fmla="*/ 69 h 759"/>
              <a:gd name="connsiteX98" fmla="*/ 290 w 783"/>
              <a:gd name="connsiteY98" fmla="*/ 58 h 759"/>
              <a:gd name="connsiteX99" fmla="*/ 321 w 783"/>
              <a:gd name="connsiteY99" fmla="*/ 48 h 759"/>
              <a:gd name="connsiteX100" fmla="*/ 337 w 783"/>
              <a:gd name="connsiteY100" fmla="*/ 42 h 759"/>
              <a:gd name="connsiteX101" fmla="*/ 353 w 783"/>
              <a:gd name="connsiteY101" fmla="*/ 37 h 759"/>
              <a:gd name="connsiteX102" fmla="*/ 363 w 783"/>
              <a:gd name="connsiteY102" fmla="*/ 37 h 759"/>
              <a:gd name="connsiteX103" fmla="*/ 374 w 783"/>
              <a:gd name="connsiteY103" fmla="*/ 32 h 759"/>
              <a:gd name="connsiteX104" fmla="*/ 379 w 783"/>
              <a:gd name="connsiteY104" fmla="*/ 27 h 759"/>
              <a:gd name="connsiteX105" fmla="*/ 385 w 783"/>
              <a:gd name="connsiteY105" fmla="*/ 21 h 759"/>
              <a:gd name="connsiteX106" fmla="*/ 390 w 783"/>
              <a:gd name="connsiteY106" fmla="*/ 16 h 759"/>
              <a:gd name="connsiteX107" fmla="*/ 395 w 783"/>
              <a:gd name="connsiteY107" fmla="*/ 11 h 759"/>
              <a:gd name="connsiteX108" fmla="*/ 400 w 783"/>
              <a:gd name="connsiteY108" fmla="*/ 6 h 759"/>
              <a:gd name="connsiteX109" fmla="*/ 406 w 783"/>
              <a:gd name="connsiteY109" fmla="*/ 0 h 759"/>
              <a:gd name="connsiteX110" fmla="*/ 411 w 783"/>
              <a:gd name="connsiteY110" fmla="*/ 0 h 759"/>
              <a:gd name="connsiteX111" fmla="*/ 416 w 783"/>
              <a:gd name="connsiteY111" fmla="*/ 0 h 759"/>
              <a:gd name="connsiteX112" fmla="*/ 416 w 783"/>
              <a:gd name="connsiteY112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37 w 758"/>
              <a:gd name="connsiteY16" fmla="*/ 622 h 759"/>
              <a:gd name="connsiteX17" fmla="*/ 743 w 758"/>
              <a:gd name="connsiteY17" fmla="*/ 669 h 759"/>
              <a:gd name="connsiteX18" fmla="*/ 748 w 758"/>
              <a:gd name="connsiteY18" fmla="*/ 696 h 759"/>
              <a:gd name="connsiteX19" fmla="*/ 748 w 758"/>
              <a:gd name="connsiteY19" fmla="*/ 706 h 759"/>
              <a:gd name="connsiteX20" fmla="*/ 753 w 758"/>
              <a:gd name="connsiteY20" fmla="*/ 717 h 759"/>
              <a:gd name="connsiteX21" fmla="*/ 753 w 758"/>
              <a:gd name="connsiteY21" fmla="*/ 722 h 759"/>
              <a:gd name="connsiteX22" fmla="*/ 758 w 758"/>
              <a:gd name="connsiteY22" fmla="*/ 732 h 759"/>
              <a:gd name="connsiteX23" fmla="*/ 758 w 758"/>
              <a:gd name="connsiteY23" fmla="*/ 738 h 759"/>
              <a:gd name="connsiteX24" fmla="*/ 758 w 758"/>
              <a:gd name="connsiteY24" fmla="*/ 743 h 759"/>
              <a:gd name="connsiteX25" fmla="*/ 758 w 758"/>
              <a:gd name="connsiteY25" fmla="*/ 748 h 759"/>
              <a:gd name="connsiteX26" fmla="*/ 753 w 758"/>
              <a:gd name="connsiteY26" fmla="*/ 753 h 759"/>
              <a:gd name="connsiteX27" fmla="*/ 748 w 758"/>
              <a:gd name="connsiteY27" fmla="*/ 759 h 759"/>
              <a:gd name="connsiteX28" fmla="*/ 737 w 758"/>
              <a:gd name="connsiteY28" fmla="*/ 759 h 759"/>
              <a:gd name="connsiteX29" fmla="*/ 727 w 758"/>
              <a:gd name="connsiteY29" fmla="*/ 759 h 759"/>
              <a:gd name="connsiteX30" fmla="*/ 711 w 758"/>
              <a:gd name="connsiteY30" fmla="*/ 759 h 759"/>
              <a:gd name="connsiteX31" fmla="*/ 695 w 758"/>
              <a:gd name="connsiteY31" fmla="*/ 753 h 759"/>
              <a:gd name="connsiteX32" fmla="*/ 674 w 758"/>
              <a:gd name="connsiteY32" fmla="*/ 753 h 759"/>
              <a:gd name="connsiteX33" fmla="*/ 653 w 758"/>
              <a:gd name="connsiteY33" fmla="*/ 748 h 759"/>
              <a:gd name="connsiteX34" fmla="*/ 632 w 758"/>
              <a:gd name="connsiteY34" fmla="*/ 743 h 759"/>
              <a:gd name="connsiteX35" fmla="*/ 622 w 758"/>
              <a:gd name="connsiteY35" fmla="*/ 738 h 759"/>
              <a:gd name="connsiteX36" fmla="*/ 611 w 758"/>
              <a:gd name="connsiteY36" fmla="*/ 732 h 759"/>
              <a:gd name="connsiteX37" fmla="*/ 595 w 758"/>
              <a:gd name="connsiteY37" fmla="*/ 727 h 759"/>
              <a:gd name="connsiteX38" fmla="*/ 585 w 758"/>
              <a:gd name="connsiteY38" fmla="*/ 722 h 759"/>
              <a:gd name="connsiteX39" fmla="*/ 569 w 758"/>
              <a:gd name="connsiteY39" fmla="*/ 717 h 759"/>
              <a:gd name="connsiteX40" fmla="*/ 553 w 758"/>
              <a:gd name="connsiteY40" fmla="*/ 706 h 759"/>
              <a:gd name="connsiteX41" fmla="*/ 543 w 758"/>
              <a:gd name="connsiteY41" fmla="*/ 696 h 759"/>
              <a:gd name="connsiteX42" fmla="*/ 527 w 758"/>
              <a:gd name="connsiteY42" fmla="*/ 685 h 759"/>
              <a:gd name="connsiteX43" fmla="*/ 495 w 758"/>
              <a:gd name="connsiteY43" fmla="*/ 659 h 759"/>
              <a:gd name="connsiteX44" fmla="*/ 469 w 758"/>
              <a:gd name="connsiteY44" fmla="*/ 632 h 759"/>
              <a:gd name="connsiteX45" fmla="*/ 458 w 758"/>
              <a:gd name="connsiteY45" fmla="*/ 622 h 759"/>
              <a:gd name="connsiteX46" fmla="*/ 448 w 758"/>
              <a:gd name="connsiteY46" fmla="*/ 606 h 759"/>
              <a:gd name="connsiteX47" fmla="*/ 437 w 758"/>
              <a:gd name="connsiteY47" fmla="*/ 590 h 759"/>
              <a:gd name="connsiteX48" fmla="*/ 390 w 758"/>
              <a:gd name="connsiteY48" fmla="*/ 100 h 759"/>
              <a:gd name="connsiteX49" fmla="*/ 390 w 758"/>
              <a:gd name="connsiteY49" fmla="*/ 90 h 759"/>
              <a:gd name="connsiteX50" fmla="*/ 390 w 758"/>
              <a:gd name="connsiteY50" fmla="*/ 85 h 759"/>
              <a:gd name="connsiteX51" fmla="*/ 390 w 758"/>
              <a:gd name="connsiteY51" fmla="*/ 79 h 759"/>
              <a:gd name="connsiteX52" fmla="*/ 385 w 758"/>
              <a:gd name="connsiteY52" fmla="*/ 74 h 759"/>
              <a:gd name="connsiteX53" fmla="*/ 385 w 758"/>
              <a:gd name="connsiteY53" fmla="*/ 74 h 759"/>
              <a:gd name="connsiteX54" fmla="*/ 379 w 758"/>
              <a:gd name="connsiteY54" fmla="*/ 74 h 759"/>
              <a:gd name="connsiteX55" fmla="*/ 374 w 758"/>
              <a:gd name="connsiteY55" fmla="*/ 74 h 759"/>
              <a:gd name="connsiteX56" fmla="*/ 363 w 758"/>
              <a:gd name="connsiteY56" fmla="*/ 79 h 759"/>
              <a:gd name="connsiteX57" fmla="*/ 353 w 758"/>
              <a:gd name="connsiteY57" fmla="*/ 79 h 759"/>
              <a:gd name="connsiteX58" fmla="*/ 337 w 758"/>
              <a:gd name="connsiteY58" fmla="*/ 85 h 759"/>
              <a:gd name="connsiteX59" fmla="*/ 321 w 758"/>
              <a:gd name="connsiteY59" fmla="*/ 90 h 759"/>
              <a:gd name="connsiteX60" fmla="*/ 305 w 758"/>
              <a:gd name="connsiteY60" fmla="*/ 95 h 759"/>
              <a:gd name="connsiteX61" fmla="*/ 269 w 758"/>
              <a:gd name="connsiteY61" fmla="*/ 106 h 759"/>
              <a:gd name="connsiteX62" fmla="*/ 232 w 758"/>
              <a:gd name="connsiteY62" fmla="*/ 116 h 759"/>
              <a:gd name="connsiteX63" fmla="*/ 195 w 758"/>
              <a:gd name="connsiteY63" fmla="*/ 127 h 759"/>
              <a:gd name="connsiteX64" fmla="*/ 158 w 758"/>
              <a:gd name="connsiteY64" fmla="*/ 137 h 759"/>
              <a:gd name="connsiteX65" fmla="*/ 137 w 758"/>
              <a:gd name="connsiteY65" fmla="*/ 142 h 759"/>
              <a:gd name="connsiteX66" fmla="*/ 121 w 758"/>
              <a:gd name="connsiteY66" fmla="*/ 142 h 759"/>
              <a:gd name="connsiteX67" fmla="*/ 105 w 758"/>
              <a:gd name="connsiteY67" fmla="*/ 148 h 759"/>
              <a:gd name="connsiteX68" fmla="*/ 95 w 758"/>
              <a:gd name="connsiteY68" fmla="*/ 148 h 759"/>
              <a:gd name="connsiteX69" fmla="*/ 84 w 758"/>
              <a:gd name="connsiteY69" fmla="*/ 153 h 759"/>
              <a:gd name="connsiteX70" fmla="*/ 74 w 758"/>
              <a:gd name="connsiteY70" fmla="*/ 153 h 759"/>
              <a:gd name="connsiteX71" fmla="*/ 68 w 758"/>
              <a:gd name="connsiteY71" fmla="*/ 153 h 759"/>
              <a:gd name="connsiteX72" fmla="*/ 63 w 758"/>
              <a:gd name="connsiteY72" fmla="*/ 153 h 759"/>
              <a:gd name="connsiteX73" fmla="*/ 53 w 758"/>
              <a:gd name="connsiteY73" fmla="*/ 153 h 759"/>
              <a:gd name="connsiteX74" fmla="*/ 42 w 758"/>
              <a:gd name="connsiteY74" fmla="*/ 148 h 759"/>
              <a:gd name="connsiteX75" fmla="*/ 32 w 758"/>
              <a:gd name="connsiteY75" fmla="*/ 142 h 759"/>
              <a:gd name="connsiteX76" fmla="*/ 26 w 758"/>
              <a:gd name="connsiteY76" fmla="*/ 137 h 759"/>
              <a:gd name="connsiteX77" fmla="*/ 16 w 758"/>
              <a:gd name="connsiteY77" fmla="*/ 127 h 759"/>
              <a:gd name="connsiteX78" fmla="*/ 11 w 758"/>
              <a:gd name="connsiteY78" fmla="*/ 121 h 759"/>
              <a:gd name="connsiteX79" fmla="*/ 5 w 758"/>
              <a:gd name="connsiteY79" fmla="*/ 116 h 759"/>
              <a:gd name="connsiteX80" fmla="*/ 0 w 758"/>
              <a:gd name="connsiteY80" fmla="*/ 116 h 759"/>
              <a:gd name="connsiteX81" fmla="*/ 5 w 758"/>
              <a:gd name="connsiteY81" fmla="*/ 111 h 759"/>
              <a:gd name="connsiteX82" fmla="*/ 5 w 758"/>
              <a:gd name="connsiteY82" fmla="*/ 111 h 759"/>
              <a:gd name="connsiteX83" fmla="*/ 11 w 758"/>
              <a:gd name="connsiteY83" fmla="*/ 111 h 759"/>
              <a:gd name="connsiteX84" fmla="*/ 16 w 758"/>
              <a:gd name="connsiteY84" fmla="*/ 106 h 759"/>
              <a:gd name="connsiteX85" fmla="*/ 21 w 758"/>
              <a:gd name="connsiteY85" fmla="*/ 106 h 759"/>
              <a:gd name="connsiteX86" fmla="*/ 32 w 758"/>
              <a:gd name="connsiteY86" fmla="*/ 106 h 759"/>
              <a:gd name="connsiteX87" fmla="*/ 42 w 758"/>
              <a:gd name="connsiteY87" fmla="*/ 106 h 759"/>
              <a:gd name="connsiteX88" fmla="*/ 53 w 758"/>
              <a:gd name="connsiteY88" fmla="*/ 100 h 759"/>
              <a:gd name="connsiteX89" fmla="*/ 79 w 758"/>
              <a:gd name="connsiteY89" fmla="*/ 100 h 759"/>
              <a:gd name="connsiteX90" fmla="*/ 111 w 758"/>
              <a:gd name="connsiteY90" fmla="*/ 95 h 759"/>
              <a:gd name="connsiteX91" fmla="*/ 126 w 758"/>
              <a:gd name="connsiteY91" fmla="*/ 95 h 759"/>
              <a:gd name="connsiteX92" fmla="*/ 142 w 758"/>
              <a:gd name="connsiteY92" fmla="*/ 90 h 759"/>
              <a:gd name="connsiteX93" fmla="*/ 163 w 758"/>
              <a:gd name="connsiteY93" fmla="*/ 85 h 759"/>
              <a:gd name="connsiteX94" fmla="*/ 184 w 758"/>
              <a:gd name="connsiteY94" fmla="*/ 85 h 759"/>
              <a:gd name="connsiteX95" fmla="*/ 221 w 758"/>
              <a:gd name="connsiteY95" fmla="*/ 74 h 759"/>
              <a:gd name="connsiteX96" fmla="*/ 258 w 758"/>
              <a:gd name="connsiteY96" fmla="*/ 69 h 759"/>
              <a:gd name="connsiteX97" fmla="*/ 290 w 758"/>
              <a:gd name="connsiteY97" fmla="*/ 58 h 759"/>
              <a:gd name="connsiteX98" fmla="*/ 321 w 758"/>
              <a:gd name="connsiteY98" fmla="*/ 48 h 759"/>
              <a:gd name="connsiteX99" fmla="*/ 337 w 758"/>
              <a:gd name="connsiteY99" fmla="*/ 42 h 759"/>
              <a:gd name="connsiteX100" fmla="*/ 353 w 758"/>
              <a:gd name="connsiteY100" fmla="*/ 37 h 759"/>
              <a:gd name="connsiteX101" fmla="*/ 363 w 758"/>
              <a:gd name="connsiteY101" fmla="*/ 37 h 759"/>
              <a:gd name="connsiteX102" fmla="*/ 374 w 758"/>
              <a:gd name="connsiteY102" fmla="*/ 32 h 759"/>
              <a:gd name="connsiteX103" fmla="*/ 379 w 758"/>
              <a:gd name="connsiteY103" fmla="*/ 27 h 759"/>
              <a:gd name="connsiteX104" fmla="*/ 385 w 758"/>
              <a:gd name="connsiteY104" fmla="*/ 21 h 759"/>
              <a:gd name="connsiteX105" fmla="*/ 390 w 758"/>
              <a:gd name="connsiteY105" fmla="*/ 16 h 759"/>
              <a:gd name="connsiteX106" fmla="*/ 395 w 758"/>
              <a:gd name="connsiteY106" fmla="*/ 11 h 759"/>
              <a:gd name="connsiteX107" fmla="*/ 400 w 758"/>
              <a:gd name="connsiteY107" fmla="*/ 6 h 759"/>
              <a:gd name="connsiteX108" fmla="*/ 406 w 758"/>
              <a:gd name="connsiteY108" fmla="*/ 0 h 759"/>
              <a:gd name="connsiteX109" fmla="*/ 411 w 758"/>
              <a:gd name="connsiteY109" fmla="*/ 0 h 759"/>
              <a:gd name="connsiteX110" fmla="*/ 416 w 758"/>
              <a:gd name="connsiteY110" fmla="*/ 0 h 759"/>
              <a:gd name="connsiteX111" fmla="*/ 416 w 758"/>
              <a:gd name="connsiteY111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3 w 758"/>
              <a:gd name="connsiteY16" fmla="*/ 669 h 759"/>
              <a:gd name="connsiteX17" fmla="*/ 748 w 758"/>
              <a:gd name="connsiteY17" fmla="*/ 696 h 759"/>
              <a:gd name="connsiteX18" fmla="*/ 748 w 758"/>
              <a:gd name="connsiteY18" fmla="*/ 706 h 759"/>
              <a:gd name="connsiteX19" fmla="*/ 753 w 758"/>
              <a:gd name="connsiteY19" fmla="*/ 717 h 759"/>
              <a:gd name="connsiteX20" fmla="*/ 753 w 758"/>
              <a:gd name="connsiteY20" fmla="*/ 722 h 759"/>
              <a:gd name="connsiteX21" fmla="*/ 758 w 758"/>
              <a:gd name="connsiteY21" fmla="*/ 732 h 759"/>
              <a:gd name="connsiteX22" fmla="*/ 758 w 758"/>
              <a:gd name="connsiteY22" fmla="*/ 738 h 759"/>
              <a:gd name="connsiteX23" fmla="*/ 758 w 758"/>
              <a:gd name="connsiteY23" fmla="*/ 743 h 759"/>
              <a:gd name="connsiteX24" fmla="*/ 758 w 758"/>
              <a:gd name="connsiteY24" fmla="*/ 748 h 759"/>
              <a:gd name="connsiteX25" fmla="*/ 753 w 758"/>
              <a:gd name="connsiteY25" fmla="*/ 753 h 759"/>
              <a:gd name="connsiteX26" fmla="*/ 748 w 758"/>
              <a:gd name="connsiteY26" fmla="*/ 759 h 759"/>
              <a:gd name="connsiteX27" fmla="*/ 737 w 758"/>
              <a:gd name="connsiteY27" fmla="*/ 759 h 759"/>
              <a:gd name="connsiteX28" fmla="*/ 727 w 758"/>
              <a:gd name="connsiteY28" fmla="*/ 759 h 759"/>
              <a:gd name="connsiteX29" fmla="*/ 711 w 758"/>
              <a:gd name="connsiteY29" fmla="*/ 759 h 759"/>
              <a:gd name="connsiteX30" fmla="*/ 695 w 758"/>
              <a:gd name="connsiteY30" fmla="*/ 753 h 759"/>
              <a:gd name="connsiteX31" fmla="*/ 674 w 758"/>
              <a:gd name="connsiteY31" fmla="*/ 753 h 759"/>
              <a:gd name="connsiteX32" fmla="*/ 653 w 758"/>
              <a:gd name="connsiteY32" fmla="*/ 748 h 759"/>
              <a:gd name="connsiteX33" fmla="*/ 632 w 758"/>
              <a:gd name="connsiteY33" fmla="*/ 743 h 759"/>
              <a:gd name="connsiteX34" fmla="*/ 622 w 758"/>
              <a:gd name="connsiteY34" fmla="*/ 738 h 759"/>
              <a:gd name="connsiteX35" fmla="*/ 611 w 758"/>
              <a:gd name="connsiteY35" fmla="*/ 732 h 759"/>
              <a:gd name="connsiteX36" fmla="*/ 595 w 758"/>
              <a:gd name="connsiteY36" fmla="*/ 727 h 759"/>
              <a:gd name="connsiteX37" fmla="*/ 585 w 758"/>
              <a:gd name="connsiteY37" fmla="*/ 722 h 759"/>
              <a:gd name="connsiteX38" fmla="*/ 569 w 758"/>
              <a:gd name="connsiteY38" fmla="*/ 717 h 759"/>
              <a:gd name="connsiteX39" fmla="*/ 553 w 758"/>
              <a:gd name="connsiteY39" fmla="*/ 706 h 759"/>
              <a:gd name="connsiteX40" fmla="*/ 543 w 758"/>
              <a:gd name="connsiteY40" fmla="*/ 696 h 759"/>
              <a:gd name="connsiteX41" fmla="*/ 527 w 758"/>
              <a:gd name="connsiteY41" fmla="*/ 685 h 759"/>
              <a:gd name="connsiteX42" fmla="*/ 495 w 758"/>
              <a:gd name="connsiteY42" fmla="*/ 659 h 759"/>
              <a:gd name="connsiteX43" fmla="*/ 469 w 758"/>
              <a:gd name="connsiteY43" fmla="*/ 632 h 759"/>
              <a:gd name="connsiteX44" fmla="*/ 458 w 758"/>
              <a:gd name="connsiteY44" fmla="*/ 622 h 759"/>
              <a:gd name="connsiteX45" fmla="*/ 448 w 758"/>
              <a:gd name="connsiteY45" fmla="*/ 606 h 759"/>
              <a:gd name="connsiteX46" fmla="*/ 437 w 758"/>
              <a:gd name="connsiteY46" fmla="*/ 590 h 759"/>
              <a:gd name="connsiteX47" fmla="*/ 390 w 758"/>
              <a:gd name="connsiteY47" fmla="*/ 100 h 759"/>
              <a:gd name="connsiteX48" fmla="*/ 390 w 758"/>
              <a:gd name="connsiteY48" fmla="*/ 90 h 759"/>
              <a:gd name="connsiteX49" fmla="*/ 390 w 758"/>
              <a:gd name="connsiteY49" fmla="*/ 85 h 759"/>
              <a:gd name="connsiteX50" fmla="*/ 390 w 758"/>
              <a:gd name="connsiteY50" fmla="*/ 79 h 759"/>
              <a:gd name="connsiteX51" fmla="*/ 385 w 758"/>
              <a:gd name="connsiteY51" fmla="*/ 74 h 759"/>
              <a:gd name="connsiteX52" fmla="*/ 385 w 758"/>
              <a:gd name="connsiteY52" fmla="*/ 74 h 759"/>
              <a:gd name="connsiteX53" fmla="*/ 379 w 758"/>
              <a:gd name="connsiteY53" fmla="*/ 74 h 759"/>
              <a:gd name="connsiteX54" fmla="*/ 374 w 758"/>
              <a:gd name="connsiteY54" fmla="*/ 74 h 759"/>
              <a:gd name="connsiteX55" fmla="*/ 363 w 758"/>
              <a:gd name="connsiteY55" fmla="*/ 79 h 759"/>
              <a:gd name="connsiteX56" fmla="*/ 353 w 758"/>
              <a:gd name="connsiteY56" fmla="*/ 79 h 759"/>
              <a:gd name="connsiteX57" fmla="*/ 337 w 758"/>
              <a:gd name="connsiteY57" fmla="*/ 85 h 759"/>
              <a:gd name="connsiteX58" fmla="*/ 321 w 758"/>
              <a:gd name="connsiteY58" fmla="*/ 90 h 759"/>
              <a:gd name="connsiteX59" fmla="*/ 305 w 758"/>
              <a:gd name="connsiteY59" fmla="*/ 95 h 759"/>
              <a:gd name="connsiteX60" fmla="*/ 269 w 758"/>
              <a:gd name="connsiteY60" fmla="*/ 106 h 759"/>
              <a:gd name="connsiteX61" fmla="*/ 232 w 758"/>
              <a:gd name="connsiteY61" fmla="*/ 116 h 759"/>
              <a:gd name="connsiteX62" fmla="*/ 195 w 758"/>
              <a:gd name="connsiteY62" fmla="*/ 127 h 759"/>
              <a:gd name="connsiteX63" fmla="*/ 158 w 758"/>
              <a:gd name="connsiteY63" fmla="*/ 137 h 759"/>
              <a:gd name="connsiteX64" fmla="*/ 137 w 758"/>
              <a:gd name="connsiteY64" fmla="*/ 142 h 759"/>
              <a:gd name="connsiteX65" fmla="*/ 121 w 758"/>
              <a:gd name="connsiteY65" fmla="*/ 142 h 759"/>
              <a:gd name="connsiteX66" fmla="*/ 105 w 758"/>
              <a:gd name="connsiteY66" fmla="*/ 148 h 759"/>
              <a:gd name="connsiteX67" fmla="*/ 95 w 758"/>
              <a:gd name="connsiteY67" fmla="*/ 148 h 759"/>
              <a:gd name="connsiteX68" fmla="*/ 84 w 758"/>
              <a:gd name="connsiteY68" fmla="*/ 153 h 759"/>
              <a:gd name="connsiteX69" fmla="*/ 74 w 758"/>
              <a:gd name="connsiteY69" fmla="*/ 153 h 759"/>
              <a:gd name="connsiteX70" fmla="*/ 68 w 758"/>
              <a:gd name="connsiteY70" fmla="*/ 153 h 759"/>
              <a:gd name="connsiteX71" fmla="*/ 63 w 758"/>
              <a:gd name="connsiteY71" fmla="*/ 153 h 759"/>
              <a:gd name="connsiteX72" fmla="*/ 53 w 758"/>
              <a:gd name="connsiteY72" fmla="*/ 153 h 759"/>
              <a:gd name="connsiteX73" fmla="*/ 42 w 758"/>
              <a:gd name="connsiteY73" fmla="*/ 148 h 759"/>
              <a:gd name="connsiteX74" fmla="*/ 32 w 758"/>
              <a:gd name="connsiteY74" fmla="*/ 142 h 759"/>
              <a:gd name="connsiteX75" fmla="*/ 26 w 758"/>
              <a:gd name="connsiteY75" fmla="*/ 137 h 759"/>
              <a:gd name="connsiteX76" fmla="*/ 16 w 758"/>
              <a:gd name="connsiteY76" fmla="*/ 127 h 759"/>
              <a:gd name="connsiteX77" fmla="*/ 11 w 758"/>
              <a:gd name="connsiteY77" fmla="*/ 121 h 759"/>
              <a:gd name="connsiteX78" fmla="*/ 5 w 758"/>
              <a:gd name="connsiteY78" fmla="*/ 116 h 759"/>
              <a:gd name="connsiteX79" fmla="*/ 0 w 758"/>
              <a:gd name="connsiteY79" fmla="*/ 116 h 759"/>
              <a:gd name="connsiteX80" fmla="*/ 5 w 758"/>
              <a:gd name="connsiteY80" fmla="*/ 111 h 759"/>
              <a:gd name="connsiteX81" fmla="*/ 5 w 758"/>
              <a:gd name="connsiteY81" fmla="*/ 111 h 759"/>
              <a:gd name="connsiteX82" fmla="*/ 11 w 758"/>
              <a:gd name="connsiteY82" fmla="*/ 111 h 759"/>
              <a:gd name="connsiteX83" fmla="*/ 16 w 758"/>
              <a:gd name="connsiteY83" fmla="*/ 106 h 759"/>
              <a:gd name="connsiteX84" fmla="*/ 21 w 758"/>
              <a:gd name="connsiteY84" fmla="*/ 106 h 759"/>
              <a:gd name="connsiteX85" fmla="*/ 32 w 758"/>
              <a:gd name="connsiteY85" fmla="*/ 106 h 759"/>
              <a:gd name="connsiteX86" fmla="*/ 42 w 758"/>
              <a:gd name="connsiteY86" fmla="*/ 106 h 759"/>
              <a:gd name="connsiteX87" fmla="*/ 53 w 758"/>
              <a:gd name="connsiteY87" fmla="*/ 100 h 759"/>
              <a:gd name="connsiteX88" fmla="*/ 79 w 758"/>
              <a:gd name="connsiteY88" fmla="*/ 100 h 759"/>
              <a:gd name="connsiteX89" fmla="*/ 111 w 758"/>
              <a:gd name="connsiteY89" fmla="*/ 95 h 759"/>
              <a:gd name="connsiteX90" fmla="*/ 126 w 758"/>
              <a:gd name="connsiteY90" fmla="*/ 95 h 759"/>
              <a:gd name="connsiteX91" fmla="*/ 142 w 758"/>
              <a:gd name="connsiteY91" fmla="*/ 90 h 759"/>
              <a:gd name="connsiteX92" fmla="*/ 163 w 758"/>
              <a:gd name="connsiteY92" fmla="*/ 85 h 759"/>
              <a:gd name="connsiteX93" fmla="*/ 184 w 758"/>
              <a:gd name="connsiteY93" fmla="*/ 85 h 759"/>
              <a:gd name="connsiteX94" fmla="*/ 221 w 758"/>
              <a:gd name="connsiteY94" fmla="*/ 74 h 759"/>
              <a:gd name="connsiteX95" fmla="*/ 258 w 758"/>
              <a:gd name="connsiteY95" fmla="*/ 69 h 759"/>
              <a:gd name="connsiteX96" fmla="*/ 290 w 758"/>
              <a:gd name="connsiteY96" fmla="*/ 58 h 759"/>
              <a:gd name="connsiteX97" fmla="*/ 321 w 758"/>
              <a:gd name="connsiteY97" fmla="*/ 48 h 759"/>
              <a:gd name="connsiteX98" fmla="*/ 337 w 758"/>
              <a:gd name="connsiteY98" fmla="*/ 42 h 759"/>
              <a:gd name="connsiteX99" fmla="*/ 353 w 758"/>
              <a:gd name="connsiteY99" fmla="*/ 37 h 759"/>
              <a:gd name="connsiteX100" fmla="*/ 363 w 758"/>
              <a:gd name="connsiteY100" fmla="*/ 37 h 759"/>
              <a:gd name="connsiteX101" fmla="*/ 374 w 758"/>
              <a:gd name="connsiteY101" fmla="*/ 32 h 759"/>
              <a:gd name="connsiteX102" fmla="*/ 379 w 758"/>
              <a:gd name="connsiteY102" fmla="*/ 27 h 759"/>
              <a:gd name="connsiteX103" fmla="*/ 385 w 758"/>
              <a:gd name="connsiteY103" fmla="*/ 21 h 759"/>
              <a:gd name="connsiteX104" fmla="*/ 390 w 758"/>
              <a:gd name="connsiteY104" fmla="*/ 16 h 759"/>
              <a:gd name="connsiteX105" fmla="*/ 395 w 758"/>
              <a:gd name="connsiteY105" fmla="*/ 11 h 759"/>
              <a:gd name="connsiteX106" fmla="*/ 400 w 758"/>
              <a:gd name="connsiteY106" fmla="*/ 6 h 759"/>
              <a:gd name="connsiteX107" fmla="*/ 406 w 758"/>
              <a:gd name="connsiteY107" fmla="*/ 0 h 759"/>
              <a:gd name="connsiteX108" fmla="*/ 411 w 758"/>
              <a:gd name="connsiteY108" fmla="*/ 0 h 759"/>
              <a:gd name="connsiteX109" fmla="*/ 416 w 758"/>
              <a:gd name="connsiteY109" fmla="*/ 0 h 759"/>
              <a:gd name="connsiteX110" fmla="*/ 416 w 758"/>
              <a:gd name="connsiteY110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495 w 758"/>
              <a:gd name="connsiteY41" fmla="*/ 659 h 759"/>
              <a:gd name="connsiteX42" fmla="*/ 469 w 758"/>
              <a:gd name="connsiteY42" fmla="*/ 632 h 759"/>
              <a:gd name="connsiteX43" fmla="*/ 458 w 758"/>
              <a:gd name="connsiteY43" fmla="*/ 622 h 759"/>
              <a:gd name="connsiteX44" fmla="*/ 448 w 758"/>
              <a:gd name="connsiteY44" fmla="*/ 606 h 759"/>
              <a:gd name="connsiteX45" fmla="*/ 437 w 758"/>
              <a:gd name="connsiteY45" fmla="*/ 590 h 759"/>
              <a:gd name="connsiteX46" fmla="*/ 390 w 758"/>
              <a:gd name="connsiteY46" fmla="*/ 100 h 759"/>
              <a:gd name="connsiteX47" fmla="*/ 390 w 758"/>
              <a:gd name="connsiteY47" fmla="*/ 90 h 759"/>
              <a:gd name="connsiteX48" fmla="*/ 390 w 758"/>
              <a:gd name="connsiteY48" fmla="*/ 85 h 759"/>
              <a:gd name="connsiteX49" fmla="*/ 390 w 758"/>
              <a:gd name="connsiteY49" fmla="*/ 79 h 759"/>
              <a:gd name="connsiteX50" fmla="*/ 385 w 758"/>
              <a:gd name="connsiteY50" fmla="*/ 74 h 759"/>
              <a:gd name="connsiteX51" fmla="*/ 385 w 758"/>
              <a:gd name="connsiteY51" fmla="*/ 74 h 759"/>
              <a:gd name="connsiteX52" fmla="*/ 379 w 758"/>
              <a:gd name="connsiteY52" fmla="*/ 74 h 759"/>
              <a:gd name="connsiteX53" fmla="*/ 374 w 758"/>
              <a:gd name="connsiteY53" fmla="*/ 74 h 759"/>
              <a:gd name="connsiteX54" fmla="*/ 363 w 758"/>
              <a:gd name="connsiteY54" fmla="*/ 79 h 759"/>
              <a:gd name="connsiteX55" fmla="*/ 353 w 758"/>
              <a:gd name="connsiteY55" fmla="*/ 79 h 759"/>
              <a:gd name="connsiteX56" fmla="*/ 337 w 758"/>
              <a:gd name="connsiteY56" fmla="*/ 85 h 759"/>
              <a:gd name="connsiteX57" fmla="*/ 321 w 758"/>
              <a:gd name="connsiteY57" fmla="*/ 90 h 759"/>
              <a:gd name="connsiteX58" fmla="*/ 305 w 758"/>
              <a:gd name="connsiteY58" fmla="*/ 95 h 759"/>
              <a:gd name="connsiteX59" fmla="*/ 269 w 758"/>
              <a:gd name="connsiteY59" fmla="*/ 106 h 759"/>
              <a:gd name="connsiteX60" fmla="*/ 232 w 758"/>
              <a:gd name="connsiteY60" fmla="*/ 116 h 759"/>
              <a:gd name="connsiteX61" fmla="*/ 195 w 758"/>
              <a:gd name="connsiteY61" fmla="*/ 127 h 759"/>
              <a:gd name="connsiteX62" fmla="*/ 158 w 758"/>
              <a:gd name="connsiteY62" fmla="*/ 137 h 759"/>
              <a:gd name="connsiteX63" fmla="*/ 137 w 758"/>
              <a:gd name="connsiteY63" fmla="*/ 142 h 759"/>
              <a:gd name="connsiteX64" fmla="*/ 121 w 758"/>
              <a:gd name="connsiteY64" fmla="*/ 142 h 759"/>
              <a:gd name="connsiteX65" fmla="*/ 105 w 758"/>
              <a:gd name="connsiteY65" fmla="*/ 148 h 759"/>
              <a:gd name="connsiteX66" fmla="*/ 95 w 758"/>
              <a:gd name="connsiteY66" fmla="*/ 148 h 759"/>
              <a:gd name="connsiteX67" fmla="*/ 84 w 758"/>
              <a:gd name="connsiteY67" fmla="*/ 153 h 759"/>
              <a:gd name="connsiteX68" fmla="*/ 74 w 758"/>
              <a:gd name="connsiteY68" fmla="*/ 153 h 759"/>
              <a:gd name="connsiteX69" fmla="*/ 68 w 758"/>
              <a:gd name="connsiteY69" fmla="*/ 153 h 759"/>
              <a:gd name="connsiteX70" fmla="*/ 63 w 758"/>
              <a:gd name="connsiteY70" fmla="*/ 153 h 759"/>
              <a:gd name="connsiteX71" fmla="*/ 53 w 758"/>
              <a:gd name="connsiteY71" fmla="*/ 153 h 759"/>
              <a:gd name="connsiteX72" fmla="*/ 42 w 758"/>
              <a:gd name="connsiteY72" fmla="*/ 148 h 759"/>
              <a:gd name="connsiteX73" fmla="*/ 32 w 758"/>
              <a:gd name="connsiteY73" fmla="*/ 142 h 759"/>
              <a:gd name="connsiteX74" fmla="*/ 26 w 758"/>
              <a:gd name="connsiteY74" fmla="*/ 137 h 759"/>
              <a:gd name="connsiteX75" fmla="*/ 16 w 758"/>
              <a:gd name="connsiteY75" fmla="*/ 127 h 759"/>
              <a:gd name="connsiteX76" fmla="*/ 11 w 758"/>
              <a:gd name="connsiteY76" fmla="*/ 121 h 759"/>
              <a:gd name="connsiteX77" fmla="*/ 5 w 758"/>
              <a:gd name="connsiteY77" fmla="*/ 116 h 759"/>
              <a:gd name="connsiteX78" fmla="*/ 0 w 758"/>
              <a:gd name="connsiteY78" fmla="*/ 116 h 759"/>
              <a:gd name="connsiteX79" fmla="*/ 5 w 758"/>
              <a:gd name="connsiteY79" fmla="*/ 111 h 759"/>
              <a:gd name="connsiteX80" fmla="*/ 5 w 758"/>
              <a:gd name="connsiteY80" fmla="*/ 111 h 759"/>
              <a:gd name="connsiteX81" fmla="*/ 11 w 758"/>
              <a:gd name="connsiteY81" fmla="*/ 111 h 759"/>
              <a:gd name="connsiteX82" fmla="*/ 16 w 758"/>
              <a:gd name="connsiteY82" fmla="*/ 106 h 759"/>
              <a:gd name="connsiteX83" fmla="*/ 21 w 758"/>
              <a:gd name="connsiteY83" fmla="*/ 106 h 759"/>
              <a:gd name="connsiteX84" fmla="*/ 32 w 758"/>
              <a:gd name="connsiteY84" fmla="*/ 106 h 759"/>
              <a:gd name="connsiteX85" fmla="*/ 42 w 758"/>
              <a:gd name="connsiteY85" fmla="*/ 106 h 759"/>
              <a:gd name="connsiteX86" fmla="*/ 53 w 758"/>
              <a:gd name="connsiteY86" fmla="*/ 100 h 759"/>
              <a:gd name="connsiteX87" fmla="*/ 79 w 758"/>
              <a:gd name="connsiteY87" fmla="*/ 100 h 759"/>
              <a:gd name="connsiteX88" fmla="*/ 111 w 758"/>
              <a:gd name="connsiteY88" fmla="*/ 95 h 759"/>
              <a:gd name="connsiteX89" fmla="*/ 126 w 758"/>
              <a:gd name="connsiteY89" fmla="*/ 95 h 759"/>
              <a:gd name="connsiteX90" fmla="*/ 142 w 758"/>
              <a:gd name="connsiteY90" fmla="*/ 90 h 759"/>
              <a:gd name="connsiteX91" fmla="*/ 163 w 758"/>
              <a:gd name="connsiteY91" fmla="*/ 85 h 759"/>
              <a:gd name="connsiteX92" fmla="*/ 184 w 758"/>
              <a:gd name="connsiteY92" fmla="*/ 85 h 759"/>
              <a:gd name="connsiteX93" fmla="*/ 221 w 758"/>
              <a:gd name="connsiteY93" fmla="*/ 74 h 759"/>
              <a:gd name="connsiteX94" fmla="*/ 258 w 758"/>
              <a:gd name="connsiteY94" fmla="*/ 69 h 759"/>
              <a:gd name="connsiteX95" fmla="*/ 290 w 758"/>
              <a:gd name="connsiteY95" fmla="*/ 58 h 759"/>
              <a:gd name="connsiteX96" fmla="*/ 321 w 758"/>
              <a:gd name="connsiteY96" fmla="*/ 48 h 759"/>
              <a:gd name="connsiteX97" fmla="*/ 337 w 758"/>
              <a:gd name="connsiteY97" fmla="*/ 42 h 759"/>
              <a:gd name="connsiteX98" fmla="*/ 353 w 758"/>
              <a:gd name="connsiteY98" fmla="*/ 37 h 759"/>
              <a:gd name="connsiteX99" fmla="*/ 363 w 758"/>
              <a:gd name="connsiteY99" fmla="*/ 37 h 759"/>
              <a:gd name="connsiteX100" fmla="*/ 374 w 758"/>
              <a:gd name="connsiteY100" fmla="*/ 32 h 759"/>
              <a:gd name="connsiteX101" fmla="*/ 379 w 758"/>
              <a:gd name="connsiteY101" fmla="*/ 27 h 759"/>
              <a:gd name="connsiteX102" fmla="*/ 385 w 758"/>
              <a:gd name="connsiteY102" fmla="*/ 21 h 759"/>
              <a:gd name="connsiteX103" fmla="*/ 390 w 758"/>
              <a:gd name="connsiteY103" fmla="*/ 16 h 759"/>
              <a:gd name="connsiteX104" fmla="*/ 395 w 758"/>
              <a:gd name="connsiteY104" fmla="*/ 11 h 759"/>
              <a:gd name="connsiteX105" fmla="*/ 400 w 758"/>
              <a:gd name="connsiteY105" fmla="*/ 6 h 759"/>
              <a:gd name="connsiteX106" fmla="*/ 406 w 758"/>
              <a:gd name="connsiteY106" fmla="*/ 0 h 759"/>
              <a:gd name="connsiteX107" fmla="*/ 411 w 758"/>
              <a:gd name="connsiteY107" fmla="*/ 0 h 759"/>
              <a:gd name="connsiteX108" fmla="*/ 416 w 758"/>
              <a:gd name="connsiteY108" fmla="*/ 0 h 759"/>
              <a:gd name="connsiteX109" fmla="*/ 416 w 758"/>
              <a:gd name="connsiteY109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495 w 758"/>
              <a:gd name="connsiteY41" fmla="*/ 659 h 759"/>
              <a:gd name="connsiteX42" fmla="*/ 469 w 758"/>
              <a:gd name="connsiteY42" fmla="*/ 632 h 759"/>
              <a:gd name="connsiteX43" fmla="*/ 458 w 758"/>
              <a:gd name="connsiteY43" fmla="*/ 622 h 759"/>
              <a:gd name="connsiteX44" fmla="*/ 448 w 758"/>
              <a:gd name="connsiteY44" fmla="*/ 606 h 759"/>
              <a:gd name="connsiteX45" fmla="*/ 390 w 758"/>
              <a:gd name="connsiteY45" fmla="*/ 100 h 759"/>
              <a:gd name="connsiteX46" fmla="*/ 390 w 758"/>
              <a:gd name="connsiteY46" fmla="*/ 90 h 759"/>
              <a:gd name="connsiteX47" fmla="*/ 390 w 758"/>
              <a:gd name="connsiteY47" fmla="*/ 85 h 759"/>
              <a:gd name="connsiteX48" fmla="*/ 390 w 758"/>
              <a:gd name="connsiteY48" fmla="*/ 79 h 759"/>
              <a:gd name="connsiteX49" fmla="*/ 385 w 758"/>
              <a:gd name="connsiteY49" fmla="*/ 74 h 759"/>
              <a:gd name="connsiteX50" fmla="*/ 385 w 758"/>
              <a:gd name="connsiteY50" fmla="*/ 74 h 759"/>
              <a:gd name="connsiteX51" fmla="*/ 379 w 758"/>
              <a:gd name="connsiteY51" fmla="*/ 74 h 759"/>
              <a:gd name="connsiteX52" fmla="*/ 374 w 758"/>
              <a:gd name="connsiteY52" fmla="*/ 74 h 759"/>
              <a:gd name="connsiteX53" fmla="*/ 363 w 758"/>
              <a:gd name="connsiteY53" fmla="*/ 79 h 759"/>
              <a:gd name="connsiteX54" fmla="*/ 353 w 758"/>
              <a:gd name="connsiteY54" fmla="*/ 79 h 759"/>
              <a:gd name="connsiteX55" fmla="*/ 337 w 758"/>
              <a:gd name="connsiteY55" fmla="*/ 85 h 759"/>
              <a:gd name="connsiteX56" fmla="*/ 321 w 758"/>
              <a:gd name="connsiteY56" fmla="*/ 90 h 759"/>
              <a:gd name="connsiteX57" fmla="*/ 305 w 758"/>
              <a:gd name="connsiteY57" fmla="*/ 95 h 759"/>
              <a:gd name="connsiteX58" fmla="*/ 269 w 758"/>
              <a:gd name="connsiteY58" fmla="*/ 106 h 759"/>
              <a:gd name="connsiteX59" fmla="*/ 232 w 758"/>
              <a:gd name="connsiteY59" fmla="*/ 116 h 759"/>
              <a:gd name="connsiteX60" fmla="*/ 195 w 758"/>
              <a:gd name="connsiteY60" fmla="*/ 127 h 759"/>
              <a:gd name="connsiteX61" fmla="*/ 158 w 758"/>
              <a:gd name="connsiteY61" fmla="*/ 137 h 759"/>
              <a:gd name="connsiteX62" fmla="*/ 137 w 758"/>
              <a:gd name="connsiteY62" fmla="*/ 142 h 759"/>
              <a:gd name="connsiteX63" fmla="*/ 121 w 758"/>
              <a:gd name="connsiteY63" fmla="*/ 142 h 759"/>
              <a:gd name="connsiteX64" fmla="*/ 105 w 758"/>
              <a:gd name="connsiteY64" fmla="*/ 148 h 759"/>
              <a:gd name="connsiteX65" fmla="*/ 95 w 758"/>
              <a:gd name="connsiteY65" fmla="*/ 148 h 759"/>
              <a:gd name="connsiteX66" fmla="*/ 84 w 758"/>
              <a:gd name="connsiteY66" fmla="*/ 153 h 759"/>
              <a:gd name="connsiteX67" fmla="*/ 74 w 758"/>
              <a:gd name="connsiteY67" fmla="*/ 153 h 759"/>
              <a:gd name="connsiteX68" fmla="*/ 68 w 758"/>
              <a:gd name="connsiteY68" fmla="*/ 153 h 759"/>
              <a:gd name="connsiteX69" fmla="*/ 63 w 758"/>
              <a:gd name="connsiteY69" fmla="*/ 153 h 759"/>
              <a:gd name="connsiteX70" fmla="*/ 53 w 758"/>
              <a:gd name="connsiteY70" fmla="*/ 153 h 759"/>
              <a:gd name="connsiteX71" fmla="*/ 42 w 758"/>
              <a:gd name="connsiteY71" fmla="*/ 148 h 759"/>
              <a:gd name="connsiteX72" fmla="*/ 32 w 758"/>
              <a:gd name="connsiteY72" fmla="*/ 142 h 759"/>
              <a:gd name="connsiteX73" fmla="*/ 26 w 758"/>
              <a:gd name="connsiteY73" fmla="*/ 137 h 759"/>
              <a:gd name="connsiteX74" fmla="*/ 16 w 758"/>
              <a:gd name="connsiteY74" fmla="*/ 127 h 759"/>
              <a:gd name="connsiteX75" fmla="*/ 11 w 758"/>
              <a:gd name="connsiteY75" fmla="*/ 121 h 759"/>
              <a:gd name="connsiteX76" fmla="*/ 5 w 758"/>
              <a:gd name="connsiteY76" fmla="*/ 116 h 759"/>
              <a:gd name="connsiteX77" fmla="*/ 0 w 758"/>
              <a:gd name="connsiteY77" fmla="*/ 116 h 759"/>
              <a:gd name="connsiteX78" fmla="*/ 5 w 758"/>
              <a:gd name="connsiteY78" fmla="*/ 111 h 759"/>
              <a:gd name="connsiteX79" fmla="*/ 5 w 758"/>
              <a:gd name="connsiteY79" fmla="*/ 111 h 759"/>
              <a:gd name="connsiteX80" fmla="*/ 11 w 758"/>
              <a:gd name="connsiteY80" fmla="*/ 111 h 759"/>
              <a:gd name="connsiteX81" fmla="*/ 16 w 758"/>
              <a:gd name="connsiteY81" fmla="*/ 106 h 759"/>
              <a:gd name="connsiteX82" fmla="*/ 21 w 758"/>
              <a:gd name="connsiteY82" fmla="*/ 106 h 759"/>
              <a:gd name="connsiteX83" fmla="*/ 32 w 758"/>
              <a:gd name="connsiteY83" fmla="*/ 106 h 759"/>
              <a:gd name="connsiteX84" fmla="*/ 42 w 758"/>
              <a:gd name="connsiteY84" fmla="*/ 106 h 759"/>
              <a:gd name="connsiteX85" fmla="*/ 53 w 758"/>
              <a:gd name="connsiteY85" fmla="*/ 100 h 759"/>
              <a:gd name="connsiteX86" fmla="*/ 79 w 758"/>
              <a:gd name="connsiteY86" fmla="*/ 100 h 759"/>
              <a:gd name="connsiteX87" fmla="*/ 111 w 758"/>
              <a:gd name="connsiteY87" fmla="*/ 95 h 759"/>
              <a:gd name="connsiteX88" fmla="*/ 126 w 758"/>
              <a:gd name="connsiteY88" fmla="*/ 95 h 759"/>
              <a:gd name="connsiteX89" fmla="*/ 142 w 758"/>
              <a:gd name="connsiteY89" fmla="*/ 90 h 759"/>
              <a:gd name="connsiteX90" fmla="*/ 163 w 758"/>
              <a:gd name="connsiteY90" fmla="*/ 85 h 759"/>
              <a:gd name="connsiteX91" fmla="*/ 184 w 758"/>
              <a:gd name="connsiteY91" fmla="*/ 85 h 759"/>
              <a:gd name="connsiteX92" fmla="*/ 221 w 758"/>
              <a:gd name="connsiteY92" fmla="*/ 74 h 759"/>
              <a:gd name="connsiteX93" fmla="*/ 258 w 758"/>
              <a:gd name="connsiteY93" fmla="*/ 69 h 759"/>
              <a:gd name="connsiteX94" fmla="*/ 290 w 758"/>
              <a:gd name="connsiteY94" fmla="*/ 58 h 759"/>
              <a:gd name="connsiteX95" fmla="*/ 321 w 758"/>
              <a:gd name="connsiteY95" fmla="*/ 48 h 759"/>
              <a:gd name="connsiteX96" fmla="*/ 337 w 758"/>
              <a:gd name="connsiteY96" fmla="*/ 42 h 759"/>
              <a:gd name="connsiteX97" fmla="*/ 353 w 758"/>
              <a:gd name="connsiteY97" fmla="*/ 37 h 759"/>
              <a:gd name="connsiteX98" fmla="*/ 363 w 758"/>
              <a:gd name="connsiteY98" fmla="*/ 37 h 759"/>
              <a:gd name="connsiteX99" fmla="*/ 374 w 758"/>
              <a:gd name="connsiteY99" fmla="*/ 32 h 759"/>
              <a:gd name="connsiteX100" fmla="*/ 379 w 758"/>
              <a:gd name="connsiteY100" fmla="*/ 27 h 759"/>
              <a:gd name="connsiteX101" fmla="*/ 385 w 758"/>
              <a:gd name="connsiteY101" fmla="*/ 21 h 759"/>
              <a:gd name="connsiteX102" fmla="*/ 390 w 758"/>
              <a:gd name="connsiteY102" fmla="*/ 16 h 759"/>
              <a:gd name="connsiteX103" fmla="*/ 395 w 758"/>
              <a:gd name="connsiteY103" fmla="*/ 11 h 759"/>
              <a:gd name="connsiteX104" fmla="*/ 400 w 758"/>
              <a:gd name="connsiteY104" fmla="*/ 6 h 759"/>
              <a:gd name="connsiteX105" fmla="*/ 406 w 758"/>
              <a:gd name="connsiteY105" fmla="*/ 0 h 759"/>
              <a:gd name="connsiteX106" fmla="*/ 411 w 758"/>
              <a:gd name="connsiteY106" fmla="*/ 0 h 759"/>
              <a:gd name="connsiteX107" fmla="*/ 416 w 758"/>
              <a:gd name="connsiteY107" fmla="*/ 0 h 759"/>
              <a:gd name="connsiteX108" fmla="*/ 416 w 758"/>
              <a:gd name="connsiteY108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495 w 758"/>
              <a:gd name="connsiteY41" fmla="*/ 659 h 759"/>
              <a:gd name="connsiteX42" fmla="*/ 469 w 758"/>
              <a:gd name="connsiteY42" fmla="*/ 632 h 759"/>
              <a:gd name="connsiteX43" fmla="*/ 458 w 758"/>
              <a:gd name="connsiteY43" fmla="*/ 622 h 759"/>
              <a:gd name="connsiteX44" fmla="*/ 390 w 758"/>
              <a:gd name="connsiteY44" fmla="*/ 100 h 759"/>
              <a:gd name="connsiteX45" fmla="*/ 390 w 758"/>
              <a:gd name="connsiteY45" fmla="*/ 90 h 759"/>
              <a:gd name="connsiteX46" fmla="*/ 390 w 758"/>
              <a:gd name="connsiteY46" fmla="*/ 85 h 759"/>
              <a:gd name="connsiteX47" fmla="*/ 390 w 758"/>
              <a:gd name="connsiteY47" fmla="*/ 79 h 759"/>
              <a:gd name="connsiteX48" fmla="*/ 385 w 758"/>
              <a:gd name="connsiteY48" fmla="*/ 74 h 759"/>
              <a:gd name="connsiteX49" fmla="*/ 385 w 758"/>
              <a:gd name="connsiteY49" fmla="*/ 74 h 759"/>
              <a:gd name="connsiteX50" fmla="*/ 379 w 758"/>
              <a:gd name="connsiteY50" fmla="*/ 74 h 759"/>
              <a:gd name="connsiteX51" fmla="*/ 374 w 758"/>
              <a:gd name="connsiteY51" fmla="*/ 74 h 759"/>
              <a:gd name="connsiteX52" fmla="*/ 363 w 758"/>
              <a:gd name="connsiteY52" fmla="*/ 79 h 759"/>
              <a:gd name="connsiteX53" fmla="*/ 353 w 758"/>
              <a:gd name="connsiteY53" fmla="*/ 79 h 759"/>
              <a:gd name="connsiteX54" fmla="*/ 337 w 758"/>
              <a:gd name="connsiteY54" fmla="*/ 85 h 759"/>
              <a:gd name="connsiteX55" fmla="*/ 321 w 758"/>
              <a:gd name="connsiteY55" fmla="*/ 90 h 759"/>
              <a:gd name="connsiteX56" fmla="*/ 305 w 758"/>
              <a:gd name="connsiteY56" fmla="*/ 95 h 759"/>
              <a:gd name="connsiteX57" fmla="*/ 269 w 758"/>
              <a:gd name="connsiteY57" fmla="*/ 106 h 759"/>
              <a:gd name="connsiteX58" fmla="*/ 232 w 758"/>
              <a:gd name="connsiteY58" fmla="*/ 116 h 759"/>
              <a:gd name="connsiteX59" fmla="*/ 195 w 758"/>
              <a:gd name="connsiteY59" fmla="*/ 127 h 759"/>
              <a:gd name="connsiteX60" fmla="*/ 158 w 758"/>
              <a:gd name="connsiteY60" fmla="*/ 137 h 759"/>
              <a:gd name="connsiteX61" fmla="*/ 137 w 758"/>
              <a:gd name="connsiteY61" fmla="*/ 142 h 759"/>
              <a:gd name="connsiteX62" fmla="*/ 121 w 758"/>
              <a:gd name="connsiteY62" fmla="*/ 142 h 759"/>
              <a:gd name="connsiteX63" fmla="*/ 105 w 758"/>
              <a:gd name="connsiteY63" fmla="*/ 148 h 759"/>
              <a:gd name="connsiteX64" fmla="*/ 95 w 758"/>
              <a:gd name="connsiteY64" fmla="*/ 148 h 759"/>
              <a:gd name="connsiteX65" fmla="*/ 84 w 758"/>
              <a:gd name="connsiteY65" fmla="*/ 153 h 759"/>
              <a:gd name="connsiteX66" fmla="*/ 74 w 758"/>
              <a:gd name="connsiteY66" fmla="*/ 153 h 759"/>
              <a:gd name="connsiteX67" fmla="*/ 68 w 758"/>
              <a:gd name="connsiteY67" fmla="*/ 153 h 759"/>
              <a:gd name="connsiteX68" fmla="*/ 63 w 758"/>
              <a:gd name="connsiteY68" fmla="*/ 153 h 759"/>
              <a:gd name="connsiteX69" fmla="*/ 53 w 758"/>
              <a:gd name="connsiteY69" fmla="*/ 153 h 759"/>
              <a:gd name="connsiteX70" fmla="*/ 42 w 758"/>
              <a:gd name="connsiteY70" fmla="*/ 148 h 759"/>
              <a:gd name="connsiteX71" fmla="*/ 32 w 758"/>
              <a:gd name="connsiteY71" fmla="*/ 142 h 759"/>
              <a:gd name="connsiteX72" fmla="*/ 26 w 758"/>
              <a:gd name="connsiteY72" fmla="*/ 137 h 759"/>
              <a:gd name="connsiteX73" fmla="*/ 16 w 758"/>
              <a:gd name="connsiteY73" fmla="*/ 127 h 759"/>
              <a:gd name="connsiteX74" fmla="*/ 11 w 758"/>
              <a:gd name="connsiteY74" fmla="*/ 121 h 759"/>
              <a:gd name="connsiteX75" fmla="*/ 5 w 758"/>
              <a:gd name="connsiteY75" fmla="*/ 116 h 759"/>
              <a:gd name="connsiteX76" fmla="*/ 0 w 758"/>
              <a:gd name="connsiteY76" fmla="*/ 116 h 759"/>
              <a:gd name="connsiteX77" fmla="*/ 5 w 758"/>
              <a:gd name="connsiteY77" fmla="*/ 111 h 759"/>
              <a:gd name="connsiteX78" fmla="*/ 5 w 758"/>
              <a:gd name="connsiteY78" fmla="*/ 111 h 759"/>
              <a:gd name="connsiteX79" fmla="*/ 11 w 758"/>
              <a:gd name="connsiteY79" fmla="*/ 111 h 759"/>
              <a:gd name="connsiteX80" fmla="*/ 16 w 758"/>
              <a:gd name="connsiteY80" fmla="*/ 106 h 759"/>
              <a:gd name="connsiteX81" fmla="*/ 21 w 758"/>
              <a:gd name="connsiteY81" fmla="*/ 106 h 759"/>
              <a:gd name="connsiteX82" fmla="*/ 32 w 758"/>
              <a:gd name="connsiteY82" fmla="*/ 106 h 759"/>
              <a:gd name="connsiteX83" fmla="*/ 42 w 758"/>
              <a:gd name="connsiteY83" fmla="*/ 106 h 759"/>
              <a:gd name="connsiteX84" fmla="*/ 53 w 758"/>
              <a:gd name="connsiteY84" fmla="*/ 100 h 759"/>
              <a:gd name="connsiteX85" fmla="*/ 79 w 758"/>
              <a:gd name="connsiteY85" fmla="*/ 100 h 759"/>
              <a:gd name="connsiteX86" fmla="*/ 111 w 758"/>
              <a:gd name="connsiteY86" fmla="*/ 95 h 759"/>
              <a:gd name="connsiteX87" fmla="*/ 126 w 758"/>
              <a:gd name="connsiteY87" fmla="*/ 95 h 759"/>
              <a:gd name="connsiteX88" fmla="*/ 142 w 758"/>
              <a:gd name="connsiteY88" fmla="*/ 90 h 759"/>
              <a:gd name="connsiteX89" fmla="*/ 163 w 758"/>
              <a:gd name="connsiteY89" fmla="*/ 85 h 759"/>
              <a:gd name="connsiteX90" fmla="*/ 184 w 758"/>
              <a:gd name="connsiteY90" fmla="*/ 85 h 759"/>
              <a:gd name="connsiteX91" fmla="*/ 221 w 758"/>
              <a:gd name="connsiteY91" fmla="*/ 74 h 759"/>
              <a:gd name="connsiteX92" fmla="*/ 258 w 758"/>
              <a:gd name="connsiteY92" fmla="*/ 69 h 759"/>
              <a:gd name="connsiteX93" fmla="*/ 290 w 758"/>
              <a:gd name="connsiteY93" fmla="*/ 58 h 759"/>
              <a:gd name="connsiteX94" fmla="*/ 321 w 758"/>
              <a:gd name="connsiteY94" fmla="*/ 48 h 759"/>
              <a:gd name="connsiteX95" fmla="*/ 337 w 758"/>
              <a:gd name="connsiteY95" fmla="*/ 42 h 759"/>
              <a:gd name="connsiteX96" fmla="*/ 353 w 758"/>
              <a:gd name="connsiteY96" fmla="*/ 37 h 759"/>
              <a:gd name="connsiteX97" fmla="*/ 363 w 758"/>
              <a:gd name="connsiteY97" fmla="*/ 37 h 759"/>
              <a:gd name="connsiteX98" fmla="*/ 374 w 758"/>
              <a:gd name="connsiteY98" fmla="*/ 32 h 759"/>
              <a:gd name="connsiteX99" fmla="*/ 379 w 758"/>
              <a:gd name="connsiteY99" fmla="*/ 27 h 759"/>
              <a:gd name="connsiteX100" fmla="*/ 385 w 758"/>
              <a:gd name="connsiteY100" fmla="*/ 21 h 759"/>
              <a:gd name="connsiteX101" fmla="*/ 390 w 758"/>
              <a:gd name="connsiteY101" fmla="*/ 16 h 759"/>
              <a:gd name="connsiteX102" fmla="*/ 395 w 758"/>
              <a:gd name="connsiteY102" fmla="*/ 11 h 759"/>
              <a:gd name="connsiteX103" fmla="*/ 400 w 758"/>
              <a:gd name="connsiteY103" fmla="*/ 6 h 759"/>
              <a:gd name="connsiteX104" fmla="*/ 406 w 758"/>
              <a:gd name="connsiteY104" fmla="*/ 0 h 759"/>
              <a:gd name="connsiteX105" fmla="*/ 411 w 758"/>
              <a:gd name="connsiteY105" fmla="*/ 0 h 759"/>
              <a:gd name="connsiteX106" fmla="*/ 416 w 758"/>
              <a:gd name="connsiteY106" fmla="*/ 0 h 759"/>
              <a:gd name="connsiteX107" fmla="*/ 416 w 758"/>
              <a:gd name="connsiteY107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495 w 758"/>
              <a:gd name="connsiteY41" fmla="*/ 659 h 759"/>
              <a:gd name="connsiteX42" fmla="*/ 469 w 758"/>
              <a:gd name="connsiteY42" fmla="*/ 632 h 759"/>
              <a:gd name="connsiteX43" fmla="*/ 390 w 758"/>
              <a:gd name="connsiteY43" fmla="*/ 100 h 759"/>
              <a:gd name="connsiteX44" fmla="*/ 390 w 758"/>
              <a:gd name="connsiteY44" fmla="*/ 90 h 759"/>
              <a:gd name="connsiteX45" fmla="*/ 390 w 758"/>
              <a:gd name="connsiteY45" fmla="*/ 85 h 759"/>
              <a:gd name="connsiteX46" fmla="*/ 390 w 758"/>
              <a:gd name="connsiteY46" fmla="*/ 79 h 759"/>
              <a:gd name="connsiteX47" fmla="*/ 385 w 758"/>
              <a:gd name="connsiteY47" fmla="*/ 74 h 759"/>
              <a:gd name="connsiteX48" fmla="*/ 385 w 758"/>
              <a:gd name="connsiteY48" fmla="*/ 74 h 759"/>
              <a:gd name="connsiteX49" fmla="*/ 379 w 758"/>
              <a:gd name="connsiteY49" fmla="*/ 74 h 759"/>
              <a:gd name="connsiteX50" fmla="*/ 374 w 758"/>
              <a:gd name="connsiteY50" fmla="*/ 74 h 759"/>
              <a:gd name="connsiteX51" fmla="*/ 363 w 758"/>
              <a:gd name="connsiteY51" fmla="*/ 79 h 759"/>
              <a:gd name="connsiteX52" fmla="*/ 353 w 758"/>
              <a:gd name="connsiteY52" fmla="*/ 79 h 759"/>
              <a:gd name="connsiteX53" fmla="*/ 337 w 758"/>
              <a:gd name="connsiteY53" fmla="*/ 85 h 759"/>
              <a:gd name="connsiteX54" fmla="*/ 321 w 758"/>
              <a:gd name="connsiteY54" fmla="*/ 90 h 759"/>
              <a:gd name="connsiteX55" fmla="*/ 305 w 758"/>
              <a:gd name="connsiteY55" fmla="*/ 95 h 759"/>
              <a:gd name="connsiteX56" fmla="*/ 269 w 758"/>
              <a:gd name="connsiteY56" fmla="*/ 106 h 759"/>
              <a:gd name="connsiteX57" fmla="*/ 232 w 758"/>
              <a:gd name="connsiteY57" fmla="*/ 116 h 759"/>
              <a:gd name="connsiteX58" fmla="*/ 195 w 758"/>
              <a:gd name="connsiteY58" fmla="*/ 127 h 759"/>
              <a:gd name="connsiteX59" fmla="*/ 158 w 758"/>
              <a:gd name="connsiteY59" fmla="*/ 137 h 759"/>
              <a:gd name="connsiteX60" fmla="*/ 137 w 758"/>
              <a:gd name="connsiteY60" fmla="*/ 142 h 759"/>
              <a:gd name="connsiteX61" fmla="*/ 121 w 758"/>
              <a:gd name="connsiteY61" fmla="*/ 142 h 759"/>
              <a:gd name="connsiteX62" fmla="*/ 105 w 758"/>
              <a:gd name="connsiteY62" fmla="*/ 148 h 759"/>
              <a:gd name="connsiteX63" fmla="*/ 95 w 758"/>
              <a:gd name="connsiteY63" fmla="*/ 148 h 759"/>
              <a:gd name="connsiteX64" fmla="*/ 84 w 758"/>
              <a:gd name="connsiteY64" fmla="*/ 153 h 759"/>
              <a:gd name="connsiteX65" fmla="*/ 74 w 758"/>
              <a:gd name="connsiteY65" fmla="*/ 153 h 759"/>
              <a:gd name="connsiteX66" fmla="*/ 68 w 758"/>
              <a:gd name="connsiteY66" fmla="*/ 153 h 759"/>
              <a:gd name="connsiteX67" fmla="*/ 63 w 758"/>
              <a:gd name="connsiteY67" fmla="*/ 153 h 759"/>
              <a:gd name="connsiteX68" fmla="*/ 53 w 758"/>
              <a:gd name="connsiteY68" fmla="*/ 153 h 759"/>
              <a:gd name="connsiteX69" fmla="*/ 42 w 758"/>
              <a:gd name="connsiteY69" fmla="*/ 148 h 759"/>
              <a:gd name="connsiteX70" fmla="*/ 32 w 758"/>
              <a:gd name="connsiteY70" fmla="*/ 142 h 759"/>
              <a:gd name="connsiteX71" fmla="*/ 26 w 758"/>
              <a:gd name="connsiteY71" fmla="*/ 137 h 759"/>
              <a:gd name="connsiteX72" fmla="*/ 16 w 758"/>
              <a:gd name="connsiteY72" fmla="*/ 127 h 759"/>
              <a:gd name="connsiteX73" fmla="*/ 11 w 758"/>
              <a:gd name="connsiteY73" fmla="*/ 121 h 759"/>
              <a:gd name="connsiteX74" fmla="*/ 5 w 758"/>
              <a:gd name="connsiteY74" fmla="*/ 116 h 759"/>
              <a:gd name="connsiteX75" fmla="*/ 0 w 758"/>
              <a:gd name="connsiteY75" fmla="*/ 116 h 759"/>
              <a:gd name="connsiteX76" fmla="*/ 5 w 758"/>
              <a:gd name="connsiteY76" fmla="*/ 111 h 759"/>
              <a:gd name="connsiteX77" fmla="*/ 5 w 758"/>
              <a:gd name="connsiteY77" fmla="*/ 111 h 759"/>
              <a:gd name="connsiteX78" fmla="*/ 11 w 758"/>
              <a:gd name="connsiteY78" fmla="*/ 111 h 759"/>
              <a:gd name="connsiteX79" fmla="*/ 16 w 758"/>
              <a:gd name="connsiteY79" fmla="*/ 106 h 759"/>
              <a:gd name="connsiteX80" fmla="*/ 21 w 758"/>
              <a:gd name="connsiteY80" fmla="*/ 106 h 759"/>
              <a:gd name="connsiteX81" fmla="*/ 32 w 758"/>
              <a:gd name="connsiteY81" fmla="*/ 106 h 759"/>
              <a:gd name="connsiteX82" fmla="*/ 42 w 758"/>
              <a:gd name="connsiteY82" fmla="*/ 106 h 759"/>
              <a:gd name="connsiteX83" fmla="*/ 53 w 758"/>
              <a:gd name="connsiteY83" fmla="*/ 100 h 759"/>
              <a:gd name="connsiteX84" fmla="*/ 79 w 758"/>
              <a:gd name="connsiteY84" fmla="*/ 100 h 759"/>
              <a:gd name="connsiteX85" fmla="*/ 111 w 758"/>
              <a:gd name="connsiteY85" fmla="*/ 95 h 759"/>
              <a:gd name="connsiteX86" fmla="*/ 126 w 758"/>
              <a:gd name="connsiteY86" fmla="*/ 95 h 759"/>
              <a:gd name="connsiteX87" fmla="*/ 142 w 758"/>
              <a:gd name="connsiteY87" fmla="*/ 90 h 759"/>
              <a:gd name="connsiteX88" fmla="*/ 163 w 758"/>
              <a:gd name="connsiteY88" fmla="*/ 85 h 759"/>
              <a:gd name="connsiteX89" fmla="*/ 184 w 758"/>
              <a:gd name="connsiteY89" fmla="*/ 85 h 759"/>
              <a:gd name="connsiteX90" fmla="*/ 221 w 758"/>
              <a:gd name="connsiteY90" fmla="*/ 74 h 759"/>
              <a:gd name="connsiteX91" fmla="*/ 258 w 758"/>
              <a:gd name="connsiteY91" fmla="*/ 69 h 759"/>
              <a:gd name="connsiteX92" fmla="*/ 290 w 758"/>
              <a:gd name="connsiteY92" fmla="*/ 58 h 759"/>
              <a:gd name="connsiteX93" fmla="*/ 321 w 758"/>
              <a:gd name="connsiteY93" fmla="*/ 48 h 759"/>
              <a:gd name="connsiteX94" fmla="*/ 337 w 758"/>
              <a:gd name="connsiteY94" fmla="*/ 42 h 759"/>
              <a:gd name="connsiteX95" fmla="*/ 353 w 758"/>
              <a:gd name="connsiteY95" fmla="*/ 37 h 759"/>
              <a:gd name="connsiteX96" fmla="*/ 363 w 758"/>
              <a:gd name="connsiteY96" fmla="*/ 37 h 759"/>
              <a:gd name="connsiteX97" fmla="*/ 374 w 758"/>
              <a:gd name="connsiteY97" fmla="*/ 32 h 759"/>
              <a:gd name="connsiteX98" fmla="*/ 379 w 758"/>
              <a:gd name="connsiteY98" fmla="*/ 27 h 759"/>
              <a:gd name="connsiteX99" fmla="*/ 385 w 758"/>
              <a:gd name="connsiteY99" fmla="*/ 21 h 759"/>
              <a:gd name="connsiteX100" fmla="*/ 390 w 758"/>
              <a:gd name="connsiteY100" fmla="*/ 16 h 759"/>
              <a:gd name="connsiteX101" fmla="*/ 395 w 758"/>
              <a:gd name="connsiteY101" fmla="*/ 11 h 759"/>
              <a:gd name="connsiteX102" fmla="*/ 400 w 758"/>
              <a:gd name="connsiteY102" fmla="*/ 6 h 759"/>
              <a:gd name="connsiteX103" fmla="*/ 406 w 758"/>
              <a:gd name="connsiteY103" fmla="*/ 0 h 759"/>
              <a:gd name="connsiteX104" fmla="*/ 411 w 758"/>
              <a:gd name="connsiteY104" fmla="*/ 0 h 759"/>
              <a:gd name="connsiteX105" fmla="*/ 416 w 758"/>
              <a:gd name="connsiteY105" fmla="*/ 0 h 759"/>
              <a:gd name="connsiteX106" fmla="*/ 416 w 758"/>
              <a:gd name="connsiteY106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495 w 758"/>
              <a:gd name="connsiteY41" fmla="*/ 659 h 759"/>
              <a:gd name="connsiteX42" fmla="*/ 390 w 758"/>
              <a:gd name="connsiteY42" fmla="*/ 100 h 759"/>
              <a:gd name="connsiteX43" fmla="*/ 390 w 758"/>
              <a:gd name="connsiteY43" fmla="*/ 90 h 759"/>
              <a:gd name="connsiteX44" fmla="*/ 390 w 758"/>
              <a:gd name="connsiteY44" fmla="*/ 85 h 759"/>
              <a:gd name="connsiteX45" fmla="*/ 390 w 758"/>
              <a:gd name="connsiteY45" fmla="*/ 79 h 759"/>
              <a:gd name="connsiteX46" fmla="*/ 385 w 758"/>
              <a:gd name="connsiteY46" fmla="*/ 74 h 759"/>
              <a:gd name="connsiteX47" fmla="*/ 385 w 758"/>
              <a:gd name="connsiteY47" fmla="*/ 74 h 759"/>
              <a:gd name="connsiteX48" fmla="*/ 379 w 758"/>
              <a:gd name="connsiteY48" fmla="*/ 74 h 759"/>
              <a:gd name="connsiteX49" fmla="*/ 374 w 758"/>
              <a:gd name="connsiteY49" fmla="*/ 74 h 759"/>
              <a:gd name="connsiteX50" fmla="*/ 363 w 758"/>
              <a:gd name="connsiteY50" fmla="*/ 79 h 759"/>
              <a:gd name="connsiteX51" fmla="*/ 353 w 758"/>
              <a:gd name="connsiteY51" fmla="*/ 79 h 759"/>
              <a:gd name="connsiteX52" fmla="*/ 337 w 758"/>
              <a:gd name="connsiteY52" fmla="*/ 85 h 759"/>
              <a:gd name="connsiteX53" fmla="*/ 321 w 758"/>
              <a:gd name="connsiteY53" fmla="*/ 90 h 759"/>
              <a:gd name="connsiteX54" fmla="*/ 305 w 758"/>
              <a:gd name="connsiteY54" fmla="*/ 95 h 759"/>
              <a:gd name="connsiteX55" fmla="*/ 269 w 758"/>
              <a:gd name="connsiteY55" fmla="*/ 106 h 759"/>
              <a:gd name="connsiteX56" fmla="*/ 232 w 758"/>
              <a:gd name="connsiteY56" fmla="*/ 116 h 759"/>
              <a:gd name="connsiteX57" fmla="*/ 195 w 758"/>
              <a:gd name="connsiteY57" fmla="*/ 127 h 759"/>
              <a:gd name="connsiteX58" fmla="*/ 158 w 758"/>
              <a:gd name="connsiteY58" fmla="*/ 137 h 759"/>
              <a:gd name="connsiteX59" fmla="*/ 137 w 758"/>
              <a:gd name="connsiteY59" fmla="*/ 142 h 759"/>
              <a:gd name="connsiteX60" fmla="*/ 121 w 758"/>
              <a:gd name="connsiteY60" fmla="*/ 142 h 759"/>
              <a:gd name="connsiteX61" fmla="*/ 105 w 758"/>
              <a:gd name="connsiteY61" fmla="*/ 148 h 759"/>
              <a:gd name="connsiteX62" fmla="*/ 95 w 758"/>
              <a:gd name="connsiteY62" fmla="*/ 148 h 759"/>
              <a:gd name="connsiteX63" fmla="*/ 84 w 758"/>
              <a:gd name="connsiteY63" fmla="*/ 153 h 759"/>
              <a:gd name="connsiteX64" fmla="*/ 74 w 758"/>
              <a:gd name="connsiteY64" fmla="*/ 153 h 759"/>
              <a:gd name="connsiteX65" fmla="*/ 68 w 758"/>
              <a:gd name="connsiteY65" fmla="*/ 153 h 759"/>
              <a:gd name="connsiteX66" fmla="*/ 63 w 758"/>
              <a:gd name="connsiteY66" fmla="*/ 153 h 759"/>
              <a:gd name="connsiteX67" fmla="*/ 53 w 758"/>
              <a:gd name="connsiteY67" fmla="*/ 153 h 759"/>
              <a:gd name="connsiteX68" fmla="*/ 42 w 758"/>
              <a:gd name="connsiteY68" fmla="*/ 148 h 759"/>
              <a:gd name="connsiteX69" fmla="*/ 32 w 758"/>
              <a:gd name="connsiteY69" fmla="*/ 142 h 759"/>
              <a:gd name="connsiteX70" fmla="*/ 26 w 758"/>
              <a:gd name="connsiteY70" fmla="*/ 137 h 759"/>
              <a:gd name="connsiteX71" fmla="*/ 16 w 758"/>
              <a:gd name="connsiteY71" fmla="*/ 127 h 759"/>
              <a:gd name="connsiteX72" fmla="*/ 11 w 758"/>
              <a:gd name="connsiteY72" fmla="*/ 121 h 759"/>
              <a:gd name="connsiteX73" fmla="*/ 5 w 758"/>
              <a:gd name="connsiteY73" fmla="*/ 116 h 759"/>
              <a:gd name="connsiteX74" fmla="*/ 0 w 758"/>
              <a:gd name="connsiteY74" fmla="*/ 116 h 759"/>
              <a:gd name="connsiteX75" fmla="*/ 5 w 758"/>
              <a:gd name="connsiteY75" fmla="*/ 111 h 759"/>
              <a:gd name="connsiteX76" fmla="*/ 5 w 758"/>
              <a:gd name="connsiteY76" fmla="*/ 111 h 759"/>
              <a:gd name="connsiteX77" fmla="*/ 11 w 758"/>
              <a:gd name="connsiteY77" fmla="*/ 111 h 759"/>
              <a:gd name="connsiteX78" fmla="*/ 16 w 758"/>
              <a:gd name="connsiteY78" fmla="*/ 106 h 759"/>
              <a:gd name="connsiteX79" fmla="*/ 21 w 758"/>
              <a:gd name="connsiteY79" fmla="*/ 106 h 759"/>
              <a:gd name="connsiteX80" fmla="*/ 32 w 758"/>
              <a:gd name="connsiteY80" fmla="*/ 106 h 759"/>
              <a:gd name="connsiteX81" fmla="*/ 42 w 758"/>
              <a:gd name="connsiteY81" fmla="*/ 106 h 759"/>
              <a:gd name="connsiteX82" fmla="*/ 53 w 758"/>
              <a:gd name="connsiteY82" fmla="*/ 100 h 759"/>
              <a:gd name="connsiteX83" fmla="*/ 79 w 758"/>
              <a:gd name="connsiteY83" fmla="*/ 100 h 759"/>
              <a:gd name="connsiteX84" fmla="*/ 111 w 758"/>
              <a:gd name="connsiteY84" fmla="*/ 95 h 759"/>
              <a:gd name="connsiteX85" fmla="*/ 126 w 758"/>
              <a:gd name="connsiteY85" fmla="*/ 95 h 759"/>
              <a:gd name="connsiteX86" fmla="*/ 142 w 758"/>
              <a:gd name="connsiteY86" fmla="*/ 90 h 759"/>
              <a:gd name="connsiteX87" fmla="*/ 163 w 758"/>
              <a:gd name="connsiteY87" fmla="*/ 85 h 759"/>
              <a:gd name="connsiteX88" fmla="*/ 184 w 758"/>
              <a:gd name="connsiteY88" fmla="*/ 85 h 759"/>
              <a:gd name="connsiteX89" fmla="*/ 221 w 758"/>
              <a:gd name="connsiteY89" fmla="*/ 74 h 759"/>
              <a:gd name="connsiteX90" fmla="*/ 258 w 758"/>
              <a:gd name="connsiteY90" fmla="*/ 69 h 759"/>
              <a:gd name="connsiteX91" fmla="*/ 290 w 758"/>
              <a:gd name="connsiteY91" fmla="*/ 58 h 759"/>
              <a:gd name="connsiteX92" fmla="*/ 321 w 758"/>
              <a:gd name="connsiteY92" fmla="*/ 48 h 759"/>
              <a:gd name="connsiteX93" fmla="*/ 337 w 758"/>
              <a:gd name="connsiteY93" fmla="*/ 42 h 759"/>
              <a:gd name="connsiteX94" fmla="*/ 353 w 758"/>
              <a:gd name="connsiteY94" fmla="*/ 37 h 759"/>
              <a:gd name="connsiteX95" fmla="*/ 363 w 758"/>
              <a:gd name="connsiteY95" fmla="*/ 37 h 759"/>
              <a:gd name="connsiteX96" fmla="*/ 374 w 758"/>
              <a:gd name="connsiteY96" fmla="*/ 32 h 759"/>
              <a:gd name="connsiteX97" fmla="*/ 379 w 758"/>
              <a:gd name="connsiteY97" fmla="*/ 27 h 759"/>
              <a:gd name="connsiteX98" fmla="*/ 385 w 758"/>
              <a:gd name="connsiteY98" fmla="*/ 21 h 759"/>
              <a:gd name="connsiteX99" fmla="*/ 390 w 758"/>
              <a:gd name="connsiteY99" fmla="*/ 16 h 759"/>
              <a:gd name="connsiteX100" fmla="*/ 395 w 758"/>
              <a:gd name="connsiteY100" fmla="*/ 11 h 759"/>
              <a:gd name="connsiteX101" fmla="*/ 400 w 758"/>
              <a:gd name="connsiteY101" fmla="*/ 6 h 759"/>
              <a:gd name="connsiteX102" fmla="*/ 406 w 758"/>
              <a:gd name="connsiteY102" fmla="*/ 0 h 759"/>
              <a:gd name="connsiteX103" fmla="*/ 411 w 758"/>
              <a:gd name="connsiteY103" fmla="*/ 0 h 759"/>
              <a:gd name="connsiteX104" fmla="*/ 416 w 758"/>
              <a:gd name="connsiteY104" fmla="*/ 0 h 759"/>
              <a:gd name="connsiteX105" fmla="*/ 416 w 758"/>
              <a:gd name="connsiteY105" fmla="*/ 0 h 759"/>
              <a:gd name="connsiteX0" fmla="*/ 416 w 758"/>
              <a:gd name="connsiteY0" fmla="*/ 0 h 759"/>
              <a:gd name="connsiteX1" fmla="*/ 427 w 758"/>
              <a:gd name="connsiteY1" fmla="*/ 0 h 759"/>
              <a:gd name="connsiteX2" fmla="*/ 437 w 758"/>
              <a:gd name="connsiteY2" fmla="*/ 6 h 759"/>
              <a:gd name="connsiteX3" fmla="*/ 448 w 758"/>
              <a:gd name="connsiteY3" fmla="*/ 11 h 759"/>
              <a:gd name="connsiteX4" fmla="*/ 464 w 758"/>
              <a:gd name="connsiteY4" fmla="*/ 21 h 759"/>
              <a:gd name="connsiteX5" fmla="*/ 474 w 758"/>
              <a:gd name="connsiteY5" fmla="*/ 32 h 759"/>
              <a:gd name="connsiteX6" fmla="*/ 485 w 758"/>
              <a:gd name="connsiteY6" fmla="*/ 37 h 759"/>
              <a:gd name="connsiteX7" fmla="*/ 485 w 758"/>
              <a:gd name="connsiteY7" fmla="*/ 42 h 759"/>
              <a:gd name="connsiteX8" fmla="*/ 490 w 758"/>
              <a:gd name="connsiteY8" fmla="*/ 42 h 759"/>
              <a:gd name="connsiteX9" fmla="*/ 490 w 758"/>
              <a:gd name="connsiteY9" fmla="*/ 48 h 759"/>
              <a:gd name="connsiteX10" fmla="*/ 490 w 758"/>
              <a:gd name="connsiteY10" fmla="*/ 48 h 759"/>
              <a:gd name="connsiteX11" fmla="*/ 490 w 758"/>
              <a:gd name="connsiteY11" fmla="*/ 53 h 759"/>
              <a:gd name="connsiteX12" fmla="*/ 485 w 758"/>
              <a:gd name="connsiteY12" fmla="*/ 58 h 759"/>
              <a:gd name="connsiteX13" fmla="*/ 479 w 758"/>
              <a:gd name="connsiteY13" fmla="*/ 63 h 759"/>
              <a:gd name="connsiteX14" fmla="*/ 469 w 758"/>
              <a:gd name="connsiteY14" fmla="*/ 69 h 759"/>
              <a:gd name="connsiteX15" fmla="*/ 464 w 758"/>
              <a:gd name="connsiteY15" fmla="*/ 74 h 759"/>
              <a:gd name="connsiteX16" fmla="*/ 748 w 758"/>
              <a:gd name="connsiteY16" fmla="*/ 696 h 759"/>
              <a:gd name="connsiteX17" fmla="*/ 748 w 758"/>
              <a:gd name="connsiteY17" fmla="*/ 706 h 759"/>
              <a:gd name="connsiteX18" fmla="*/ 753 w 758"/>
              <a:gd name="connsiteY18" fmla="*/ 717 h 759"/>
              <a:gd name="connsiteX19" fmla="*/ 753 w 758"/>
              <a:gd name="connsiteY19" fmla="*/ 722 h 759"/>
              <a:gd name="connsiteX20" fmla="*/ 758 w 758"/>
              <a:gd name="connsiteY20" fmla="*/ 732 h 759"/>
              <a:gd name="connsiteX21" fmla="*/ 758 w 758"/>
              <a:gd name="connsiteY21" fmla="*/ 738 h 759"/>
              <a:gd name="connsiteX22" fmla="*/ 758 w 758"/>
              <a:gd name="connsiteY22" fmla="*/ 743 h 759"/>
              <a:gd name="connsiteX23" fmla="*/ 758 w 758"/>
              <a:gd name="connsiteY23" fmla="*/ 748 h 759"/>
              <a:gd name="connsiteX24" fmla="*/ 753 w 758"/>
              <a:gd name="connsiteY24" fmla="*/ 753 h 759"/>
              <a:gd name="connsiteX25" fmla="*/ 748 w 758"/>
              <a:gd name="connsiteY25" fmla="*/ 759 h 759"/>
              <a:gd name="connsiteX26" fmla="*/ 737 w 758"/>
              <a:gd name="connsiteY26" fmla="*/ 759 h 759"/>
              <a:gd name="connsiteX27" fmla="*/ 727 w 758"/>
              <a:gd name="connsiteY27" fmla="*/ 759 h 759"/>
              <a:gd name="connsiteX28" fmla="*/ 711 w 758"/>
              <a:gd name="connsiteY28" fmla="*/ 759 h 759"/>
              <a:gd name="connsiteX29" fmla="*/ 695 w 758"/>
              <a:gd name="connsiteY29" fmla="*/ 753 h 759"/>
              <a:gd name="connsiteX30" fmla="*/ 674 w 758"/>
              <a:gd name="connsiteY30" fmla="*/ 753 h 759"/>
              <a:gd name="connsiteX31" fmla="*/ 653 w 758"/>
              <a:gd name="connsiteY31" fmla="*/ 748 h 759"/>
              <a:gd name="connsiteX32" fmla="*/ 632 w 758"/>
              <a:gd name="connsiteY32" fmla="*/ 743 h 759"/>
              <a:gd name="connsiteX33" fmla="*/ 622 w 758"/>
              <a:gd name="connsiteY33" fmla="*/ 738 h 759"/>
              <a:gd name="connsiteX34" fmla="*/ 611 w 758"/>
              <a:gd name="connsiteY34" fmla="*/ 732 h 759"/>
              <a:gd name="connsiteX35" fmla="*/ 595 w 758"/>
              <a:gd name="connsiteY35" fmla="*/ 727 h 759"/>
              <a:gd name="connsiteX36" fmla="*/ 585 w 758"/>
              <a:gd name="connsiteY36" fmla="*/ 722 h 759"/>
              <a:gd name="connsiteX37" fmla="*/ 569 w 758"/>
              <a:gd name="connsiteY37" fmla="*/ 717 h 759"/>
              <a:gd name="connsiteX38" fmla="*/ 553 w 758"/>
              <a:gd name="connsiteY38" fmla="*/ 706 h 759"/>
              <a:gd name="connsiteX39" fmla="*/ 543 w 758"/>
              <a:gd name="connsiteY39" fmla="*/ 696 h 759"/>
              <a:gd name="connsiteX40" fmla="*/ 527 w 758"/>
              <a:gd name="connsiteY40" fmla="*/ 685 h 759"/>
              <a:gd name="connsiteX41" fmla="*/ 390 w 758"/>
              <a:gd name="connsiteY41" fmla="*/ 100 h 759"/>
              <a:gd name="connsiteX42" fmla="*/ 390 w 758"/>
              <a:gd name="connsiteY42" fmla="*/ 90 h 759"/>
              <a:gd name="connsiteX43" fmla="*/ 390 w 758"/>
              <a:gd name="connsiteY43" fmla="*/ 85 h 759"/>
              <a:gd name="connsiteX44" fmla="*/ 390 w 758"/>
              <a:gd name="connsiteY44" fmla="*/ 79 h 759"/>
              <a:gd name="connsiteX45" fmla="*/ 385 w 758"/>
              <a:gd name="connsiteY45" fmla="*/ 74 h 759"/>
              <a:gd name="connsiteX46" fmla="*/ 385 w 758"/>
              <a:gd name="connsiteY46" fmla="*/ 74 h 759"/>
              <a:gd name="connsiteX47" fmla="*/ 379 w 758"/>
              <a:gd name="connsiteY47" fmla="*/ 74 h 759"/>
              <a:gd name="connsiteX48" fmla="*/ 374 w 758"/>
              <a:gd name="connsiteY48" fmla="*/ 74 h 759"/>
              <a:gd name="connsiteX49" fmla="*/ 363 w 758"/>
              <a:gd name="connsiteY49" fmla="*/ 79 h 759"/>
              <a:gd name="connsiteX50" fmla="*/ 353 w 758"/>
              <a:gd name="connsiteY50" fmla="*/ 79 h 759"/>
              <a:gd name="connsiteX51" fmla="*/ 337 w 758"/>
              <a:gd name="connsiteY51" fmla="*/ 85 h 759"/>
              <a:gd name="connsiteX52" fmla="*/ 321 w 758"/>
              <a:gd name="connsiteY52" fmla="*/ 90 h 759"/>
              <a:gd name="connsiteX53" fmla="*/ 305 w 758"/>
              <a:gd name="connsiteY53" fmla="*/ 95 h 759"/>
              <a:gd name="connsiteX54" fmla="*/ 269 w 758"/>
              <a:gd name="connsiteY54" fmla="*/ 106 h 759"/>
              <a:gd name="connsiteX55" fmla="*/ 232 w 758"/>
              <a:gd name="connsiteY55" fmla="*/ 116 h 759"/>
              <a:gd name="connsiteX56" fmla="*/ 195 w 758"/>
              <a:gd name="connsiteY56" fmla="*/ 127 h 759"/>
              <a:gd name="connsiteX57" fmla="*/ 158 w 758"/>
              <a:gd name="connsiteY57" fmla="*/ 137 h 759"/>
              <a:gd name="connsiteX58" fmla="*/ 137 w 758"/>
              <a:gd name="connsiteY58" fmla="*/ 142 h 759"/>
              <a:gd name="connsiteX59" fmla="*/ 121 w 758"/>
              <a:gd name="connsiteY59" fmla="*/ 142 h 759"/>
              <a:gd name="connsiteX60" fmla="*/ 105 w 758"/>
              <a:gd name="connsiteY60" fmla="*/ 148 h 759"/>
              <a:gd name="connsiteX61" fmla="*/ 95 w 758"/>
              <a:gd name="connsiteY61" fmla="*/ 148 h 759"/>
              <a:gd name="connsiteX62" fmla="*/ 84 w 758"/>
              <a:gd name="connsiteY62" fmla="*/ 153 h 759"/>
              <a:gd name="connsiteX63" fmla="*/ 74 w 758"/>
              <a:gd name="connsiteY63" fmla="*/ 153 h 759"/>
              <a:gd name="connsiteX64" fmla="*/ 68 w 758"/>
              <a:gd name="connsiteY64" fmla="*/ 153 h 759"/>
              <a:gd name="connsiteX65" fmla="*/ 63 w 758"/>
              <a:gd name="connsiteY65" fmla="*/ 153 h 759"/>
              <a:gd name="connsiteX66" fmla="*/ 53 w 758"/>
              <a:gd name="connsiteY66" fmla="*/ 153 h 759"/>
              <a:gd name="connsiteX67" fmla="*/ 42 w 758"/>
              <a:gd name="connsiteY67" fmla="*/ 148 h 759"/>
              <a:gd name="connsiteX68" fmla="*/ 32 w 758"/>
              <a:gd name="connsiteY68" fmla="*/ 142 h 759"/>
              <a:gd name="connsiteX69" fmla="*/ 26 w 758"/>
              <a:gd name="connsiteY69" fmla="*/ 137 h 759"/>
              <a:gd name="connsiteX70" fmla="*/ 16 w 758"/>
              <a:gd name="connsiteY70" fmla="*/ 127 h 759"/>
              <a:gd name="connsiteX71" fmla="*/ 11 w 758"/>
              <a:gd name="connsiteY71" fmla="*/ 121 h 759"/>
              <a:gd name="connsiteX72" fmla="*/ 5 w 758"/>
              <a:gd name="connsiteY72" fmla="*/ 116 h 759"/>
              <a:gd name="connsiteX73" fmla="*/ 0 w 758"/>
              <a:gd name="connsiteY73" fmla="*/ 116 h 759"/>
              <a:gd name="connsiteX74" fmla="*/ 5 w 758"/>
              <a:gd name="connsiteY74" fmla="*/ 111 h 759"/>
              <a:gd name="connsiteX75" fmla="*/ 5 w 758"/>
              <a:gd name="connsiteY75" fmla="*/ 111 h 759"/>
              <a:gd name="connsiteX76" fmla="*/ 11 w 758"/>
              <a:gd name="connsiteY76" fmla="*/ 111 h 759"/>
              <a:gd name="connsiteX77" fmla="*/ 16 w 758"/>
              <a:gd name="connsiteY77" fmla="*/ 106 h 759"/>
              <a:gd name="connsiteX78" fmla="*/ 21 w 758"/>
              <a:gd name="connsiteY78" fmla="*/ 106 h 759"/>
              <a:gd name="connsiteX79" fmla="*/ 32 w 758"/>
              <a:gd name="connsiteY79" fmla="*/ 106 h 759"/>
              <a:gd name="connsiteX80" fmla="*/ 42 w 758"/>
              <a:gd name="connsiteY80" fmla="*/ 106 h 759"/>
              <a:gd name="connsiteX81" fmla="*/ 53 w 758"/>
              <a:gd name="connsiteY81" fmla="*/ 100 h 759"/>
              <a:gd name="connsiteX82" fmla="*/ 79 w 758"/>
              <a:gd name="connsiteY82" fmla="*/ 100 h 759"/>
              <a:gd name="connsiteX83" fmla="*/ 111 w 758"/>
              <a:gd name="connsiteY83" fmla="*/ 95 h 759"/>
              <a:gd name="connsiteX84" fmla="*/ 126 w 758"/>
              <a:gd name="connsiteY84" fmla="*/ 95 h 759"/>
              <a:gd name="connsiteX85" fmla="*/ 142 w 758"/>
              <a:gd name="connsiteY85" fmla="*/ 90 h 759"/>
              <a:gd name="connsiteX86" fmla="*/ 163 w 758"/>
              <a:gd name="connsiteY86" fmla="*/ 85 h 759"/>
              <a:gd name="connsiteX87" fmla="*/ 184 w 758"/>
              <a:gd name="connsiteY87" fmla="*/ 85 h 759"/>
              <a:gd name="connsiteX88" fmla="*/ 221 w 758"/>
              <a:gd name="connsiteY88" fmla="*/ 74 h 759"/>
              <a:gd name="connsiteX89" fmla="*/ 258 w 758"/>
              <a:gd name="connsiteY89" fmla="*/ 69 h 759"/>
              <a:gd name="connsiteX90" fmla="*/ 290 w 758"/>
              <a:gd name="connsiteY90" fmla="*/ 58 h 759"/>
              <a:gd name="connsiteX91" fmla="*/ 321 w 758"/>
              <a:gd name="connsiteY91" fmla="*/ 48 h 759"/>
              <a:gd name="connsiteX92" fmla="*/ 337 w 758"/>
              <a:gd name="connsiteY92" fmla="*/ 42 h 759"/>
              <a:gd name="connsiteX93" fmla="*/ 353 w 758"/>
              <a:gd name="connsiteY93" fmla="*/ 37 h 759"/>
              <a:gd name="connsiteX94" fmla="*/ 363 w 758"/>
              <a:gd name="connsiteY94" fmla="*/ 37 h 759"/>
              <a:gd name="connsiteX95" fmla="*/ 374 w 758"/>
              <a:gd name="connsiteY95" fmla="*/ 32 h 759"/>
              <a:gd name="connsiteX96" fmla="*/ 379 w 758"/>
              <a:gd name="connsiteY96" fmla="*/ 27 h 759"/>
              <a:gd name="connsiteX97" fmla="*/ 385 w 758"/>
              <a:gd name="connsiteY97" fmla="*/ 21 h 759"/>
              <a:gd name="connsiteX98" fmla="*/ 390 w 758"/>
              <a:gd name="connsiteY98" fmla="*/ 16 h 759"/>
              <a:gd name="connsiteX99" fmla="*/ 395 w 758"/>
              <a:gd name="connsiteY99" fmla="*/ 11 h 759"/>
              <a:gd name="connsiteX100" fmla="*/ 400 w 758"/>
              <a:gd name="connsiteY100" fmla="*/ 6 h 759"/>
              <a:gd name="connsiteX101" fmla="*/ 406 w 758"/>
              <a:gd name="connsiteY101" fmla="*/ 0 h 759"/>
              <a:gd name="connsiteX102" fmla="*/ 411 w 758"/>
              <a:gd name="connsiteY102" fmla="*/ 0 h 759"/>
              <a:gd name="connsiteX103" fmla="*/ 416 w 758"/>
              <a:gd name="connsiteY103" fmla="*/ 0 h 759"/>
              <a:gd name="connsiteX104" fmla="*/ 416 w 758"/>
              <a:gd name="connsiteY104" fmla="*/ 0 h 759"/>
              <a:gd name="connsiteX0" fmla="*/ 416 w 758"/>
              <a:gd name="connsiteY0" fmla="*/ 1 h 760"/>
              <a:gd name="connsiteX1" fmla="*/ 427 w 758"/>
              <a:gd name="connsiteY1" fmla="*/ 1 h 760"/>
              <a:gd name="connsiteX2" fmla="*/ 437 w 758"/>
              <a:gd name="connsiteY2" fmla="*/ 7 h 760"/>
              <a:gd name="connsiteX3" fmla="*/ 448 w 758"/>
              <a:gd name="connsiteY3" fmla="*/ 12 h 760"/>
              <a:gd name="connsiteX4" fmla="*/ 464 w 758"/>
              <a:gd name="connsiteY4" fmla="*/ 22 h 760"/>
              <a:gd name="connsiteX5" fmla="*/ 474 w 758"/>
              <a:gd name="connsiteY5" fmla="*/ 33 h 760"/>
              <a:gd name="connsiteX6" fmla="*/ 485 w 758"/>
              <a:gd name="connsiteY6" fmla="*/ 38 h 760"/>
              <a:gd name="connsiteX7" fmla="*/ 485 w 758"/>
              <a:gd name="connsiteY7" fmla="*/ 43 h 760"/>
              <a:gd name="connsiteX8" fmla="*/ 490 w 758"/>
              <a:gd name="connsiteY8" fmla="*/ 43 h 760"/>
              <a:gd name="connsiteX9" fmla="*/ 490 w 758"/>
              <a:gd name="connsiteY9" fmla="*/ 49 h 760"/>
              <a:gd name="connsiteX10" fmla="*/ 490 w 758"/>
              <a:gd name="connsiteY10" fmla="*/ 49 h 760"/>
              <a:gd name="connsiteX11" fmla="*/ 490 w 758"/>
              <a:gd name="connsiteY11" fmla="*/ 54 h 760"/>
              <a:gd name="connsiteX12" fmla="*/ 485 w 758"/>
              <a:gd name="connsiteY12" fmla="*/ 59 h 760"/>
              <a:gd name="connsiteX13" fmla="*/ 479 w 758"/>
              <a:gd name="connsiteY13" fmla="*/ 64 h 760"/>
              <a:gd name="connsiteX14" fmla="*/ 469 w 758"/>
              <a:gd name="connsiteY14" fmla="*/ 70 h 760"/>
              <a:gd name="connsiteX15" fmla="*/ 464 w 758"/>
              <a:gd name="connsiteY15" fmla="*/ 75 h 760"/>
              <a:gd name="connsiteX16" fmla="*/ 748 w 758"/>
              <a:gd name="connsiteY16" fmla="*/ 697 h 760"/>
              <a:gd name="connsiteX17" fmla="*/ 748 w 758"/>
              <a:gd name="connsiteY17" fmla="*/ 707 h 760"/>
              <a:gd name="connsiteX18" fmla="*/ 753 w 758"/>
              <a:gd name="connsiteY18" fmla="*/ 718 h 760"/>
              <a:gd name="connsiteX19" fmla="*/ 753 w 758"/>
              <a:gd name="connsiteY19" fmla="*/ 723 h 760"/>
              <a:gd name="connsiteX20" fmla="*/ 758 w 758"/>
              <a:gd name="connsiteY20" fmla="*/ 733 h 760"/>
              <a:gd name="connsiteX21" fmla="*/ 758 w 758"/>
              <a:gd name="connsiteY21" fmla="*/ 739 h 760"/>
              <a:gd name="connsiteX22" fmla="*/ 758 w 758"/>
              <a:gd name="connsiteY22" fmla="*/ 744 h 760"/>
              <a:gd name="connsiteX23" fmla="*/ 758 w 758"/>
              <a:gd name="connsiteY23" fmla="*/ 749 h 760"/>
              <a:gd name="connsiteX24" fmla="*/ 753 w 758"/>
              <a:gd name="connsiteY24" fmla="*/ 754 h 760"/>
              <a:gd name="connsiteX25" fmla="*/ 748 w 758"/>
              <a:gd name="connsiteY25" fmla="*/ 760 h 760"/>
              <a:gd name="connsiteX26" fmla="*/ 737 w 758"/>
              <a:gd name="connsiteY26" fmla="*/ 760 h 760"/>
              <a:gd name="connsiteX27" fmla="*/ 727 w 758"/>
              <a:gd name="connsiteY27" fmla="*/ 760 h 760"/>
              <a:gd name="connsiteX28" fmla="*/ 711 w 758"/>
              <a:gd name="connsiteY28" fmla="*/ 760 h 760"/>
              <a:gd name="connsiteX29" fmla="*/ 695 w 758"/>
              <a:gd name="connsiteY29" fmla="*/ 754 h 760"/>
              <a:gd name="connsiteX30" fmla="*/ 674 w 758"/>
              <a:gd name="connsiteY30" fmla="*/ 754 h 760"/>
              <a:gd name="connsiteX31" fmla="*/ 653 w 758"/>
              <a:gd name="connsiteY31" fmla="*/ 749 h 760"/>
              <a:gd name="connsiteX32" fmla="*/ 632 w 758"/>
              <a:gd name="connsiteY32" fmla="*/ 744 h 760"/>
              <a:gd name="connsiteX33" fmla="*/ 622 w 758"/>
              <a:gd name="connsiteY33" fmla="*/ 739 h 760"/>
              <a:gd name="connsiteX34" fmla="*/ 611 w 758"/>
              <a:gd name="connsiteY34" fmla="*/ 733 h 760"/>
              <a:gd name="connsiteX35" fmla="*/ 595 w 758"/>
              <a:gd name="connsiteY35" fmla="*/ 728 h 760"/>
              <a:gd name="connsiteX36" fmla="*/ 585 w 758"/>
              <a:gd name="connsiteY36" fmla="*/ 723 h 760"/>
              <a:gd name="connsiteX37" fmla="*/ 569 w 758"/>
              <a:gd name="connsiteY37" fmla="*/ 718 h 760"/>
              <a:gd name="connsiteX38" fmla="*/ 553 w 758"/>
              <a:gd name="connsiteY38" fmla="*/ 707 h 760"/>
              <a:gd name="connsiteX39" fmla="*/ 543 w 758"/>
              <a:gd name="connsiteY39" fmla="*/ 697 h 760"/>
              <a:gd name="connsiteX40" fmla="*/ 390 w 758"/>
              <a:gd name="connsiteY40" fmla="*/ 101 h 760"/>
              <a:gd name="connsiteX41" fmla="*/ 390 w 758"/>
              <a:gd name="connsiteY41" fmla="*/ 91 h 760"/>
              <a:gd name="connsiteX42" fmla="*/ 390 w 758"/>
              <a:gd name="connsiteY42" fmla="*/ 86 h 760"/>
              <a:gd name="connsiteX43" fmla="*/ 390 w 758"/>
              <a:gd name="connsiteY43" fmla="*/ 80 h 760"/>
              <a:gd name="connsiteX44" fmla="*/ 385 w 758"/>
              <a:gd name="connsiteY44" fmla="*/ 75 h 760"/>
              <a:gd name="connsiteX45" fmla="*/ 385 w 758"/>
              <a:gd name="connsiteY45" fmla="*/ 75 h 760"/>
              <a:gd name="connsiteX46" fmla="*/ 379 w 758"/>
              <a:gd name="connsiteY46" fmla="*/ 75 h 760"/>
              <a:gd name="connsiteX47" fmla="*/ 374 w 758"/>
              <a:gd name="connsiteY47" fmla="*/ 75 h 760"/>
              <a:gd name="connsiteX48" fmla="*/ 363 w 758"/>
              <a:gd name="connsiteY48" fmla="*/ 80 h 760"/>
              <a:gd name="connsiteX49" fmla="*/ 353 w 758"/>
              <a:gd name="connsiteY49" fmla="*/ 80 h 760"/>
              <a:gd name="connsiteX50" fmla="*/ 337 w 758"/>
              <a:gd name="connsiteY50" fmla="*/ 86 h 760"/>
              <a:gd name="connsiteX51" fmla="*/ 321 w 758"/>
              <a:gd name="connsiteY51" fmla="*/ 91 h 760"/>
              <a:gd name="connsiteX52" fmla="*/ 305 w 758"/>
              <a:gd name="connsiteY52" fmla="*/ 96 h 760"/>
              <a:gd name="connsiteX53" fmla="*/ 269 w 758"/>
              <a:gd name="connsiteY53" fmla="*/ 107 h 760"/>
              <a:gd name="connsiteX54" fmla="*/ 232 w 758"/>
              <a:gd name="connsiteY54" fmla="*/ 117 h 760"/>
              <a:gd name="connsiteX55" fmla="*/ 195 w 758"/>
              <a:gd name="connsiteY55" fmla="*/ 128 h 760"/>
              <a:gd name="connsiteX56" fmla="*/ 158 w 758"/>
              <a:gd name="connsiteY56" fmla="*/ 138 h 760"/>
              <a:gd name="connsiteX57" fmla="*/ 137 w 758"/>
              <a:gd name="connsiteY57" fmla="*/ 143 h 760"/>
              <a:gd name="connsiteX58" fmla="*/ 121 w 758"/>
              <a:gd name="connsiteY58" fmla="*/ 143 h 760"/>
              <a:gd name="connsiteX59" fmla="*/ 105 w 758"/>
              <a:gd name="connsiteY59" fmla="*/ 149 h 760"/>
              <a:gd name="connsiteX60" fmla="*/ 95 w 758"/>
              <a:gd name="connsiteY60" fmla="*/ 149 h 760"/>
              <a:gd name="connsiteX61" fmla="*/ 84 w 758"/>
              <a:gd name="connsiteY61" fmla="*/ 154 h 760"/>
              <a:gd name="connsiteX62" fmla="*/ 74 w 758"/>
              <a:gd name="connsiteY62" fmla="*/ 154 h 760"/>
              <a:gd name="connsiteX63" fmla="*/ 68 w 758"/>
              <a:gd name="connsiteY63" fmla="*/ 154 h 760"/>
              <a:gd name="connsiteX64" fmla="*/ 63 w 758"/>
              <a:gd name="connsiteY64" fmla="*/ 154 h 760"/>
              <a:gd name="connsiteX65" fmla="*/ 53 w 758"/>
              <a:gd name="connsiteY65" fmla="*/ 154 h 760"/>
              <a:gd name="connsiteX66" fmla="*/ 42 w 758"/>
              <a:gd name="connsiteY66" fmla="*/ 149 h 760"/>
              <a:gd name="connsiteX67" fmla="*/ 32 w 758"/>
              <a:gd name="connsiteY67" fmla="*/ 143 h 760"/>
              <a:gd name="connsiteX68" fmla="*/ 26 w 758"/>
              <a:gd name="connsiteY68" fmla="*/ 138 h 760"/>
              <a:gd name="connsiteX69" fmla="*/ 16 w 758"/>
              <a:gd name="connsiteY69" fmla="*/ 128 h 760"/>
              <a:gd name="connsiteX70" fmla="*/ 11 w 758"/>
              <a:gd name="connsiteY70" fmla="*/ 122 h 760"/>
              <a:gd name="connsiteX71" fmla="*/ 5 w 758"/>
              <a:gd name="connsiteY71" fmla="*/ 117 h 760"/>
              <a:gd name="connsiteX72" fmla="*/ 0 w 758"/>
              <a:gd name="connsiteY72" fmla="*/ 117 h 760"/>
              <a:gd name="connsiteX73" fmla="*/ 5 w 758"/>
              <a:gd name="connsiteY73" fmla="*/ 112 h 760"/>
              <a:gd name="connsiteX74" fmla="*/ 5 w 758"/>
              <a:gd name="connsiteY74" fmla="*/ 112 h 760"/>
              <a:gd name="connsiteX75" fmla="*/ 11 w 758"/>
              <a:gd name="connsiteY75" fmla="*/ 112 h 760"/>
              <a:gd name="connsiteX76" fmla="*/ 16 w 758"/>
              <a:gd name="connsiteY76" fmla="*/ 107 h 760"/>
              <a:gd name="connsiteX77" fmla="*/ 21 w 758"/>
              <a:gd name="connsiteY77" fmla="*/ 107 h 760"/>
              <a:gd name="connsiteX78" fmla="*/ 32 w 758"/>
              <a:gd name="connsiteY78" fmla="*/ 107 h 760"/>
              <a:gd name="connsiteX79" fmla="*/ 42 w 758"/>
              <a:gd name="connsiteY79" fmla="*/ 107 h 760"/>
              <a:gd name="connsiteX80" fmla="*/ 53 w 758"/>
              <a:gd name="connsiteY80" fmla="*/ 101 h 760"/>
              <a:gd name="connsiteX81" fmla="*/ 79 w 758"/>
              <a:gd name="connsiteY81" fmla="*/ 101 h 760"/>
              <a:gd name="connsiteX82" fmla="*/ 111 w 758"/>
              <a:gd name="connsiteY82" fmla="*/ 96 h 760"/>
              <a:gd name="connsiteX83" fmla="*/ 126 w 758"/>
              <a:gd name="connsiteY83" fmla="*/ 96 h 760"/>
              <a:gd name="connsiteX84" fmla="*/ 142 w 758"/>
              <a:gd name="connsiteY84" fmla="*/ 91 h 760"/>
              <a:gd name="connsiteX85" fmla="*/ 163 w 758"/>
              <a:gd name="connsiteY85" fmla="*/ 86 h 760"/>
              <a:gd name="connsiteX86" fmla="*/ 184 w 758"/>
              <a:gd name="connsiteY86" fmla="*/ 86 h 760"/>
              <a:gd name="connsiteX87" fmla="*/ 221 w 758"/>
              <a:gd name="connsiteY87" fmla="*/ 75 h 760"/>
              <a:gd name="connsiteX88" fmla="*/ 258 w 758"/>
              <a:gd name="connsiteY88" fmla="*/ 70 h 760"/>
              <a:gd name="connsiteX89" fmla="*/ 290 w 758"/>
              <a:gd name="connsiteY89" fmla="*/ 59 h 760"/>
              <a:gd name="connsiteX90" fmla="*/ 321 w 758"/>
              <a:gd name="connsiteY90" fmla="*/ 49 h 760"/>
              <a:gd name="connsiteX91" fmla="*/ 337 w 758"/>
              <a:gd name="connsiteY91" fmla="*/ 43 h 760"/>
              <a:gd name="connsiteX92" fmla="*/ 353 w 758"/>
              <a:gd name="connsiteY92" fmla="*/ 38 h 760"/>
              <a:gd name="connsiteX93" fmla="*/ 363 w 758"/>
              <a:gd name="connsiteY93" fmla="*/ 38 h 760"/>
              <a:gd name="connsiteX94" fmla="*/ 374 w 758"/>
              <a:gd name="connsiteY94" fmla="*/ 33 h 760"/>
              <a:gd name="connsiteX95" fmla="*/ 379 w 758"/>
              <a:gd name="connsiteY95" fmla="*/ 28 h 760"/>
              <a:gd name="connsiteX96" fmla="*/ 385 w 758"/>
              <a:gd name="connsiteY96" fmla="*/ 22 h 760"/>
              <a:gd name="connsiteX97" fmla="*/ 390 w 758"/>
              <a:gd name="connsiteY97" fmla="*/ 17 h 760"/>
              <a:gd name="connsiteX98" fmla="*/ 395 w 758"/>
              <a:gd name="connsiteY98" fmla="*/ 12 h 760"/>
              <a:gd name="connsiteX99" fmla="*/ 400 w 758"/>
              <a:gd name="connsiteY99" fmla="*/ 7 h 760"/>
              <a:gd name="connsiteX100" fmla="*/ 406 w 758"/>
              <a:gd name="connsiteY100" fmla="*/ 1 h 760"/>
              <a:gd name="connsiteX101" fmla="*/ 411 w 758"/>
              <a:gd name="connsiteY101" fmla="*/ 1 h 760"/>
              <a:gd name="connsiteX102" fmla="*/ 416 w 758"/>
              <a:gd name="connsiteY102" fmla="*/ 1 h 760"/>
              <a:gd name="connsiteX103" fmla="*/ 416 w 758"/>
              <a:gd name="connsiteY103" fmla="*/ 1 h 760"/>
              <a:gd name="connsiteX0" fmla="*/ 416 w 758"/>
              <a:gd name="connsiteY0" fmla="*/ 1 h 760"/>
              <a:gd name="connsiteX1" fmla="*/ 427 w 758"/>
              <a:gd name="connsiteY1" fmla="*/ 1 h 760"/>
              <a:gd name="connsiteX2" fmla="*/ 437 w 758"/>
              <a:gd name="connsiteY2" fmla="*/ 7 h 760"/>
              <a:gd name="connsiteX3" fmla="*/ 448 w 758"/>
              <a:gd name="connsiteY3" fmla="*/ 12 h 760"/>
              <a:gd name="connsiteX4" fmla="*/ 464 w 758"/>
              <a:gd name="connsiteY4" fmla="*/ 22 h 760"/>
              <a:gd name="connsiteX5" fmla="*/ 474 w 758"/>
              <a:gd name="connsiteY5" fmla="*/ 33 h 760"/>
              <a:gd name="connsiteX6" fmla="*/ 485 w 758"/>
              <a:gd name="connsiteY6" fmla="*/ 38 h 760"/>
              <a:gd name="connsiteX7" fmla="*/ 485 w 758"/>
              <a:gd name="connsiteY7" fmla="*/ 43 h 760"/>
              <a:gd name="connsiteX8" fmla="*/ 490 w 758"/>
              <a:gd name="connsiteY8" fmla="*/ 43 h 760"/>
              <a:gd name="connsiteX9" fmla="*/ 490 w 758"/>
              <a:gd name="connsiteY9" fmla="*/ 49 h 760"/>
              <a:gd name="connsiteX10" fmla="*/ 490 w 758"/>
              <a:gd name="connsiteY10" fmla="*/ 49 h 760"/>
              <a:gd name="connsiteX11" fmla="*/ 490 w 758"/>
              <a:gd name="connsiteY11" fmla="*/ 54 h 760"/>
              <a:gd name="connsiteX12" fmla="*/ 485 w 758"/>
              <a:gd name="connsiteY12" fmla="*/ 59 h 760"/>
              <a:gd name="connsiteX13" fmla="*/ 479 w 758"/>
              <a:gd name="connsiteY13" fmla="*/ 64 h 760"/>
              <a:gd name="connsiteX14" fmla="*/ 469 w 758"/>
              <a:gd name="connsiteY14" fmla="*/ 70 h 760"/>
              <a:gd name="connsiteX15" fmla="*/ 464 w 758"/>
              <a:gd name="connsiteY15" fmla="*/ 75 h 760"/>
              <a:gd name="connsiteX16" fmla="*/ 748 w 758"/>
              <a:gd name="connsiteY16" fmla="*/ 697 h 760"/>
              <a:gd name="connsiteX17" fmla="*/ 748 w 758"/>
              <a:gd name="connsiteY17" fmla="*/ 707 h 760"/>
              <a:gd name="connsiteX18" fmla="*/ 753 w 758"/>
              <a:gd name="connsiteY18" fmla="*/ 718 h 760"/>
              <a:gd name="connsiteX19" fmla="*/ 753 w 758"/>
              <a:gd name="connsiteY19" fmla="*/ 723 h 760"/>
              <a:gd name="connsiteX20" fmla="*/ 758 w 758"/>
              <a:gd name="connsiteY20" fmla="*/ 733 h 760"/>
              <a:gd name="connsiteX21" fmla="*/ 758 w 758"/>
              <a:gd name="connsiteY21" fmla="*/ 739 h 760"/>
              <a:gd name="connsiteX22" fmla="*/ 758 w 758"/>
              <a:gd name="connsiteY22" fmla="*/ 744 h 760"/>
              <a:gd name="connsiteX23" fmla="*/ 758 w 758"/>
              <a:gd name="connsiteY23" fmla="*/ 749 h 760"/>
              <a:gd name="connsiteX24" fmla="*/ 753 w 758"/>
              <a:gd name="connsiteY24" fmla="*/ 754 h 760"/>
              <a:gd name="connsiteX25" fmla="*/ 748 w 758"/>
              <a:gd name="connsiteY25" fmla="*/ 760 h 760"/>
              <a:gd name="connsiteX26" fmla="*/ 737 w 758"/>
              <a:gd name="connsiteY26" fmla="*/ 760 h 760"/>
              <a:gd name="connsiteX27" fmla="*/ 727 w 758"/>
              <a:gd name="connsiteY27" fmla="*/ 760 h 760"/>
              <a:gd name="connsiteX28" fmla="*/ 711 w 758"/>
              <a:gd name="connsiteY28" fmla="*/ 760 h 760"/>
              <a:gd name="connsiteX29" fmla="*/ 695 w 758"/>
              <a:gd name="connsiteY29" fmla="*/ 754 h 760"/>
              <a:gd name="connsiteX30" fmla="*/ 674 w 758"/>
              <a:gd name="connsiteY30" fmla="*/ 754 h 760"/>
              <a:gd name="connsiteX31" fmla="*/ 653 w 758"/>
              <a:gd name="connsiteY31" fmla="*/ 749 h 760"/>
              <a:gd name="connsiteX32" fmla="*/ 632 w 758"/>
              <a:gd name="connsiteY32" fmla="*/ 744 h 760"/>
              <a:gd name="connsiteX33" fmla="*/ 622 w 758"/>
              <a:gd name="connsiteY33" fmla="*/ 739 h 760"/>
              <a:gd name="connsiteX34" fmla="*/ 611 w 758"/>
              <a:gd name="connsiteY34" fmla="*/ 733 h 760"/>
              <a:gd name="connsiteX35" fmla="*/ 595 w 758"/>
              <a:gd name="connsiteY35" fmla="*/ 728 h 760"/>
              <a:gd name="connsiteX36" fmla="*/ 585 w 758"/>
              <a:gd name="connsiteY36" fmla="*/ 723 h 760"/>
              <a:gd name="connsiteX37" fmla="*/ 569 w 758"/>
              <a:gd name="connsiteY37" fmla="*/ 718 h 760"/>
              <a:gd name="connsiteX38" fmla="*/ 553 w 758"/>
              <a:gd name="connsiteY38" fmla="*/ 707 h 760"/>
              <a:gd name="connsiteX39" fmla="*/ 390 w 758"/>
              <a:gd name="connsiteY39" fmla="*/ 101 h 760"/>
              <a:gd name="connsiteX40" fmla="*/ 390 w 758"/>
              <a:gd name="connsiteY40" fmla="*/ 91 h 760"/>
              <a:gd name="connsiteX41" fmla="*/ 390 w 758"/>
              <a:gd name="connsiteY41" fmla="*/ 86 h 760"/>
              <a:gd name="connsiteX42" fmla="*/ 390 w 758"/>
              <a:gd name="connsiteY42" fmla="*/ 80 h 760"/>
              <a:gd name="connsiteX43" fmla="*/ 385 w 758"/>
              <a:gd name="connsiteY43" fmla="*/ 75 h 760"/>
              <a:gd name="connsiteX44" fmla="*/ 385 w 758"/>
              <a:gd name="connsiteY44" fmla="*/ 75 h 760"/>
              <a:gd name="connsiteX45" fmla="*/ 379 w 758"/>
              <a:gd name="connsiteY45" fmla="*/ 75 h 760"/>
              <a:gd name="connsiteX46" fmla="*/ 374 w 758"/>
              <a:gd name="connsiteY46" fmla="*/ 75 h 760"/>
              <a:gd name="connsiteX47" fmla="*/ 363 w 758"/>
              <a:gd name="connsiteY47" fmla="*/ 80 h 760"/>
              <a:gd name="connsiteX48" fmla="*/ 353 w 758"/>
              <a:gd name="connsiteY48" fmla="*/ 80 h 760"/>
              <a:gd name="connsiteX49" fmla="*/ 337 w 758"/>
              <a:gd name="connsiteY49" fmla="*/ 86 h 760"/>
              <a:gd name="connsiteX50" fmla="*/ 321 w 758"/>
              <a:gd name="connsiteY50" fmla="*/ 91 h 760"/>
              <a:gd name="connsiteX51" fmla="*/ 305 w 758"/>
              <a:gd name="connsiteY51" fmla="*/ 96 h 760"/>
              <a:gd name="connsiteX52" fmla="*/ 269 w 758"/>
              <a:gd name="connsiteY52" fmla="*/ 107 h 760"/>
              <a:gd name="connsiteX53" fmla="*/ 232 w 758"/>
              <a:gd name="connsiteY53" fmla="*/ 117 h 760"/>
              <a:gd name="connsiteX54" fmla="*/ 195 w 758"/>
              <a:gd name="connsiteY54" fmla="*/ 128 h 760"/>
              <a:gd name="connsiteX55" fmla="*/ 158 w 758"/>
              <a:gd name="connsiteY55" fmla="*/ 138 h 760"/>
              <a:gd name="connsiteX56" fmla="*/ 137 w 758"/>
              <a:gd name="connsiteY56" fmla="*/ 143 h 760"/>
              <a:gd name="connsiteX57" fmla="*/ 121 w 758"/>
              <a:gd name="connsiteY57" fmla="*/ 143 h 760"/>
              <a:gd name="connsiteX58" fmla="*/ 105 w 758"/>
              <a:gd name="connsiteY58" fmla="*/ 149 h 760"/>
              <a:gd name="connsiteX59" fmla="*/ 95 w 758"/>
              <a:gd name="connsiteY59" fmla="*/ 149 h 760"/>
              <a:gd name="connsiteX60" fmla="*/ 84 w 758"/>
              <a:gd name="connsiteY60" fmla="*/ 154 h 760"/>
              <a:gd name="connsiteX61" fmla="*/ 74 w 758"/>
              <a:gd name="connsiteY61" fmla="*/ 154 h 760"/>
              <a:gd name="connsiteX62" fmla="*/ 68 w 758"/>
              <a:gd name="connsiteY62" fmla="*/ 154 h 760"/>
              <a:gd name="connsiteX63" fmla="*/ 63 w 758"/>
              <a:gd name="connsiteY63" fmla="*/ 154 h 760"/>
              <a:gd name="connsiteX64" fmla="*/ 53 w 758"/>
              <a:gd name="connsiteY64" fmla="*/ 154 h 760"/>
              <a:gd name="connsiteX65" fmla="*/ 42 w 758"/>
              <a:gd name="connsiteY65" fmla="*/ 149 h 760"/>
              <a:gd name="connsiteX66" fmla="*/ 32 w 758"/>
              <a:gd name="connsiteY66" fmla="*/ 143 h 760"/>
              <a:gd name="connsiteX67" fmla="*/ 26 w 758"/>
              <a:gd name="connsiteY67" fmla="*/ 138 h 760"/>
              <a:gd name="connsiteX68" fmla="*/ 16 w 758"/>
              <a:gd name="connsiteY68" fmla="*/ 128 h 760"/>
              <a:gd name="connsiteX69" fmla="*/ 11 w 758"/>
              <a:gd name="connsiteY69" fmla="*/ 122 h 760"/>
              <a:gd name="connsiteX70" fmla="*/ 5 w 758"/>
              <a:gd name="connsiteY70" fmla="*/ 117 h 760"/>
              <a:gd name="connsiteX71" fmla="*/ 0 w 758"/>
              <a:gd name="connsiteY71" fmla="*/ 117 h 760"/>
              <a:gd name="connsiteX72" fmla="*/ 5 w 758"/>
              <a:gd name="connsiteY72" fmla="*/ 112 h 760"/>
              <a:gd name="connsiteX73" fmla="*/ 5 w 758"/>
              <a:gd name="connsiteY73" fmla="*/ 112 h 760"/>
              <a:gd name="connsiteX74" fmla="*/ 11 w 758"/>
              <a:gd name="connsiteY74" fmla="*/ 112 h 760"/>
              <a:gd name="connsiteX75" fmla="*/ 16 w 758"/>
              <a:gd name="connsiteY75" fmla="*/ 107 h 760"/>
              <a:gd name="connsiteX76" fmla="*/ 21 w 758"/>
              <a:gd name="connsiteY76" fmla="*/ 107 h 760"/>
              <a:gd name="connsiteX77" fmla="*/ 32 w 758"/>
              <a:gd name="connsiteY77" fmla="*/ 107 h 760"/>
              <a:gd name="connsiteX78" fmla="*/ 42 w 758"/>
              <a:gd name="connsiteY78" fmla="*/ 107 h 760"/>
              <a:gd name="connsiteX79" fmla="*/ 53 w 758"/>
              <a:gd name="connsiteY79" fmla="*/ 101 h 760"/>
              <a:gd name="connsiteX80" fmla="*/ 79 w 758"/>
              <a:gd name="connsiteY80" fmla="*/ 101 h 760"/>
              <a:gd name="connsiteX81" fmla="*/ 111 w 758"/>
              <a:gd name="connsiteY81" fmla="*/ 96 h 760"/>
              <a:gd name="connsiteX82" fmla="*/ 126 w 758"/>
              <a:gd name="connsiteY82" fmla="*/ 96 h 760"/>
              <a:gd name="connsiteX83" fmla="*/ 142 w 758"/>
              <a:gd name="connsiteY83" fmla="*/ 91 h 760"/>
              <a:gd name="connsiteX84" fmla="*/ 163 w 758"/>
              <a:gd name="connsiteY84" fmla="*/ 86 h 760"/>
              <a:gd name="connsiteX85" fmla="*/ 184 w 758"/>
              <a:gd name="connsiteY85" fmla="*/ 86 h 760"/>
              <a:gd name="connsiteX86" fmla="*/ 221 w 758"/>
              <a:gd name="connsiteY86" fmla="*/ 75 h 760"/>
              <a:gd name="connsiteX87" fmla="*/ 258 w 758"/>
              <a:gd name="connsiteY87" fmla="*/ 70 h 760"/>
              <a:gd name="connsiteX88" fmla="*/ 290 w 758"/>
              <a:gd name="connsiteY88" fmla="*/ 59 h 760"/>
              <a:gd name="connsiteX89" fmla="*/ 321 w 758"/>
              <a:gd name="connsiteY89" fmla="*/ 49 h 760"/>
              <a:gd name="connsiteX90" fmla="*/ 337 w 758"/>
              <a:gd name="connsiteY90" fmla="*/ 43 h 760"/>
              <a:gd name="connsiteX91" fmla="*/ 353 w 758"/>
              <a:gd name="connsiteY91" fmla="*/ 38 h 760"/>
              <a:gd name="connsiteX92" fmla="*/ 363 w 758"/>
              <a:gd name="connsiteY92" fmla="*/ 38 h 760"/>
              <a:gd name="connsiteX93" fmla="*/ 374 w 758"/>
              <a:gd name="connsiteY93" fmla="*/ 33 h 760"/>
              <a:gd name="connsiteX94" fmla="*/ 379 w 758"/>
              <a:gd name="connsiteY94" fmla="*/ 28 h 760"/>
              <a:gd name="connsiteX95" fmla="*/ 385 w 758"/>
              <a:gd name="connsiteY95" fmla="*/ 22 h 760"/>
              <a:gd name="connsiteX96" fmla="*/ 390 w 758"/>
              <a:gd name="connsiteY96" fmla="*/ 17 h 760"/>
              <a:gd name="connsiteX97" fmla="*/ 395 w 758"/>
              <a:gd name="connsiteY97" fmla="*/ 12 h 760"/>
              <a:gd name="connsiteX98" fmla="*/ 400 w 758"/>
              <a:gd name="connsiteY98" fmla="*/ 7 h 760"/>
              <a:gd name="connsiteX99" fmla="*/ 406 w 758"/>
              <a:gd name="connsiteY99" fmla="*/ 1 h 760"/>
              <a:gd name="connsiteX100" fmla="*/ 411 w 758"/>
              <a:gd name="connsiteY100" fmla="*/ 1 h 760"/>
              <a:gd name="connsiteX101" fmla="*/ 416 w 758"/>
              <a:gd name="connsiteY101" fmla="*/ 1 h 760"/>
              <a:gd name="connsiteX102" fmla="*/ 416 w 758"/>
              <a:gd name="connsiteY102" fmla="*/ 1 h 760"/>
              <a:gd name="connsiteX0" fmla="*/ 416 w 758"/>
              <a:gd name="connsiteY0" fmla="*/ 1 h 811"/>
              <a:gd name="connsiteX1" fmla="*/ 427 w 758"/>
              <a:gd name="connsiteY1" fmla="*/ 1 h 811"/>
              <a:gd name="connsiteX2" fmla="*/ 437 w 758"/>
              <a:gd name="connsiteY2" fmla="*/ 7 h 811"/>
              <a:gd name="connsiteX3" fmla="*/ 448 w 758"/>
              <a:gd name="connsiteY3" fmla="*/ 12 h 811"/>
              <a:gd name="connsiteX4" fmla="*/ 464 w 758"/>
              <a:gd name="connsiteY4" fmla="*/ 22 h 811"/>
              <a:gd name="connsiteX5" fmla="*/ 474 w 758"/>
              <a:gd name="connsiteY5" fmla="*/ 33 h 811"/>
              <a:gd name="connsiteX6" fmla="*/ 485 w 758"/>
              <a:gd name="connsiteY6" fmla="*/ 38 h 811"/>
              <a:gd name="connsiteX7" fmla="*/ 485 w 758"/>
              <a:gd name="connsiteY7" fmla="*/ 43 h 811"/>
              <a:gd name="connsiteX8" fmla="*/ 490 w 758"/>
              <a:gd name="connsiteY8" fmla="*/ 43 h 811"/>
              <a:gd name="connsiteX9" fmla="*/ 490 w 758"/>
              <a:gd name="connsiteY9" fmla="*/ 49 h 811"/>
              <a:gd name="connsiteX10" fmla="*/ 490 w 758"/>
              <a:gd name="connsiteY10" fmla="*/ 49 h 811"/>
              <a:gd name="connsiteX11" fmla="*/ 490 w 758"/>
              <a:gd name="connsiteY11" fmla="*/ 54 h 811"/>
              <a:gd name="connsiteX12" fmla="*/ 485 w 758"/>
              <a:gd name="connsiteY12" fmla="*/ 59 h 811"/>
              <a:gd name="connsiteX13" fmla="*/ 479 w 758"/>
              <a:gd name="connsiteY13" fmla="*/ 64 h 811"/>
              <a:gd name="connsiteX14" fmla="*/ 469 w 758"/>
              <a:gd name="connsiteY14" fmla="*/ 70 h 811"/>
              <a:gd name="connsiteX15" fmla="*/ 464 w 758"/>
              <a:gd name="connsiteY15" fmla="*/ 75 h 811"/>
              <a:gd name="connsiteX16" fmla="*/ 748 w 758"/>
              <a:gd name="connsiteY16" fmla="*/ 697 h 811"/>
              <a:gd name="connsiteX17" fmla="*/ 748 w 758"/>
              <a:gd name="connsiteY17" fmla="*/ 707 h 811"/>
              <a:gd name="connsiteX18" fmla="*/ 753 w 758"/>
              <a:gd name="connsiteY18" fmla="*/ 718 h 811"/>
              <a:gd name="connsiteX19" fmla="*/ 753 w 758"/>
              <a:gd name="connsiteY19" fmla="*/ 723 h 811"/>
              <a:gd name="connsiteX20" fmla="*/ 758 w 758"/>
              <a:gd name="connsiteY20" fmla="*/ 733 h 811"/>
              <a:gd name="connsiteX21" fmla="*/ 758 w 758"/>
              <a:gd name="connsiteY21" fmla="*/ 739 h 811"/>
              <a:gd name="connsiteX22" fmla="*/ 758 w 758"/>
              <a:gd name="connsiteY22" fmla="*/ 744 h 811"/>
              <a:gd name="connsiteX23" fmla="*/ 758 w 758"/>
              <a:gd name="connsiteY23" fmla="*/ 749 h 811"/>
              <a:gd name="connsiteX24" fmla="*/ 753 w 758"/>
              <a:gd name="connsiteY24" fmla="*/ 754 h 811"/>
              <a:gd name="connsiteX25" fmla="*/ 748 w 758"/>
              <a:gd name="connsiteY25" fmla="*/ 760 h 811"/>
              <a:gd name="connsiteX26" fmla="*/ 737 w 758"/>
              <a:gd name="connsiteY26" fmla="*/ 760 h 811"/>
              <a:gd name="connsiteX27" fmla="*/ 727 w 758"/>
              <a:gd name="connsiteY27" fmla="*/ 760 h 811"/>
              <a:gd name="connsiteX28" fmla="*/ 711 w 758"/>
              <a:gd name="connsiteY28" fmla="*/ 760 h 811"/>
              <a:gd name="connsiteX29" fmla="*/ 695 w 758"/>
              <a:gd name="connsiteY29" fmla="*/ 754 h 811"/>
              <a:gd name="connsiteX30" fmla="*/ 674 w 758"/>
              <a:gd name="connsiteY30" fmla="*/ 754 h 811"/>
              <a:gd name="connsiteX31" fmla="*/ 653 w 758"/>
              <a:gd name="connsiteY31" fmla="*/ 749 h 811"/>
              <a:gd name="connsiteX32" fmla="*/ 632 w 758"/>
              <a:gd name="connsiteY32" fmla="*/ 744 h 811"/>
              <a:gd name="connsiteX33" fmla="*/ 622 w 758"/>
              <a:gd name="connsiteY33" fmla="*/ 739 h 811"/>
              <a:gd name="connsiteX34" fmla="*/ 611 w 758"/>
              <a:gd name="connsiteY34" fmla="*/ 733 h 811"/>
              <a:gd name="connsiteX35" fmla="*/ 595 w 758"/>
              <a:gd name="connsiteY35" fmla="*/ 728 h 811"/>
              <a:gd name="connsiteX36" fmla="*/ 585 w 758"/>
              <a:gd name="connsiteY36" fmla="*/ 723 h 811"/>
              <a:gd name="connsiteX37" fmla="*/ 553 w 758"/>
              <a:gd name="connsiteY37" fmla="*/ 707 h 811"/>
              <a:gd name="connsiteX38" fmla="*/ 390 w 758"/>
              <a:gd name="connsiteY38" fmla="*/ 101 h 811"/>
              <a:gd name="connsiteX39" fmla="*/ 390 w 758"/>
              <a:gd name="connsiteY39" fmla="*/ 91 h 811"/>
              <a:gd name="connsiteX40" fmla="*/ 390 w 758"/>
              <a:gd name="connsiteY40" fmla="*/ 86 h 811"/>
              <a:gd name="connsiteX41" fmla="*/ 390 w 758"/>
              <a:gd name="connsiteY41" fmla="*/ 80 h 811"/>
              <a:gd name="connsiteX42" fmla="*/ 385 w 758"/>
              <a:gd name="connsiteY42" fmla="*/ 75 h 811"/>
              <a:gd name="connsiteX43" fmla="*/ 385 w 758"/>
              <a:gd name="connsiteY43" fmla="*/ 75 h 811"/>
              <a:gd name="connsiteX44" fmla="*/ 379 w 758"/>
              <a:gd name="connsiteY44" fmla="*/ 75 h 811"/>
              <a:gd name="connsiteX45" fmla="*/ 374 w 758"/>
              <a:gd name="connsiteY45" fmla="*/ 75 h 811"/>
              <a:gd name="connsiteX46" fmla="*/ 363 w 758"/>
              <a:gd name="connsiteY46" fmla="*/ 80 h 811"/>
              <a:gd name="connsiteX47" fmla="*/ 353 w 758"/>
              <a:gd name="connsiteY47" fmla="*/ 80 h 811"/>
              <a:gd name="connsiteX48" fmla="*/ 337 w 758"/>
              <a:gd name="connsiteY48" fmla="*/ 86 h 811"/>
              <a:gd name="connsiteX49" fmla="*/ 321 w 758"/>
              <a:gd name="connsiteY49" fmla="*/ 91 h 811"/>
              <a:gd name="connsiteX50" fmla="*/ 305 w 758"/>
              <a:gd name="connsiteY50" fmla="*/ 96 h 811"/>
              <a:gd name="connsiteX51" fmla="*/ 269 w 758"/>
              <a:gd name="connsiteY51" fmla="*/ 107 h 811"/>
              <a:gd name="connsiteX52" fmla="*/ 232 w 758"/>
              <a:gd name="connsiteY52" fmla="*/ 117 h 811"/>
              <a:gd name="connsiteX53" fmla="*/ 195 w 758"/>
              <a:gd name="connsiteY53" fmla="*/ 128 h 811"/>
              <a:gd name="connsiteX54" fmla="*/ 158 w 758"/>
              <a:gd name="connsiteY54" fmla="*/ 138 h 811"/>
              <a:gd name="connsiteX55" fmla="*/ 137 w 758"/>
              <a:gd name="connsiteY55" fmla="*/ 143 h 811"/>
              <a:gd name="connsiteX56" fmla="*/ 121 w 758"/>
              <a:gd name="connsiteY56" fmla="*/ 143 h 811"/>
              <a:gd name="connsiteX57" fmla="*/ 105 w 758"/>
              <a:gd name="connsiteY57" fmla="*/ 149 h 811"/>
              <a:gd name="connsiteX58" fmla="*/ 95 w 758"/>
              <a:gd name="connsiteY58" fmla="*/ 149 h 811"/>
              <a:gd name="connsiteX59" fmla="*/ 84 w 758"/>
              <a:gd name="connsiteY59" fmla="*/ 154 h 811"/>
              <a:gd name="connsiteX60" fmla="*/ 74 w 758"/>
              <a:gd name="connsiteY60" fmla="*/ 154 h 811"/>
              <a:gd name="connsiteX61" fmla="*/ 68 w 758"/>
              <a:gd name="connsiteY61" fmla="*/ 154 h 811"/>
              <a:gd name="connsiteX62" fmla="*/ 63 w 758"/>
              <a:gd name="connsiteY62" fmla="*/ 154 h 811"/>
              <a:gd name="connsiteX63" fmla="*/ 53 w 758"/>
              <a:gd name="connsiteY63" fmla="*/ 154 h 811"/>
              <a:gd name="connsiteX64" fmla="*/ 42 w 758"/>
              <a:gd name="connsiteY64" fmla="*/ 149 h 811"/>
              <a:gd name="connsiteX65" fmla="*/ 32 w 758"/>
              <a:gd name="connsiteY65" fmla="*/ 143 h 811"/>
              <a:gd name="connsiteX66" fmla="*/ 26 w 758"/>
              <a:gd name="connsiteY66" fmla="*/ 138 h 811"/>
              <a:gd name="connsiteX67" fmla="*/ 16 w 758"/>
              <a:gd name="connsiteY67" fmla="*/ 128 h 811"/>
              <a:gd name="connsiteX68" fmla="*/ 11 w 758"/>
              <a:gd name="connsiteY68" fmla="*/ 122 h 811"/>
              <a:gd name="connsiteX69" fmla="*/ 5 w 758"/>
              <a:gd name="connsiteY69" fmla="*/ 117 h 811"/>
              <a:gd name="connsiteX70" fmla="*/ 0 w 758"/>
              <a:gd name="connsiteY70" fmla="*/ 117 h 811"/>
              <a:gd name="connsiteX71" fmla="*/ 5 w 758"/>
              <a:gd name="connsiteY71" fmla="*/ 112 h 811"/>
              <a:gd name="connsiteX72" fmla="*/ 5 w 758"/>
              <a:gd name="connsiteY72" fmla="*/ 112 h 811"/>
              <a:gd name="connsiteX73" fmla="*/ 11 w 758"/>
              <a:gd name="connsiteY73" fmla="*/ 112 h 811"/>
              <a:gd name="connsiteX74" fmla="*/ 16 w 758"/>
              <a:gd name="connsiteY74" fmla="*/ 107 h 811"/>
              <a:gd name="connsiteX75" fmla="*/ 21 w 758"/>
              <a:gd name="connsiteY75" fmla="*/ 107 h 811"/>
              <a:gd name="connsiteX76" fmla="*/ 32 w 758"/>
              <a:gd name="connsiteY76" fmla="*/ 107 h 811"/>
              <a:gd name="connsiteX77" fmla="*/ 42 w 758"/>
              <a:gd name="connsiteY77" fmla="*/ 107 h 811"/>
              <a:gd name="connsiteX78" fmla="*/ 53 w 758"/>
              <a:gd name="connsiteY78" fmla="*/ 101 h 811"/>
              <a:gd name="connsiteX79" fmla="*/ 79 w 758"/>
              <a:gd name="connsiteY79" fmla="*/ 101 h 811"/>
              <a:gd name="connsiteX80" fmla="*/ 111 w 758"/>
              <a:gd name="connsiteY80" fmla="*/ 96 h 811"/>
              <a:gd name="connsiteX81" fmla="*/ 126 w 758"/>
              <a:gd name="connsiteY81" fmla="*/ 96 h 811"/>
              <a:gd name="connsiteX82" fmla="*/ 142 w 758"/>
              <a:gd name="connsiteY82" fmla="*/ 91 h 811"/>
              <a:gd name="connsiteX83" fmla="*/ 163 w 758"/>
              <a:gd name="connsiteY83" fmla="*/ 86 h 811"/>
              <a:gd name="connsiteX84" fmla="*/ 184 w 758"/>
              <a:gd name="connsiteY84" fmla="*/ 86 h 811"/>
              <a:gd name="connsiteX85" fmla="*/ 221 w 758"/>
              <a:gd name="connsiteY85" fmla="*/ 75 h 811"/>
              <a:gd name="connsiteX86" fmla="*/ 258 w 758"/>
              <a:gd name="connsiteY86" fmla="*/ 70 h 811"/>
              <a:gd name="connsiteX87" fmla="*/ 290 w 758"/>
              <a:gd name="connsiteY87" fmla="*/ 59 h 811"/>
              <a:gd name="connsiteX88" fmla="*/ 321 w 758"/>
              <a:gd name="connsiteY88" fmla="*/ 49 h 811"/>
              <a:gd name="connsiteX89" fmla="*/ 337 w 758"/>
              <a:gd name="connsiteY89" fmla="*/ 43 h 811"/>
              <a:gd name="connsiteX90" fmla="*/ 353 w 758"/>
              <a:gd name="connsiteY90" fmla="*/ 38 h 811"/>
              <a:gd name="connsiteX91" fmla="*/ 363 w 758"/>
              <a:gd name="connsiteY91" fmla="*/ 38 h 811"/>
              <a:gd name="connsiteX92" fmla="*/ 374 w 758"/>
              <a:gd name="connsiteY92" fmla="*/ 33 h 811"/>
              <a:gd name="connsiteX93" fmla="*/ 379 w 758"/>
              <a:gd name="connsiteY93" fmla="*/ 28 h 811"/>
              <a:gd name="connsiteX94" fmla="*/ 385 w 758"/>
              <a:gd name="connsiteY94" fmla="*/ 22 h 811"/>
              <a:gd name="connsiteX95" fmla="*/ 390 w 758"/>
              <a:gd name="connsiteY95" fmla="*/ 17 h 811"/>
              <a:gd name="connsiteX96" fmla="*/ 395 w 758"/>
              <a:gd name="connsiteY96" fmla="*/ 12 h 811"/>
              <a:gd name="connsiteX97" fmla="*/ 400 w 758"/>
              <a:gd name="connsiteY97" fmla="*/ 7 h 811"/>
              <a:gd name="connsiteX98" fmla="*/ 406 w 758"/>
              <a:gd name="connsiteY98" fmla="*/ 1 h 811"/>
              <a:gd name="connsiteX99" fmla="*/ 411 w 758"/>
              <a:gd name="connsiteY99" fmla="*/ 1 h 811"/>
              <a:gd name="connsiteX100" fmla="*/ 416 w 758"/>
              <a:gd name="connsiteY100" fmla="*/ 1 h 811"/>
              <a:gd name="connsiteX101" fmla="*/ 416 w 758"/>
              <a:gd name="connsiteY101" fmla="*/ 1 h 811"/>
              <a:gd name="connsiteX0" fmla="*/ 416 w 758"/>
              <a:gd name="connsiteY0" fmla="*/ 1 h 812"/>
              <a:gd name="connsiteX1" fmla="*/ 427 w 758"/>
              <a:gd name="connsiteY1" fmla="*/ 1 h 812"/>
              <a:gd name="connsiteX2" fmla="*/ 437 w 758"/>
              <a:gd name="connsiteY2" fmla="*/ 7 h 812"/>
              <a:gd name="connsiteX3" fmla="*/ 448 w 758"/>
              <a:gd name="connsiteY3" fmla="*/ 12 h 812"/>
              <a:gd name="connsiteX4" fmla="*/ 464 w 758"/>
              <a:gd name="connsiteY4" fmla="*/ 22 h 812"/>
              <a:gd name="connsiteX5" fmla="*/ 474 w 758"/>
              <a:gd name="connsiteY5" fmla="*/ 33 h 812"/>
              <a:gd name="connsiteX6" fmla="*/ 485 w 758"/>
              <a:gd name="connsiteY6" fmla="*/ 38 h 812"/>
              <a:gd name="connsiteX7" fmla="*/ 485 w 758"/>
              <a:gd name="connsiteY7" fmla="*/ 43 h 812"/>
              <a:gd name="connsiteX8" fmla="*/ 490 w 758"/>
              <a:gd name="connsiteY8" fmla="*/ 43 h 812"/>
              <a:gd name="connsiteX9" fmla="*/ 490 w 758"/>
              <a:gd name="connsiteY9" fmla="*/ 49 h 812"/>
              <a:gd name="connsiteX10" fmla="*/ 490 w 758"/>
              <a:gd name="connsiteY10" fmla="*/ 49 h 812"/>
              <a:gd name="connsiteX11" fmla="*/ 490 w 758"/>
              <a:gd name="connsiteY11" fmla="*/ 54 h 812"/>
              <a:gd name="connsiteX12" fmla="*/ 485 w 758"/>
              <a:gd name="connsiteY12" fmla="*/ 59 h 812"/>
              <a:gd name="connsiteX13" fmla="*/ 479 w 758"/>
              <a:gd name="connsiteY13" fmla="*/ 64 h 812"/>
              <a:gd name="connsiteX14" fmla="*/ 469 w 758"/>
              <a:gd name="connsiteY14" fmla="*/ 70 h 812"/>
              <a:gd name="connsiteX15" fmla="*/ 464 w 758"/>
              <a:gd name="connsiteY15" fmla="*/ 75 h 812"/>
              <a:gd name="connsiteX16" fmla="*/ 748 w 758"/>
              <a:gd name="connsiteY16" fmla="*/ 697 h 812"/>
              <a:gd name="connsiteX17" fmla="*/ 748 w 758"/>
              <a:gd name="connsiteY17" fmla="*/ 707 h 812"/>
              <a:gd name="connsiteX18" fmla="*/ 753 w 758"/>
              <a:gd name="connsiteY18" fmla="*/ 718 h 812"/>
              <a:gd name="connsiteX19" fmla="*/ 753 w 758"/>
              <a:gd name="connsiteY19" fmla="*/ 723 h 812"/>
              <a:gd name="connsiteX20" fmla="*/ 758 w 758"/>
              <a:gd name="connsiteY20" fmla="*/ 733 h 812"/>
              <a:gd name="connsiteX21" fmla="*/ 758 w 758"/>
              <a:gd name="connsiteY21" fmla="*/ 739 h 812"/>
              <a:gd name="connsiteX22" fmla="*/ 758 w 758"/>
              <a:gd name="connsiteY22" fmla="*/ 744 h 812"/>
              <a:gd name="connsiteX23" fmla="*/ 758 w 758"/>
              <a:gd name="connsiteY23" fmla="*/ 749 h 812"/>
              <a:gd name="connsiteX24" fmla="*/ 753 w 758"/>
              <a:gd name="connsiteY24" fmla="*/ 754 h 812"/>
              <a:gd name="connsiteX25" fmla="*/ 748 w 758"/>
              <a:gd name="connsiteY25" fmla="*/ 760 h 812"/>
              <a:gd name="connsiteX26" fmla="*/ 737 w 758"/>
              <a:gd name="connsiteY26" fmla="*/ 760 h 812"/>
              <a:gd name="connsiteX27" fmla="*/ 727 w 758"/>
              <a:gd name="connsiteY27" fmla="*/ 760 h 812"/>
              <a:gd name="connsiteX28" fmla="*/ 711 w 758"/>
              <a:gd name="connsiteY28" fmla="*/ 760 h 812"/>
              <a:gd name="connsiteX29" fmla="*/ 695 w 758"/>
              <a:gd name="connsiteY29" fmla="*/ 754 h 812"/>
              <a:gd name="connsiteX30" fmla="*/ 674 w 758"/>
              <a:gd name="connsiteY30" fmla="*/ 754 h 812"/>
              <a:gd name="connsiteX31" fmla="*/ 653 w 758"/>
              <a:gd name="connsiteY31" fmla="*/ 749 h 812"/>
              <a:gd name="connsiteX32" fmla="*/ 632 w 758"/>
              <a:gd name="connsiteY32" fmla="*/ 744 h 812"/>
              <a:gd name="connsiteX33" fmla="*/ 622 w 758"/>
              <a:gd name="connsiteY33" fmla="*/ 739 h 812"/>
              <a:gd name="connsiteX34" fmla="*/ 611 w 758"/>
              <a:gd name="connsiteY34" fmla="*/ 733 h 812"/>
              <a:gd name="connsiteX35" fmla="*/ 595 w 758"/>
              <a:gd name="connsiteY35" fmla="*/ 728 h 812"/>
              <a:gd name="connsiteX36" fmla="*/ 553 w 758"/>
              <a:gd name="connsiteY36" fmla="*/ 707 h 812"/>
              <a:gd name="connsiteX37" fmla="*/ 390 w 758"/>
              <a:gd name="connsiteY37" fmla="*/ 101 h 812"/>
              <a:gd name="connsiteX38" fmla="*/ 390 w 758"/>
              <a:gd name="connsiteY38" fmla="*/ 91 h 812"/>
              <a:gd name="connsiteX39" fmla="*/ 390 w 758"/>
              <a:gd name="connsiteY39" fmla="*/ 86 h 812"/>
              <a:gd name="connsiteX40" fmla="*/ 390 w 758"/>
              <a:gd name="connsiteY40" fmla="*/ 80 h 812"/>
              <a:gd name="connsiteX41" fmla="*/ 385 w 758"/>
              <a:gd name="connsiteY41" fmla="*/ 75 h 812"/>
              <a:gd name="connsiteX42" fmla="*/ 385 w 758"/>
              <a:gd name="connsiteY42" fmla="*/ 75 h 812"/>
              <a:gd name="connsiteX43" fmla="*/ 379 w 758"/>
              <a:gd name="connsiteY43" fmla="*/ 75 h 812"/>
              <a:gd name="connsiteX44" fmla="*/ 374 w 758"/>
              <a:gd name="connsiteY44" fmla="*/ 75 h 812"/>
              <a:gd name="connsiteX45" fmla="*/ 363 w 758"/>
              <a:gd name="connsiteY45" fmla="*/ 80 h 812"/>
              <a:gd name="connsiteX46" fmla="*/ 353 w 758"/>
              <a:gd name="connsiteY46" fmla="*/ 80 h 812"/>
              <a:gd name="connsiteX47" fmla="*/ 337 w 758"/>
              <a:gd name="connsiteY47" fmla="*/ 86 h 812"/>
              <a:gd name="connsiteX48" fmla="*/ 321 w 758"/>
              <a:gd name="connsiteY48" fmla="*/ 91 h 812"/>
              <a:gd name="connsiteX49" fmla="*/ 305 w 758"/>
              <a:gd name="connsiteY49" fmla="*/ 96 h 812"/>
              <a:gd name="connsiteX50" fmla="*/ 269 w 758"/>
              <a:gd name="connsiteY50" fmla="*/ 107 h 812"/>
              <a:gd name="connsiteX51" fmla="*/ 232 w 758"/>
              <a:gd name="connsiteY51" fmla="*/ 117 h 812"/>
              <a:gd name="connsiteX52" fmla="*/ 195 w 758"/>
              <a:gd name="connsiteY52" fmla="*/ 128 h 812"/>
              <a:gd name="connsiteX53" fmla="*/ 158 w 758"/>
              <a:gd name="connsiteY53" fmla="*/ 138 h 812"/>
              <a:gd name="connsiteX54" fmla="*/ 137 w 758"/>
              <a:gd name="connsiteY54" fmla="*/ 143 h 812"/>
              <a:gd name="connsiteX55" fmla="*/ 121 w 758"/>
              <a:gd name="connsiteY55" fmla="*/ 143 h 812"/>
              <a:gd name="connsiteX56" fmla="*/ 105 w 758"/>
              <a:gd name="connsiteY56" fmla="*/ 149 h 812"/>
              <a:gd name="connsiteX57" fmla="*/ 95 w 758"/>
              <a:gd name="connsiteY57" fmla="*/ 149 h 812"/>
              <a:gd name="connsiteX58" fmla="*/ 84 w 758"/>
              <a:gd name="connsiteY58" fmla="*/ 154 h 812"/>
              <a:gd name="connsiteX59" fmla="*/ 74 w 758"/>
              <a:gd name="connsiteY59" fmla="*/ 154 h 812"/>
              <a:gd name="connsiteX60" fmla="*/ 68 w 758"/>
              <a:gd name="connsiteY60" fmla="*/ 154 h 812"/>
              <a:gd name="connsiteX61" fmla="*/ 63 w 758"/>
              <a:gd name="connsiteY61" fmla="*/ 154 h 812"/>
              <a:gd name="connsiteX62" fmla="*/ 53 w 758"/>
              <a:gd name="connsiteY62" fmla="*/ 154 h 812"/>
              <a:gd name="connsiteX63" fmla="*/ 42 w 758"/>
              <a:gd name="connsiteY63" fmla="*/ 149 h 812"/>
              <a:gd name="connsiteX64" fmla="*/ 32 w 758"/>
              <a:gd name="connsiteY64" fmla="*/ 143 h 812"/>
              <a:gd name="connsiteX65" fmla="*/ 26 w 758"/>
              <a:gd name="connsiteY65" fmla="*/ 138 h 812"/>
              <a:gd name="connsiteX66" fmla="*/ 16 w 758"/>
              <a:gd name="connsiteY66" fmla="*/ 128 h 812"/>
              <a:gd name="connsiteX67" fmla="*/ 11 w 758"/>
              <a:gd name="connsiteY67" fmla="*/ 122 h 812"/>
              <a:gd name="connsiteX68" fmla="*/ 5 w 758"/>
              <a:gd name="connsiteY68" fmla="*/ 117 h 812"/>
              <a:gd name="connsiteX69" fmla="*/ 0 w 758"/>
              <a:gd name="connsiteY69" fmla="*/ 117 h 812"/>
              <a:gd name="connsiteX70" fmla="*/ 5 w 758"/>
              <a:gd name="connsiteY70" fmla="*/ 112 h 812"/>
              <a:gd name="connsiteX71" fmla="*/ 5 w 758"/>
              <a:gd name="connsiteY71" fmla="*/ 112 h 812"/>
              <a:gd name="connsiteX72" fmla="*/ 11 w 758"/>
              <a:gd name="connsiteY72" fmla="*/ 112 h 812"/>
              <a:gd name="connsiteX73" fmla="*/ 16 w 758"/>
              <a:gd name="connsiteY73" fmla="*/ 107 h 812"/>
              <a:gd name="connsiteX74" fmla="*/ 21 w 758"/>
              <a:gd name="connsiteY74" fmla="*/ 107 h 812"/>
              <a:gd name="connsiteX75" fmla="*/ 32 w 758"/>
              <a:gd name="connsiteY75" fmla="*/ 107 h 812"/>
              <a:gd name="connsiteX76" fmla="*/ 42 w 758"/>
              <a:gd name="connsiteY76" fmla="*/ 107 h 812"/>
              <a:gd name="connsiteX77" fmla="*/ 53 w 758"/>
              <a:gd name="connsiteY77" fmla="*/ 101 h 812"/>
              <a:gd name="connsiteX78" fmla="*/ 79 w 758"/>
              <a:gd name="connsiteY78" fmla="*/ 101 h 812"/>
              <a:gd name="connsiteX79" fmla="*/ 111 w 758"/>
              <a:gd name="connsiteY79" fmla="*/ 96 h 812"/>
              <a:gd name="connsiteX80" fmla="*/ 126 w 758"/>
              <a:gd name="connsiteY80" fmla="*/ 96 h 812"/>
              <a:gd name="connsiteX81" fmla="*/ 142 w 758"/>
              <a:gd name="connsiteY81" fmla="*/ 91 h 812"/>
              <a:gd name="connsiteX82" fmla="*/ 163 w 758"/>
              <a:gd name="connsiteY82" fmla="*/ 86 h 812"/>
              <a:gd name="connsiteX83" fmla="*/ 184 w 758"/>
              <a:gd name="connsiteY83" fmla="*/ 86 h 812"/>
              <a:gd name="connsiteX84" fmla="*/ 221 w 758"/>
              <a:gd name="connsiteY84" fmla="*/ 75 h 812"/>
              <a:gd name="connsiteX85" fmla="*/ 258 w 758"/>
              <a:gd name="connsiteY85" fmla="*/ 70 h 812"/>
              <a:gd name="connsiteX86" fmla="*/ 290 w 758"/>
              <a:gd name="connsiteY86" fmla="*/ 59 h 812"/>
              <a:gd name="connsiteX87" fmla="*/ 321 w 758"/>
              <a:gd name="connsiteY87" fmla="*/ 49 h 812"/>
              <a:gd name="connsiteX88" fmla="*/ 337 w 758"/>
              <a:gd name="connsiteY88" fmla="*/ 43 h 812"/>
              <a:gd name="connsiteX89" fmla="*/ 353 w 758"/>
              <a:gd name="connsiteY89" fmla="*/ 38 h 812"/>
              <a:gd name="connsiteX90" fmla="*/ 363 w 758"/>
              <a:gd name="connsiteY90" fmla="*/ 38 h 812"/>
              <a:gd name="connsiteX91" fmla="*/ 374 w 758"/>
              <a:gd name="connsiteY91" fmla="*/ 33 h 812"/>
              <a:gd name="connsiteX92" fmla="*/ 379 w 758"/>
              <a:gd name="connsiteY92" fmla="*/ 28 h 812"/>
              <a:gd name="connsiteX93" fmla="*/ 385 w 758"/>
              <a:gd name="connsiteY93" fmla="*/ 22 h 812"/>
              <a:gd name="connsiteX94" fmla="*/ 390 w 758"/>
              <a:gd name="connsiteY94" fmla="*/ 17 h 812"/>
              <a:gd name="connsiteX95" fmla="*/ 395 w 758"/>
              <a:gd name="connsiteY95" fmla="*/ 12 h 812"/>
              <a:gd name="connsiteX96" fmla="*/ 400 w 758"/>
              <a:gd name="connsiteY96" fmla="*/ 7 h 812"/>
              <a:gd name="connsiteX97" fmla="*/ 406 w 758"/>
              <a:gd name="connsiteY97" fmla="*/ 1 h 812"/>
              <a:gd name="connsiteX98" fmla="*/ 411 w 758"/>
              <a:gd name="connsiteY98" fmla="*/ 1 h 812"/>
              <a:gd name="connsiteX99" fmla="*/ 416 w 758"/>
              <a:gd name="connsiteY99" fmla="*/ 1 h 812"/>
              <a:gd name="connsiteX100" fmla="*/ 416 w 758"/>
              <a:gd name="connsiteY100" fmla="*/ 1 h 812"/>
              <a:gd name="connsiteX0" fmla="*/ 416 w 758"/>
              <a:gd name="connsiteY0" fmla="*/ 6 h 765"/>
              <a:gd name="connsiteX1" fmla="*/ 427 w 758"/>
              <a:gd name="connsiteY1" fmla="*/ 6 h 765"/>
              <a:gd name="connsiteX2" fmla="*/ 437 w 758"/>
              <a:gd name="connsiteY2" fmla="*/ 12 h 765"/>
              <a:gd name="connsiteX3" fmla="*/ 448 w 758"/>
              <a:gd name="connsiteY3" fmla="*/ 17 h 765"/>
              <a:gd name="connsiteX4" fmla="*/ 464 w 758"/>
              <a:gd name="connsiteY4" fmla="*/ 27 h 765"/>
              <a:gd name="connsiteX5" fmla="*/ 474 w 758"/>
              <a:gd name="connsiteY5" fmla="*/ 38 h 765"/>
              <a:gd name="connsiteX6" fmla="*/ 485 w 758"/>
              <a:gd name="connsiteY6" fmla="*/ 43 h 765"/>
              <a:gd name="connsiteX7" fmla="*/ 485 w 758"/>
              <a:gd name="connsiteY7" fmla="*/ 48 h 765"/>
              <a:gd name="connsiteX8" fmla="*/ 490 w 758"/>
              <a:gd name="connsiteY8" fmla="*/ 48 h 765"/>
              <a:gd name="connsiteX9" fmla="*/ 490 w 758"/>
              <a:gd name="connsiteY9" fmla="*/ 54 h 765"/>
              <a:gd name="connsiteX10" fmla="*/ 490 w 758"/>
              <a:gd name="connsiteY10" fmla="*/ 54 h 765"/>
              <a:gd name="connsiteX11" fmla="*/ 490 w 758"/>
              <a:gd name="connsiteY11" fmla="*/ 59 h 765"/>
              <a:gd name="connsiteX12" fmla="*/ 485 w 758"/>
              <a:gd name="connsiteY12" fmla="*/ 64 h 765"/>
              <a:gd name="connsiteX13" fmla="*/ 479 w 758"/>
              <a:gd name="connsiteY13" fmla="*/ 69 h 765"/>
              <a:gd name="connsiteX14" fmla="*/ 469 w 758"/>
              <a:gd name="connsiteY14" fmla="*/ 75 h 765"/>
              <a:gd name="connsiteX15" fmla="*/ 464 w 758"/>
              <a:gd name="connsiteY15" fmla="*/ 80 h 765"/>
              <a:gd name="connsiteX16" fmla="*/ 748 w 758"/>
              <a:gd name="connsiteY16" fmla="*/ 702 h 765"/>
              <a:gd name="connsiteX17" fmla="*/ 748 w 758"/>
              <a:gd name="connsiteY17" fmla="*/ 712 h 765"/>
              <a:gd name="connsiteX18" fmla="*/ 753 w 758"/>
              <a:gd name="connsiteY18" fmla="*/ 723 h 765"/>
              <a:gd name="connsiteX19" fmla="*/ 753 w 758"/>
              <a:gd name="connsiteY19" fmla="*/ 728 h 765"/>
              <a:gd name="connsiteX20" fmla="*/ 758 w 758"/>
              <a:gd name="connsiteY20" fmla="*/ 738 h 765"/>
              <a:gd name="connsiteX21" fmla="*/ 758 w 758"/>
              <a:gd name="connsiteY21" fmla="*/ 744 h 765"/>
              <a:gd name="connsiteX22" fmla="*/ 758 w 758"/>
              <a:gd name="connsiteY22" fmla="*/ 749 h 765"/>
              <a:gd name="connsiteX23" fmla="*/ 758 w 758"/>
              <a:gd name="connsiteY23" fmla="*/ 754 h 765"/>
              <a:gd name="connsiteX24" fmla="*/ 753 w 758"/>
              <a:gd name="connsiteY24" fmla="*/ 759 h 765"/>
              <a:gd name="connsiteX25" fmla="*/ 748 w 758"/>
              <a:gd name="connsiteY25" fmla="*/ 765 h 765"/>
              <a:gd name="connsiteX26" fmla="*/ 737 w 758"/>
              <a:gd name="connsiteY26" fmla="*/ 765 h 765"/>
              <a:gd name="connsiteX27" fmla="*/ 727 w 758"/>
              <a:gd name="connsiteY27" fmla="*/ 765 h 765"/>
              <a:gd name="connsiteX28" fmla="*/ 711 w 758"/>
              <a:gd name="connsiteY28" fmla="*/ 765 h 765"/>
              <a:gd name="connsiteX29" fmla="*/ 695 w 758"/>
              <a:gd name="connsiteY29" fmla="*/ 759 h 765"/>
              <a:gd name="connsiteX30" fmla="*/ 674 w 758"/>
              <a:gd name="connsiteY30" fmla="*/ 759 h 765"/>
              <a:gd name="connsiteX31" fmla="*/ 653 w 758"/>
              <a:gd name="connsiteY31" fmla="*/ 754 h 765"/>
              <a:gd name="connsiteX32" fmla="*/ 632 w 758"/>
              <a:gd name="connsiteY32" fmla="*/ 749 h 765"/>
              <a:gd name="connsiteX33" fmla="*/ 622 w 758"/>
              <a:gd name="connsiteY33" fmla="*/ 744 h 765"/>
              <a:gd name="connsiteX34" fmla="*/ 611 w 758"/>
              <a:gd name="connsiteY34" fmla="*/ 738 h 765"/>
              <a:gd name="connsiteX35" fmla="*/ 595 w 758"/>
              <a:gd name="connsiteY35" fmla="*/ 733 h 765"/>
              <a:gd name="connsiteX36" fmla="*/ 390 w 758"/>
              <a:gd name="connsiteY36" fmla="*/ 106 h 765"/>
              <a:gd name="connsiteX37" fmla="*/ 390 w 758"/>
              <a:gd name="connsiteY37" fmla="*/ 96 h 765"/>
              <a:gd name="connsiteX38" fmla="*/ 390 w 758"/>
              <a:gd name="connsiteY38" fmla="*/ 91 h 765"/>
              <a:gd name="connsiteX39" fmla="*/ 390 w 758"/>
              <a:gd name="connsiteY39" fmla="*/ 85 h 765"/>
              <a:gd name="connsiteX40" fmla="*/ 385 w 758"/>
              <a:gd name="connsiteY40" fmla="*/ 80 h 765"/>
              <a:gd name="connsiteX41" fmla="*/ 385 w 758"/>
              <a:gd name="connsiteY41" fmla="*/ 80 h 765"/>
              <a:gd name="connsiteX42" fmla="*/ 379 w 758"/>
              <a:gd name="connsiteY42" fmla="*/ 80 h 765"/>
              <a:gd name="connsiteX43" fmla="*/ 374 w 758"/>
              <a:gd name="connsiteY43" fmla="*/ 80 h 765"/>
              <a:gd name="connsiteX44" fmla="*/ 363 w 758"/>
              <a:gd name="connsiteY44" fmla="*/ 85 h 765"/>
              <a:gd name="connsiteX45" fmla="*/ 353 w 758"/>
              <a:gd name="connsiteY45" fmla="*/ 85 h 765"/>
              <a:gd name="connsiteX46" fmla="*/ 337 w 758"/>
              <a:gd name="connsiteY46" fmla="*/ 91 h 765"/>
              <a:gd name="connsiteX47" fmla="*/ 321 w 758"/>
              <a:gd name="connsiteY47" fmla="*/ 96 h 765"/>
              <a:gd name="connsiteX48" fmla="*/ 305 w 758"/>
              <a:gd name="connsiteY48" fmla="*/ 101 h 765"/>
              <a:gd name="connsiteX49" fmla="*/ 269 w 758"/>
              <a:gd name="connsiteY49" fmla="*/ 112 h 765"/>
              <a:gd name="connsiteX50" fmla="*/ 232 w 758"/>
              <a:gd name="connsiteY50" fmla="*/ 122 h 765"/>
              <a:gd name="connsiteX51" fmla="*/ 195 w 758"/>
              <a:gd name="connsiteY51" fmla="*/ 133 h 765"/>
              <a:gd name="connsiteX52" fmla="*/ 158 w 758"/>
              <a:gd name="connsiteY52" fmla="*/ 143 h 765"/>
              <a:gd name="connsiteX53" fmla="*/ 137 w 758"/>
              <a:gd name="connsiteY53" fmla="*/ 148 h 765"/>
              <a:gd name="connsiteX54" fmla="*/ 121 w 758"/>
              <a:gd name="connsiteY54" fmla="*/ 148 h 765"/>
              <a:gd name="connsiteX55" fmla="*/ 105 w 758"/>
              <a:gd name="connsiteY55" fmla="*/ 154 h 765"/>
              <a:gd name="connsiteX56" fmla="*/ 95 w 758"/>
              <a:gd name="connsiteY56" fmla="*/ 154 h 765"/>
              <a:gd name="connsiteX57" fmla="*/ 84 w 758"/>
              <a:gd name="connsiteY57" fmla="*/ 159 h 765"/>
              <a:gd name="connsiteX58" fmla="*/ 74 w 758"/>
              <a:gd name="connsiteY58" fmla="*/ 159 h 765"/>
              <a:gd name="connsiteX59" fmla="*/ 68 w 758"/>
              <a:gd name="connsiteY59" fmla="*/ 159 h 765"/>
              <a:gd name="connsiteX60" fmla="*/ 63 w 758"/>
              <a:gd name="connsiteY60" fmla="*/ 159 h 765"/>
              <a:gd name="connsiteX61" fmla="*/ 53 w 758"/>
              <a:gd name="connsiteY61" fmla="*/ 159 h 765"/>
              <a:gd name="connsiteX62" fmla="*/ 42 w 758"/>
              <a:gd name="connsiteY62" fmla="*/ 154 h 765"/>
              <a:gd name="connsiteX63" fmla="*/ 32 w 758"/>
              <a:gd name="connsiteY63" fmla="*/ 148 h 765"/>
              <a:gd name="connsiteX64" fmla="*/ 26 w 758"/>
              <a:gd name="connsiteY64" fmla="*/ 143 h 765"/>
              <a:gd name="connsiteX65" fmla="*/ 16 w 758"/>
              <a:gd name="connsiteY65" fmla="*/ 133 h 765"/>
              <a:gd name="connsiteX66" fmla="*/ 11 w 758"/>
              <a:gd name="connsiteY66" fmla="*/ 127 h 765"/>
              <a:gd name="connsiteX67" fmla="*/ 5 w 758"/>
              <a:gd name="connsiteY67" fmla="*/ 122 h 765"/>
              <a:gd name="connsiteX68" fmla="*/ 0 w 758"/>
              <a:gd name="connsiteY68" fmla="*/ 122 h 765"/>
              <a:gd name="connsiteX69" fmla="*/ 5 w 758"/>
              <a:gd name="connsiteY69" fmla="*/ 117 h 765"/>
              <a:gd name="connsiteX70" fmla="*/ 5 w 758"/>
              <a:gd name="connsiteY70" fmla="*/ 117 h 765"/>
              <a:gd name="connsiteX71" fmla="*/ 11 w 758"/>
              <a:gd name="connsiteY71" fmla="*/ 117 h 765"/>
              <a:gd name="connsiteX72" fmla="*/ 16 w 758"/>
              <a:gd name="connsiteY72" fmla="*/ 112 h 765"/>
              <a:gd name="connsiteX73" fmla="*/ 21 w 758"/>
              <a:gd name="connsiteY73" fmla="*/ 112 h 765"/>
              <a:gd name="connsiteX74" fmla="*/ 32 w 758"/>
              <a:gd name="connsiteY74" fmla="*/ 112 h 765"/>
              <a:gd name="connsiteX75" fmla="*/ 42 w 758"/>
              <a:gd name="connsiteY75" fmla="*/ 112 h 765"/>
              <a:gd name="connsiteX76" fmla="*/ 53 w 758"/>
              <a:gd name="connsiteY76" fmla="*/ 106 h 765"/>
              <a:gd name="connsiteX77" fmla="*/ 79 w 758"/>
              <a:gd name="connsiteY77" fmla="*/ 106 h 765"/>
              <a:gd name="connsiteX78" fmla="*/ 111 w 758"/>
              <a:gd name="connsiteY78" fmla="*/ 101 h 765"/>
              <a:gd name="connsiteX79" fmla="*/ 126 w 758"/>
              <a:gd name="connsiteY79" fmla="*/ 101 h 765"/>
              <a:gd name="connsiteX80" fmla="*/ 142 w 758"/>
              <a:gd name="connsiteY80" fmla="*/ 96 h 765"/>
              <a:gd name="connsiteX81" fmla="*/ 163 w 758"/>
              <a:gd name="connsiteY81" fmla="*/ 91 h 765"/>
              <a:gd name="connsiteX82" fmla="*/ 184 w 758"/>
              <a:gd name="connsiteY82" fmla="*/ 91 h 765"/>
              <a:gd name="connsiteX83" fmla="*/ 221 w 758"/>
              <a:gd name="connsiteY83" fmla="*/ 80 h 765"/>
              <a:gd name="connsiteX84" fmla="*/ 258 w 758"/>
              <a:gd name="connsiteY84" fmla="*/ 75 h 765"/>
              <a:gd name="connsiteX85" fmla="*/ 290 w 758"/>
              <a:gd name="connsiteY85" fmla="*/ 64 h 765"/>
              <a:gd name="connsiteX86" fmla="*/ 321 w 758"/>
              <a:gd name="connsiteY86" fmla="*/ 54 h 765"/>
              <a:gd name="connsiteX87" fmla="*/ 337 w 758"/>
              <a:gd name="connsiteY87" fmla="*/ 48 h 765"/>
              <a:gd name="connsiteX88" fmla="*/ 353 w 758"/>
              <a:gd name="connsiteY88" fmla="*/ 43 h 765"/>
              <a:gd name="connsiteX89" fmla="*/ 363 w 758"/>
              <a:gd name="connsiteY89" fmla="*/ 43 h 765"/>
              <a:gd name="connsiteX90" fmla="*/ 374 w 758"/>
              <a:gd name="connsiteY90" fmla="*/ 38 h 765"/>
              <a:gd name="connsiteX91" fmla="*/ 379 w 758"/>
              <a:gd name="connsiteY91" fmla="*/ 33 h 765"/>
              <a:gd name="connsiteX92" fmla="*/ 385 w 758"/>
              <a:gd name="connsiteY92" fmla="*/ 27 h 765"/>
              <a:gd name="connsiteX93" fmla="*/ 390 w 758"/>
              <a:gd name="connsiteY93" fmla="*/ 22 h 765"/>
              <a:gd name="connsiteX94" fmla="*/ 395 w 758"/>
              <a:gd name="connsiteY94" fmla="*/ 17 h 765"/>
              <a:gd name="connsiteX95" fmla="*/ 400 w 758"/>
              <a:gd name="connsiteY95" fmla="*/ 12 h 765"/>
              <a:gd name="connsiteX96" fmla="*/ 406 w 758"/>
              <a:gd name="connsiteY96" fmla="*/ 6 h 765"/>
              <a:gd name="connsiteX97" fmla="*/ 411 w 758"/>
              <a:gd name="connsiteY97" fmla="*/ 6 h 765"/>
              <a:gd name="connsiteX98" fmla="*/ 416 w 758"/>
              <a:gd name="connsiteY98" fmla="*/ 6 h 765"/>
              <a:gd name="connsiteX99" fmla="*/ 416 w 758"/>
              <a:gd name="connsiteY99" fmla="*/ 6 h 765"/>
              <a:gd name="connsiteX0" fmla="*/ 416 w 758"/>
              <a:gd name="connsiteY0" fmla="*/ 6 h 839"/>
              <a:gd name="connsiteX1" fmla="*/ 427 w 758"/>
              <a:gd name="connsiteY1" fmla="*/ 6 h 839"/>
              <a:gd name="connsiteX2" fmla="*/ 437 w 758"/>
              <a:gd name="connsiteY2" fmla="*/ 12 h 839"/>
              <a:gd name="connsiteX3" fmla="*/ 448 w 758"/>
              <a:gd name="connsiteY3" fmla="*/ 17 h 839"/>
              <a:gd name="connsiteX4" fmla="*/ 464 w 758"/>
              <a:gd name="connsiteY4" fmla="*/ 27 h 839"/>
              <a:gd name="connsiteX5" fmla="*/ 474 w 758"/>
              <a:gd name="connsiteY5" fmla="*/ 38 h 839"/>
              <a:gd name="connsiteX6" fmla="*/ 485 w 758"/>
              <a:gd name="connsiteY6" fmla="*/ 43 h 839"/>
              <a:gd name="connsiteX7" fmla="*/ 485 w 758"/>
              <a:gd name="connsiteY7" fmla="*/ 48 h 839"/>
              <a:gd name="connsiteX8" fmla="*/ 490 w 758"/>
              <a:gd name="connsiteY8" fmla="*/ 48 h 839"/>
              <a:gd name="connsiteX9" fmla="*/ 490 w 758"/>
              <a:gd name="connsiteY9" fmla="*/ 54 h 839"/>
              <a:gd name="connsiteX10" fmla="*/ 490 w 758"/>
              <a:gd name="connsiteY10" fmla="*/ 54 h 839"/>
              <a:gd name="connsiteX11" fmla="*/ 490 w 758"/>
              <a:gd name="connsiteY11" fmla="*/ 59 h 839"/>
              <a:gd name="connsiteX12" fmla="*/ 485 w 758"/>
              <a:gd name="connsiteY12" fmla="*/ 64 h 839"/>
              <a:gd name="connsiteX13" fmla="*/ 479 w 758"/>
              <a:gd name="connsiteY13" fmla="*/ 69 h 839"/>
              <a:gd name="connsiteX14" fmla="*/ 469 w 758"/>
              <a:gd name="connsiteY14" fmla="*/ 75 h 839"/>
              <a:gd name="connsiteX15" fmla="*/ 464 w 758"/>
              <a:gd name="connsiteY15" fmla="*/ 80 h 839"/>
              <a:gd name="connsiteX16" fmla="*/ 748 w 758"/>
              <a:gd name="connsiteY16" fmla="*/ 702 h 839"/>
              <a:gd name="connsiteX17" fmla="*/ 748 w 758"/>
              <a:gd name="connsiteY17" fmla="*/ 712 h 839"/>
              <a:gd name="connsiteX18" fmla="*/ 753 w 758"/>
              <a:gd name="connsiteY18" fmla="*/ 723 h 839"/>
              <a:gd name="connsiteX19" fmla="*/ 753 w 758"/>
              <a:gd name="connsiteY19" fmla="*/ 728 h 839"/>
              <a:gd name="connsiteX20" fmla="*/ 758 w 758"/>
              <a:gd name="connsiteY20" fmla="*/ 738 h 839"/>
              <a:gd name="connsiteX21" fmla="*/ 758 w 758"/>
              <a:gd name="connsiteY21" fmla="*/ 744 h 839"/>
              <a:gd name="connsiteX22" fmla="*/ 758 w 758"/>
              <a:gd name="connsiteY22" fmla="*/ 749 h 839"/>
              <a:gd name="connsiteX23" fmla="*/ 758 w 758"/>
              <a:gd name="connsiteY23" fmla="*/ 754 h 839"/>
              <a:gd name="connsiteX24" fmla="*/ 753 w 758"/>
              <a:gd name="connsiteY24" fmla="*/ 759 h 839"/>
              <a:gd name="connsiteX25" fmla="*/ 748 w 758"/>
              <a:gd name="connsiteY25" fmla="*/ 765 h 839"/>
              <a:gd name="connsiteX26" fmla="*/ 737 w 758"/>
              <a:gd name="connsiteY26" fmla="*/ 765 h 839"/>
              <a:gd name="connsiteX27" fmla="*/ 727 w 758"/>
              <a:gd name="connsiteY27" fmla="*/ 765 h 839"/>
              <a:gd name="connsiteX28" fmla="*/ 711 w 758"/>
              <a:gd name="connsiteY28" fmla="*/ 765 h 839"/>
              <a:gd name="connsiteX29" fmla="*/ 695 w 758"/>
              <a:gd name="connsiteY29" fmla="*/ 759 h 839"/>
              <a:gd name="connsiteX30" fmla="*/ 674 w 758"/>
              <a:gd name="connsiteY30" fmla="*/ 759 h 839"/>
              <a:gd name="connsiteX31" fmla="*/ 653 w 758"/>
              <a:gd name="connsiteY31" fmla="*/ 754 h 839"/>
              <a:gd name="connsiteX32" fmla="*/ 632 w 758"/>
              <a:gd name="connsiteY32" fmla="*/ 749 h 839"/>
              <a:gd name="connsiteX33" fmla="*/ 622 w 758"/>
              <a:gd name="connsiteY33" fmla="*/ 744 h 839"/>
              <a:gd name="connsiteX34" fmla="*/ 595 w 758"/>
              <a:gd name="connsiteY34" fmla="*/ 733 h 839"/>
              <a:gd name="connsiteX35" fmla="*/ 390 w 758"/>
              <a:gd name="connsiteY35" fmla="*/ 106 h 839"/>
              <a:gd name="connsiteX36" fmla="*/ 390 w 758"/>
              <a:gd name="connsiteY36" fmla="*/ 96 h 839"/>
              <a:gd name="connsiteX37" fmla="*/ 390 w 758"/>
              <a:gd name="connsiteY37" fmla="*/ 91 h 839"/>
              <a:gd name="connsiteX38" fmla="*/ 390 w 758"/>
              <a:gd name="connsiteY38" fmla="*/ 85 h 839"/>
              <a:gd name="connsiteX39" fmla="*/ 385 w 758"/>
              <a:gd name="connsiteY39" fmla="*/ 80 h 839"/>
              <a:gd name="connsiteX40" fmla="*/ 385 w 758"/>
              <a:gd name="connsiteY40" fmla="*/ 80 h 839"/>
              <a:gd name="connsiteX41" fmla="*/ 379 w 758"/>
              <a:gd name="connsiteY41" fmla="*/ 80 h 839"/>
              <a:gd name="connsiteX42" fmla="*/ 374 w 758"/>
              <a:gd name="connsiteY42" fmla="*/ 80 h 839"/>
              <a:gd name="connsiteX43" fmla="*/ 363 w 758"/>
              <a:gd name="connsiteY43" fmla="*/ 85 h 839"/>
              <a:gd name="connsiteX44" fmla="*/ 353 w 758"/>
              <a:gd name="connsiteY44" fmla="*/ 85 h 839"/>
              <a:gd name="connsiteX45" fmla="*/ 337 w 758"/>
              <a:gd name="connsiteY45" fmla="*/ 91 h 839"/>
              <a:gd name="connsiteX46" fmla="*/ 321 w 758"/>
              <a:gd name="connsiteY46" fmla="*/ 96 h 839"/>
              <a:gd name="connsiteX47" fmla="*/ 305 w 758"/>
              <a:gd name="connsiteY47" fmla="*/ 101 h 839"/>
              <a:gd name="connsiteX48" fmla="*/ 269 w 758"/>
              <a:gd name="connsiteY48" fmla="*/ 112 h 839"/>
              <a:gd name="connsiteX49" fmla="*/ 232 w 758"/>
              <a:gd name="connsiteY49" fmla="*/ 122 h 839"/>
              <a:gd name="connsiteX50" fmla="*/ 195 w 758"/>
              <a:gd name="connsiteY50" fmla="*/ 133 h 839"/>
              <a:gd name="connsiteX51" fmla="*/ 158 w 758"/>
              <a:gd name="connsiteY51" fmla="*/ 143 h 839"/>
              <a:gd name="connsiteX52" fmla="*/ 137 w 758"/>
              <a:gd name="connsiteY52" fmla="*/ 148 h 839"/>
              <a:gd name="connsiteX53" fmla="*/ 121 w 758"/>
              <a:gd name="connsiteY53" fmla="*/ 148 h 839"/>
              <a:gd name="connsiteX54" fmla="*/ 105 w 758"/>
              <a:gd name="connsiteY54" fmla="*/ 154 h 839"/>
              <a:gd name="connsiteX55" fmla="*/ 95 w 758"/>
              <a:gd name="connsiteY55" fmla="*/ 154 h 839"/>
              <a:gd name="connsiteX56" fmla="*/ 84 w 758"/>
              <a:gd name="connsiteY56" fmla="*/ 159 h 839"/>
              <a:gd name="connsiteX57" fmla="*/ 74 w 758"/>
              <a:gd name="connsiteY57" fmla="*/ 159 h 839"/>
              <a:gd name="connsiteX58" fmla="*/ 68 w 758"/>
              <a:gd name="connsiteY58" fmla="*/ 159 h 839"/>
              <a:gd name="connsiteX59" fmla="*/ 63 w 758"/>
              <a:gd name="connsiteY59" fmla="*/ 159 h 839"/>
              <a:gd name="connsiteX60" fmla="*/ 53 w 758"/>
              <a:gd name="connsiteY60" fmla="*/ 159 h 839"/>
              <a:gd name="connsiteX61" fmla="*/ 42 w 758"/>
              <a:gd name="connsiteY61" fmla="*/ 154 h 839"/>
              <a:gd name="connsiteX62" fmla="*/ 32 w 758"/>
              <a:gd name="connsiteY62" fmla="*/ 148 h 839"/>
              <a:gd name="connsiteX63" fmla="*/ 26 w 758"/>
              <a:gd name="connsiteY63" fmla="*/ 143 h 839"/>
              <a:gd name="connsiteX64" fmla="*/ 16 w 758"/>
              <a:gd name="connsiteY64" fmla="*/ 133 h 839"/>
              <a:gd name="connsiteX65" fmla="*/ 11 w 758"/>
              <a:gd name="connsiteY65" fmla="*/ 127 h 839"/>
              <a:gd name="connsiteX66" fmla="*/ 5 w 758"/>
              <a:gd name="connsiteY66" fmla="*/ 122 h 839"/>
              <a:gd name="connsiteX67" fmla="*/ 0 w 758"/>
              <a:gd name="connsiteY67" fmla="*/ 122 h 839"/>
              <a:gd name="connsiteX68" fmla="*/ 5 w 758"/>
              <a:gd name="connsiteY68" fmla="*/ 117 h 839"/>
              <a:gd name="connsiteX69" fmla="*/ 5 w 758"/>
              <a:gd name="connsiteY69" fmla="*/ 117 h 839"/>
              <a:gd name="connsiteX70" fmla="*/ 11 w 758"/>
              <a:gd name="connsiteY70" fmla="*/ 117 h 839"/>
              <a:gd name="connsiteX71" fmla="*/ 16 w 758"/>
              <a:gd name="connsiteY71" fmla="*/ 112 h 839"/>
              <a:gd name="connsiteX72" fmla="*/ 21 w 758"/>
              <a:gd name="connsiteY72" fmla="*/ 112 h 839"/>
              <a:gd name="connsiteX73" fmla="*/ 32 w 758"/>
              <a:gd name="connsiteY73" fmla="*/ 112 h 839"/>
              <a:gd name="connsiteX74" fmla="*/ 42 w 758"/>
              <a:gd name="connsiteY74" fmla="*/ 112 h 839"/>
              <a:gd name="connsiteX75" fmla="*/ 53 w 758"/>
              <a:gd name="connsiteY75" fmla="*/ 106 h 839"/>
              <a:gd name="connsiteX76" fmla="*/ 79 w 758"/>
              <a:gd name="connsiteY76" fmla="*/ 106 h 839"/>
              <a:gd name="connsiteX77" fmla="*/ 111 w 758"/>
              <a:gd name="connsiteY77" fmla="*/ 101 h 839"/>
              <a:gd name="connsiteX78" fmla="*/ 126 w 758"/>
              <a:gd name="connsiteY78" fmla="*/ 101 h 839"/>
              <a:gd name="connsiteX79" fmla="*/ 142 w 758"/>
              <a:gd name="connsiteY79" fmla="*/ 96 h 839"/>
              <a:gd name="connsiteX80" fmla="*/ 163 w 758"/>
              <a:gd name="connsiteY80" fmla="*/ 91 h 839"/>
              <a:gd name="connsiteX81" fmla="*/ 184 w 758"/>
              <a:gd name="connsiteY81" fmla="*/ 91 h 839"/>
              <a:gd name="connsiteX82" fmla="*/ 221 w 758"/>
              <a:gd name="connsiteY82" fmla="*/ 80 h 839"/>
              <a:gd name="connsiteX83" fmla="*/ 258 w 758"/>
              <a:gd name="connsiteY83" fmla="*/ 75 h 839"/>
              <a:gd name="connsiteX84" fmla="*/ 290 w 758"/>
              <a:gd name="connsiteY84" fmla="*/ 64 h 839"/>
              <a:gd name="connsiteX85" fmla="*/ 321 w 758"/>
              <a:gd name="connsiteY85" fmla="*/ 54 h 839"/>
              <a:gd name="connsiteX86" fmla="*/ 337 w 758"/>
              <a:gd name="connsiteY86" fmla="*/ 48 h 839"/>
              <a:gd name="connsiteX87" fmla="*/ 353 w 758"/>
              <a:gd name="connsiteY87" fmla="*/ 43 h 839"/>
              <a:gd name="connsiteX88" fmla="*/ 363 w 758"/>
              <a:gd name="connsiteY88" fmla="*/ 43 h 839"/>
              <a:gd name="connsiteX89" fmla="*/ 374 w 758"/>
              <a:gd name="connsiteY89" fmla="*/ 38 h 839"/>
              <a:gd name="connsiteX90" fmla="*/ 379 w 758"/>
              <a:gd name="connsiteY90" fmla="*/ 33 h 839"/>
              <a:gd name="connsiteX91" fmla="*/ 385 w 758"/>
              <a:gd name="connsiteY91" fmla="*/ 27 h 839"/>
              <a:gd name="connsiteX92" fmla="*/ 390 w 758"/>
              <a:gd name="connsiteY92" fmla="*/ 22 h 839"/>
              <a:gd name="connsiteX93" fmla="*/ 395 w 758"/>
              <a:gd name="connsiteY93" fmla="*/ 17 h 839"/>
              <a:gd name="connsiteX94" fmla="*/ 400 w 758"/>
              <a:gd name="connsiteY94" fmla="*/ 12 h 839"/>
              <a:gd name="connsiteX95" fmla="*/ 406 w 758"/>
              <a:gd name="connsiteY95" fmla="*/ 6 h 839"/>
              <a:gd name="connsiteX96" fmla="*/ 411 w 758"/>
              <a:gd name="connsiteY96" fmla="*/ 6 h 839"/>
              <a:gd name="connsiteX97" fmla="*/ 416 w 758"/>
              <a:gd name="connsiteY97" fmla="*/ 6 h 839"/>
              <a:gd name="connsiteX98" fmla="*/ 416 w 758"/>
              <a:gd name="connsiteY98" fmla="*/ 6 h 839"/>
              <a:gd name="connsiteX0" fmla="*/ 416 w 758"/>
              <a:gd name="connsiteY0" fmla="*/ 8 h 767"/>
              <a:gd name="connsiteX1" fmla="*/ 427 w 758"/>
              <a:gd name="connsiteY1" fmla="*/ 8 h 767"/>
              <a:gd name="connsiteX2" fmla="*/ 437 w 758"/>
              <a:gd name="connsiteY2" fmla="*/ 14 h 767"/>
              <a:gd name="connsiteX3" fmla="*/ 448 w 758"/>
              <a:gd name="connsiteY3" fmla="*/ 19 h 767"/>
              <a:gd name="connsiteX4" fmla="*/ 464 w 758"/>
              <a:gd name="connsiteY4" fmla="*/ 29 h 767"/>
              <a:gd name="connsiteX5" fmla="*/ 474 w 758"/>
              <a:gd name="connsiteY5" fmla="*/ 40 h 767"/>
              <a:gd name="connsiteX6" fmla="*/ 485 w 758"/>
              <a:gd name="connsiteY6" fmla="*/ 45 h 767"/>
              <a:gd name="connsiteX7" fmla="*/ 485 w 758"/>
              <a:gd name="connsiteY7" fmla="*/ 50 h 767"/>
              <a:gd name="connsiteX8" fmla="*/ 490 w 758"/>
              <a:gd name="connsiteY8" fmla="*/ 50 h 767"/>
              <a:gd name="connsiteX9" fmla="*/ 490 w 758"/>
              <a:gd name="connsiteY9" fmla="*/ 56 h 767"/>
              <a:gd name="connsiteX10" fmla="*/ 490 w 758"/>
              <a:gd name="connsiteY10" fmla="*/ 56 h 767"/>
              <a:gd name="connsiteX11" fmla="*/ 490 w 758"/>
              <a:gd name="connsiteY11" fmla="*/ 61 h 767"/>
              <a:gd name="connsiteX12" fmla="*/ 485 w 758"/>
              <a:gd name="connsiteY12" fmla="*/ 66 h 767"/>
              <a:gd name="connsiteX13" fmla="*/ 479 w 758"/>
              <a:gd name="connsiteY13" fmla="*/ 71 h 767"/>
              <a:gd name="connsiteX14" fmla="*/ 469 w 758"/>
              <a:gd name="connsiteY14" fmla="*/ 77 h 767"/>
              <a:gd name="connsiteX15" fmla="*/ 464 w 758"/>
              <a:gd name="connsiteY15" fmla="*/ 82 h 767"/>
              <a:gd name="connsiteX16" fmla="*/ 748 w 758"/>
              <a:gd name="connsiteY16" fmla="*/ 704 h 767"/>
              <a:gd name="connsiteX17" fmla="*/ 748 w 758"/>
              <a:gd name="connsiteY17" fmla="*/ 714 h 767"/>
              <a:gd name="connsiteX18" fmla="*/ 753 w 758"/>
              <a:gd name="connsiteY18" fmla="*/ 725 h 767"/>
              <a:gd name="connsiteX19" fmla="*/ 753 w 758"/>
              <a:gd name="connsiteY19" fmla="*/ 730 h 767"/>
              <a:gd name="connsiteX20" fmla="*/ 758 w 758"/>
              <a:gd name="connsiteY20" fmla="*/ 740 h 767"/>
              <a:gd name="connsiteX21" fmla="*/ 758 w 758"/>
              <a:gd name="connsiteY21" fmla="*/ 746 h 767"/>
              <a:gd name="connsiteX22" fmla="*/ 758 w 758"/>
              <a:gd name="connsiteY22" fmla="*/ 751 h 767"/>
              <a:gd name="connsiteX23" fmla="*/ 758 w 758"/>
              <a:gd name="connsiteY23" fmla="*/ 756 h 767"/>
              <a:gd name="connsiteX24" fmla="*/ 753 w 758"/>
              <a:gd name="connsiteY24" fmla="*/ 761 h 767"/>
              <a:gd name="connsiteX25" fmla="*/ 748 w 758"/>
              <a:gd name="connsiteY25" fmla="*/ 767 h 767"/>
              <a:gd name="connsiteX26" fmla="*/ 737 w 758"/>
              <a:gd name="connsiteY26" fmla="*/ 767 h 767"/>
              <a:gd name="connsiteX27" fmla="*/ 727 w 758"/>
              <a:gd name="connsiteY27" fmla="*/ 767 h 767"/>
              <a:gd name="connsiteX28" fmla="*/ 711 w 758"/>
              <a:gd name="connsiteY28" fmla="*/ 767 h 767"/>
              <a:gd name="connsiteX29" fmla="*/ 695 w 758"/>
              <a:gd name="connsiteY29" fmla="*/ 761 h 767"/>
              <a:gd name="connsiteX30" fmla="*/ 674 w 758"/>
              <a:gd name="connsiteY30" fmla="*/ 761 h 767"/>
              <a:gd name="connsiteX31" fmla="*/ 653 w 758"/>
              <a:gd name="connsiteY31" fmla="*/ 756 h 767"/>
              <a:gd name="connsiteX32" fmla="*/ 632 w 758"/>
              <a:gd name="connsiteY32" fmla="*/ 751 h 767"/>
              <a:gd name="connsiteX33" fmla="*/ 622 w 758"/>
              <a:gd name="connsiteY33" fmla="*/ 746 h 767"/>
              <a:gd name="connsiteX34" fmla="*/ 390 w 758"/>
              <a:gd name="connsiteY34" fmla="*/ 108 h 767"/>
              <a:gd name="connsiteX35" fmla="*/ 390 w 758"/>
              <a:gd name="connsiteY35" fmla="*/ 98 h 767"/>
              <a:gd name="connsiteX36" fmla="*/ 390 w 758"/>
              <a:gd name="connsiteY36" fmla="*/ 93 h 767"/>
              <a:gd name="connsiteX37" fmla="*/ 390 w 758"/>
              <a:gd name="connsiteY37" fmla="*/ 87 h 767"/>
              <a:gd name="connsiteX38" fmla="*/ 385 w 758"/>
              <a:gd name="connsiteY38" fmla="*/ 82 h 767"/>
              <a:gd name="connsiteX39" fmla="*/ 385 w 758"/>
              <a:gd name="connsiteY39" fmla="*/ 82 h 767"/>
              <a:gd name="connsiteX40" fmla="*/ 379 w 758"/>
              <a:gd name="connsiteY40" fmla="*/ 82 h 767"/>
              <a:gd name="connsiteX41" fmla="*/ 374 w 758"/>
              <a:gd name="connsiteY41" fmla="*/ 82 h 767"/>
              <a:gd name="connsiteX42" fmla="*/ 363 w 758"/>
              <a:gd name="connsiteY42" fmla="*/ 87 h 767"/>
              <a:gd name="connsiteX43" fmla="*/ 353 w 758"/>
              <a:gd name="connsiteY43" fmla="*/ 87 h 767"/>
              <a:gd name="connsiteX44" fmla="*/ 337 w 758"/>
              <a:gd name="connsiteY44" fmla="*/ 93 h 767"/>
              <a:gd name="connsiteX45" fmla="*/ 321 w 758"/>
              <a:gd name="connsiteY45" fmla="*/ 98 h 767"/>
              <a:gd name="connsiteX46" fmla="*/ 305 w 758"/>
              <a:gd name="connsiteY46" fmla="*/ 103 h 767"/>
              <a:gd name="connsiteX47" fmla="*/ 269 w 758"/>
              <a:gd name="connsiteY47" fmla="*/ 114 h 767"/>
              <a:gd name="connsiteX48" fmla="*/ 232 w 758"/>
              <a:gd name="connsiteY48" fmla="*/ 124 h 767"/>
              <a:gd name="connsiteX49" fmla="*/ 195 w 758"/>
              <a:gd name="connsiteY49" fmla="*/ 135 h 767"/>
              <a:gd name="connsiteX50" fmla="*/ 158 w 758"/>
              <a:gd name="connsiteY50" fmla="*/ 145 h 767"/>
              <a:gd name="connsiteX51" fmla="*/ 137 w 758"/>
              <a:gd name="connsiteY51" fmla="*/ 150 h 767"/>
              <a:gd name="connsiteX52" fmla="*/ 121 w 758"/>
              <a:gd name="connsiteY52" fmla="*/ 150 h 767"/>
              <a:gd name="connsiteX53" fmla="*/ 105 w 758"/>
              <a:gd name="connsiteY53" fmla="*/ 156 h 767"/>
              <a:gd name="connsiteX54" fmla="*/ 95 w 758"/>
              <a:gd name="connsiteY54" fmla="*/ 156 h 767"/>
              <a:gd name="connsiteX55" fmla="*/ 84 w 758"/>
              <a:gd name="connsiteY55" fmla="*/ 161 h 767"/>
              <a:gd name="connsiteX56" fmla="*/ 74 w 758"/>
              <a:gd name="connsiteY56" fmla="*/ 161 h 767"/>
              <a:gd name="connsiteX57" fmla="*/ 68 w 758"/>
              <a:gd name="connsiteY57" fmla="*/ 161 h 767"/>
              <a:gd name="connsiteX58" fmla="*/ 63 w 758"/>
              <a:gd name="connsiteY58" fmla="*/ 161 h 767"/>
              <a:gd name="connsiteX59" fmla="*/ 53 w 758"/>
              <a:gd name="connsiteY59" fmla="*/ 161 h 767"/>
              <a:gd name="connsiteX60" fmla="*/ 42 w 758"/>
              <a:gd name="connsiteY60" fmla="*/ 156 h 767"/>
              <a:gd name="connsiteX61" fmla="*/ 32 w 758"/>
              <a:gd name="connsiteY61" fmla="*/ 150 h 767"/>
              <a:gd name="connsiteX62" fmla="*/ 26 w 758"/>
              <a:gd name="connsiteY62" fmla="*/ 145 h 767"/>
              <a:gd name="connsiteX63" fmla="*/ 16 w 758"/>
              <a:gd name="connsiteY63" fmla="*/ 135 h 767"/>
              <a:gd name="connsiteX64" fmla="*/ 11 w 758"/>
              <a:gd name="connsiteY64" fmla="*/ 129 h 767"/>
              <a:gd name="connsiteX65" fmla="*/ 5 w 758"/>
              <a:gd name="connsiteY65" fmla="*/ 124 h 767"/>
              <a:gd name="connsiteX66" fmla="*/ 0 w 758"/>
              <a:gd name="connsiteY66" fmla="*/ 124 h 767"/>
              <a:gd name="connsiteX67" fmla="*/ 5 w 758"/>
              <a:gd name="connsiteY67" fmla="*/ 119 h 767"/>
              <a:gd name="connsiteX68" fmla="*/ 5 w 758"/>
              <a:gd name="connsiteY68" fmla="*/ 119 h 767"/>
              <a:gd name="connsiteX69" fmla="*/ 11 w 758"/>
              <a:gd name="connsiteY69" fmla="*/ 119 h 767"/>
              <a:gd name="connsiteX70" fmla="*/ 16 w 758"/>
              <a:gd name="connsiteY70" fmla="*/ 114 h 767"/>
              <a:gd name="connsiteX71" fmla="*/ 21 w 758"/>
              <a:gd name="connsiteY71" fmla="*/ 114 h 767"/>
              <a:gd name="connsiteX72" fmla="*/ 32 w 758"/>
              <a:gd name="connsiteY72" fmla="*/ 114 h 767"/>
              <a:gd name="connsiteX73" fmla="*/ 42 w 758"/>
              <a:gd name="connsiteY73" fmla="*/ 114 h 767"/>
              <a:gd name="connsiteX74" fmla="*/ 53 w 758"/>
              <a:gd name="connsiteY74" fmla="*/ 108 h 767"/>
              <a:gd name="connsiteX75" fmla="*/ 79 w 758"/>
              <a:gd name="connsiteY75" fmla="*/ 108 h 767"/>
              <a:gd name="connsiteX76" fmla="*/ 111 w 758"/>
              <a:gd name="connsiteY76" fmla="*/ 103 h 767"/>
              <a:gd name="connsiteX77" fmla="*/ 126 w 758"/>
              <a:gd name="connsiteY77" fmla="*/ 103 h 767"/>
              <a:gd name="connsiteX78" fmla="*/ 142 w 758"/>
              <a:gd name="connsiteY78" fmla="*/ 98 h 767"/>
              <a:gd name="connsiteX79" fmla="*/ 163 w 758"/>
              <a:gd name="connsiteY79" fmla="*/ 93 h 767"/>
              <a:gd name="connsiteX80" fmla="*/ 184 w 758"/>
              <a:gd name="connsiteY80" fmla="*/ 93 h 767"/>
              <a:gd name="connsiteX81" fmla="*/ 221 w 758"/>
              <a:gd name="connsiteY81" fmla="*/ 82 h 767"/>
              <a:gd name="connsiteX82" fmla="*/ 258 w 758"/>
              <a:gd name="connsiteY82" fmla="*/ 77 h 767"/>
              <a:gd name="connsiteX83" fmla="*/ 290 w 758"/>
              <a:gd name="connsiteY83" fmla="*/ 66 h 767"/>
              <a:gd name="connsiteX84" fmla="*/ 321 w 758"/>
              <a:gd name="connsiteY84" fmla="*/ 56 h 767"/>
              <a:gd name="connsiteX85" fmla="*/ 337 w 758"/>
              <a:gd name="connsiteY85" fmla="*/ 50 h 767"/>
              <a:gd name="connsiteX86" fmla="*/ 353 w 758"/>
              <a:gd name="connsiteY86" fmla="*/ 45 h 767"/>
              <a:gd name="connsiteX87" fmla="*/ 363 w 758"/>
              <a:gd name="connsiteY87" fmla="*/ 45 h 767"/>
              <a:gd name="connsiteX88" fmla="*/ 374 w 758"/>
              <a:gd name="connsiteY88" fmla="*/ 40 h 767"/>
              <a:gd name="connsiteX89" fmla="*/ 379 w 758"/>
              <a:gd name="connsiteY89" fmla="*/ 35 h 767"/>
              <a:gd name="connsiteX90" fmla="*/ 385 w 758"/>
              <a:gd name="connsiteY90" fmla="*/ 29 h 767"/>
              <a:gd name="connsiteX91" fmla="*/ 390 w 758"/>
              <a:gd name="connsiteY91" fmla="*/ 24 h 767"/>
              <a:gd name="connsiteX92" fmla="*/ 395 w 758"/>
              <a:gd name="connsiteY92" fmla="*/ 19 h 767"/>
              <a:gd name="connsiteX93" fmla="*/ 400 w 758"/>
              <a:gd name="connsiteY93" fmla="*/ 14 h 767"/>
              <a:gd name="connsiteX94" fmla="*/ 406 w 758"/>
              <a:gd name="connsiteY94" fmla="*/ 8 h 767"/>
              <a:gd name="connsiteX95" fmla="*/ 411 w 758"/>
              <a:gd name="connsiteY95" fmla="*/ 8 h 767"/>
              <a:gd name="connsiteX96" fmla="*/ 416 w 758"/>
              <a:gd name="connsiteY96" fmla="*/ 8 h 767"/>
              <a:gd name="connsiteX97" fmla="*/ 416 w 758"/>
              <a:gd name="connsiteY97" fmla="*/ 8 h 767"/>
              <a:gd name="connsiteX0" fmla="*/ 416 w 758"/>
              <a:gd name="connsiteY0" fmla="*/ 9 h 768"/>
              <a:gd name="connsiteX1" fmla="*/ 427 w 758"/>
              <a:gd name="connsiteY1" fmla="*/ 9 h 768"/>
              <a:gd name="connsiteX2" fmla="*/ 437 w 758"/>
              <a:gd name="connsiteY2" fmla="*/ 15 h 768"/>
              <a:gd name="connsiteX3" fmla="*/ 448 w 758"/>
              <a:gd name="connsiteY3" fmla="*/ 20 h 768"/>
              <a:gd name="connsiteX4" fmla="*/ 464 w 758"/>
              <a:gd name="connsiteY4" fmla="*/ 30 h 768"/>
              <a:gd name="connsiteX5" fmla="*/ 474 w 758"/>
              <a:gd name="connsiteY5" fmla="*/ 41 h 768"/>
              <a:gd name="connsiteX6" fmla="*/ 485 w 758"/>
              <a:gd name="connsiteY6" fmla="*/ 46 h 768"/>
              <a:gd name="connsiteX7" fmla="*/ 485 w 758"/>
              <a:gd name="connsiteY7" fmla="*/ 51 h 768"/>
              <a:gd name="connsiteX8" fmla="*/ 490 w 758"/>
              <a:gd name="connsiteY8" fmla="*/ 51 h 768"/>
              <a:gd name="connsiteX9" fmla="*/ 490 w 758"/>
              <a:gd name="connsiteY9" fmla="*/ 57 h 768"/>
              <a:gd name="connsiteX10" fmla="*/ 490 w 758"/>
              <a:gd name="connsiteY10" fmla="*/ 57 h 768"/>
              <a:gd name="connsiteX11" fmla="*/ 490 w 758"/>
              <a:gd name="connsiteY11" fmla="*/ 62 h 768"/>
              <a:gd name="connsiteX12" fmla="*/ 485 w 758"/>
              <a:gd name="connsiteY12" fmla="*/ 67 h 768"/>
              <a:gd name="connsiteX13" fmla="*/ 479 w 758"/>
              <a:gd name="connsiteY13" fmla="*/ 72 h 768"/>
              <a:gd name="connsiteX14" fmla="*/ 469 w 758"/>
              <a:gd name="connsiteY14" fmla="*/ 78 h 768"/>
              <a:gd name="connsiteX15" fmla="*/ 464 w 758"/>
              <a:gd name="connsiteY15" fmla="*/ 83 h 768"/>
              <a:gd name="connsiteX16" fmla="*/ 748 w 758"/>
              <a:gd name="connsiteY16" fmla="*/ 705 h 768"/>
              <a:gd name="connsiteX17" fmla="*/ 748 w 758"/>
              <a:gd name="connsiteY17" fmla="*/ 715 h 768"/>
              <a:gd name="connsiteX18" fmla="*/ 753 w 758"/>
              <a:gd name="connsiteY18" fmla="*/ 726 h 768"/>
              <a:gd name="connsiteX19" fmla="*/ 753 w 758"/>
              <a:gd name="connsiteY19" fmla="*/ 731 h 768"/>
              <a:gd name="connsiteX20" fmla="*/ 758 w 758"/>
              <a:gd name="connsiteY20" fmla="*/ 741 h 768"/>
              <a:gd name="connsiteX21" fmla="*/ 758 w 758"/>
              <a:gd name="connsiteY21" fmla="*/ 747 h 768"/>
              <a:gd name="connsiteX22" fmla="*/ 758 w 758"/>
              <a:gd name="connsiteY22" fmla="*/ 752 h 768"/>
              <a:gd name="connsiteX23" fmla="*/ 758 w 758"/>
              <a:gd name="connsiteY23" fmla="*/ 757 h 768"/>
              <a:gd name="connsiteX24" fmla="*/ 753 w 758"/>
              <a:gd name="connsiteY24" fmla="*/ 762 h 768"/>
              <a:gd name="connsiteX25" fmla="*/ 748 w 758"/>
              <a:gd name="connsiteY25" fmla="*/ 768 h 768"/>
              <a:gd name="connsiteX26" fmla="*/ 737 w 758"/>
              <a:gd name="connsiteY26" fmla="*/ 768 h 768"/>
              <a:gd name="connsiteX27" fmla="*/ 727 w 758"/>
              <a:gd name="connsiteY27" fmla="*/ 768 h 768"/>
              <a:gd name="connsiteX28" fmla="*/ 711 w 758"/>
              <a:gd name="connsiteY28" fmla="*/ 768 h 768"/>
              <a:gd name="connsiteX29" fmla="*/ 695 w 758"/>
              <a:gd name="connsiteY29" fmla="*/ 762 h 768"/>
              <a:gd name="connsiteX30" fmla="*/ 674 w 758"/>
              <a:gd name="connsiteY30" fmla="*/ 762 h 768"/>
              <a:gd name="connsiteX31" fmla="*/ 653 w 758"/>
              <a:gd name="connsiteY31" fmla="*/ 757 h 768"/>
              <a:gd name="connsiteX32" fmla="*/ 632 w 758"/>
              <a:gd name="connsiteY32" fmla="*/ 752 h 768"/>
              <a:gd name="connsiteX33" fmla="*/ 390 w 758"/>
              <a:gd name="connsiteY33" fmla="*/ 109 h 768"/>
              <a:gd name="connsiteX34" fmla="*/ 390 w 758"/>
              <a:gd name="connsiteY34" fmla="*/ 99 h 768"/>
              <a:gd name="connsiteX35" fmla="*/ 390 w 758"/>
              <a:gd name="connsiteY35" fmla="*/ 94 h 768"/>
              <a:gd name="connsiteX36" fmla="*/ 390 w 758"/>
              <a:gd name="connsiteY36" fmla="*/ 88 h 768"/>
              <a:gd name="connsiteX37" fmla="*/ 385 w 758"/>
              <a:gd name="connsiteY37" fmla="*/ 83 h 768"/>
              <a:gd name="connsiteX38" fmla="*/ 385 w 758"/>
              <a:gd name="connsiteY38" fmla="*/ 83 h 768"/>
              <a:gd name="connsiteX39" fmla="*/ 379 w 758"/>
              <a:gd name="connsiteY39" fmla="*/ 83 h 768"/>
              <a:gd name="connsiteX40" fmla="*/ 374 w 758"/>
              <a:gd name="connsiteY40" fmla="*/ 83 h 768"/>
              <a:gd name="connsiteX41" fmla="*/ 363 w 758"/>
              <a:gd name="connsiteY41" fmla="*/ 88 h 768"/>
              <a:gd name="connsiteX42" fmla="*/ 353 w 758"/>
              <a:gd name="connsiteY42" fmla="*/ 88 h 768"/>
              <a:gd name="connsiteX43" fmla="*/ 337 w 758"/>
              <a:gd name="connsiteY43" fmla="*/ 94 h 768"/>
              <a:gd name="connsiteX44" fmla="*/ 321 w 758"/>
              <a:gd name="connsiteY44" fmla="*/ 99 h 768"/>
              <a:gd name="connsiteX45" fmla="*/ 305 w 758"/>
              <a:gd name="connsiteY45" fmla="*/ 104 h 768"/>
              <a:gd name="connsiteX46" fmla="*/ 269 w 758"/>
              <a:gd name="connsiteY46" fmla="*/ 115 h 768"/>
              <a:gd name="connsiteX47" fmla="*/ 232 w 758"/>
              <a:gd name="connsiteY47" fmla="*/ 125 h 768"/>
              <a:gd name="connsiteX48" fmla="*/ 195 w 758"/>
              <a:gd name="connsiteY48" fmla="*/ 136 h 768"/>
              <a:gd name="connsiteX49" fmla="*/ 158 w 758"/>
              <a:gd name="connsiteY49" fmla="*/ 146 h 768"/>
              <a:gd name="connsiteX50" fmla="*/ 137 w 758"/>
              <a:gd name="connsiteY50" fmla="*/ 151 h 768"/>
              <a:gd name="connsiteX51" fmla="*/ 121 w 758"/>
              <a:gd name="connsiteY51" fmla="*/ 151 h 768"/>
              <a:gd name="connsiteX52" fmla="*/ 105 w 758"/>
              <a:gd name="connsiteY52" fmla="*/ 157 h 768"/>
              <a:gd name="connsiteX53" fmla="*/ 95 w 758"/>
              <a:gd name="connsiteY53" fmla="*/ 157 h 768"/>
              <a:gd name="connsiteX54" fmla="*/ 84 w 758"/>
              <a:gd name="connsiteY54" fmla="*/ 162 h 768"/>
              <a:gd name="connsiteX55" fmla="*/ 74 w 758"/>
              <a:gd name="connsiteY55" fmla="*/ 162 h 768"/>
              <a:gd name="connsiteX56" fmla="*/ 68 w 758"/>
              <a:gd name="connsiteY56" fmla="*/ 162 h 768"/>
              <a:gd name="connsiteX57" fmla="*/ 63 w 758"/>
              <a:gd name="connsiteY57" fmla="*/ 162 h 768"/>
              <a:gd name="connsiteX58" fmla="*/ 53 w 758"/>
              <a:gd name="connsiteY58" fmla="*/ 162 h 768"/>
              <a:gd name="connsiteX59" fmla="*/ 42 w 758"/>
              <a:gd name="connsiteY59" fmla="*/ 157 h 768"/>
              <a:gd name="connsiteX60" fmla="*/ 32 w 758"/>
              <a:gd name="connsiteY60" fmla="*/ 151 h 768"/>
              <a:gd name="connsiteX61" fmla="*/ 26 w 758"/>
              <a:gd name="connsiteY61" fmla="*/ 146 h 768"/>
              <a:gd name="connsiteX62" fmla="*/ 16 w 758"/>
              <a:gd name="connsiteY62" fmla="*/ 136 h 768"/>
              <a:gd name="connsiteX63" fmla="*/ 11 w 758"/>
              <a:gd name="connsiteY63" fmla="*/ 130 h 768"/>
              <a:gd name="connsiteX64" fmla="*/ 5 w 758"/>
              <a:gd name="connsiteY64" fmla="*/ 125 h 768"/>
              <a:gd name="connsiteX65" fmla="*/ 0 w 758"/>
              <a:gd name="connsiteY65" fmla="*/ 125 h 768"/>
              <a:gd name="connsiteX66" fmla="*/ 5 w 758"/>
              <a:gd name="connsiteY66" fmla="*/ 120 h 768"/>
              <a:gd name="connsiteX67" fmla="*/ 5 w 758"/>
              <a:gd name="connsiteY67" fmla="*/ 120 h 768"/>
              <a:gd name="connsiteX68" fmla="*/ 11 w 758"/>
              <a:gd name="connsiteY68" fmla="*/ 120 h 768"/>
              <a:gd name="connsiteX69" fmla="*/ 16 w 758"/>
              <a:gd name="connsiteY69" fmla="*/ 115 h 768"/>
              <a:gd name="connsiteX70" fmla="*/ 21 w 758"/>
              <a:gd name="connsiteY70" fmla="*/ 115 h 768"/>
              <a:gd name="connsiteX71" fmla="*/ 32 w 758"/>
              <a:gd name="connsiteY71" fmla="*/ 115 h 768"/>
              <a:gd name="connsiteX72" fmla="*/ 42 w 758"/>
              <a:gd name="connsiteY72" fmla="*/ 115 h 768"/>
              <a:gd name="connsiteX73" fmla="*/ 53 w 758"/>
              <a:gd name="connsiteY73" fmla="*/ 109 h 768"/>
              <a:gd name="connsiteX74" fmla="*/ 79 w 758"/>
              <a:gd name="connsiteY74" fmla="*/ 109 h 768"/>
              <a:gd name="connsiteX75" fmla="*/ 111 w 758"/>
              <a:gd name="connsiteY75" fmla="*/ 104 h 768"/>
              <a:gd name="connsiteX76" fmla="*/ 126 w 758"/>
              <a:gd name="connsiteY76" fmla="*/ 104 h 768"/>
              <a:gd name="connsiteX77" fmla="*/ 142 w 758"/>
              <a:gd name="connsiteY77" fmla="*/ 99 h 768"/>
              <a:gd name="connsiteX78" fmla="*/ 163 w 758"/>
              <a:gd name="connsiteY78" fmla="*/ 94 h 768"/>
              <a:gd name="connsiteX79" fmla="*/ 184 w 758"/>
              <a:gd name="connsiteY79" fmla="*/ 94 h 768"/>
              <a:gd name="connsiteX80" fmla="*/ 221 w 758"/>
              <a:gd name="connsiteY80" fmla="*/ 83 h 768"/>
              <a:gd name="connsiteX81" fmla="*/ 258 w 758"/>
              <a:gd name="connsiteY81" fmla="*/ 78 h 768"/>
              <a:gd name="connsiteX82" fmla="*/ 290 w 758"/>
              <a:gd name="connsiteY82" fmla="*/ 67 h 768"/>
              <a:gd name="connsiteX83" fmla="*/ 321 w 758"/>
              <a:gd name="connsiteY83" fmla="*/ 57 h 768"/>
              <a:gd name="connsiteX84" fmla="*/ 337 w 758"/>
              <a:gd name="connsiteY84" fmla="*/ 51 h 768"/>
              <a:gd name="connsiteX85" fmla="*/ 353 w 758"/>
              <a:gd name="connsiteY85" fmla="*/ 46 h 768"/>
              <a:gd name="connsiteX86" fmla="*/ 363 w 758"/>
              <a:gd name="connsiteY86" fmla="*/ 46 h 768"/>
              <a:gd name="connsiteX87" fmla="*/ 374 w 758"/>
              <a:gd name="connsiteY87" fmla="*/ 41 h 768"/>
              <a:gd name="connsiteX88" fmla="*/ 379 w 758"/>
              <a:gd name="connsiteY88" fmla="*/ 36 h 768"/>
              <a:gd name="connsiteX89" fmla="*/ 385 w 758"/>
              <a:gd name="connsiteY89" fmla="*/ 30 h 768"/>
              <a:gd name="connsiteX90" fmla="*/ 390 w 758"/>
              <a:gd name="connsiteY90" fmla="*/ 25 h 768"/>
              <a:gd name="connsiteX91" fmla="*/ 395 w 758"/>
              <a:gd name="connsiteY91" fmla="*/ 20 h 768"/>
              <a:gd name="connsiteX92" fmla="*/ 400 w 758"/>
              <a:gd name="connsiteY92" fmla="*/ 15 h 768"/>
              <a:gd name="connsiteX93" fmla="*/ 406 w 758"/>
              <a:gd name="connsiteY93" fmla="*/ 9 h 768"/>
              <a:gd name="connsiteX94" fmla="*/ 411 w 758"/>
              <a:gd name="connsiteY94" fmla="*/ 9 h 768"/>
              <a:gd name="connsiteX95" fmla="*/ 416 w 758"/>
              <a:gd name="connsiteY95" fmla="*/ 9 h 768"/>
              <a:gd name="connsiteX96" fmla="*/ 416 w 758"/>
              <a:gd name="connsiteY96" fmla="*/ 9 h 768"/>
              <a:gd name="connsiteX0" fmla="*/ 416 w 758"/>
              <a:gd name="connsiteY0" fmla="*/ 10 h 867"/>
              <a:gd name="connsiteX1" fmla="*/ 427 w 758"/>
              <a:gd name="connsiteY1" fmla="*/ 10 h 867"/>
              <a:gd name="connsiteX2" fmla="*/ 437 w 758"/>
              <a:gd name="connsiteY2" fmla="*/ 16 h 867"/>
              <a:gd name="connsiteX3" fmla="*/ 448 w 758"/>
              <a:gd name="connsiteY3" fmla="*/ 21 h 867"/>
              <a:gd name="connsiteX4" fmla="*/ 464 w 758"/>
              <a:gd name="connsiteY4" fmla="*/ 31 h 867"/>
              <a:gd name="connsiteX5" fmla="*/ 474 w 758"/>
              <a:gd name="connsiteY5" fmla="*/ 42 h 867"/>
              <a:gd name="connsiteX6" fmla="*/ 485 w 758"/>
              <a:gd name="connsiteY6" fmla="*/ 47 h 867"/>
              <a:gd name="connsiteX7" fmla="*/ 485 w 758"/>
              <a:gd name="connsiteY7" fmla="*/ 52 h 867"/>
              <a:gd name="connsiteX8" fmla="*/ 490 w 758"/>
              <a:gd name="connsiteY8" fmla="*/ 52 h 867"/>
              <a:gd name="connsiteX9" fmla="*/ 490 w 758"/>
              <a:gd name="connsiteY9" fmla="*/ 58 h 867"/>
              <a:gd name="connsiteX10" fmla="*/ 490 w 758"/>
              <a:gd name="connsiteY10" fmla="*/ 58 h 867"/>
              <a:gd name="connsiteX11" fmla="*/ 490 w 758"/>
              <a:gd name="connsiteY11" fmla="*/ 63 h 867"/>
              <a:gd name="connsiteX12" fmla="*/ 485 w 758"/>
              <a:gd name="connsiteY12" fmla="*/ 68 h 867"/>
              <a:gd name="connsiteX13" fmla="*/ 479 w 758"/>
              <a:gd name="connsiteY13" fmla="*/ 73 h 867"/>
              <a:gd name="connsiteX14" fmla="*/ 469 w 758"/>
              <a:gd name="connsiteY14" fmla="*/ 79 h 867"/>
              <a:gd name="connsiteX15" fmla="*/ 464 w 758"/>
              <a:gd name="connsiteY15" fmla="*/ 84 h 867"/>
              <a:gd name="connsiteX16" fmla="*/ 748 w 758"/>
              <a:gd name="connsiteY16" fmla="*/ 706 h 867"/>
              <a:gd name="connsiteX17" fmla="*/ 748 w 758"/>
              <a:gd name="connsiteY17" fmla="*/ 716 h 867"/>
              <a:gd name="connsiteX18" fmla="*/ 753 w 758"/>
              <a:gd name="connsiteY18" fmla="*/ 727 h 867"/>
              <a:gd name="connsiteX19" fmla="*/ 753 w 758"/>
              <a:gd name="connsiteY19" fmla="*/ 732 h 867"/>
              <a:gd name="connsiteX20" fmla="*/ 758 w 758"/>
              <a:gd name="connsiteY20" fmla="*/ 742 h 867"/>
              <a:gd name="connsiteX21" fmla="*/ 758 w 758"/>
              <a:gd name="connsiteY21" fmla="*/ 748 h 867"/>
              <a:gd name="connsiteX22" fmla="*/ 758 w 758"/>
              <a:gd name="connsiteY22" fmla="*/ 753 h 867"/>
              <a:gd name="connsiteX23" fmla="*/ 758 w 758"/>
              <a:gd name="connsiteY23" fmla="*/ 758 h 867"/>
              <a:gd name="connsiteX24" fmla="*/ 753 w 758"/>
              <a:gd name="connsiteY24" fmla="*/ 763 h 867"/>
              <a:gd name="connsiteX25" fmla="*/ 748 w 758"/>
              <a:gd name="connsiteY25" fmla="*/ 769 h 867"/>
              <a:gd name="connsiteX26" fmla="*/ 737 w 758"/>
              <a:gd name="connsiteY26" fmla="*/ 769 h 867"/>
              <a:gd name="connsiteX27" fmla="*/ 727 w 758"/>
              <a:gd name="connsiteY27" fmla="*/ 769 h 867"/>
              <a:gd name="connsiteX28" fmla="*/ 711 w 758"/>
              <a:gd name="connsiteY28" fmla="*/ 769 h 867"/>
              <a:gd name="connsiteX29" fmla="*/ 695 w 758"/>
              <a:gd name="connsiteY29" fmla="*/ 763 h 867"/>
              <a:gd name="connsiteX30" fmla="*/ 674 w 758"/>
              <a:gd name="connsiteY30" fmla="*/ 763 h 867"/>
              <a:gd name="connsiteX31" fmla="*/ 653 w 758"/>
              <a:gd name="connsiteY31" fmla="*/ 758 h 867"/>
              <a:gd name="connsiteX32" fmla="*/ 390 w 758"/>
              <a:gd name="connsiteY32" fmla="*/ 110 h 867"/>
              <a:gd name="connsiteX33" fmla="*/ 390 w 758"/>
              <a:gd name="connsiteY33" fmla="*/ 100 h 867"/>
              <a:gd name="connsiteX34" fmla="*/ 390 w 758"/>
              <a:gd name="connsiteY34" fmla="*/ 95 h 867"/>
              <a:gd name="connsiteX35" fmla="*/ 390 w 758"/>
              <a:gd name="connsiteY35" fmla="*/ 89 h 867"/>
              <a:gd name="connsiteX36" fmla="*/ 385 w 758"/>
              <a:gd name="connsiteY36" fmla="*/ 84 h 867"/>
              <a:gd name="connsiteX37" fmla="*/ 385 w 758"/>
              <a:gd name="connsiteY37" fmla="*/ 84 h 867"/>
              <a:gd name="connsiteX38" fmla="*/ 379 w 758"/>
              <a:gd name="connsiteY38" fmla="*/ 84 h 867"/>
              <a:gd name="connsiteX39" fmla="*/ 374 w 758"/>
              <a:gd name="connsiteY39" fmla="*/ 84 h 867"/>
              <a:gd name="connsiteX40" fmla="*/ 363 w 758"/>
              <a:gd name="connsiteY40" fmla="*/ 89 h 867"/>
              <a:gd name="connsiteX41" fmla="*/ 353 w 758"/>
              <a:gd name="connsiteY41" fmla="*/ 89 h 867"/>
              <a:gd name="connsiteX42" fmla="*/ 337 w 758"/>
              <a:gd name="connsiteY42" fmla="*/ 95 h 867"/>
              <a:gd name="connsiteX43" fmla="*/ 321 w 758"/>
              <a:gd name="connsiteY43" fmla="*/ 100 h 867"/>
              <a:gd name="connsiteX44" fmla="*/ 305 w 758"/>
              <a:gd name="connsiteY44" fmla="*/ 105 h 867"/>
              <a:gd name="connsiteX45" fmla="*/ 269 w 758"/>
              <a:gd name="connsiteY45" fmla="*/ 116 h 867"/>
              <a:gd name="connsiteX46" fmla="*/ 232 w 758"/>
              <a:gd name="connsiteY46" fmla="*/ 126 h 867"/>
              <a:gd name="connsiteX47" fmla="*/ 195 w 758"/>
              <a:gd name="connsiteY47" fmla="*/ 137 h 867"/>
              <a:gd name="connsiteX48" fmla="*/ 158 w 758"/>
              <a:gd name="connsiteY48" fmla="*/ 147 h 867"/>
              <a:gd name="connsiteX49" fmla="*/ 137 w 758"/>
              <a:gd name="connsiteY49" fmla="*/ 152 h 867"/>
              <a:gd name="connsiteX50" fmla="*/ 121 w 758"/>
              <a:gd name="connsiteY50" fmla="*/ 152 h 867"/>
              <a:gd name="connsiteX51" fmla="*/ 105 w 758"/>
              <a:gd name="connsiteY51" fmla="*/ 158 h 867"/>
              <a:gd name="connsiteX52" fmla="*/ 95 w 758"/>
              <a:gd name="connsiteY52" fmla="*/ 158 h 867"/>
              <a:gd name="connsiteX53" fmla="*/ 84 w 758"/>
              <a:gd name="connsiteY53" fmla="*/ 163 h 867"/>
              <a:gd name="connsiteX54" fmla="*/ 74 w 758"/>
              <a:gd name="connsiteY54" fmla="*/ 163 h 867"/>
              <a:gd name="connsiteX55" fmla="*/ 68 w 758"/>
              <a:gd name="connsiteY55" fmla="*/ 163 h 867"/>
              <a:gd name="connsiteX56" fmla="*/ 63 w 758"/>
              <a:gd name="connsiteY56" fmla="*/ 163 h 867"/>
              <a:gd name="connsiteX57" fmla="*/ 53 w 758"/>
              <a:gd name="connsiteY57" fmla="*/ 163 h 867"/>
              <a:gd name="connsiteX58" fmla="*/ 42 w 758"/>
              <a:gd name="connsiteY58" fmla="*/ 158 h 867"/>
              <a:gd name="connsiteX59" fmla="*/ 32 w 758"/>
              <a:gd name="connsiteY59" fmla="*/ 152 h 867"/>
              <a:gd name="connsiteX60" fmla="*/ 26 w 758"/>
              <a:gd name="connsiteY60" fmla="*/ 147 h 867"/>
              <a:gd name="connsiteX61" fmla="*/ 16 w 758"/>
              <a:gd name="connsiteY61" fmla="*/ 137 h 867"/>
              <a:gd name="connsiteX62" fmla="*/ 11 w 758"/>
              <a:gd name="connsiteY62" fmla="*/ 131 h 867"/>
              <a:gd name="connsiteX63" fmla="*/ 5 w 758"/>
              <a:gd name="connsiteY63" fmla="*/ 126 h 867"/>
              <a:gd name="connsiteX64" fmla="*/ 0 w 758"/>
              <a:gd name="connsiteY64" fmla="*/ 126 h 867"/>
              <a:gd name="connsiteX65" fmla="*/ 5 w 758"/>
              <a:gd name="connsiteY65" fmla="*/ 121 h 867"/>
              <a:gd name="connsiteX66" fmla="*/ 5 w 758"/>
              <a:gd name="connsiteY66" fmla="*/ 121 h 867"/>
              <a:gd name="connsiteX67" fmla="*/ 11 w 758"/>
              <a:gd name="connsiteY67" fmla="*/ 121 h 867"/>
              <a:gd name="connsiteX68" fmla="*/ 16 w 758"/>
              <a:gd name="connsiteY68" fmla="*/ 116 h 867"/>
              <a:gd name="connsiteX69" fmla="*/ 21 w 758"/>
              <a:gd name="connsiteY69" fmla="*/ 116 h 867"/>
              <a:gd name="connsiteX70" fmla="*/ 32 w 758"/>
              <a:gd name="connsiteY70" fmla="*/ 116 h 867"/>
              <a:gd name="connsiteX71" fmla="*/ 42 w 758"/>
              <a:gd name="connsiteY71" fmla="*/ 116 h 867"/>
              <a:gd name="connsiteX72" fmla="*/ 53 w 758"/>
              <a:gd name="connsiteY72" fmla="*/ 110 h 867"/>
              <a:gd name="connsiteX73" fmla="*/ 79 w 758"/>
              <a:gd name="connsiteY73" fmla="*/ 110 h 867"/>
              <a:gd name="connsiteX74" fmla="*/ 111 w 758"/>
              <a:gd name="connsiteY74" fmla="*/ 105 h 867"/>
              <a:gd name="connsiteX75" fmla="*/ 126 w 758"/>
              <a:gd name="connsiteY75" fmla="*/ 105 h 867"/>
              <a:gd name="connsiteX76" fmla="*/ 142 w 758"/>
              <a:gd name="connsiteY76" fmla="*/ 100 h 867"/>
              <a:gd name="connsiteX77" fmla="*/ 163 w 758"/>
              <a:gd name="connsiteY77" fmla="*/ 95 h 867"/>
              <a:gd name="connsiteX78" fmla="*/ 184 w 758"/>
              <a:gd name="connsiteY78" fmla="*/ 95 h 867"/>
              <a:gd name="connsiteX79" fmla="*/ 221 w 758"/>
              <a:gd name="connsiteY79" fmla="*/ 84 h 867"/>
              <a:gd name="connsiteX80" fmla="*/ 258 w 758"/>
              <a:gd name="connsiteY80" fmla="*/ 79 h 867"/>
              <a:gd name="connsiteX81" fmla="*/ 290 w 758"/>
              <a:gd name="connsiteY81" fmla="*/ 68 h 867"/>
              <a:gd name="connsiteX82" fmla="*/ 321 w 758"/>
              <a:gd name="connsiteY82" fmla="*/ 58 h 867"/>
              <a:gd name="connsiteX83" fmla="*/ 337 w 758"/>
              <a:gd name="connsiteY83" fmla="*/ 52 h 867"/>
              <a:gd name="connsiteX84" fmla="*/ 353 w 758"/>
              <a:gd name="connsiteY84" fmla="*/ 47 h 867"/>
              <a:gd name="connsiteX85" fmla="*/ 363 w 758"/>
              <a:gd name="connsiteY85" fmla="*/ 47 h 867"/>
              <a:gd name="connsiteX86" fmla="*/ 374 w 758"/>
              <a:gd name="connsiteY86" fmla="*/ 42 h 867"/>
              <a:gd name="connsiteX87" fmla="*/ 379 w 758"/>
              <a:gd name="connsiteY87" fmla="*/ 37 h 867"/>
              <a:gd name="connsiteX88" fmla="*/ 385 w 758"/>
              <a:gd name="connsiteY88" fmla="*/ 31 h 867"/>
              <a:gd name="connsiteX89" fmla="*/ 390 w 758"/>
              <a:gd name="connsiteY89" fmla="*/ 26 h 867"/>
              <a:gd name="connsiteX90" fmla="*/ 395 w 758"/>
              <a:gd name="connsiteY90" fmla="*/ 21 h 867"/>
              <a:gd name="connsiteX91" fmla="*/ 400 w 758"/>
              <a:gd name="connsiteY91" fmla="*/ 16 h 867"/>
              <a:gd name="connsiteX92" fmla="*/ 406 w 758"/>
              <a:gd name="connsiteY92" fmla="*/ 10 h 867"/>
              <a:gd name="connsiteX93" fmla="*/ 411 w 758"/>
              <a:gd name="connsiteY93" fmla="*/ 10 h 867"/>
              <a:gd name="connsiteX94" fmla="*/ 416 w 758"/>
              <a:gd name="connsiteY94" fmla="*/ 10 h 867"/>
              <a:gd name="connsiteX95" fmla="*/ 416 w 758"/>
              <a:gd name="connsiteY95" fmla="*/ 10 h 867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737 w 758"/>
              <a:gd name="connsiteY26" fmla="*/ 770 h 770"/>
              <a:gd name="connsiteX27" fmla="*/ 727 w 758"/>
              <a:gd name="connsiteY27" fmla="*/ 770 h 770"/>
              <a:gd name="connsiteX28" fmla="*/ 711 w 758"/>
              <a:gd name="connsiteY28" fmla="*/ 770 h 770"/>
              <a:gd name="connsiteX29" fmla="*/ 695 w 758"/>
              <a:gd name="connsiteY29" fmla="*/ 764 h 770"/>
              <a:gd name="connsiteX30" fmla="*/ 674 w 758"/>
              <a:gd name="connsiteY30" fmla="*/ 764 h 770"/>
              <a:gd name="connsiteX31" fmla="*/ 390 w 758"/>
              <a:gd name="connsiteY31" fmla="*/ 111 h 770"/>
              <a:gd name="connsiteX32" fmla="*/ 390 w 758"/>
              <a:gd name="connsiteY32" fmla="*/ 101 h 770"/>
              <a:gd name="connsiteX33" fmla="*/ 390 w 758"/>
              <a:gd name="connsiteY33" fmla="*/ 96 h 770"/>
              <a:gd name="connsiteX34" fmla="*/ 390 w 758"/>
              <a:gd name="connsiteY34" fmla="*/ 90 h 770"/>
              <a:gd name="connsiteX35" fmla="*/ 385 w 758"/>
              <a:gd name="connsiteY35" fmla="*/ 85 h 770"/>
              <a:gd name="connsiteX36" fmla="*/ 385 w 758"/>
              <a:gd name="connsiteY36" fmla="*/ 85 h 770"/>
              <a:gd name="connsiteX37" fmla="*/ 379 w 758"/>
              <a:gd name="connsiteY37" fmla="*/ 85 h 770"/>
              <a:gd name="connsiteX38" fmla="*/ 374 w 758"/>
              <a:gd name="connsiteY38" fmla="*/ 85 h 770"/>
              <a:gd name="connsiteX39" fmla="*/ 363 w 758"/>
              <a:gd name="connsiteY39" fmla="*/ 90 h 770"/>
              <a:gd name="connsiteX40" fmla="*/ 353 w 758"/>
              <a:gd name="connsiteY40" fmla="*/ 90 h 770"/>
              <a:gd name="connsiteX41" fmla="*/ 337 w 758"/>
              <a:gd name="connsiteY41" fmla="*/ 96 h 770"/>
              <a:gd name="connsiteX42" fmla="*/ 321 w 758"/>
              <a:gd name="connsiteY42" fmla="*/ 101 h 770"/>
              <a:gd name="connsiteX43" fmla="*/ 305 w 758"/>
              <a:gd name="connsiteY43" fmla="*/ 106 h 770"/>
              <a:gd name="connsiteX44" fmla="*/ 269 w 758"/>
              <a:gd name="connsiteY44" fmla="*/ 117 h 770"/>
              <a:gd name="connsiteX45" fmla="*/ 232 w 758"/>
              <a:gd name="connsiteY45" fmla="*/ 127 h 770"/>
              <a:gd name="connsiteX46" fmla="*/ 195 w 758"/>
              <a:gd name="connsiteY46" fmla="*/ 138 h 770"/>
              <a:gd name="connsiteX47" fmla="*/ 158 w 758"/>
              <a:gd name="connsiteY47" fmla="*/ 148 h 770"/>
              <a:gd name="connsiteX48" fmla="*/ 137 w 758"/>
              <a:gd name="connsiteY48" fmla="*/ 153 h 770"/>
              <a:gd name="connsiteX49" fmla="*/ 121 w 758"/>
              <a:gd name="connsiteY49" fmla="*/ 153 h 770"/>
              <a:gd name="connsiteX50" fmla="*/ 105 w 758"/>
              <a:gd name="connsiteY50" fmla="*/ 159 h 770"/>
              <a:gd name="connsiteX51" fmla="*/ 95 w 758"/>
              <a:gd name="connsiteY51" fmla="*/ 159 h 770"/>
              <a:gd name="connsiteX52" fmla="*/ 84 w 758"/>
              <a:gd name="connsiteY52" fmla="*/ 164 h 770"/>
              <a:gd name="connsiteX53" fmla="*/ 74 w 758"/>
              <a:gd name="connsiteY53" fmla="*/ 164 h 770"/>
              <a:gd name="connsiteX54" fmla="*/ 68 w 758"/>
              <a:gd name="connsiteY54" fmla="*/ 164 h 770"/>
              <a:gd name="connsiteX55" fmla="*/ 63 w 758"/>
              <a:gd name="connsiteY55" fmla="*/ 164 h 770"/>
              <a:gd name="connsiteX56" fmla="*/ 53 w 758"/>
              <a:gd name="connsiteY56" fmla="*/ 164 h 770"/>
              <a:gd name="connsiteX57" fmla="*/ 42 w 758"/>
              <a:gd name="connsiteY57" fmla="*/ 159 h 770"/>
              <a:gd name="connsiteX58" fmla="*/ 32 w 758"/>
              <a:gd name="connsiteY58" fmla="*/ 153 h 770"/>
              <a:gd name="connsiteX59" fmla="*/ 26 w 758"/>
              <a:gd name="connsiteY59" fmla="*/ 148 h 770"/>
              <a:gd name="connsiteX60" fmla="*/ 16 w 758"/>
              <a:gd name="connsiteY60" fmla="*/ 138 h 770"/>
              <a:gd name="connsiteX61" fmla="*/ 11 w 758"/>
              <a:gd name="connsiteY61" fmla="*/ 132 h 770"/>
              <a:gd name="connsiteX62" fmla="*/ 5 w 758"/>
              <a:gd name="connsiteY62" fmla="*/ 127 h 770"/>
              <a:gd name="connsiteX63" fmla="*/ 0 w 758"/>
              <a:gd name="connsiteY63" fmla="*/ 127 h 770"/>
              <a:gd name="connsiteX64" fmla="*/ 5 w 758"/>
              <a:gd name="connsiteY64" fmla="*/ 122 h 770"/>
              <a:gd name="connsiteX65" fmla="*/ 5 w 758"/>
              <a:gd name="connsiteY65" fmla="*/ 122 h 770"/>
              <a:gd name="connsiteX66" fmla="*/ 11 w 758"/>
              <a:gd name="connsiteY66" fmla="*/ 122 h 770"/>
              <a:gd name="connsiteX67" fmla="*/ 16 w 758"/>
              <a:gd name="connsiteY67" fmla="*/ 117 h 770"/>
              <a:gd name="connsiteX68" fmla="*/ 21 w 758"/>
              <a:gd name="connsiteY68" fmla="*/ 117 h 770"/>
              <a:gd name="connsiteX69" fmla="*/ 32 w 758"/>
              <a:gd name="connsiteY69" fmla="*/ 117 h 770"/>
              <a:gd name="connsiteX70" fmla="*/ 42 w 758"/>
              <a:gd name="connsiteY70" fmla="*/ 117 h 770"/>
              <a:gd name="connsiteX71" fmla="*/ 53 w 758"/>
              <a:gd name="connsiteY71" fmla="*/ 111 h 770"/>
              <a:gd name="connsiteX72" fmla="*/ 79 w 758"/>
              <a:gd name="connsiteY72" fmla="*/ 111 h 770"/>
              <a:gd name="connsiteX73" fmla="*/ 111 w 758"/>
              <a:gd name="connsiteY73" fmla="*/ 106 h 770"/>
              <a:gd name="connsiteX74" fmla="*/ 126 w 758"/>
              <a:gd name="connsiteY74" fmla="*/ 106 h 770"/>
              <a:gd name="connsiteX75" fmla="*/ 142 w 758"/>
              <a:gd name="connsiteY75" fmla="*/ 101 h 770"/>
              <a:gd name="connsiteX76" fmla="*/ 163 w 758"/>
              <a:gd name="connsiteY76" fmla="*/ 96 h 770"/>
              <a:gd name="connsiteX77" fmla="*/ 184 w 758"/>
              <a:gd name="connsiteY77" fmla="*/ 96 h 770"/>
              <a:gd name="connsiteX78" fmla="*/ 221 w 758"/>
              <a:gd name="connsiteY78" fmla="*/ 85 h 770"/>
              <a:gd name="connsiteX79" fmla="*/ 258 w 758"/>
              <a:gd name="connsiteY79" fmla="*/ 80 h 770"/>
              <a:gd name="connsiteX80" fmla="*/ 290 w 758"/>
              <a:gd name="connsiteY80" fmla="*/ 69 h 770"/>
              <a:gd name="connsiteX81" fmla="*/ 321 w 758"/>
              <a:gd name="connsiteY81" fmla="*/ 59 h 770"/>
              <a:gd name="connsiteX82" fmla="*/ 337 w 758"/>
              <a:gd name="connsiteY82" fmla="*/ 53 h 770"/>
              <a:gd name="connsiteX83" fmla="*/ 353 w 758"/>
              <a:gd name="connsiteY83" fmla="*/ 48 h 770"/>
              <a:gd name="connsiteX84" fmla="*/ 363 w 758"/>
              <a:gd name="connsiteY84" fmla="*/ 48 h 770"/>
              <a:gd name="connsiteX85" fmla="*/ 374 w 758"/>
              <a:gd name="connsiteY85" fmla="*/ 43 h 770"/>
              <a:gd name="connsiteX86" fmla="*/ 379 w 758"/>
              <a:gd name="connsiteY86" fmla="*/ 38 h 770"/>
              <a:gd name="connsiteX87" fmla="*/ 385 w 758"/>
              <a:gd name="connsiteY87" fmla="*/ 32 h 770"/>
              <a:gd name="connsiteX88" fmla="*/ 390 w 758"/>
              <a:gd name="connsiteY88" fmla="*/ 27 h 770"/>
              <a:gd name="connsiteX89" fmla="*/ 395 w 758"/>
              <a:gd name="connsiteY89" fmla="*/ 22 h 770"/>
              <a:gd name="connsiteX90" fmla="*/ 400 w 758"/>
              <a:gd name="connsiteY90" fmla="*/ 17 h 770"/>
              <a:gd name="connsiteX91" fmla="*/ 406 w 758"/>
              <a:gd name="connsiteY91" fmla="*/ 11 h 770"/>
              <a:gd name="connsiteX92" fmla="*/ 411 w 758"/>
              <a:gd name="connsiteY92" fmla="*/ 11 h 770"/>
              <a:gd name="connsiteX93" fmla="*/ 416 w 758"/>
              <a:gd name="connsiteY93" fmla="*/ 11 h 770"/>
              <a:gd name="connsiteX94" fmla="*/ 416 w 758"/>
              <a:gd name="connsiteY94" fmla="*/ 11 h 770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737 w 758"/>
              <a:gd name="connsiteY26" fmla="*/ 770 h 770"/>
              <a:gd name="connsiteX27" fmla="*/ 727 w 758"/>
              <a:gd name="connsiteY27" fmla="*/ 770 h 770"/>
              <a:gd name="connsiteX28" fmla="*/ 711 w 758"/>
              <a:gd name="connsiteY28" fmla="*/ 770 h 770"/>
              <a:gd name="connsiteX29" fmla="*/ 695 w 758"/>
              <a:gd name="connsiteY29" fmla="*/ 764 h 770"/>
              <a:gd name="connsiteX30" fmla="*/ 390 w 758"/>
              <a:gd name="connsiteY30" fmla="*/ 111 h 770"/>
              <a:gd name="connsiteX31" fmla="*/ 390 w 758"/>
              <a:gd name="connsiteY31" fmla="*/ 101 h 770"/>
              <a:gd name="connsiteX32" fmla="*/ 390 w 758"/>
              <a:gd name="connsiteY32" fmla="*/ 96 h 770"/>
              <a:gd name="connsiteX33" fmla="*/ 390 w 758"/>
              <a:gd name="connsiteY33" fmla="*/ 90 h 770"/>
              <a:gd name="connsiteX34" fmla="*/ 385 w 758"/>
              <a:gd name="connsiteY34" fmla="*/ 85 h 770"/>
              <a:gd name="connsiteX35" fmla="*/ 385 w 758"/>
              <a:gd name="connsiteY35" fmla="*/ 85 h 770"/>
              <a:gd name="connsiteX36" fmla="*/ 379 w 758"/>
              <a:gd name="connsiteY36" fmla="*/ 85 h 770"/>
              <a:gd name="connsiteX37" fmla="*/ 374 w 758"/>
              <a:gd name="connsiteY37" fmla="*/ 85 h 770"/>
              <a:gd name="connsiteX38" fmla="*/ 363 w 758"/>
              <a:gd name="connsiteY38" fmla="*/ 90 h 770"/>
              <a:gd name="connsiteX39" fmla="*/ 353 w 758"/>
              <a:gd name="connsiteY39" fmla="*/ 90 h 770"/>
              <a:gd name="connsiteX40" fmla="*/ 337 w 758"/>
              <a:gd name="connsiteY40" fmla="*/ 96 h 770"/>
              <a:gd name="connsiteX41" fmla="*/ 321 w 758"/>
              <a:gd name="connsiteY41" fmla="*/ 101 h 770"/>
              <a:gd name="connsiteX42" fmla="*/ 305 w 758"/>
              <a:gd name="connsiteY42" fmla="*/ 106 h 770"/>
              <a:gd name="connsiteX43" fmla="*/ 269 w 758"/>
              <a:gd name="connsiteY43" fmla="*/ 117 h 770"/>
              <a:gd name="connsiteX44" fmla="*/ 232 w 758"/>
              <a:gd name="connsiteY44" fmla="*/ 127 h 770"/>
              <a:gd name="connsiteX45" fmla="*/ 195 w 758"/>
              <a:gd name="connsiteY45" fmla="*/ 138 h 770"/>
              <a:gd name="connsiteX46" fmla="*/ 158 w 758"/>
              <a:gd name="connsiteY46" fmla="*/ 148 h 770"/>
              <a:gd name="connsiteX47" fmla="*/ 137 w 758"/>
              <a:gd name="connsiteY47" fmla="*/ 153 h 770"/>
              <a:gd name="connsiteX48" fmla="*/ 121 w 758"/>
              <a:gd name="connsiteY48" fmla="*/ 153 h 770"/>
              <a:gd name="connsiteX49" fmla="*/ 105 w 758"/>
              <a:gd name="connsiteY49" fmla="*/ 159 h 770"/>
              <a:gd name="connsiteX50" fmla="*/ 95 w 758"/>
              <a:gd name="connsiteY50" fmla="*/ 159 h 770"/>
              <a:gd name="connsiteX51" fmla="*/ 84 w 758"/>
              <a:gd name="connsiteY51" fmla="*/ 164 h 770"/>
              <a:gd name="connsiteX52" fmla="*/ 74 w 758"/>
              <a:gd name="connsiteY52" fmla="*/ 164 h 770"/>
              <a:gd name="connsiteX53" fmla="*/ 68 w 758"/>
              <a:gd name="connsiteY53" fmla="*/ 164 h 770"/>
              <a:gd name="connsiteX54" fmla="*/ 63 w 758"/>
              <a:gd name="connsiteY54" fmla="*/ 164 h 770"/>
              <a:gd name="connsiteX55" fmla="*/ 53 w 758"/>
              <a:gd name="connsiteY55" fmla="*/ 164 h 770"/>
              <a:gd name="connsiteX56" fmla="*/ 42 w 758"/>
              <a:gd name="connsiteY56" fmla="*/ 159 h 770"/>
              <a:gd name="connsiteX57" fmla="*/ 32 w 758"/>
              <a:gd name="connsiteY57" fmla="*/ 153 h 770"/>
              <a:gd name="connsiteX58" fmla="*/ 26 w 758"/>
              <a:gd name="connsiteY58" fmla="*/ 148 h 770"/>
              <a:gd name="connsiteX59" fmla="*/ 16 w 758"/>
              <a:gd name="connsiteY59" fmla="*/ 138 h 770"/>
              <a:gd name="connsiteX60" fmla="*/ 11 w 758"/>
              <a:gd name="connsiteY60" fmla="*/ 132 h 770"/>
              <a:gd name="connsiteX61" fmla="*/ 5 w 758"/>
              <a:gd name="connsiteY61" fmla="*/ 127 h 770"/>
              <a:gd name="connsiteX62" fmla="*/ 0 w 758"/>
              <a:gd name="connsiteY62" fmla="*/ 127 h 770"/>
              <a:gd name="connsiteX63" fmla="*/ 5 w 758"/>
              <a:gd name="connsiteY63" fmla="*/ 122 h 770"/>
              <a:gd name="connsiteX64" fmla="*/ 5 w 758"/>
              <a:gd name="connsiteY64" fmla="*/ 122 h 770"/>
              <a:gd name="connsiteX65" fmla="*/ 11 w 758"/>
              <a:gd name="connsiteY65" fmla="*/ 122 h 770"/>
              <a:gd name="connsiteX66" fmla="*/ 16 w 758"/>
              <a:gd name="connsiteY66" fmla="*/ 117 h 770"/>
              <a:gd name="connsiteX67" fmla="*/ 21 w 758"/>
              <a:gd name="connsiteY67" fmla="*/ 117 h 770"/>
              <a:gd name="connsiteX68" fmla="*/ 32 w 758"/>
              <a:gd name="connsiteY68" fmla="*/ 117 h 770"/>
              <a:gd name="connsiteX69" fmla="*/ 42 w 758"/>
              <a:gd name="connsiteY69" fmla="*/ 117 h 770"/>
              <a:gd name="connsiteX70" fmla="*/ 53 w 758"/>
              <a:gd name="connsiteY70" fmla="*/ 111 h 770"/>
              <a:gd name="connsiteX71" fmla="*/ 79 w 758"/>
              <a:gd name="connsiteY71" fmla="*/ 111 h 770"/>
              <a:gd name="connsiteX72" fmla="*/ 111 w 758"/>
              <a:gd name="connsiteY72" fmla="*/ 106 h 770"/>
              <a:gd name="connsiteX73" fmla="*/ 126 w 758"/>
              <a:gd name="connsiteY73" fmla="*/ 106 h 770"/>
              <a:gd name="connsiteX74" fmla="*/ 142 w 758"/>
              <a:gd name="connsiteY74" fmla="*/ 101 h 770"/>
              <a:gd name="connsiteX75" fmla="*/ 163 w 758"/>
              <a:gd name="connsiteY75" fmla="*/ 96 h 770"/>
              <a:gd name="connsiteX76" fmla="*/ 184 w 758"/>
              <a:gd name="connsiteY76" fmla="*/ 96 h 770"/>
              <a:gd name="connsiteX77" fmla="*/ 221 w 758"/>
              <a:gd name="connsiteY77" fmla="*/ 85 h 770"/>
              <a:gd name="connsiteX78" fmla="*/ 258 w 758"/>
              <a:gd name="connsiteY78" fmla="*/ 80 h 770"/>
              <a:gd name="connsiteX79" fmla="*/ 290 w 758"/>
              <a:gd name="connsiteY79" fmla="*/ 69 h 770"/>
              <a:gd name="connsiteX80" fmla="*/ 321 w 758"/>
              <a:gd name="connsiteY80" fmla="*/ 59 h 770"/>
              <a:gd name="connsiteX81" fmla="*/ 337 w 758"/>
              <a:gd name="connsiteY81" fmla="*/ 53 h 770"/>
              <a:gd name="connsiteX82" fmla="*/ 353 w 758"/>
              <a:gd name="connsiteY82" fmla="*/ 48 h 770"/>
              <a:gd name="connsiteX83" fmla="*/ 363 w 758"/>
              <a:gd name="connsiteY83" fmla="*/ 48 h 770"/>
              <a:gd name="connsiteX84" fmla="*/ 374 w 758"/>
              <a:gd name="connsiteY84" fmla="*/ 43 h 770"/>
              <a:gd name="connsiteX85" fmla="*/ 379 w 758"/>
              <a:gd name="connsiteY85" fmla="*/ 38 h 770"/>
              <a:gd name="connsiteX86" fmla="*/ 385 w 758"/>
              <a:gd name="connsiteY86" fmla="*/ 32 h 770"/>
              <a:gd name="connsiteX87" fmla="*/ 390 w 758"/>
              <a:gd name="connsiteY87" fmla="*/ 27 h 770"/>
              <a:gd name="connsiteX88" fmla="*/ 395 w 758"/>
              <a:gd name="connsiteY88" fmla="*/ 22 h 770"/>
              <a:gd name="connsiteX89" fmla="*/ 400 w 758"/>
              <a:gd name="connsiteY89" fmla="*/ 17 h 770"/>
              <a:gd name="connsiteX90" fmla="*/ 406 w 758"/>
              <a:gd name="connsiteY90" fmla="*/ 11 h 770"/>
              <a:gd name="connsiteX91" fmla="*/ 411 w 758"/>
              <a:gd name="connsiteY91" fmla="*/ 11 h 770"/>
              <a:gd name="connsiteX92" fmla="*/ 416 w 758"/>
              <a:gd name="connsiteY92" fmla="*/ 11 h 770"/>
              <a:gd name="connsiteX93" fmla="*/ 416 w 758"/>
              <a:gd name="connsiteY93" fmla="*/ 11 h 770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737 w 758"/>
              <a:gd name="connsiteY26" fmla="*/ 770 h 770"/>
              <a:gd name="connsiteX27" fmla="*/ 727 w 758"/>
              <a:gd name="connsiteY27" fmla="*/ 770 h 770"/>
              <a:gd name="connsiteX28" fmla="*/ 711 w 758"/>
              <a:gd name="connsiteY28" fmla="*/ 770 h 770"/>
              <a:gd name="connsiteX29" fmla="*/ 390 w 758"/>
              <a:gd name="connsiteY29" fmla="*/ 111 h 770"/>
              <a:gd name="connsiteX30" fmla="*/ 390 w 758"/>
              <a:gd name="connsiteY30" fmla="*/ 101 h 770"/>
              <a:gd name="connsiteX31" fmla="*/ 390 w 758"/>
              <a:gd name="connsiteY31" fmla="*/ 96 h 770"/>
              <a:gd name="connsiteX32" fmla="*/ 390 w 758"/>
              <a:gd name="connsiteY32" fmla="*/ 90 h 770"/>
              <a:gd name="connsiteX33" fmla="*/ 385 w 758"/>
              <a:gd name="connsiteY33" fmla="*/ 85 h 770"/>
              <a:gd name="connsiteX34" fmla="*/ 385 w 758"/>
              <a:gd name="connsiteY34" fmla="*/ 85 h 770"/>
              <a:gd name="connsiteX35" fmla="*/ 379 w 758"/>
              <a:gd name="connsiteY35" fmla="*/ 85 h 770"/>
              <a:gd name="connsiteX36" fmla="*/ 374 w 758"/>
              <a:gd name="connsiteY36" fmla="*/ 85 h 770"/>
              <a:gd name="connsiteX37" fmla="*/ 363 w 758"/>
              <a:gd name="connsiteY37" fmla="*/ 90 h 770"/>
              <a:gd name="connsiteX38" fmla="*/ 353 w 758"/>
              <a:gd name="connsiteY38" fmla="*/ 90 h 770"/>
              <a:gd name="connsiteX39" fmla="*/ 337 w 758"/>
              <a:gd name="connsiteY39" fmla="*/ 96 h 770"/>
              <a:gd name="connsiteX40" fmla="*/ 321 w 758"/>
              <a:gd name="connsiteY40" fmla="*/ 101 h 770"/>
              <a:gd name="connsiteX41" fmla="*/ 305 w 758"/>
              <a:gd name="connsiteY41" fmla="*/ 106 h 770"/>
              <a:gd name="connsiteX42" fmla="*/ 269 w 758"/>
              <a:gd name="connsiteY42" fmla="*/ 117 h 770"/>
              <a:gd name="connsiteX43" fmla="*/ 232 w 758"/>
              <a:gd name="connsiteY43" fmla="*/ 127 h 770"/>
              <a:gd name="connsiteX44" fmla="*/ 195 w 758"/>
              <a:gd name="connsiteY44" fmla="*/ 138 h 770"/>
              <a:gd name="connsiteX45" fmla="*/ 158 w 758"/>
              <a:gd name="connsiteY45" fmla="*/ 148 h 770"/>
              <a:gd name="connsiteX46" fmla="*/ 137 w 758"/>
              <a:gd name="connsiteY46" fmla="*/ 153 h 770"/>
              <a:gd name="connsiteX47" fmla="*/ 121 w 758"/>
              <a:gd name="connsiteY47" fmla="*/ 153 h 770"/>
              <a:gd name="connsiteX48" fmla="*/ 105 w 758"/>
              <a:gd name="connsiteY48" fmla="*/ 159 h 770"/>
              <a:gd name="connsiteX49" fmla="*/ 95 w 758"/>
              <a:gd name="connsiteY49" fmla="*/ 159 h 770"/>
              <a:gd name="connsiteX50" fmla="*/ 84 w 758"/>
              <a:gd name="connsiteY50" fmla="*/ 164 h 770"/>
              <a:gd name="connsiteX51" fmla="*/ 74 w 758"/>
              <a:gd name="connsiteY51" fmla="*/ 164 h 770"/>
              <a:gd name="connsiteX52" fmla="*/ 68 w 758"/>
              <a:gd name="connsiteY52" fmla="*/ 164 h 770"/>
              <a:gd name="connsiteX53" fmla="*/ 63 w 758"/>
              <a:gd name="connsiteY53" fmla="*/ 164 h 770"/>
              <a:gd name="connsiteX54" fmla="*/ 53 w 758"/>
              <a:gd name="connsiteY54" fmla="*/ 164 h 770"/>
              <a:gd name="connsiteX55" fmla="*/ 42 w 758"/>
              <a:gd name="connsiteY55" fmla="*/ 159 h 770"/>
              <a:gd name="connsiteX56" fmla="*/ 32 w 758"/>
              <a:gd name="connsiteY56" fmla="*/ 153 h 770"/>
              <a:gd name="connsiteX57" fmla="*/ 26 w 758"/>
              <a:gd name="connsiteY57" fmla="*/ 148 h 770"/>
              <a:gd name="connsiteX58" fmla="*/ 16 w 758"/>
              <a:gd name="connsiteY58" fmla="*/ 138 h 770"/>
              <a:gd name="connsiteX59" fmla="*/ 11 w 758"/>
              <a:gd name="connsiteY59" fmla="*/ 132 h 770"/>
              <a:gd name="connsiteX60" fmla="*/ 5 w 758"/>
              <a:gd name="connsiteY60" fmla="*/ 127 h 770"/>
              <a:gd name="connsiteX61" fmla="*/ 0 w 758"/>
              <a:gd name="connsiteY61" fmla="*/ 127 h 770"/>
              <a:gd name="connsiteX62" fmla="*/ 5 w 758"/>
              <a:gd name="connsiteY62" fmla="*/ 122 h 770"/>
              <a:gd name="connsiteX63" fmla="*/ 5 w 758"/>
              <a:gd name="connsiteY63" fmla="*/ 122 h 770"/>
              <a:gd name="connsiteX64" fmla="*/ 11 w 758"/>
              <a:gd name="connsiteY64" fmla="*/ 122 h 770"/>
              <a:gd name="connsiteX65" fmla="*/ 16 w 758"/>
              <a:gd name="connsiteY65" fmla="*/ 117 h 770"/>
              <a:gd name="connsiteX66" fmla="*/ 21 w 758"/>
              <a:gd name="connsiteY66" fmla="*/ 117 h 770"/>
              <a:gd name="connsiteX67" fmla="*/ 32 w 758"/>
              <a:gd name="connsiteY67" fmla="*/ 117 h 770"/>
              <a:gd name="connsiteX68" fmla="*/ 42 w 758"/>
              <a:gd name="connsiteY68" fmla="*/ 117 h 770"/>
              <a:gd name="connsiteX69" fmla="*/ 53 w 758"/>
              <a:gd name="connsiteY69" fmla="*/ 111 h 770"/>
              <a:gd name="connsiteX70" fmla="*/ 79 w 758"/>
              <a:gd name="connsiteY70" fmla="*/ 111 h 770"/>
              <a:gd name="connsiteX71" fmla="*/ 111 w 758"/>
              <a:gd name="connsiteY71" fmla="*/ 106 h 770"/>
              <a:gd name="connsiteX72" fmla="*/ 126 w 758"/>
              <a:gd name="connsiteY72" fmla="*/ 106 h 770"/>
              <a:gd name="connsiteX73" fmla="*/ 142 w 758"/>
              <a:gd name="connsiteY73" fmla="*/ 101 h 770"/>
              <a:gd name="connsiteX74" fmla="*/ 163 w 758"/>
              <a:gd name="connsiteY74" fmla="*/ 96 h 770"/>
              <a:gd name="connsiteX75" fmla="*/ 184 w 758"/>
              <a:gd name="connsiteY75" fmla="*/ 96 h 770"/>
              <a:gd name="connsiteX76" fmla="*/ 221 w 758"/>
              <a:gd name="connsiteY76" fmla="*/ 85 h 770"/>
              <a:gd name="connsiteX77" fmla="*/ 258 w 758"/>
              <a:gd name="connsiteY77" fmla="*/ 80 h 770"/>
              <a:gd name="connsiteX78" fmla="*/ 290 w 758"/>
              <a:gd name="connsiteY78" fmla="*/ 69 h 770"/>
              <a:gd name="connsiteX79" fmla="*/ 321 w 758"/>
              <a:gd name="connsiteY79" fmla="*/ 59 h 770"/>
              <a:gd name="connsiteX80" fmla="*/ 337 w 758"/>
              <a:gd name="connsiteY80" fmla="*/ 53 h 770"/>
              <a:gd name="connsiteX81" fmla="*/ 353 w 758"/>
              <a:gd name="connsiteY81" fmla="*/ 48 h 770"/>
              <a:gd name="connsiteX82" fmla="*/ 363 w 758"/>
              <a:gd name="connsiteY82" fmla="*/ 48 h 770"/>
              <a:gd name="connsiteX83" fmla="*/ 374 w 758"/>
              <a:gd name="connsiteY83" fmla="*/ 43 h 770"/>
              <a:gd name="connsiteX84" fmla="*/ 379 w 758"/>
              <a:gd name="connsiteY84" fmla="*/ 38 h 770"/>
              <a:gd name="connsiteX85" fmla="*/ 385 w 758"/>
              <a:gd name="connsiteY85" fmla="*/ 32 h 770"/>
              <a:gd name="connsiteX86" fmla="*/ 390 w 758"/>
              <a:gd name="connsiteY86" fmla="*/ 27 h 770"/>
              <a:gd name="connsiteX87" fmla="*/ 395 w 758"/>
              <a:gd name="connsiteY87" fmla="*/ 22 h 770"/>
              <a:gd name="connsiteX88" fmla="*/ 400 w 758"/>
              <a:gd name="connsiteY88" fmla="*/ 17 h 770"/>
              <a:gd name="connsiteX89" fmla="*/ 406 w 758"/>
              <a:gd name="connsiteY89" fmla="*/ 11 h 770"/>
              <a:gd name="connsiteX90" fmla="*/ 411 w 758"/>
              <a:gd name="connsiteY90" fmla="*/ 11 h 770"/>
              <a:gd name="connsiteX91" fmla="*/ 416 w 758"/>
              <a:gd name="connsiteY91" fmla="*/ 11 h 770"/>
              <a:gd name="connsiteX92" fmla="*/ 416 w 758"/>
              <a:gd name="connsiteY92" fmla="*/ 11 h 770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737 w 758"/>
              <a:gd name="connsiteY26" fmla="*/ 770 h 770"/>
              <a:gd name="connsiteX27" fmla="*/ 727 w 758"/>
              <a:gd name="connsiteY27" fmla="*/ 770 h 770"/>
              <a:gd name="connsiteX28" fmla="*/ 390 w 758"/>
              <a:gd name="connsiteY28" fmla="*/ 111 h 770"/>
              <a:gd name="connsiteX29" fmla="*/ 390 w 758"/>
              <a:gd name="connsiteY29" fmla="*/ 101 h 770"/>
              <a:gd name="connsiteX30" fmla="*/ 390 w 758"/>
              <a:gd name="connsiteY30" fmla="*/ 96 h 770"/>
              <a:gd name="connsiteX31" fmla="*/ 390 w 758"/>
              <a:gd name="connsiteY31" fmla="*/ 90 h 770"/>
              <a:gd name="connsiteX32" fmla="*/ 385 w 758"/>
              <a:gd name="connsiteY32" fmla="*/ 85 h 770"/>
              <a:gd name="connsiteX33" fmla="*/ 385 w 758"/>
              <a:gd name="connsiteY33" fmla="*/ 85 h 770"/>
              <a:gd name="connsiteX34" fmla="*/ 379 w 758"/>
              <a:gd name="connsiteY34" fmla="*/ 85 h 770"/>
              <a:gd name="connsiteX35" fmla="*/ 374 w 758"/>
              <a:gd name="connsiteY35" fmla="*/ 85 h 770"/>
              <a:gd name="connsiteX36" fmla="*/ 363 w 758"/>
              <a:gd name="connsiteY36" fmla="*/ 90 h 770"/>
              <a:gd name="connsiteX37" fmla="*/ 353 w 758"/>
              <a:gd name="connsiteY37" fmla="*/ 90 h 770"/>
              <a:gd name="connsiteX38" fmla="*/ 337 w 758"/>
              <a:gd name="connsiteY38" fmla="*/ 96 h 770"/>
              <a:gd name="connsiteX39" fmla="*/ 321 w 758"/>
              <a:gd name="connsiteY39" fmla="*/ 101 h 770"/>
              <a:gd name="connsiteX40" fmla="*/ 305 w 758"/>
              <a:gd name="connsiteY40" fmla="*/ 106 h 770"/>
              <a:gd name="connsiteX41" fmla="*/ 269 w 758"/>
              <a:gd name="connsiteY41" fmla="*/ 117 h 770"/>
              <a:gd name="connsiteX42" fmla="*/ 232 w 758"/>
              <a:gd name="connsiteY42" fmla="*/ 127 h 770"/>
              <a:gd name="connsiteX43" fmla="*/ 195 w 758"/>
              <a:gd name="connsiteY43" fmla="*/ 138 h 770"/>
              <a:gd name="connsiteX44" fmla="*/ 158 w 758"/>
              <a:gd name="connsiteY44" fmla="*/ 148 h 770"/>
              <a:gd name="connsiteX45" fmla="*/ 137 w 758"/>
              <a:gd name="connsiteY45" fmla="*/ 153 h 770"/>
              <a:gd name="connsiteX46" fmla="*/ 121 w 758"/>
              <a:gd name="connsiteY46" fmla="*/ 153 h 770"/>
              <a:gd name="connsiteX47" fmla="*/ 105 w 758"/>
              <a:gd name="connsiteY47" fmla="*/ 159 h 770"/>
              <a:gd name="connsiteX48" fmla="*/ 95 w 758"/>
              <a:gd name="connsiteY48" fmla="*/ 159 h 770"/>
              <a:gd name="connsiteX49" fmla="*/ 84 w 758"/>
              <a:gd name="connsiteY49" fmla="*/ 164 h 770"/>
              <a:gd name="connsiteX50" fmla="*/ 74 w 758"/>
              <a:gd name="connsiteY50" fmla="*/ 164 h 770"/>
              <a:gd name="connsiteX51" fmla="*/ 68 w 758"/>
              <a:gd name="connsiteY51" fmla="*/ 164 h 770"/>
              <a:gd name="connsiteX52" fmla="*/ 63 w 758"/>
              <a:gd name="connsiteY52" fmla="*/ 164 h 770"/>
              <a:gd name="connsiteX53" fmla="*/ 53 w 758"/>
              <a:gd name="connsiteY53" fmla="*/ 164 h 770"/>
              <a:gd name="connsiteX54" fmla="*/ 42 w 758"/>
              <a:gd name="connsiteY54" fmla="*/ 159 h 770"/>
              <a:gd name="connsiteX55" fmla="*/ 32 w 758"/>
              <a:gd name="connsiteY55" fmla="*/ 153 h 770"/>
              <a:gd name="connsiteX56" fmla="*/ 26 w 758"/>
              <a:gd name="connsiteY56" fmla="*/ 148 h 770"/>
              <a:gd name="connsiteX57" fmla="*/ 16 w 758"/>
              <a:gd name="connsiteY57" fmla="*/ 138 h 770"/>
              <a:gd name="connsiteX58" fmla="*/ 11 w 758"/>
              <a:gd name="connsiteY58" fmla="*/ 132 h 770"/>
              <a:gd name="connsiteX59" fmla="*/ 5 w 758"/>
              <a:gd name="connsiteY59" fmla="*/ 127 h 770"/>
              <a:gd name="connsiteX60" fmla="*/ 0 w 758"/>
              <a:gd name="connsiteY60" fmla="*/ 127 h 770"/>
              <a:gd name="connsiteX61" fmla="*/ 5 w 758"/>
              <a:gd name="connsiteY61" fmla="*/ 122 h 770"/>
              <a:gd name="connsiteX62" fmla="*/ 5 w 758"/>
              <a:gd name="connsiteY62" fmla="*/ 122 h 770"/>
              <a:gd name="connsiteX63" fmla="*/ 11 w 758"/>
              <a:gd name="connsiteY63" fmla="*/ 122 h 770"/>
              <a:gd name="connsiteX64" fmla="*/ 16 w 758"/>
              <a:gd name="connsiteY64" fmla="*/ 117 h 770"/>
              <a:gd name="connsiteX65" fmla="*/ 21 w 758"/>
              <a:gd name="connsiteY65" fmla="*/ 117 h 770"/>
              <a:gd name="connsiteX66" fmla="*/ 32 w 758"/>
              <a:gd name="connsiteY66" fmla="*/ 117 h 770"/>
              <a:gd name="connsiteX67" fmla="*/ 42 w 758"/>
              <a:gd name="connsiteY67" fmla="*/ 117 h 770"/>
              <a:gd name="connsiteX68" fmla="*/ 53 w 758"/>
              <a:gd name="connsiteY68" fmla="*/ 111 h 770"/>
              <a:gd name="connsiteX69" fmla="*/ 79 w 758"/>
              <a:gd name="connsiteY69" fmla="*/ 111 h 770"/>
              <a:gd name="connsiteX70" fmla="*/ 111 w 758"/>
              <a:gd name="connsiteY70" fmla="*/ 106 h 770"/>
              <a:gd name="connsiteX71" fmla="*/ 126 w 758"/>
              <a:gd name="connsiteY71" fmla="*/ 106 h 770"/>
              <a:gd name="connsiteX72" fmla="*/ 142 w 758"/>
              <a:gd name="connsiteY72" fmla="*/ 101 h 770"/>
              <a:gd name="connsiteX73" fmla="*/ 163 w 758"/>
              <a:gd name="connsiteY73" fmla="*/ 96 h 770"/>
              <a:gd name="connsiteX74" fmla="*/ 184 w 758"/>
              <a:gd name="connsiteY74" fmla="*/ 96 h 770"/>
              <a:gd name="connsiteX75" fmla="*/ 221 w 758"/>
              <a:gd name="connsiteY75" fmla="*/ 85 h 770"/>
              <a:gd name="connsiteX76" fmla="*/ 258 w 758"/>
              <a:gd name="connsiteY76" fmla="*/ 80 h 770"/>
              <a:gd name="connsiteX77" fmla="*/ 290 w 758"/>
              <a:gd name="connsiteY77" fmla="*/ 69 h 770"/>
              <a:gd name="connsiteX78" fmla="*/ 321 w 758"/>
              <a:gd name="connsiteY78" fmla="*/ 59 h 770"/>
              <a:gd name="connsiteX79" fmla="*/ 337 w 758"/>
              <a:gd name="connsiteY79" fmla="*/ 53 h 770"/>
              <a:gd name="connsiteX80" fmla="*/ 353 w 758"/>
              <a:gd name="connsiteY80" fmla="*/ 48 h 770"/>
              <a:gd name="connsiteX81" fmla="*/ 363 w 758"/>
              <a:gd name="connsiteY81" fmla="*/ 48 h 770"/>
              <a:gd name="connsiteX82" fmla="*/ 374 w 758"/>
              <a:gd name="connsiteY82" fmla="*/ 43 h 770"/>
              <a:gd name="connsiteX83" fmla="*/ 379 w 758"/>
              <a:gd name="connsiteY83" fmla="*/ 38 h 770"/>
              <a:gd name="connsiteX84" fmla="*/ 385 w 758"/>
              <a:gd name="connsiteY84" fmla="*/ 32 h 770"/>
              <a:gd name="connsiteX85" fmla="*/ 390 w 758"/>
              <a:gd name="connsiteY85" fmla="*/ 27 h 770"/>
              <a:gd name="connsiteX86" fmla="*/ 395 w 758"/>
              <a:gd name="connsiteY86" fmla="*/ 22 h 770"/>
              <a:gd name="connsiteX87" fmla="*/ 400 w 758"/>
              <a:gd name="connsiteY87" fmla="*/ 17 h 770"/>
              <a:gd name="connsiteX88" fmla="*/ 406 w 758"/>
              <a:gd name="connsiteY88" fmla="*/ 11 h 770"/>
              <a:gd name="connsiteX89" fmla="*/ 411 w 758"/>
              <a:gd name="connsiteY89" fmla="*/ 11 h 770"/>
              <a:gd name="connsiteX90" fmla="*/ 416 w 758"/>
              <a:gd name="connsiteY90" fmla="*/ 11 h 770"/>
              <a:gd name="connsiteX91" fmla="*/ 416 w 758"/>
              <a:gd name="connsiteY91" fmla="*/ 11 h 770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737 w 758"/>
              <a:gd name="connsiteY26" fmla="*/ 770 h 770"/>
              <a:gd name="connsiteX27" fmla="*/ 390 w 758"/>
              <a:gd name="connsiteY27" fmla="*/ 111 h 770"/>
              <a:gd name="connsiteX28" fmla="*/ 390 w 758"/>
              <a:gd name="connsiteY28" fmla="*/ 101 h 770"/>
              <a:gd name="connsiteX29" fmla="*/ 390 w 758"/>
              <a:gd name="connsiteY29" fmla="*/ 96 h 770"/>
              <a:gd name="connsiteX30" fmla="*/ 390 w 758"/>
              <a:gd name="connsiteY30" fmla="*/ 90 h 770"/>
              <a:gd name="connsiteX31" fmla="*/ 385 w 758"/>
              <a:gd name="connsiteY31" fmla="*/ 85 h 770"/>
              <a:gd name="connsiteX32" fmla="*/ 385 w 758"/>
              <a:gd name="connsiteY32" fmla="*/ 85 h 770"/>
              <a:gd name="connsiteX33" fmla="*/ 379 w 758"/>
              <a:gd name="connsiteY33" fmla="*/ 85 h 770"/>
              <a:gd name="connsiteX34" fmla="*/ 374 w 758"/>
              <a:gd name="connsiteY34" fmla="*/ 85 h 770"/>
              <a:gd name="connsiteX35" fmla="*/ 363 w 758"/>
              <a:gd name="connsiteY35" fmla="*/ 90 h 770"/>
              <a:gd name="connsiteX36" fmla="*/ 353 w 758"/>
              <a:gd name="connsiteY36" fmla="*/ 90 h 770"/>
              <a:gd name="connsiteX37" fmla="*/ 337 w 758"/>
              <a:gd name="connsiteY37" fmla="*/ 96 h 770"/>
              <a:gd name="connsiteX38" fmla="*/ 321 w 758"/>
              <a:gd name="connsiteY38" fmla="*/ 101 h 770"/>
              <a:gd name="connsiteX39" fmla="*/ 305 w 758"/>
              <a:gd name="connsiteY39" fmla="*/ 106 h 770"/>
              <a:gd name="connsiteX40" fmla="*/ 269 w 758"/>
              <a:gd name="connsiteY40" fmla="*/ 117 h 770"/>
              <a:gd name="connsiteX41" fmla="*/ 232 w 758"/>
              <a:gd name="connsiteY41" fmla="*/ 127 h 770"/>
              <a:gd name="connsiteX42" fmla="*/ 195 w 758"/>
              <a:gd name="connsiteY42" fmla="*/ 138 h 770"/>
              <a:gd name="connsiteX43" fmla="*/ 158 w 758"/>
              <a:gd name="connsiteY43" fmla="*/ 148 h 770"/>
              <a:gd name="connsiteX44" fmla="*/ 137 w 758"/>
              <a:gd name="connsiteY44" fmla="*/ 153 h 770"/>
              <a:gd name="connsiteX45" fmla="*/ 121 w 758"/>
              <a:gd name="connsiteY45" fmla="*/ 153 h 770"/>
              <a:gd name="connsiteX46" fmla="*/ 105 w 758"/>
              <a:gd name="connsiteY46" fmla="*/ 159 h 770"/>
              <a:gd name="connsiteX47" fmla="*/ 95 w 758"/>
              <a:gd name="connsiteY47" fmla="*/ 159 h 770"/>
              <a:gd name="connsiteX48" fmla="*/ 84 w 758"/>
              <a:gd name="connsiteY48" fmla="*/ 164 h 770"/>
              <a:gd name="connsiteX49" fmla="*/ 74 w 758"/>
              <a:gd name="connsiteY49" fmla="*/ 164 h 770"/>
              <a:gd name="connsiteX50" fmla="*/ 68 w 758"/>
              <a:gd name="connsiteY50" fmla="*/ 164 h 770"/>
              <a:gd name="connsiteX51" fmla="*/ 63 w 758"/>
              <a:gd name="connsiteY51" fmla="*/ 164 h 770"/>
              <a:gd name="connsiteX52" fmla="*/ 53 w 758"/>
              <a:gd name="connsiteY52" fmla="*/ 164 h 770"/>
              <a:gd name="connsiteX53" fmla="*/ 42 w 758"/>
              <a:gd name="connsiteY53" fmla="*/ 159 h 770"/>
              <a:gd name="connsiteX54" fmla="*/ 32 w 758"/>
              <a:gd name="connsiteY54" fmla="*/ 153 h 770"/>
              <a:gd name="connsiteX55" fmla="*/ 26 w 758"/>
              <a:gd name="connsiteY55" fmla="*/ 148 h 770"/>
              <a:gd name="connsiteX56" fmla="*/ 16 w 758"/>
              <a:gd name="connsiteY56" fmla="*/ 138 h 770"/>
              <a:gd name="connsiteX57" fmla="*/ 11 w 758"/>
              <a:gd name="connsiteY57" fmla="*/ 132 h 770"/>
              <a:gd name="connsiteX58" fmla="*/ 5 w 758"/>
              <a:gd name="connsiteY58" fmla="*/ 127 h 770"/>
              <a:gd name="connsiteX59" fmla="*/ 0 w 758"/>
              <a:gd name="connsiteY59" fmla="*/ 127 h 770"/>
              <a:gd name="connsiteX60" fmla="*/ 5 w 758"/>
              <a:gd name="connsiteY60" fmla="*/ 122 h 770"/>
              <a:gd name="connsiteX61" fmla="*/ 5 w 758"/>
              <a:gd name="connsiteY61" fmla="*/ 122 h 770"/>
              <a:gd name="connsiteX62" fmla="*/ 11 w 758"/>
              <a:gd name="connsiteY62" fmla="*/ 122 h 770"/>
              <a:gd name="connsiteX63" fmla="*/ 16 w 758"/>
              <a:gd name="connsiteY63" fmla="*/ 117 h 770"/>
              <a:gd name="connsiteX64" fmla="*/ 21 w 758"/>
              <a:gd name="connsiteY64" fmla="*/ 117 h 770"/>
              <a:gd name="connsiteX65" fmla="*/ 32 w 758"/>
              <a:gd name="connsiteY65" fmla="*/ 117 h 770"/>
              <a:gd name="connsiteX66" fmla="*/ 42 w 758"/>
              <a:gd name="connsiteY66" fmla="*/ 117 h 770"/>
              <a:gd name="connsiteX67" fmla="*/ 53 w 758"/>
              <a:gd name="connsiteY67" fmla="*/ 111 h 770"/>
              <a:gd name="connsiteX68" fmla="*/ 79 w 758"/>
              <a:gd name="connsiteY68" fmla="*/ 111 h 770"/>
              <a:gd name="connsiteX69" fmla="*/ 111 w 758"/>
              <a:gd name="connsiteY69" fmla="*/ 106 h 770"/>
              <a:gd name="connsiteX70" fmla="*/ 126 w 758"/>
              <a:gd name="connsiteY70" fmla="*/ 106 h 770"/>
              <a:gd name="connsiteX71" fmla="*/ 142 w 758"/>
              <a:gd name="connsiteY71" fmla="*/ 101 h 770"/>
              <a:gd name="connsiteX72" fmla="*/ 163 w 758"/>
              <a:gd name="connsiteY72" fmla="*/ 96 h 770"/>
              <a:gd name="connsiteX73" fmla="*/ 184 w 758"/>
              <a:gd name="connsiteY73" fmla="*/ 96 h 770"/>
              <a:gd name="connsiteX74" fmla="*/ 221 w 758"/>
              <a:gd name="connsiteY74" fmla="*/ 85 h 770"/>
              <a:gd name="connsiteX75" fmla="*/ 258 w 758"/>
              <a:gd name="connsiteY75" fmla="*/ 80 h 770"/>
              <a:gd name="connsiteX76" fmla="*/ 290 w 758"/>
              <a:gd name="connsiteY76" fmla="*/ 69 h 770"/>
              <a:gd name="connsiteX77" fmla="*/ 321 w 758"/>
              <a:gd name="connsiteY77" fmla="*/ 59 h 770"/>
              <a:gd name="connsiteX78" fmla="*/ 337 w 758"/>
              <a:gd name="connsiteY78" fmla="*/ 53 h 770"/>
              <a:gd name="connsiteX79" fmla="*/ 353 w 758"/>
              <a:gd name="connsiteY79" fmla="*/ 48 h 770"/>
              <a:gd name="connsiteX80" fmla="*/ 363 w 758"/>
              <a:gd name="connsiteY80" fmla="*/ 48 h 770"/>
              <a:gd name="connsiteX81" fmla="*/ 374 w 758"/>
              <a:gd name="connsiteY81" fmla="*/ 43 h 770"/>
              <a:gd name="connsiteX82" fmla="*/ 379 w 758"/>
              <a:gd name="connsiteY82" fmla="*/ 38 h 770"/>
              <a:gd name="connsiteX83" fmla="*/ 385 w 758"/>
              <a:gd name="connsiteY83" fmla="*/ 32 h 770"/>
              <a:gd name="connsiteX84" fmla="*/ 390 w 758"/>
              <a:gd name="connsiteY84" fmla="*/ 27 h 770"/>
              <a:gd name="connsiteX85" fmla="*/ 395 w 758"/>
              <a:gd name="connsiteY85" fmla="*/ 22 h 770"/>
              <a:gd name="connsiteX86" fmla="*/ 400 w 758"/>
              <a:gd name="connsiteY86" fmla="*/ 17 h 770"/>
              <a:gd name="connsiteX87" fmla="*/ 406 w 758"/>
              <a:gd name="connsiteY87" fmla="*/ 11 h 770"/>
              <a:gd name="connsiteX88" fmla="*/ 411 w 758"/>
              <a:gd name="connsiteY88" fmla="*/ 11 h 770"/>
              <a:gd name="connsiteX89" fmla="*/ 416 w 758"/>
              <a:gd name="connsiteY89" fmla="*/ 11 h 770"/>
              <a:gd name="connsiteX90" fmla="*/ 416 w 758"/>
              <a:gd name="connsiteY90" fmla="*/ 11 h 770"/>
              <a:gd name="connsiteX0" fmla="*/ 416 w 758"/>
              <a:gd name="connsiteY0" fmla="*/ 11 h 770"/>
              <a:gd name="connsiteX1" fmla="*/ 427 w 758"/>
              <a:gd name="connsiteY1" fmla="*/ 11 h 770"/>
              <a:gd name="connsiteX2" fmla="*/ 437 w 758"/>
              <a:gd name="connsiteY2" fmla="*/ 17 h 770"/>
              <a:gd name="connsiteX3" fmla="*/ 448 w 758"/>
              <a:gd name="connsiteY3" fmla="*/ 22 h 770"/>
              <a:gd name="connsiteX4" fmla="*/ 464 w 758"/>
              <a:gd name="connsiteY4" fmla="*/ 32 h 770"/>
              <a:gd name="connsiteX5" fmla="*/ 474 w 758"/>
              <a:gd name="connsiteY5" fmla="*/ 43 h 770"/>
              <a:gd name="connsiteX6" fmla="*/ 485 w 758"/>
              <a:gd name="connsiteY6" fmla="*/ 48 h 770"/>
              <a:gd name="connsiteX7" fmla="*/ 485 w 758"/>
              <a:gd name="connsiteY7" fmla="*/ 53 h 770"/>
              <a:gd name="connsiteX8" fmla="*/ 490 w 758"/>
              <a:gd name="connsiteY8" fmla="*/ 53 h 770"/>
              <a:gd name="connsiteX9" fmla="*/ 490 w 758"/>
              <a:gd name="connsiteY9" fmla="*/ 59 h 770"/>
              <a:gd name="connsiteX10" fmla="*/ 490 w 758"/>
              <a:gd name="connsiteY10" fmla="*/ 59 h 770"/>
              <a:gd name="connsiteX11" fmla="*/ 490 w 758"/>
              <a:gd name="connsiteY11" fmla="*/ 64 h 770"/>
              <a:gd name="connsiteX12" fmla="*/ 485 w 758"/>
              <a:gd name="connsiteY12" fmla="*/ 69 h 770"/>
              <a:gd name="connsiteX13" fmla="*/ 479 w 758"/>
              <a:gd name="connsiteY13" fmla="*/ 74 h 770"/>
              <a:gd name="connsiteX14" fmla="*/ 469 w 758"/>
              <a:gd name="connsiteY14" fmla="*/ 80 h 770"/>
              <a:gd name="connsiteX15" fmla="*/ 464 w 758"/>
              <a:gd name="connsiteY15" fmla="*/ 85 h 770"/>
              <a:gd name="connsiteX16" fmla="*/ 748 w 758"/>
              <a:gd name="connsiteY16" fmla="*/ 707 h 770"/>
              <a:gd name="connsiteX17" fmla="*/ 748 w 758"/>
              <a:gd name="connsiteY17" fmla="*/ 717 h 770"/>
              <a:gd name="connsiteX18" fmla="*/ 753 w 758"/>
              <a:gd name="connsiteY18" fmla="*/ 728 h 770"/>
              <a:gd name="connsiteX19" fmla="*/ 753 w 758"/>
              <a:gd name="connsiteY19" fmla="*/ 733 h 770"/>
              <a:gd name="connsiteX20" fmla="*/ 758 w 758"/>
              <a:gd name="connsiteY20" fmla="*/ 743 h 770"/>
              <a:gd name="connsiteX21" fmla="*/ 758 w 758"/>
              <a:gd name="connsiteY21" fmla="*/ 749 h 770"/>
              <a:gd name="connsiteX22" fmla="*/ 758 w 758"/>
              <a:gd name="connsiteY22" fmla="*/ 754 h 770"/>
              <a:gd name="connsiteX23" fmla="*/ 758 w 758"/>
              <a:gd name="connsiteY23" fmla="*/ 759 h 770"/>
              <a:gd name="connsiteX24" fmla="*/ 753 w 758"/>
              <a:gd name="connsiteY24" fmla="*/ 764 h 770"/>
              <a:gd name="connsiteX25" fmla="*/ 748 w 758"/>
              <a:gd name="connsiteY25" fmla="*/ 770 h 770"/>
              <a:gd name="connsiteX26" fmla="*/ 390 w 758"/>
              <a:gd name="connsiteY26" fmla="*/ 111 h 770"/>
              <a:gd name="connsiteX27" fmla="*/ 390 w 758"/>
              <a:gd name="connsiteY27" fmla="*/ 101 h 770"/>
              <a:gd name="connsiteX28" fmla="*/ 390 w 758"/>
              <a:gd name="connsiteY28" fmla="*/ 96 h 770"/>
              <a:gd name="connsiteX29" fmla="*/ 390 w 758"/>
              <a:gd name="connsiteY29" fmla="*/ 90 h 770"/>
              <a:gd name="connsiteX30" fmla="*/ 385 w 758"/>
              <a:gd name="connsiteY30" fmla="*/ 85 h 770"/>
              <a:gd name="connsiteX31" fmla="*/ 385 w 758"/>
              <a:gd name="connsiteY31" fmla="*/ 85 h 770"/>
              <a:gd name="connsiteX32" fmla="*/ 379 w 758"/>
              <a:gd name="connsiteY32" fmla="*/ 85 h 770"/>
              <a:gd name="connsiteX33" fmla="*/ 374 w 758"/>
              <a:gd name="connsiteY33" fmla="*/ 85 h 770"/>
              <a:gd name="connsiteX34" fmla="*/ 363 w 758"/>
              <a:gd name="connsiteY34" fmla="*/ 90 h 770"/>
              <a:gd name="connsiteX35" fmla="*/ 353 w 758"/>
              <a:gd name="connsiteY35" fmla="*/ 90 h 770"/>
              <a:gd name="connsiteX36" fmla="*/ 337 w 758"/>
              <a:gd name="connsiteY36" fmla="*/ 96 h 770"/>
              <a:gd name="connsiteX37" fmla="*/ 321 w 758"/>
              <a:gd name="connsiteY37" fmla="*/ 101 h 770"/>
              <a:gd name="connsiteX38" fmla="*/ 305 w 758"/>
              <a:gd name="connsiteY38" fmla="*/ 106 h 770"/>
              <a:gd name="connsiteX39" fmla="*/ 269 w 758"/>
              <a:gd name="connsiteY39" fmla="*/ 117 h 770"/>
              <a:gd name="connsiteX40" fmla="*/ 232 w 758"/>
              <a:gd name="connsiteY40" fmla="*/ 127 h 770"/>
              <a:gd name="connsiteX41" fmla="*/ 195 w 758"/>
              <a:gd name="connsiteY41" fmla="*/ 138 h 770"/>
              <a:gd name="connsiteX42" fmla="*/ 158 w 758"/>
              <a:gd name="connsiteY42" fmla="*/ 148 h 770"/>
              <a:gd name="connsiteX43" fmla="*/ 137 w 758"/>
              <a:gd name="connsiteY43" fmla="*/ 153 h 770"/>
              <a:gd name="connsiteX44" fmla="*/ 121 w 758"/>
              <a:gd name="connsiteY44" fmla="*/ 153 h 770"/>
              <a:gd name="connsiteX45" fmla="*/ 105 w 758"/>
              <a:gd name="connsiteY45" fmla="*/ 159 h 770"/>
              <a:gd name="connsiteX46" fmla="*/ 95 w 758"/>
              <a:gd name="connsiteY46" fmla="*/ 159 h 770"/>
              <a:gd name="connsiteX47" fmla="*/ 84 w 758"/>
              <a:gd name="connsiteY47" fmla="*/ 164 h 770"/>
              <a:gd name="connsiteX48" fmla="*/ 74 w 758"/>
              <a:gd name="connsiteY48" fmla="*/ 164 h 770"/>
              <a:gd name="connsiteX49" fmla="*/ 68 w 758"/>
              <a:gd name="connsiteY49" fmla="*/ 164 h 770"/>
              <a:gd name="connsiteX50" fmla="*/ 63 w 758"/>
              <a:gd name="connsiteY50" fmla="*/ 164 h 770"/>
              <a:gd name="connsiteX51" fmla="*/ 53 w 758"/>
              <a:gd name="connsiteY51" fmla="*/ 164 h 770"/>
              <a:gd name="connsiteX52" fmla="*/ 42 w 758"/>
              <a:gd name="connsiteY52" fmla="*/ 159 h 770"/>
              <a:gd name="connsiteX53" fmla="*/ 32 w 758"/>
              <a:gd name="connsiteY53" fmla="*/ 153 h 770"/>
              <a:gd name="connsiteX54" fmla="*/ 26 w 758"/>
              <a:gd name="connsiteY54" fmla="*/ 148 h 770"/>
              <a:gd name="connsiteX55" fmla="*/ 16 w 758"/>
              <a:gd name="connsiteY55" fmla="*/ 138 h 770"/>
              <a:gd name="connsiteX56" fmla="*/ 11 w 758"/>
              <a:gd name="connsiteY56" fmla="*/ 132 h 770"/>
              <a:gd name="connsiteX57" fmla="*/ 5 w 758"/>
              <a:gd name="connsiteY57" fmla="*/ 127 h 770"/>
              <a:gd name="connsiteX58" fmla="*/ 0 w 758"/>
              <a:gd name="connsiteY58" fmla="*/ 127 h 770"/>
              <a:gd name="connsiteX59" fmla="*/ 5 w 758"/>
              <a:gd name="connsiteY59" fmla="*/ 122 h 770"/>
              <a:gd name="connsiteX60" fmla="*/ 5 w 758"/>
              <a:gd name="connsiteY60" fmla="*/ 122 h 770"/>
              <a:gd name="connsiteX61" fmla="*/ 11 w 758"/>
              <a:gd name="connsiteY61" fmla="*/ 122 h 770"/>
              <a:gd name="connsiteX62" fmla="*/ 16 w 758"/>
              <a:gd name="connsiteY62" fmla="*/ 117 h 770"/>
              <a:gd name="connsiteX63" fmla="*/ 21 w 758"/>
              <a:gd name="connsiteY63" fmla="*/ 117 h 770"/>
              <a:gd name="connsiteX64" fmla="*/ 32 w 758"/>
              <a:gd name="connsiteY64" fmla="*/ 117 h 770"/>
              <a:gd name="connsiteX65" fmla="*/ 42 w 758"/>
              <a:gd name="connsiteY65" fmla="*/ 117 h 770"/>
              <a:gd name="connsiteX66" fmla="*/ 53 w 758"/>
              <a:gd name="connsiteY66" fmla="*/ 111 h 770"/>
              <a:gd name="connsiteX67" fmla="*/ 79 w 758"/>
              <a:gd name="connsiteY67" fmla="*/ 111 h 770"/>
              <a:gd name="connsiteX68" fmla="*/ 111 w 758"/>
              <a:gd name="connsiteY68" fmla="*/ 106 h 770"/>
              <a:gd name="connsiteX69" fmla="*/ 126 w 758"/>
              <a:gd name="connsiteY69" fmla="*/ 106 h 770"/>
              <a:gd name="connsiteX70" fmla="*/ 142 w 758"/>
              <a:gd name="connsiteY70" fmla="*/ 101 h 770"/>
              <a:gd name="connsiteX71" fmla="*/ 163 w 758"/>
              <a:gd name="connsiteY71" fmla="*/ 96 h 770"/>
              <a:gd name="connsiteX72" fmla="*/ 184 w 758"/>
              <a:gd name="connsiteY72" fmla="*/ 96 h 770"/>
              <a:gd name="connsiteX73" fmla="*/ 221 w 758"/>
              <a:gd name="connsiteY73" fmla="*/ 85 h 770"/>
              <a:gd name="connsiteX74" fmla="*/ 258 w 758"/>
              <a:gd name="connsiteY74" fmla="*/ 80 h 770"/>
              <a:gd name="connsiteX75" fmla="*/ 290 w 758"/>
              <a:gd name="connsiteY75" fmla="*/ 69 h 770"/>
              <a:gd name="connsiteX76" fmla="*/ 321 w 758"/>
              <a:gd name="connsiteY76" fmla="*/ 59 h 770"/>
              <a:gd name="connsiteX77" fmla="*/ 337 w 758"/>
              <a:gd name="connsiteY77" fmla="*/ 53 h 770"/>
              <a:gd name="connsiteX78" fmla="*/ 353 w 758"/>
              <a:gd name="connsiteY78" fmla="*/ 48 h 770"/>
              <a:gd name="connsiteX79" fmla="*/ 363 w 758"/>
              <a:gd name="connsiteY79" fmla="*/ 48 h 770"/>
              <a:gd name="connsiteX80" fmla="*/ 374 w 758"/>
              <a:gd name="connsiteY80" fmla="*/ 43 h 770"/>
              <a:gd name="connsiteX81" fmla="*/ 379 w 758"/>
              <a:gd name="connsiteY81" fmla="*/ 38 h 770"/>
              <a:gd name="connsiteX82" fmla="*/ 385 w 758"/>
              <a:gd name="connsiteY82" fmla="*/ 32 h 770"/>
              <a:gd name="connsiteX83" fmla="*/ 390 w 758"/>
              <a:gd name="connsiteY83" fmla="*/ 27 h 770"/>
              <a:gd name="connsiteX84" fmla="*/ 395 w 758"/>
              <a:gd name="connsiteY84" fmla="*/ 22 h 770"/>
              <a:gd name="connsiteX85" fmla="*/ 400 w 758"/>
              <a:gd name="connsiteY85" fmla="*/ 17 h 770"/>
              <a:gd name="connsiteX86" fmla="*/ 406 w 758"/>
              <a:gd name="connsiteY86" fmla="*/ 11 h 770"/>
              <a:gd name="connsiteX87" fmla="*/ 411 w 758"/>
              <a:gd name="connsiteY87" fmla="*/ 11 h 770"/>
              <a:gd name="connsiteX88" fmla="*/ 416 w 758"/>
              <a:gd name="connsiteY88" fmla="*/ 11 h 770"/>
              <a:gd name="connsiteX89" fmla="*/ 416 w 758"/>
              <a:gd name="connsiteY89" fmla="*/ 11 h 770"/>
              <a:gd name="connsiteX0" fmla="*/ 416 w 814"/>
              <a:gd name="connsiteY0" fmla="*/ 10 h 871"/>
              <a:gd name="connsiteX1" fmla="*/ 427 w 814"/>
              <a:gd name="connsiteY1" fmla="*/ 10 h 871"/>
              <a:gd name="connsiteX2" fmla="*/ 437 w 814"/>
              <a:gd name="connsiteY2" fmla="*/ 16 h 871"/>
              <a:gd name="connsiteX3" fmla="*/ 448 w 814"/>
              <a:gd name="connsiteY3" fmla="*/ 21 h 871"/>
              <a:gd name="connsiteX4" fmla="*/ 464 w 814"/>
              <a:gd name="connsiteY4" fmla="*/ 31 h 871"/>
              <a:gd name="connsiteX5" fmla="*/ 474 w 814"/>
              <a:gd name="connsiteY5" fmla="*/ 42 h 871"/>
              <a:gd name="connsiteX6" fmla="*/ 485 w 814"/>
              <a:gd name="connsiteY6" fmla="*/ 47 h 871"/>
              <a:gd name="connsiteX7" fmla="*/ 485 w 814"/>
              <a:gd name="connsiteY7" fmla="*/ 52 h 871"/>
              <a:gd name="connsiteX8" fmla="*/ 490 w 814"/>
              <a:gd name="connsiteY8" fmla="*/ 52 h 871"/>
              <a:gd name="connsiteX9" fmla="*/ 490 w 814"/>
              <a:gd name="connsiteY9" fmla="*/ 58 h 871"/>
              <a:gd name="connsiteX10" fmla="*/ 490 w 814"/>
              <a:gd name="connsiteY10" fmla="*/ 58 h 871"/>
              <a:gd name="connsiteX11" fmla="*/ 490 w 814"/>
              <a:gd name="connsiteY11" fmla="*/ 63 h 871"/>
              <a:gd name="connsiteX12" fmla="*/ 485 w 814"/>
              <a:gd name="connsiteY12" fmla="*/ 68 h 871"/>
              <a:gd name="connsiteX13" fmla="*/ 479 w 814"/>
              <a:gd name="connsiteY13" fmla="*/ 73 h 871"/>
              <a:gd name="connsiteX14" fmla="*/ 469 w 814"/>
              <a:gd name="connsiteY14" fmla="*/ 79 h 871"/>
              <a:gd name="connsiteX15" fmla="*/ 464 w 814"/>
              <a:gd name="connsiteY15" fmla="*/ 84 h 871"/>
              <a:gd name="connsiteX16" fmla="*/ 748 w 814"/>
              <a:gd name="connsiteY16" fmla="*/ 706 h 871"/>
              <a:gd name="connsiteX17" fmla="*/ 748 w 814"/>
              <a:gd name="connsiteY17" fmla="*/ 716 h 871"/>
              <a:gd name="connsiteX18" fmla="*/ 753 w 814"/>
              <a:gd name="connsiteY18" fmla="*/ 727 h 871"/>
              <a:gd name="connsiteX19" fmla="*/ 753 w 814"/>
              <a:gd name="connsiteY19" fmla="*/ 732 h 871"/>
              <a:gd name="connsiteX20" fmla="*/ 758 w 814"/>
              <a:gd name="connsiteY20" fmla="*/ 742 h 871"/>
              <a:gd name="connsiteX21" fmla="*/ 758 w 814"/>
              <a:gd name="connsiteY21" fmla="*/ 748 h 871"/>
              <a:gd name="connsiteX22" fmla="*/ 758 w 814"/>
              <a:gd name="connsiteY22" fmla="*/ 753 h 871"/>
              <a:gd name="connsiteX23" fmla="*/ 758 w 814"/>
              <a:gd name="connsiteY23" fmla="*/ 758 h 871"/>
              <a:gd name="connsiteX24" fmla="*/ 753 w 814"/>
              <a:gd name="connsiteY24" fmla="*/ 763 h 871"/>
              <a:gd name="connsiteX25" fmla="*/ 390 w 814"/>
              <a:gd name="connsiteY25" fmla="*/ 110 h 871"/>
              <a:gd name="connsiteX26" fmla="*/ 390 w 814"/>
              <a:gd name="connsiteY26" fmla="*/ 100 h 871"/>
              <a:gd name="connsiteX27" fmla="*/ 390 w 814"/>
              <a:gd name="connsiteY27" fmla="*/ 95 h 871"/>
              <a:gd name="connsiteX28" fmla="*/ 390 w 814"/>
              <a:gd name="connsiteY28" fmla="*/ 89 h 871"/>
              <a:gd name="connsiteX29" fmla="*/ 385 w 814"/>
              <a:gd name="connsiteY29" fmla="*/ 84 h 871"/>
              <a:gd name="connsiteX30" fmla="*/ 385 w 814"/>
              <a:gd name="connsiteY30" fmla="*/ 84 h 871"/>
              <a:gd name="connsiteX31" fmla="*/ 379 w 814"/>
              <a:gd name="connsiteY31" fmla="*/ 84 h 871"/>
              <a:gd name="connsiteX32" fmla="*/ 374 w 814"/>
              <a:gd name="connsiteY32" fmla="*/ 84 h 871"/>
              <a:gd name="connsiteX33" fmla="*/ 363 w 814"/>
              <a:gd name="connsiteY33" fmla="*/ 89 h 871"/>
              <a:gd name="connsiteX34" fmla="*/ 353 w 814"/>
              <a:gd name="connsiteY34" fmla="*/ 89 h 871"/>
              <a:gd name="connsiteX35" fmla="*/ 337 w 814"/>
              <a:gd name="connsiteY35" fmla="*/ 95 h 871"/>
              <a:gd name="connsiteX36" fmla="*/ 321 w 814"/>
              <a:gd name="connsiteY36" fmla="*/ 100 h 871"/>
              <a:gd name="connsiteX37" fmla="*/ 305 w 814"/>
              <a:gd name="connsiteY37" fmla="*/ 105 h 871"/>
              <a:gd name="connsiteX38" fmla="*/ 269 w 814"/>
              <a:gd name="connsiteY38" fmla="*/ 116 h 871"/>
              <a:gd name="connsiteX39" fmla="*/ 232 w 814"/>
              <a:gd name="connsiteY39" fmla="*/ 126 h 871"/>
              <a:gd name="connsiteX40" fmla="*/ 195 w 814"/>
              <a:gd name="connsiteY40" fmla="*/ 137 h 871"/>
              <a:gd name="connsiteX41" fmla="*/ 158 w 814"/>
              <a:gd name="connsiteY41" fmla="*/ 147 h 871"/>
              <a:gd name="connsiteX42" fmla="*/ 137 w 814"/>
              <a:gd name="connsiteY42" fmla="*/ 152 h 871"/>
              <a:gd name="connsiteX43" fmla="*/ 121 w 814"/>
              <a:gd name="connsiteY43" fmla="*/ 152 h 871"/>
              <a:gd name="connsiteX44" fmla="*/ 105 w 814"/>
              <a:gd name="connsiteY44" fmla="*/ 158 h 871"/>
              <a:gd name="connsiteX45" fmla="*/ 95 w 814"/>
              <a:gd name="connsiteY45" fmla="*/ 158 h 871"/>
              <a:gd name="connsiteX46" fmla="*/ 84 w 814"/>
              <a:gd name="connsiteY46" fmla="*/ 163 h 871"/>
              <a:gd name="connsiteX47" fmla="*/ 74 w 814"/>
              <a:gd name="connsiteY47" fmla="*/ 163 h 871"/>
              <a:gd name="connsiteX48" fmla="*/ 68 w 814"/>
              <a:gd name="connsiteY48" fmla="*/ 163 h 871"/>
              <a:gd name="connsiteX49" fmla="*/ 63 w 814"/>
              <a:gd name="connsiteY49" fmla="*/ 163 h 871"/>
              <a:gd name="connsiteX50" fmla="*/ 53 w 814"/>
              <a:gd name="connsiteY50" fmla="*/ 163 h 871"/>
              <a:gd name="connsiteX51" fmla="*/ 42 w 814"/>
              <a:gd name="connsiteY51" fmla="*/ 158 h 871"/>
              <a:gd name="connsiteX52" fmla="*/ 32 w 814"/>
              <a:gd name="connsiteY52" fmla="*/ 152 h 871"/>
              <a:gd name="connsiteX53" fmla="*/ 26 w 814"/>
              <a:gd name="connsiteY53" fmla="*/ 147 h 871"/>
              <a:gd name="connsiteX54" fmla="*/ 16 w 814"/>
              <a:gd name="connsiteY54" fmla="*/ 137 h 871"/>
              <a:gd name="connsiteX55" fmla="*/ 11 w 814"/>
              <a:gd name="connsiteY55" fmla="*/ 131 h 871"/>
              <a:gd name="connsiteX56" fmla="*/ 5 w 814"/>
              <a:gd name="connsiteY56" fmla="*/ 126 h 871"/>
              <a:gd name="connsiteX57" fmla="*/ 0 w 814"/>
              <a:gd name="connsiteY57" fmla="*/ 126 h 871"/>
              <a:gd name="connsiteX58" fmla="*/ 5 w 814"/>
              <a:gd name="connsiteY58" fmla="*/ 121 h 871"/>
              <a:gd name="connsiteX59" fmla="*/ 5 w 814"/>
              <a:gd name="connsiteY59" fmla="*/ 121 h 871"/>
              <a:gd name="connsiteX60" fmla="*/ 11 w 814"/>
              <a:gd name="connsiteY60" fmla="*/ 121 h 871"/>
              <a:gd name="connsiteX61" fmla="*/ 16 w 814"/>
              <a:gd name="connsiteY61" fmla="*/ 116 h 871"/>
              <a:gd name="connsiteX62" fmla="*/ 21 w 814"/>
              <a:gd name="connsiteY62" fmla="*/ 116 h 871"/>
              <a:gd name="connsiteX63" fmla="*/ 32 w 814"/>
              <a:gd name="connsiteY63" fmla="*/ 116 h 871"/>
              <a:gd name="connsiteX64" fmla="*/ 42 w 814"/>
              <a:gd name="connsiteY64" fmla="*/ 116 h 871"/>
              <a:gd name="connsiteX65" fmla="*/ 53 w 814"/>
              <a:gd name="connsiteY65" fmla="*/ 110 h 871"/>
              <a:gd name="connsiteX66" fmla="*/ 79 w 814"/>
              <a:gd name="connsiteY66" fmla="*/ 110 h 871"/>
              <a:gd name="connsiteX67" fmla="*/ 111 w 814"/>
              <a:gd name="connsiteY67" fmla="*/ 105 h 871"/>
              <a:gd name="connsiteX68" fmla="*/ 126 w 814"/>
              <a:gd name="connsiteY68" fmla="*/ 105 h 871"/>
              <a:gd name="connsiteX69" fmla="*/ 142 w 814"/>
              <a:gd name="connsiteY69" fmla="*/ 100 h 871"/>
              <a:gd name="connsiteX70" fmla="*/ 163 w 814"/>
              <a:gd name="connsiteY70" fmla="*/ 95 h 871"/>
              <a:gd name="connsiteX71" fmla="*/ 184 w 814"/>
              <a:gd name="connsiteY71" fmla="*/ 95 h 871"/>
              <a:gd name="connsiteX72" fmla="*/ 221 w 814"/>
              <a:gd name="connsiteY72" fmla="*/ 84 h 871"/>
              <a:gd name="connsiteX73" fmla="*/ 258 w 814"/>
              <a:gd name="connsiteY73" fmla="*/ 79 h 871"/>
              <a:gd name="connsiteX74" fmla="*/ 290 w 814"/>
              <a:gd name="connsiteY74" fmla="*/ 68 h 871"/>
              <a:gd name="connsiteX75" fmla="*/ 321 w 814"/>
              <a:gd name="connsiteY75" fmla="*/ 58 h 871"/>
              <a:gd name="connsiteX76" fmla="*/ 337 w 814"/>
              <a:gd name="connsiteY76" fmla="*/ 52 h 871"/>
              <a:gd name="connsiteX77" fmla="*/ 353 w 814"/>
              <a:gd name="connsiteY77" fmla="*/ 47 h 871"/>
              <a:gd name="connsiteX78" fmla="*/ 363 w 814"/>
              <a:gd name="connsiteY78" fmla="*/ 47 h 871"/>
              <a:gd name="connsiteX79" fmla="*/ 374 w 814"/>
              <a:gd name="connsiteY79" fmla="*/ 42 h 871"/>
              <a:gd name="connsiteX80" fmla="*/ 379 w 814"/>
              <a:gd name="connsiteY80" fmla="*/ 37 h 871"/>
              <a:gd name="connsiteX81" fmla="*/ 385 w 814"/>
              <a:gd name="connsiteY81" fmla="*/ 31 h 871"/>
              <a:gd name="connsiteX82" fmla="*/ 390 w 814"/>
              <a:gd name="connsiteY82" fmla="*/ 26 h 871"/>
              <a:gd name="connsiteX83" fmla="*/ 395 w 814"/>
              <a:gd name="connsiteY83" fmla="*/ 21 h 871"/>
              <a:gd name="connsiteX84" fmla="*/ 400 w 814"/>
              <a:gd name="connsiteY84" fmla="*/ 16 h 871"/>
              <a:gd name="connsiteX85" fmla="*/ 406 w 814"/>
              <a:gd name="connsiteY85" fmla="*/ 10 h 871"/>
              <a:gd name="connsiteX86" fmla="*/ 411 w 814"/>
              <a:gd name="connsiteY86" fmla="*/ 10 h 871"/>
              <a:gd name="connsiteX87" fmla="*/ 416 w 814"/>
              <a:gd name="connsiteY87" fmla="*/ 10 h 871"/>
              <a:gd name="connsiteX88" fmla="*/ 416 w 814"/>
              <a:gd name="connsiteY88" fmla="*/ 10 h 871"/>
              <a:gd name="connsiteX0" fmla="*/ 416 w 758"/>
              <a:gd name="connsiteY0" fmla="*/ 10 h 758"/>
              <a:gd name="connsiteX1" fmla="*/ 427 w 758"/>
              <a:gd name="connsiteY1" fmla="*/ 10 h 758"/>
              <a:gd name="connsiteX2" fmla="*/ 437 w 758"/>
              <a:gd name="connsiteY2" fmla="*/ 16 h 758"/>
              <a:gd name="connsiteX3" fmla="*/ 448 w 758"/>
              <a:gd name="connsiteY3" fmla="*/ 21 h 758"/>
              <a:gd name="connsiteX4" fmla="*/ 464 w 758"/>
              <a:gd name="connsiteY4" fmla="*/ 31 h 758"/>
              <a:gd name="connsiteX5" fmla="*/ 474 w 758"/>
              <a:gd name="connsiteY5" fmla="*/ 42 h 758"/>
              <a:gd name="connsiteX6" fmla="*/ 485 w 758"/>
              <a:gd name="connsiteY6" fmla="*/ 47 h 758"/>
              <a:gd name="connsiteX7" fmla="*/ 485 w 758"/>
              <a:gd name="connsiteY7" fmla="*/ 52 h 758"/>
              <a:gd name="connsiteX8" fmla="*/ 490 w 758"/>
              <a:gd name="connsiteY8" fmla="*/ 52 h 758"/>
              <a:gd name="connsiteX9" fmla="*/ 490 w 758"/>
              <a:gd name="connsiteY9" fmla="*/ 58 h 758"/>
              <a:gd name="connsiteX10" fmla="*/ 490 w 758"/>
              <a:gd name="connsiteY10" fmla="*/ 58 h 758"/>
              <a:gd name="connsiteX11" fmla="*/ 490 w 758"/>
              <a:gd name="connsiteY11" fmla="*/ 63 h 758"/>
              <a:gd name="connsiteX12" fmla="*/ 485 w 758"/>
              <a:gd name="connsiteY12" fmla="*/ 68 h 758"/>
              <a:gd name="connsiteX13" fmla="*/ 479 w 758"/>
              <a:gd name="connsiteY13" fmla="*/ 73 h 758"/>
              <a:gd name="connsiteX14" fmla="*/ 469 w 758"/>
              <a:gd name="connsiteY14" fmla="*/ 79 h 758"/>
              <a:gd name="connsiteX15" fmla="*/ 464 w 758"/>
              <a:gd name="connsiteY15" fmla="*/ 84 h 758"/>
              <a:gd name="connsiteX16" fmla="*/ 748 w 758"/>
              <a:gd name="connsiteY16" fmla="*/ 706 h 758"/>
              <a:gd name="connsiteX17" fmla="*/ 748 w 758"/>
              <a:gd name="connsiteY17" fmla="*/ 716 h 758"/>
              <a:gd name="connsiteX18" fmla="*/ 753 w 758"/>
              <a:gd name="connsiteY18" fmla="*/ 727 h 758"/>
              <a:gd name="connsiteX19" fmla="*/ 753 w 758"/>
              <a:gd name="connsiteY19" fmla="*/ 732 h 758"/>
              <a:gd name="connsiteX20" fmla="*/ 758 w 758"/>
              <a:gd name="connsiteY20" fmla="*/ 742 h 758"/>
              <a:gd name="connsiteX21" fmla="*/ 758 w 758"/>
              <a:gd name="connsiteY21" fmla="*/ 748 h 758"/>
              <a:gd name="connsiteX22" fmla="*/ 758 w 758"/>
              <a:gd name="connsiteY22" fmla="*/ 753 h 758"/>
              <a:gd name="connsiteX23" fmla="*/ 758 w 758"/>
              <a:gd name="connsiteY23" fmla="*/ 758 h 758"/>
              <a:gd name="connsiteX24" fmla="*/ 390 w 758"/>
              <a:gd name="connsiteY24" fmla="*/ 110 h 758"/>
              <a:gd name="connsiteX25" fmla="*/ 390 w 758"/>
              <a:gd name="connsiteY25" fmla="*/ 100 h 758"/>
              <a:gd name="connsiteX26" fmla="*/ 390 w 758"/>
              <a:gd name="connsiteY26" fmla="*/ 95 h 758"/>
              <a:gd name="connsiteX27" fmla="*/ 390 w 758"/>
              <a:gd name="connsiteY27" fmla="*/ 89 h 758"/>
              <a:gd name="connsiteX28" fmla="*/ 385 w 758"/>
              <a:gd name="connsiteY28" fmla="*/ 84 h 758"/>
              <a:gd name="connsiteX29" fmla="*/ 385 w 758"/>
              <a:gd name="connsiteY29" fmla="*/ 84 h 758"/>
              <a:gd name="connsiteX30" fmla="*/ 379 w 758"/>
              <a:gd name="connsiteY30" fmla="*/ 84 h 758"/>
              <a:gd name="connsiteX31" fmla="*/ 374 w 758"/>
              <a:gd name="connsiteY31" fmla="*/ 84 h 758"/>
              <a:gd name="connsiteX32" fmla="*/ 363 w 758"/>
              <a:gd name="connsiteY32" fmla="*/ 89 h 758"/>
              <a:gd name="connsiteX33" fmla="*/ 353 w 758"/>
              <a:gd name="connsiteY33" fmla="*/ 89 h 758"/>
              <a:gd name="connsiteX34" fmla="*/ 337 w 758"/>
              <a:gd name="connsiteY34" fmla="*/ 95 h 758"/>
              <a:gd name="connsiteX35" fmla="*/ 321 w 758"/>
              <a:gd name="connsiteY35" fmla="*/ 100 h 758"/>
              <a:gd name="connsiteX36" fmla="*/ 305 w 758"/>
              <a:gd name="connsiteY36" fmla="*/ 105 h 758"/>
              <a:gd name="connsiteX37" fmla="*/ 269 w 758"/>
              <a:gd name="connsiteY37" fmla="*/ 116 h 758"/>
              <a:gd name="connsiteX38" fmla="*/ 232 w 758"/>
              <a:gd name="connsiteY38" fmla="*/ 126 h 758"/>
              <a:gd name="connsiteX39" fmla="*/ 195 w 758"/>
              <a:gd name="connsiteY39" fmla="*/ 137 h 758"/>
              <a:gd name="connsiteX40" fmla="*/ 158 w 758"/>
              <a:gd name="connsiteY40" fmla="*/ 147 h 758"/>
              <a:gd name="connsiteX41" fmla="*/ 137 w 758"/>
              <a:gd name="connsiteY41" fmla="*/ 152 h 758"/>
              <a:gd name="connsiteX42" fmla="*/ 121 w 758"/>
              <a:gd name="connsiteY42" fmla="*/ 152 h 758"/>
              <a:gd name="connsiteX43" fmla="*/ 105 w 758"/>
              <a:gd name="connsiteY43" fmla="*/ 158 h 758"/>
              <a:gd name="connsiteX44" fmla="*/ 95 w 758"/>
              <a:gd name="connsiteY44" fmla="*/ 158 h 758"/>
              <a:gd name="connsiteX45" fmla="*/ 84 w 758"/>
              <a:gd name="connsiteY45" fmla="*/ 163 h 758"/>
              <a:gd name="connsiteX46" fmla="*/ 74 w 758"/>
              <a:gd name="connsiteY46" fmla="*/ 163 h 758"/>
              <a:gd name="connsiteX47" fmla="*/ 68 w 758"/>
              <a:gd name="connsiteY47" fmla="*/ 163 h 758"/>
              <a:gd name="connsiteX48" fmla="*/ 63 w 758"/>
              <a:gd name="connsiteY48" fmla="*/ 163 h 758"/>
              <a:gd name="connsiteX49" fmla="*/ 53 w 758"/>
              <a:gd name="connsiteY49" fmla="*/ 163 h 758"/>
              <a:gd name="connsiteX50" fmla="*/ 42 w 758"/>
              <a:gd name="connsiteY50" fmla="*/ 158 h 758"/>
              <a:gd name="connsiteX51" fmla="*/ 32 w 758"/>
              <a:gd name="connsiteY51" fmla="*/ 152 h 758"/>
              <a:gd name="connsiteX52" fmla="*/ 26 w 758"/>
              <a:gd name="connsiteY52" fmla="*/ 147 h 758"/>
              <a:gd name="connsiteX53" fmla="*/ 16 w 758"/>
              <a:gd name="connsiteY53" fmla="*/ 137 h 758"/>
              <a:gd name="connsiteX54" fmla="*/ 11 w 758"/>
              <a:gd name="connsiteY54" fmla="*/ 131 h 758"/>
              <a:gd name="connsiteX55" fmla="*/ 5 w 758"/>
              <a:gd name="connsiteY55" fmla="*/ 126 h 758"/>
              <a:gd name="connsiteX56" fmla="*/ 0 w 758"/>
              <a:gd name="connsiteY56" fmla="*/ 126 h 758"/>
              <a:gd name="connsiteX57" fmla="*/ 5 w 758"/>
              <a:gd name="connsiteY57" fmla="*/ 121 h 758"/>
              <a:gd name="connsiteX58" fmla="*/ 5 w 758"/>
              <a:gd name="connsiteY58" fmla="*/ 121 h 758"/>
              <a:gd name="connsiteX59" fmla="*/ 11 w 758"/>
              <a:gd name="connsiteY59" fmla="*/ 121 h 758"/>
              <a:gd name="connsiteX60" fmla="*/ 16 w 758"/>
              <a:gd name="connsiteY60" fmla="*/ 116 h 758"/>
              <a:gd name="connsiteX61" fmla="*/ 21 w 758"/>
              <a:gd name="connsiteY61" fmla="*/ 116 h 758"/>
              <a:gd name="connsiteX62" fmla="*/ 32 w 758"/>
              <a:gd name="connsiteY62" fmla="*/ 116 h 758"/>
              <a:gd name="connsiteX63" fmla="*/ 42 w 758"/>
              <a:gd name="connsiteY63" fmla="*/ 116 h 758"/>
              <a:gd name="connsiteX64" fmla="*/ 53 w 758"/>
              <a:gd name="connsiteY64" fmla="*/ 110 h 758"/>
              <a:gd name="connsiteX65" fmla="*/ 79 w 758"/>
              <a:gd name="connsiteY65" fmla="*/ 110 h 758"/>
              <a:gd name="connsiteX66" fmla="*/ 111 w 758"/>
              <a:gd name="connsiteY66" fmla="*/ 105 h 758"/>
              <a:gd name="connsiteX67" fmla="*/ 126 w 758"/>
              <a:gd name="connsiteY67" fmla="*/ 105 h 758"/>
              <a:gd name="connsiteX68" fmla="*/ 142 w 758"/>
              <a:gd name="connsiteY68" fmla="*/ 100 h 758"/>
              <a:gd name="connsiteX69" fmla="*/ 163 w 758"/>
              <a:gd name="connsiteY69" fmla="*/ 95 h 758"/>
              <a:gd name="connsiteX70" fmla="*/ 184 w 758"/>
              <a:gd name="connsiteY70" fmla="*/ 95 h 758"/>
              <a:gd name="connsiteX71" fmla="*/ 221 w 758"/>
              <a:gd name="connsiteY71" fmla="*/ 84 h 758"/>
              <a:gd name="connsiteX72" fmla="*/ 258 w 758"/>
              <a:gd name="connsiteY72" fmla="*/ 79 h 758"/>
              <a:gd name="connsiteX73" fmla="*/ 290 w 758"/>
              <a:gd name="connsiteY73" fmla="*/ 68 h 758"/>
              <a:gd name="connsiteX74" fmla="*/ 321 w 758"/>
              <a:gd name="connsiteY74" fmla="*/ 58 h 758"/>
              <a:gd name="connsiteX75" fmla="*/ 337 w 758"/>
              <a:gd name="connsiteY75" fmla="*/ 52 h 758"/>
              <a:gd name="connsiteX76" fmla="*/ 353 w 758"/>
              <a:gd name="connsiteY76" fmla="*/ 47 h 758"/>
              <a:gd name="connsiteX77" fmla="*/ 363 w 758"/>
              <a:gd name="connsiteY77" fmla="*/ 47 h 758"/>
              <a:gd name="connsiteX78" fmla="*/ 374 w 758"/>
              <a:gd name="connsiteY78" fmla="*/ 42 h 758"/>
              <a:gd name="connsiteX79" fmla="*/ 379 w 758"/>
              <a:gd name="connsiteY79" fmla="*/ 37 h 758"/>
              <a:gd name="connsiteX80" fmla="*/ 385 w 758"/>
              <a:gd name="connsiteY80" fmla="*/ 31 h 758"/>
              <a:gd name="connsiteX81" fmla="*/ 390 w 758"/>
              <a:gd name="connsiteY81" fmla="*/ 26 h 758"/>
              <a:gd name="connsiteX82" fmla="*/ 395 w 758"/>
              <a:gd name="connsiteY82" fmla="*/ 21 h 758"/>
              <a:gd name="connsiteX83" fmla="*/ 400 w 758"/>
              <a:gd name="connsiteY83" fmla="*/ 16 h 758"/>
              <a:gd name="connsiteX84" fmla="*/ 406 w 758"/>
              <a:gd name="connsiteY84" fmla="*/ 10 h 758"/>
              <a:gd name="connsiteX85" fmla="*/ 411 w 758"/>
              <a:gd name="connsiteY85" fmla="*/ 10 h 758"/>
              <a:gd name="connsiteX86" fmla="*/ 416 w 758"/>
              <a:gd name="connsiteY86" fmla="*/ 10 h 758"/>
              <a:gd name="connsiteX87" fmla="*/ 416 w 758"/>
              <a:gd name="connsiteY87" fmla="*/ 10 h 758"/>
              <a:gd name="connsiteX0" fmla="*/ 416 w 758"/>
              <a:gd name="connsiteY0" fmla="*/ 10 h 753"/>
              <a:gd name="connsiteX1" fmla="*/ 427 w 758"/>
              <a:gd name="connsiteY1" fmla="*/ 10 h 753"/>
              <a:gd name="connsiteX2" fmla="*/ 437 w 758"/>
              <a:gd name="connsiteY2" fmla="*/ 16 h 753"/>
              <a:gd name="connsiteX3" fmla="*/ 448 w 758"/>
              <a:gd name="connsiteY3" fmla="*/ 21 h 753"/>
              <a:gd name="connsiteX4" fmla="*/ 464 w 758"/>
              <a:gd name="connsiteY4" fmla="*/ 31 h 753"/>
              <a:gd name="connsiteX5" fmla="*/ 474 w 758"/>
              <a:gd name="connsiteY5" fmla="*/ 42 h 753"/>
              <a:gd name="connsiteX6" fmla="*/ 485 w 758"/>
              <a:gd name="connsiteY6" fmla="*/ 47 h 753"/>
              <a:gd name="connsiteX7" fmla="*/ 485 w 758"/>
              <a:gd name="connsiteY7" fmla="*/ 52 h 753"/>
              <a:gd name="connsiteX8" fmla="*/ 490 w 758"/>
              <a:gd name="connsiteY8" fmla="*/ 52 h 753"/>
              <a:gd name="connsiteX9" fmla="*/ 490 w 758"/>
              <a:gd name="connsiteY9" fmla="*/ 58 h 753"/>
              <a:gd name="connsiteX10" fmla="*/ 490 w 758"/>
              <a:gd name="connsiteY10" fmla="*/ 58 h 753"/>
              <a:gd name="connsiteX11" fmla="*/ 490 w 758"/>
              <a:gd name="connsiteY11" fmla="*/ 63 h 753"/>
              <a:gd name="connsiteX12" fmla="*/ 485 w 758"/>
              <a:gd name="connsiteY12" fmla="*/ 68 h 753"/>
              <a:gd name="connsiteX13" fmla="*/ 479 w 758"/>
              <a:gd name="connsiteY13" fmla="*/ 73 h 753"/>
              <a:gd name="connsiteX14" fmla="*/ 469 w 758"/>
              <a:gd name="connsiteY14" fmla="*/ 79 h 753"/>
              <a:gd name="connsiteX15" fmla="*/ 464 w 758"/>
              <a:gd name="connsiteY15" fmla="*/ 84 h 753"/>
              <a:gd name="connsiteX16" fmla="*/ 748 w 758"/>
              <a:gd name="connsiteY16" fmla="*/ 706 h 753"/>
              <a:gd name="connsiteX17" fmla="*/ 748 w 758"/>
              <a:gd name="connsiteY17" fmla="*/ 716 h 753"/>
              <a:gd name="connsiteX18" fmla="*/ 753 w 758"/>
              <a:gd name="connsiteY18" fmla="*/ 727 h 753"/>
              <a:gd name="connsiteX19" fmla="*/ 753 w 758"/>
              <a:gd name="connsiteY19" fmla="*/ 732 h 753"/>
              <a:gd name="connsiteX20" fmla="*/ 758 w 758"/>
              <a:gd name="connsiteY20" fmla="*/ 742 h 753"/>
              <a:gd name="connsiteX21" fmla="*/ 758 w 758"/>
              <a:gd name="connsiteY21" fmla="*/ 748 h 753"/>
              <a:gd name="connsiteX22" fmla="*/ 758 w 758"/>
              <a:gd name="connsiteY22" fmla="*/ 753 h 753"/>
              <a:gd name="connsiteX23" fmla="*/ 390 w 758"/>
              <a:gd name="connsiteY23" fmla="*/ 110 h 753"/>
              <a:gd name="connsiteX24" fmla="*/ 390 w 758"/>
              <a:gd name="connsiteY24" fmla="*/ 100 h 753"/>
              <a:gd name="connsiteX25" fmla="*/ 390 w 758"/>
              <a:gd name="connsiteY25" fmla="*/ 95 h 753"/>
              <a:gd name="connsiteX26" fmla="*/ 390 w 758"/>
              <a:gd name="connsiteY26" fmla="*/ 89 h 753"/>
              <a:gd name="connsiteX27" fmla="*/ 385 w 758"/>
              <a:gd name="connsiteY27" fmla="*/ 84 h 753"/>
              <a:gd name="connsiteX28" fmla="*/ 385 w 758"/>
              <a:gd name="connsiteY28" fmla="*/ 84 h 753"/>
              <a:gd name="connsiteX29" fmla="*/ 379 w 758"/>
              <a:gd name="connsiteY29" fmla="*/ 84 h 753"/>
              <a:gd name="connsiteX30" fmla="*/ 374 w 758"/>
              <a:gd name="connsiteY30" fmla="*/ 84 h 753"/>
              <a:gd name="connsiteX31" fmla="*/ 363 w 758"/>
              <a:gd name="connsiteY31" fmla="*/ 89 h 753"/>
              <a:gd name="connsiteX32" fmla="*/ 353 w 758"/>
              <a:gd name="connsiteY32" fmla="*/ 89 h 753"/>
              <a:gd name="connsiteX33" fmla="*/ 337 w 758"/>
              <a:gd name="connsiteY33" fmla="*/ 95 h 753"/>
              <a:gd name="connsiteX34" fmla="*/ 321 w 758"/>
              <a:gd name="connsiteY34" fmla="*/ 100 h 753"/>
              <a:gd name="connsiteX35" fmla="*/ 305 w 758"/>
              <a:gd name="connsiteY35" fmla="*/ 105 h 753"/>
              <a:gd name="connsiteX36" fmla="*/ 269 w 758"/>
              <a:gd name="connsiteY36" fmla="*/ 116 h 753"/>
              <a:gd name="connsiteX37" fmla="*/ 232 w 758"/>
              <a:gd name="connsiteY37" fmla="*/ 126 h 753"/>
              <a:gd name="connsiteX38" fmla="*/ 195 w 758"/>
              <a:gd name="connsiteY38" fmla="*/ 137 h 753"/>
              <a:gd name="connsiteX39" fmla="*/ 158 w 758"/>
              <a:gd name="connsiteY39" fmla="*/ 147 h 753"/>
              <a:gd name="connsiteX40" fmla="*/ 137 w 758"/>
              <a:gd name="connsiteY40" fmla="*/ 152 h 753"/>
              <a:gd name="connsiteX41" fmla="*/ 121 w 758"/>
              <a:gd name="connsiteY41" fmla="*/ 152 h 753"/>
              <a:gd name="connsiteX42" fmla="*/ 105 w 758"/>
              <a:gd name="connsiteY42" fmla="*/ 158 h 753"/>
              <a:gd name="connsiteX43" fmla="*/ 95 w 758"/>
              <a:gd name="connsiteY43" fmla="*/ 158 h 753"/>
              <a:gd name="connsiteX44" fmla="*/ 84 w 758"/>
              <a:gd name="connsiteY44" fmla="*/ 163 h 753"/>
              <a:gd name="connsiteX45" fmla="*/ 74 w 758"/>
              <a:gd name="connsiteY45" fmla="*/ 163 h 753"/>
              <a:gd name="connsiteX46" fmla="*/ 68 w 758"/>
              <a:gd name="connsiteY46" fmla="*/ 163 h 753"/>
              <a:gd name="connsiteX47" fmla="*/ 63 w 758"/>
              <a:gd name="connsiteY47" fmla="*/ 163 h 753"/>
              <a:gd name="connsiteX48" fmla="*/ 53 w 758"/>
              <a:gd name="connsiteY48" fmla="*/ 163 h 753"/>
              <a:gd name="connsiteX49" fmla="*/ 42 w 758"/>
              <a:gd name="connsiteY49" fmla="*/ 158 h 753"/>
              <a:gd name="connsiteX50" fmla="*/ 32 w 758"/>
              <a:gd name="connsiteY50" fmla="*/ 152 h 753"/>
              <a:gd name="connsiteX51" fmla="*/ 26 w 758"/>
              <a:gd name="connsiteY51" fmla="*/ 147 h 753"/>
              <a:gd name="connsiteX52" fmla="*/ 16 w 758"/>
              <a:gd name="connsiteY52" fmla="*/ 137 h 753"/>
              <a:gd name="connsiteX53" fmla="*/ 11 w 758"/>
              <a:gd name="connsiteY53" fmla="*/ 131 h 753"/>
              <a:gd name="connsiteX54" fmla="*/ 5 w 758"/>
              <a:gd name="connsiteY54" fmla="*/ 126 h 753"/>
              <a:gd name="connsiteX55" fmla="*/ 0 w 758"/>
              <a:gd name="connsiteY55" fmla="*/ 126 h 753"/>
              <a:gd name="connsiteX56" fmla="*/ 5 w 758"/>
              <a:gd name="connsiteY56" fmla="*/ 121 h 753"/>
              <a:gd name="connsiteX57" fmla="*/ 5 w 758"/>
              <a:gd name="connsiteY57" fmla="*/ 121 h 753"/>
              <a:gd name="connsiteX58" fmla="*/ 11 w 758"/>
              <a:gd name="connsiteY58" fmla="*/ 121 h 753"/>
              <a:gd name="connsiteX59" fmla="*/ 16 w 758"/>
              <a:gd name="connsiteY59" fmla="*/ 116 h 753"/>
              <a:gd name="connsiteX60" fmla="*/ 21 w 758"/>
              <a:gd name="connsiteY60" fmla="*/ 116 h 753"/>
              <a:gd name="connsiteX61" fmla="*/ 32 w 758"/>
              <a:gd name="connsiteY61" fmla="*/ 116 h 753"/>
              <a:gd name="connsiteX62" fmla="*/ 42 w 758"/>
              <a:gd name="connsiteY62" fmla="*/ 116 h 753"/>
              <a:gd name="connsiteX63" fmla="*/ 53 w 758"/>
              <a:gd name="connsiteY63" fmla="*/ 110 h 753"/>
              <a:gd name="connsiteX64" fmla="*/ 79 w 758"/>
              <a:gd name="connsiteY64" fmla="*/ 110 h 753"/>
              <a:gd name="connsiteX65" fmla="*/ 111 w 758"/>
              <a:gd name="connsiteY65" fmla="*/ 105 h 753"/>
              <a:gd name="connsiteX66" fmla="*/ 126 w 758"/>
              <a:gd name="connsiteY66" fmla="*/ 105 h 753"/>
              <a:gd name="connsiteX67" fmla="*/ 142 w 758"/>
              <a:gd name="connsiteY67" fmla="*/ 100 h 753"/>
              <a:gd name="connsiteX68" fmla="*/ 163 w 758"/>
              <a:gd name="connsiteY68" fmla="*/ 95 h 753"/>
              <a:gd name="connsiteX69" fmla="*/ 184 w 758"/>
              <a:gd name="connsiteY69" fmla="*/ 95 h 753"/>
              <a:gd name="connsiteX70" fmla="*/ 221 w 758"/>
              <a:gd name="connsiteY70" fmla="*/ 84 h 753"/>
              <a:gd name="connsiteX71" fmla="*/ 258 w 758"/>
              <a:gd name="connsiteY71" fmla="*/ 79 h 753"/>
              <a:gd name="connsiteX72" fmla="*/ 290 w 758"/>
              <a:gd name="connsiteY72" fmla="*/ 68 h 753"/>
              <a:gd name="connsiteX73" fmla="*/ 321 w 758"/>
              <a:gd name="connsiteY73" fmla="*/ 58 h 753"/>
              <a:gd name="connsiteX74" fmla="*/ 337 w 758"/>
              <a:gd name="connsiteY74" fmla="*/ 52 h 753"/>
              <a:gd name="connsiteX75" fmla="*/ 353 w 758"/>
              <a:gd name="connsiteY75" fmla="*/ 47 h 753"/>
              <a:gd name="connsiteX76" fmla="*/ 363 w 758"/>
              <a:gd name="connsiteY76" fmla="*/ 47 h 753"/>
              <a:gd name="connsiteX77" fmla="*/ 374 w 758"/>
              <a:gd name="connsiteY77" fmla="*/ 42 h 753"/>
              <a:gd name="connsiteX78" fmla="*/ 379 w 758"/>
              <a:gd name="connsiteY78" fmla="*/ 37 h 753"/>
              <a:gd name="connsiteX79" fmla="*/ 385 w 758"/>
              <a:gd name="connsiteY79" fmla="*/ 31 h 753"/>
              <a:gd name="connsiteX80" fmla="*/ 390 w 758"/>
              <a:gd name="connsiteY80" fmla="*/ 26 h 753"/>
              <a:gd name="connsiteX81" fmla="*/ 395 w 758"/>
              <a:gd name="connsiteY81" fmla="*/ 21 h 753"/>
              <a:gd name="connsiteX82" fmla="*/ 400 w 758"/>
              <a:gd name="connsiteY82" fmla="*/ 16 h 753"/>
              <a:gd name="connsiteX83" fmla="*/ 406 w 758"/>
              <a:gd name="connsiteY83" fmla="*/ 10 h 753"/>
              <a:gd name="connsiteX84" fmla="*/ 411 w 758"/>
              <a:gd name="connsiteY84" fmla="*/ 10 h 753"/>
              <a:gd name="connsiteX85" fmla="*/ 416 w 758"/>
              <a:gd name="connsiteY85" fmla="*/ 10 h 753"/>
              <a:gd name="connsiteX86" fmla="*/ 416 w 758"/>
              <a:gd name="connsiteY86" fmla="*/ 10 h 753"/>
              <a:gd name="connsiteX0" fmla="*/ 416 w 758"/>
              <a:gd name="connsiteY0" fmla="*/ 10 h 748"/>
              <a:gd name="connsiteX1" fmla="*/ 427 w 758"/>
              <a:gd name="connsiteY1" fmla="*/ 10 h 748"/>
              <a:gd name="connsiteX2" fmla="*/ 437 w 758"/>
              <a:gd name="connsiteY2" fmla="*/ 16 h 748"/>
              <a:gd name="connsiteX3" fmla="*/ 448 w 758"/>
              <a:gd name="connsiteY3" fmla="*/ 21 h 748"/>
              <a:gd name="connsiteX4" fmla="*/ 464 w 758"/>
              <a:gd name="connsiteY4" fmla="*/ 31 h 748"/>
              <a:gd name="connsiteX5" fmla="*/ 474 w 758"/>
              <a:gd name="connsiteY5" fmla="*/ 42 h 748"/>
              <a:gd name="connsiteX6" fmla="*/ 485 w 758"/>
              <a:gd name="connsiteY6" fmla="*/ 47 h 748"/>
              <a:gd name="connsiteX7" fmla="*/ 485 w 758"/>
              <a:gd name="connsiteY7" fmla="*/ 52 h 748"/>
              <a:gd name="connsiteX8" fmla="*/ 490 w 758"/>
              <a:gd name="connsiteY8" fmla="*/ 52 h 748"/>
              <a:gd name="connsiteX9" fmla="*/ 490 w 758"/>
              <a:gd name="connsiteY9" fmla="*/ 58 h 748"/>
              <a:gd name="connsiteX10" fmla="*/ 490 w 758"/>
              <a:gd name="connsiteY10" fmla="*/ 58 h 748"/>
              <a:gd name="connsiteX11" fmla="*/ 490 w 758"/>
              <a:gd name="connsiteY11" fmla="*/ 63 h 748"/>
              <a:gd name="connsiteX12" fmla="*/ 485 w 758"/>
              <a:gd name="connsiteY12" fmla="*/ 68 h 748"/>
              <a:gd name="connsiteX13" fmla="*/ 479 w 758"/>
              <a:gd name="connsiteY13" fmla="*/ 73 h 748"/>
              <a:gd name="connsiteX14" fmla="*/ 469 w 758"/>
              <a:gd name="connsiteY14" fmla="*/ 79 h 748"/>
              <a:gd name="connsiteX15" fmla="*/ 464 w 758"/>
              <a:gd name="connsiteY15" fmla="*/ 84 h 748"/>
              <a:gd name="connsiteX16" fmla="*/ 748 w 758"/>
              <a:gd name="connsiteY16" fmla="*/ 706 h 748"/>
              <a:gd name="connsiteX17" fmla="*/ 748 w 758"/>
              <a:gd name="connsiteY17" fmla="*/ 716 h 748"/>
              <a:gd name="connsiteX18" fmla="*/ 753 w 758"/>
              <a:gd name="connsiteY18" fmla="*/ 727 h 748"/>
              <a:gd name="connsiteX19" fmla="*/ 753 w 758"/>
              <a:gd name="connsiteY19" fmla="*/ 732 h 748"/>
              <a:gd name="connsiteX20" fmla="*/ 758 w 758"/>
              <a:gd name="connsiteY20" fmla="*/ 742 h 748"/>
              <a:gd name="connsiteX21" fmla="*/ 758 w 758"/>
              <a:gd name="connsiteY21" fmla="*/ 748 h 748"/>
              <a:gd name="connsiteX22" fmla="*/ 390 w 758"/>
              <a:gd name="connsiteY22" fmla="*/ 110 h 748"/>
              <a:gd name="connsiteX23" fmla="*/ 390 w 758"/>
              <a:gd name="connsiteY23" fmla="*/ 100 h 748"/>
              <a:gd name="connsiteX24" fmla="*/ 390 w 758"/>
              <a:gd name="connsiteY24" fmla="*/ 95 h 748"/>
              <a:gd name="connsiteX25" fmla="*/ 390 w 758"/>
              <a:gd name="connsiteY25" fmla="*/ 89 h 748"/>
              <a:gd name="connsiteX26" fmla="*/ 385 w 758"/>
              <a:gd name="connsiteY26" fmla="*/ 84 h 748"/>
              <a:gd name="connsiteX27" fmla="*/ 385 w 758"/>
              <a:gd name="connsiteY27" fmla="*/ 84 h 748"/>
              <a:gd name="connsiteX28" fmla="*/ 379 w 758"/>
              <a:gd name="connsiteY28" fmla="*/ 84 h 748"/>
              <a:gd name="connsiteX29" fmla="*/ 374 w 758"/>
              <a:gd name="connsiteY29" fmla="*/ 84 h 748"/>
              <a:gd name="connsiteX30" fmla="*/ 363 w 758"/>
              <a:gd name="connsiteY30" fmla="*/ 89 h 748"/>
              <a:gd name="connsiteX31" fmla="*/ 353 w 758"/>
              <a:gd name="connsiteY31" fmla="*/ 89 h 748"/>
              <a:gd name="connsiteX32" fmla="*/ 337 w 758"/>
              <a:gd name="connsiteY32" fmla="*/ 95 h 748"/>
              <a:gd name="connsiteX33" fmla="*/ 321 w 758"/>
              <a:gd name="connsiteY33" fmla="*/ 100 h 748"/>
              <a:gd name="connsiteX34" fmla="*/ 305 w 758"/>
              <a:gd name="connsiteY34" fmla="*/ 105 h 748"/>
              <a:gd name="connsiteX35" fmla="*/ 269 w 758"/>
              <a:gd name="connsiteY35" fmla="*/ 116 h 748"/>
              <a:gd name="connsiteX36" fmla="*/ 232 w 758"/>
              <a:gd name="connsiteY36" fmla="*/ 126 h 748"/>
              <a:gd name="connsiteX37" fmla="*/ 195 w 758"/>
              <a:gd name="connsiteY37" fmla="*/ 137 h 748"/>
              <a:gd name="connsiteX38" fmla="*/ 158 w 758"/>
              <a:gd name="connsiteY38" fmla="*/ 147 h 748"/>
              <a:gd name="connsiteX39" fmla="*/ 137 w 758"/>
              <a:gd name="connsiteY39" fmla="*/ 152 h 748"/>
              <a:gd name="connsiteX40" fmla="*/ 121 w 758"/>
              <a:gd name="connsiteY40" fmla="*/ 152 h 748"/>
              <a:gd name="connsiteX41" fmla="*/ 105 w 758"/>
              <a:gd name="connsiteY41" fmla="*/ 158 h 748"/>
              <a:gd name="connsiteX42" fmla="*/ 95 w 758"/>
              <a:gd name="connsiteY42" fmla="*/ 158 h 748"/>
              <a:gd name="connsiteX43" fmla="*/ 84 w 758"/>
              <a:gd name="connsiteY43" fmla="*/ 163 h 748"/>
              <a:gd name="connsiteX44" fmla="*/ 74 w 758"/>
              <a:gd name="connsiteY44" fmla="*/ 163 h 748"/>
              <a:gd name="connsiteX45" fmla="*/ 68 w 758"/>
              <a:gd name="connsiteY45" fmla="*/ 163 h 748"/>
              <a:gd name="connsiteX46" fmla="*/ 63 w 758"/>
              <a:gd name="connsiteY46" fmla="*/ 163 h 748"/>
              <a:gd name="connsiteX47" fmla="*/ 53 w 758"/>
              <a:gd name="connsiteY47" fmla="*/ 163 h 748"/>
              <a:gd name="connsiteX48" fmla="*/ 42 w 758"/>
              <a:gd name="connsiteY48" fmla="*/ 158 h 748"/>
              <a:gd name="connsiteX49" fmla="*/ 32 w 758"/>
              <a:gd name="connsiteY49" fmla="*/ 152 h 748"/>
              <a:gd name="connsiteX50" fmla="*/ 26 w 758"/>
              <a:gd name="connsiteY50" fmla="*/ 147 h 748"/>
              <a:gd name="connsiteX51" fmla="*/ 16 w 758"/>
              <a:gd name="connsiteY51" fmla="*/ 137 h 748"/>
              <a:gd name="connsiteX52" fmla="*/ 11 w 758"/>
              <a:gd name="connsiteY52" fmla="*/ 131 h 748"/>
              <a:gd name="connsiteX53" fmla="*/ 5 w 758"/>
              <a:gd name="connsiteY53" fmla="*/ 126 h 748"/>
              <a:gd name="connsiteX54" fmla="*/ 0 w 758"/>
              <a:gd name="connsiteY54" fmla="*/ 126 h 748"/>
              <a:gd name="connsiteX55" fmla="*/ 5 w 758"/>
              <a:gd name="connsiteY55" fmla="*/ 121 h 748"/>
              <a:gd name="connsiteX56" fmla="*/ 5 w 758"/>
              <a:gd name="connsiteY56" fmla="*/ 121 h 748"/>
              <a:gd name="connsiteX57" fmla="*/ 11 w 758"/>
              <a:gd name="connsiteY57" fmla="*/ 121 h 748"/>
              <a:gd name="connsiteX58" fmla="*/ 16 w 758"/>
              <a:gd name="connsiteY58" fmla="*/ 116 h 748"/>
              <a:gd name="connsiteX59" fmla="*/ 21 w 758"/>
              <a:gd name="connsiteY59" fmla="*/ 116 h 748"/>
              <a:gd name="connsiteX60" fmla="*/ 32 w 758"/>
              <a:gd name="connsiteY60" fmla="*/ 116 h 748"/>
              <a:gd name="connsiteX61" fmla="*/ 42 w 758"/>
              <a:gd name="connsiteY61" fmla="*/ 116 h 748"/>
              <a:gd name="connsiteX62" fmla="*/ 53 w 758"/>
              <a:gd name="connsiteY62" fmla="*/ 110 h 748"/>
              <a:gd name="connsiteX63" fmla="*/ 79 w 758"/>
              <a:gd name="connsiteY63" fmla="*/ 110 h 748"/>
              <a:gd name="connsiteX64" fmla="*/ 111 w 758"/>
              <a:gd name="connsiteY64" fmla="*/ 105 h 748"/>
              <a:gd name="connsiteX65" fmla="*/ 126 w 758"/>
              <a:gd name="connsiteY65" fmla="*/ 105 h 748"/>
              <a:gd name="connsiteX66" fmla="*/ 142 w 758"/>
              <a:gd name="connsiteY66" fmla="*/ 100 h 748"/>
              <a:gd name="connsiteX67" fmla="*/ 163 w 758"/>
              <a:gd name="connsiteY67" fmla="*/ 95 h 748"/>
              <a:gd name="connsiteX68" fmla="*/ 184 w 758"/>
              <a:gd name="connsiteY68" fmla="*/ 95 h 748"/>
              <a:gd name="connsiteX69" fmla="*/ 221 w 758"/>
              <a:gd name="connsiteY69" fmla="*/ 84 h 748"/>
              <a:gd name="connsiteX70" fmla="*/ 258 w 758"/>
              <a:gd name="connsiteY70" fmla="*/ 79 h 748"/>
              <a:gd name="connsiteX71" fmla="*/ 290 w 758"/>
              <a:gd name="connsiteY71" fmla="*/ 68 h 748"/>
              <a:gd name="connsiteX72" fmla="*/ 321 w 758"/>
              <a:gd name="connsiteY72" fmla="*/ 58 h 748"/>
              <a:gd name="connsiteX73" fmla="*/ 337 w 758"/>
              <a:gd name="connsiteY73" fmla="*/ 52 h 748"/>
              <a:gd name="connsiteX74" fmla="*/ 353 w 758"/>
              <a:gd name="connsiteY74" fmla="*/ 47 h 748"/>
              <a:gd name="connsiteX75" fmla="*/ 363 w 758"/>
              <a:gd name="connsiteY75" fmla="*/ 47 h 748"/>
              <a:gd name="connsiteX76" fmla="*/ 374 w 758"/>
              <a:gd name="connsiteY76" fmla="*/ 42 h 748"/>
              <a:gd name="connsiteX77" fmla="*/ 379 w 758"/>
              <a:gd name="connsiteY77" fmla="*/ 37 h 748"/>
              <a:gd name="connsiteX78" fmla="*/ 385 w 758"/>
              <a:gd name="connsiteY78" fmla="*/ 31 h 748"/>
              <a:gd name="connsiteX79" fmla="*/ 390 w 758"/>
              <a:gd name="connsiteY79" fmla="*/ 26 h 748"/>
              <a:gd name="connsiteX80" fmla="*/ 395 w 758"/>
              <a:gd name="connsiteY80" fmla="*/ 21 h 748"/>
              <a:gd name="connsiteX81" fmla="*/ 400 w 758"/>
              <a:gd name="connsiteY81" fmla="*/ 16 h 748"/>
              <a:gd name="connsiteX82" fmla="*/ 406 w 758"/>
              <a:gd name="connsiteY82" fmla="*/ 10 h 748"/>
              <a:gd name="connsiteX83" fmla="*/ 411 w 758"/>
              <a:gd name="connsiteY83" fmla="*/ 10 h 748"/>
              <a:gd name="connsiteX84" fmla="*/ 416 w 758"/>
              <a:gd name="connsiteY84" fmla="*/ 10 h 748"/>
              <a:gd name="connsiteX85" fmla="*/ 416 w 758"/>
              <a:gd name="connsiteY85" fmla="*/ 10 h 748"/>
              <a:gd name="connsiteX0" fmla="*/ 416 w 758"/>
              <a:gd name="connsiteY0" fmla="*/ 10 h 742"/>
              <a:gd name="connsiteX1" fmla="*/ 427 w 758"/>
              <a:gd name="connsiteY1" fmla="*/ 10 h 742"/>
              <a:gd name="connsiteX2" fmla="*/ 437 w 758"/>
              <a:gd name="connsiteY2" fmla="*/ 16 h 742"/>
              <a:gd name="connsiteX3" fmla="*/ 448 w 758"/>
              <a:gd name="connsiteY3" fmla="*/ 21 h 742"/>
              <a:gd name="connsiteX4" fmla="*/ 464 w 758"/>
              <a:gd name="connsiteY4" fmla="*/ 31 h 742"/>
              <a:gd name="connsiteX5" fmla="*/ 474 w 758"/>
              <a:gd name="connsiteY5" fmla="*/ 42 h 742"/>
              <a:gd name="connsiteX6" fmla="*/ 485 w 758"/>
              <a:gd name="connsiteY6" fmla="*/ 47 h 742"/>
              <a:gd name="connsiteX7" fmla="*/ 485 w 758"/>
              <a:gd name="connsiteY7" fmla="*/ 52 h 742"/>
              <a:gd name="connsiteX8" fmla="*/ 490 w 758"/>
              <a:gd name="connsiteY8" fmla="*/ 52 h 742"/>
              <a:gd name="connsiteX9" fmla="*/ 490 w 758"/>
              <a:gd name="connsiteY9" fmla="*/ 58 h 742"/>
              <a:gd name="connsiteX10" fmla="*/ 490 w 758"/>
              <a:gd name="connsiteY10" fmla="*/ 58 h 742"/>
              <a:gd name="connsiteX11" fmla="*/ 490 w 758"/>
              <a:gd name="connsiteY11" fmla="*/ 63 h 742"/>
              <a:gd name="connsiteX12" fmla="*/ 485 w 758"/>
              <a:gd name="connsiteY12" fmla="*/ 68 h 742"/>
              <a:gd name="connsiteX13" fmla="*/ 479 w 758"/>
              <a:gd name="connsiteY13" fmla="*/ 73 h 742"/>
              <a:gd name="connsiteX14" fmla="*/ 469 w 758"/>
              <a:gd name="connsiteY14" fmla="*/ 79 h 742"/>
              <a:gd name="connsiteX15" fmla="*/ 464 w 758"/>
              <a:gd name="connsiteY15" fmla="*/ 84 h 742"/>
              <a:gd name="connsiteX16" fmla="*/ 748 w 758"/>
              <a:gd name="connsiteY16" fmla="*/ 706 h 742"/>
              <a:gd name="connsiteX17" fmla="*/ 748 w 758"/>
              <a:gd name="connsiteY17" fmla="*/ 716 h 742"/>
              <a:gd name="connsiteX18" fmla="*/ 753 w 758"/>
              <a:gd name="connsiteY18" fmla="*/ 727 h 742"/>
              <a:gd name="connsiteX19" fmla="*/ 753 w 758"/>
              <a:gd name="connsiteY19" fmla="*/ 732 h 742"/>
              <a:gd name="connsiteX20" fmla="*/ 758 w 758"/>
              <a:gd name="connsiteY20" fmla="*/ 742 h 742"/>
              <a:gd name="connsiteX21" fmla="*/ 390 w 758"/>
              <a:gd name="connsiteY21" fmla="*/ 110 h 742"/>
              <a:gd name="connsiteX22" fmla="*/ 390 w 758"/>
              <a:gd name="connsiteY22" fmla="*/ 100 h 742"/>
              <a:gd name="connsiteX23" fmla="*/ 390 w 758"/>
              <a:gd name="connsiteY23" fmla="*/ 95 h 742"/>
              <a:gd name="connsiteX24" fmla="*/ 390 w 758"/>
              <a:gd name="connsiteY24" fmla="*/ 89 h 742"/>
              <a:gd name="connsiteX25" fmla="*/ 385 w 758"/>
              <a:gd name="connsiteY25" fmla="*/ 84 h 742"/>
              <a:gd name="connsiteX26" fmla="*/ 385 w 758"/>
              <a:gd name="connsiteY26" fmla="*/ 84 h 742"/>
              <a:gd name="connsiteX27" fmla="*/ 379 w 758"/>
              <a:gd name="connsiteY27" fmla="*/ 84 h 742"/>
              <a:gd name="connsiteX28" fmla="*/ 374 w 758"/>
              <a:gd name="connsiteY28" fmla="*/ 84 h 742"/>
              <a:gd name="connsiteX29" fmla="*/ 363 w 758"/>
              <a:gd name="connsiteY29" fmla="*/ 89 h 742"/>
              <a:gd name="connsiteX30" fmla="*/ 353 w 758"/>
              <a:gd name="connsiteY30" fmla="*/ 89 h 742"/>
              <a:gd name="connsiteX31" fmla="*/ 337 w 758"/>
              <a:gd name="connsiteY31" fmla="*/ 95 h 742"/>
              <a:gd name="connsiteX32" fmla="*/ 321 w 758"/>
              <a:gd name="connsiteY32" fmla="*/ 100 h 742"/>
              <a:gd name="connsiteX33" fmla="*/ 305 w 758"/>
              <a:gd name="connsiteY33" fmla="*/ 105 h 742"/>
              <a:gd name="connsiteX34" fmla="*/ 269 w 758"/>
              <a:gd name="connsiteY34" fmla="*/ 116 h 742"/>
              <a:gd name="connsiteX35" fmla="*/ 232 w 758"/>
              <a:gd name="connsiteY35" fmla="*/ 126 h 742"/>
              <a:gd name="connsiteX36" fmla="*/ 195 w 758"/>
              <a:gd name="connsiteY36" fmla="*/ 137 h 742"/>
              <a:gd name="connsiteX37" fmla="*/ 158 w 758"/>
              <a:gd name="connsiteY37" fmla="*/ 147 h 742"/>
              <a:gd name="connsiteX38" fmla="*/ 137 w 758"/>
              <a:gd name="connsiteY38" fmla="*/ 152 h 742"/>
              <a:gd name="connsiteX39" fmla="*/ 121 w 758"/>
              <a:gd name="connsiteY39" fmla="*/ 152 h 742"/>
              <a:gd name="connsiteX40" fmla="*/ 105 w 758"/>
              <a:gd name="connsiteY40" fmla="*/ 158 h 742"/>
              <a:gd name="connsiteX41" fmla="*/ 95 w 758"/>
              <a:gd name="connsiteY41" fmla="*/ 158 h 742"/>
              <a:gd name="connsiteX42" fmla="*/ 84 w 758"/>
              <a:gd name="connsiteY42" fmla="*/ 163 h 742"/>
              <a:gd name="connsiteX43" fmla="*/ 74 w 758"/>
              <a:gd name="connsiteY43" fmla="*/ 163 h 742"/>
              <a:gd name="connsiteX44" fmla="*/ 68 w 758"/>
              <a:gd name="connsiteY44" fmla="*/ 163 h 742"/>
              <a:gd name="connsiteX45" fmla="*/ 63 w 758"/>
              <a:gd name="connsiteY45" fmla="*/ 163 h 742"/>
              <a:gd name="connsiteX46" fmla="*/ 53 w 758"/>
              <a:gd name="connsiteY46" fmla="*/ 163 h 742"/>
              <a:gd name="connsiteX47" fmla="*/ 42 w 758"/>
              <a:gd name="connsiteY47" fmla="*/ 158 h 742"/>
              <a:gd name="connsiteX48" fmla="*/ 32 w 758"/>
              <a:gd name="connsiteY48" fmla="*/ 152 h 742"/>
              <a:gd name="connsiteX49" fmla="*/ 26 w 758"/>
              <a:gd name="connsiteY49" fmla="*/ 147 h 742"/>
              <a:gd name="connsiteX50" fmla="*/ 16 w 758"/>
              <a:gd name="connsiteY50" fmla="*/ 137 h 742"/>
              <a:gd name="connsiteX51" fmla="*/ 11 w 758"/>
              <a:gd name="connsiteY51" fmla="*/ 131 h 742"/>
              <a:gd name="connsiteX52" fmla="*/ 5 w 758"/>
              <a:gd name="connsiteY52" fmla="*/ 126 h 742"/>
              <a:gd name="connsiteX53" fmla="*/ 0 w 758"/>
              <a:gd name="connsiteY53" fmla="*/ 126 h 742"/>
              <a:gd name="connsiteX54" fmla="*/ 5 w 758"/>
              <a:gd name="connsiteY54" fmla="*/ 121 h 742"/>
              <a:gd name="connsiteX55" fmla="*/ 5 w 758"/>
              <a:gd name="connsiteY55" fmla="*/ 121 h 742"/>
              <a:gd name="connsiteX56" fmla="*/ 11 w 758"/>
              <a:gd name="connsiteY56" fmla="*/ 121 h 742"/>
              <a:gd name="connsiteX57" fmla="*/ 16 w 758"/>
              <a:gd name="connsiteY57" fmla="*/ 116 h 742"/>
              <a:gd name="connsiteX58" fmla="*/ 21 w 758"/>
              <a:gd name="connsiteY58" fmla="*/ 116 h 742"/>
              <a:gd name="connsiteX59" fmla="*/ 32 w 758"/>
              <a:gd name="connsiteY59" fmla="*/ 116 h 742"/>
              <a:gd name="connsiteX60" fmla="*/ 42 w 758"/>
              <a:gd name="connsiteY60" fmla="*/ 116 h 742"/>
              <a:gd name="connsiteX61" fmla="*/ 53 w 758"/>
              <a:gd name="connsiteY61" fmla="*/ 110 h 742"/>
              <a:gd name="connsiteX62" fmla="*/ 79 w 758"/>
              <a:gd name="connsiteY62" fmla="*/ 110 h 742"/>
              <a:gd name="connsiteX63" fmla="*/ 111 w 758"/>
              <a:gd name="connsiteY63" fmla="*/ 105 h 742"/>
              <a:gd name="connsiteX64" fmla="*/ 126 w 758"/>
              <a:gd name="connsiteY64" fmla="*/ 105 h 742"/>
              <a:gd name="connsiteX65" fmla="*/ 142 w 758"/>
              <a:gd name="connsiteY65" fmla="*/ 100 h 742"/>
              <a:gd name="connsiteX66" fmla="*/ 163 w 758"/>
              <a:gd name="connsiteY66" fmla="*/ 95 h 742"/>
              <a:gd name="connsiteX67" fmla="*/ 184 w 758"/>
              <a:gd name="connsiteY67" fmla="*/ 95 h 742"/>
              <a:gd name="connsiteX68" fmla="*/ 221 w 758"/>
              <a:gd name="connsiteY68" fmla="*/ 84 h 742"/>
              <a:gd name="connsiteX69" fmla="*/ 258 w 758"/>
              <a:gd name="connsiteY69" fmla="*/ 79 h 742"/>
              <a:gd name="connsiteX70" fmla="*/ 290 w 758"/>
              <a:gd name="connsiteY70" fmla="*/ 68 h 742"/>
              <a:gd name="connsiteX71" fmla="*/ 321 w 758"/>
              <a:gd name="connsiteY71" fmla="*/ 58 h 742"/>
              <a:gd name="connsiteX72" fmla="*/ 337 w 758"/>
              <a:gd name="connsiteY72" fmla="*/ 52 h 742"/>
              <a:gd name="connsiteX73" fmla="*/ 353 w 758"/>
              <a:gd name="connsiteY73" fmla="*/ 47 h 742"/>
              <a:gd name="connsiteX74" fmla="*/ 363 w 758"/>
              <a:gd name="connsiteY74" fmla="*/ 47 h 742"/>
              <a:gd name="connsiteX75" fmla="*/ 374 w 758"/>
              <a:gd name="connsiteY75" fmla="*/ 42 h 742"/>
              <a:gd name="connsiteX76" fmla="*/ 379 w 758"/>
              <a:gd name="connsiteY76" fmla="*/ 37 h 742"/>
              <a:gd name="connsiteX77" fmla="*/ 385 w 758"/>
              <a:gd name="connsiteY77" fmla="*/ 31 h 742"/>
              <a:gd name="connsiteX78" fmla="*/ 390 w 758"/>
              <a:gd name="connsiteY78" fmla="*/ 26 h 742"/>
              <a:gd name="connsiteX79" fmla="*/ 395 w 758"/>
              <a:gd name="connsiteY79" fmla="*/ 21 h 742"/>
              <a:gd name="connsiteX80" fmla="*/ 400 w 758"/>
              <a:gd name="connsiteY80" fmla="*/ 16 h 742"/>
              <a:gd name="connsiteX81" fmla="*/ 406 w 758"/>
              <a:gd name="connsiteY81" fmla="*/ 10 h 742"/>
              <a:gd name="connsiteX82" fmla="*/ 411 w 758"/>
              <a:gd name="connsiteY82" fmla="*/ 10 h 742"/>
              <a:gd name="connsiteX83" fmla="*/ 416 w 758"/>
              <a:gd name="connsiteY83" fmla="*/ 10 h 742"/>
              <a:gd name="connsiteX84" fmla="*/ 416 w 758"/>
              <a:gd name="connsiteY84" fmla="*/ 10 h 742"/>
              <a:gd name="connsiteX0" fmla="*/ 416 w 753"/>
              <a:gd name="connsiteY0" fmla="*/ 5 h 727"/>
              <a:gd name="connsiteX1" fmla="*/ 427 w 753"/>
              <a:gd name="connsiteY1" fmla="*/ 5 h 727"/>
              <a:gd name="connsiteX2" fmla="*/ 437 w 753"/>
              <a:gd name="connsiteY2" fmla="*/ 11 h 727"/>
              <a:gd name="connsiteX3" fmla="*/ 448 w 753"/>
              <a:gd name="connsiteY3" fmla="*/ 16 h 727"/>
              <a:gd name="connsiteX4" fmla="*/ 464 w 753"/>
              <a:gd name="connsiteY4" fmla="*/ 26 h 727"/>
              <a:gd name="connsiteX5" fmla="*/ 474 w 753"/>
              <a:gd name="connsiteY5" fmla="*/ 37 h 727"/>
              <a:gd name="connsiteX6" fmla="*/ 485 w 753"/>
              <a:gd name="connsiteY6" fmla="*/ 42 h 727"/>
              <a:gd name="connsiteX7" fmla="*/ 485 w 753"/>
              <a:gd name="connsiteY7" fmla="*/ 47 h 727"/>
              <a:gd name="connsiteX8" fmla="*/ 490 w 753"/>
              <a:gd name="connsiteY8" fmla="*/ 47 h 727"/>
              <a:gd name="connsiteX9" fmla="*/ 490 w 753"/>
              <a:gd name="connsiteY9" fmla="*/ 53 h 727"/>
              <a:gd name="connsiteX10" fmla="*/ 490 w 753"/>
              <a:gd name="connsiteY10" fmla="*/ 53 h 727"/>
              <a:gd name="connsiteX11" fmla="*/ 490 w 753"/>
              <a:gd name="connsiteY11" fmla="*/ 58 h 727"/>
              <a:gd name="connsiteX12" fmla="*/ 485 w 753"/>
              <a:gd name="connsiteY12" fmla="*/ 63 h 727"/>
              <a:gd name="connsiteX13" fmla="*/ 479 w 753"/>
              <a:gd name="connsiteY13" fmla="*/ 68 h 727"/>
              <a:gd name="connsiteX14" fmla="*/ 469 w 753"/>
              <a:gd name="connsiteY14" fmla="*/ 74 h 727"/>
              <a:gd name="connsiteX15" fmla="*/ 464 w 753"/>
              <a:gd name="connsiteY15" fmla="*/ 79 h 727"/>
              <a:gd name="connsiteX16" fmla="*/ 748 w 753"/>
              <a:gd name="connsiteY16" fmla="*/ 701 h 727"/>
              <a:gd name="connsiteX17" fmla="*/ 748 w 753"/>
              <a:gd name="connsiteY17" fmla="*/ 711 h 727"/>
              <a:gd name="connsiteX18" fmla="*/ 753 w 753"/>
              <a:gd name="connsiteY18" fmla="*/ 722 h 727"/>
              <a:gd name="connsiteX19" fmla="*/ 753 w 753"/>
              <a:gd name="connsiteY19" fmla="*/ 727 h 727"/>
              <a:gd name="connsiteX20" fmla="*/ 390 w 753"/>
              <a:gd name="connsiteY20" fmla="*/ 105 h 727"/>
              <a:gd name="connsiteX21" fmla="*/ 390 w 753"/>
              <a:gd name="connsiteY21" fmla="*/ 95 h 727"/>
              <a:gd name="connsiteX22" fmla="*/ 390 w 753"/>
              <a:gd name="connsiteY22" fmla="*/ 90 h 727"/>
              <a:gd name="connsiteX23" fmla="*/ 390 w 753"/>
              <a:gd name="connsiteY23" fmla="*/ 84 h 727"/>
              <a:gd name="connsiteX24" fmla="*/ 385 w 753"/>
              <a:gd name="connsiteY24" fmla="*/ 79 h 727"/>
              <a:gd name="connsiteX25" fmla="*/ 385 w 753"/>
              <a:gd name="connsiteY25" fmla="*/ 79 h 727"/>
              <a:gd name="connsiteX26" fmla="*/ 379 w 753"/>
              <a:gd name="connsiteY26" fmla="*/ 79 h 727"/>
              <a:gd name="connsiteX27" fmla="*/ 374 w 753"/>
              <a:gd name="connsiteY27" fmla="*/ 79 h 727"/>
              <a:gd name="connsiteX28" fmla="*/ 363 w 753"/>
              <a:gd name="connsiteY28" fmla="*/ 84 h 727"/>
              <a:gd name="connsiteX29" fmla="*/ 353 w 753"/>
              <a:gd name="connsiteY29" fmla="*/ 84 h 727"/>
              <a:gd name="connsiteX30" fmla="*/ 337 w 753"/>
              <a:gd name="connsiteY30" fmla="*/ 90 h 727"/>
              <a:gd name="connsiteX31" fmla="*/ 321 w 753"/>
              <a:gd name="connsiteY31" fmla="*/ 95 h 727"/>
              <a:gd name="connsiteX32" fmla="*/ 305 w 753"/>
              <a:gd name="connsiteY32" fmla="*/ 100 h 727"/>
              <a:gd name="connsiteX33" fmla="*/ 269 w 753"/>
              <a:gd name="connsiteY33" fmla="*/ 111 h 727"/>
              <a:gd name="connsiteX34" fmla="*/ 232 w 753"/>
              <a:gd name="connsiteY34" fmla="*/ 121 h 727"/>
              <a:gd name="connsiteX35" fmla="*/ 195 w 753"/>
              <a:gd name="connsiteY35" fmla="*/ 132 h 727"/>
              <a:gd name="connsiteX36" fmla="*/ 158 w 753"/>
              <a:gd name="connsiteY36" fmla="*/ 142 h 727"/>
              <a:gd name="connsiteX37" fmla="*/ 137 w 753"/>
              <a:gd name="connsiteY37" fmla="*/ 147 h 727"/>
              <a:gd name="connsiteX38" fmla="*/ 121 w 753"/>
              <a:gd name="connsiteY38" fmla="*/ 147 h 727"/>
              <a:gd name="connsiteX39" fmla="*/ 105 w 753"/>
              <a:gd name="connsiteY39" fmla="*/ 153 h 727"/>
              <a:gd name="connsiteX40" fmla="*/ 95 w 753"/>
              <a:gd name="connsiteY40" fmla="*/ 153 h 727"/>
              <a:gd name="connsiteX41" fmla="*/ 84 w 753"/>
              <a:gd name="connsiteY41" fmla="*/ 158 h 727"/>
              <a:gd name="connsiteX42" fmla="*/ 74 w 753"/>
              <a:gd name="connsiteY42" fmla="*/ 158 h 727"/>
              <a:gd name="connsiteX43" fmla="*/ 68 w 753"/>
              <a:gd name="connsiteY43" fmla="*/ 158 h 727"/>
              <a:gd name="connsiteX44" fmla="*/ 63 w 753"/>
              <a:gd name="connsiteY44" fmla="*/ 158 h 727"/>
              <a:gd name="connsiteX45" fmla="*/ 53 w 753"/>
              <a:gd name="connsiteY45" fmla="*/ 158 h 727"/>
              <a:gd name="connsiteX46" fmla="*/ 42 w 753"/>
              <a:gd name="connsiteY46" fmla="*/ 153 h 727"/>
              <a:gd name="connsiteX47" fmla="*/ 32 w 753"/>
              <a:gd name="connsiteY47" fmla="*/ 147 h 727"/>
              <a:gd name="connsiteX48" fmla="*/ 26 w 753"/>
              <a:gd name="connsiteY48" fmla="*/ 142 h 727"/>
              <a:gd name="connsiteX49" fmla="*/ 16 w 753"/>
              <a:gd name="connsiteY49" fmla="*/ 132 h 727"/>
              <a:gd name="connsiteX50" fmla="*/ 11 w 753"/>
              <a:gd name="connsiteY50" fmla="*/ 126 h 727"/>
              <a:gd name="connsiteX51" fmla="*/ 5 w 753"/>
              <a:gd name="connsiteY51" fmla="*/ 121 h 727"/>
              <a:gd name="connsiteX52" fmla="*/ 0 w 753"/>
              <a:gd name="connsiteY52" fmla="*/ 121 h 727"/>
              <a:gd name="connsiteX53" fmla="*/ 5 w 753"/>
              <a:gd name="connsiteY53" fmla="*/ 116 h 727"/>
              <a:gd name="connsiteX54" fmla="*/ 5 w 753"/>
              <a:gd name="connsiteY54" fmla="*/ 116 h 727"/>
              <a:gd name="connsiteX55" fmla="*/ 11 w 753"/>
              <a:gd name="connsiteY55" fmla="*/ 116 h 727"/>
              <a:gd name="connsiteX56" fmla="*/ 16 w 753"/>
              <a:gd name="connsiteY56" fmla="*/ 111 h 727"/>
              <a:gd name="connsiteX57" fmla="*/ 21 w 753"/>
              <a:gd name="connsiteY57" fmla="*/ 111 h 727"/>
              <a:gd name="connsiteX58" fmla="*/ 32 w 753"/>
              <a:gd name="connsiteY58" fmla="*/ 111 h 727"/>
              <a:gd name="connsiteX59" fmla="*/ 42 w 753"/>
              <a:gd name="connsiteY59" fmla="*/ 111 h 727"/>
              <a:gd name="connsiteX60" fmla="*/ 53 w 753"/>
              <a:gd name="connsiteY60" fmla="*/ 105 h 727"/>
              <a:gd name="connsiteX61" fmla="*/ 79 w 753"/>
              <a:gd name="connsiteY61" fmla="*/ 105 h 727"/>
              <a:gd name="connsiteX62" fmla="*/ 111 w 753"/>
              <a:gd name="connsiteY62" fmla="*/ 100 h 727"/>
              <a:gd name="connsiteX63" fmla="*/ 126 w 753"/>
              <a:gd name="connsiteY63" fmla="*/ 100 h 727"/>
              <a:gd name="connsiteX64" fmla="*/ 142 w 753"/>
              <a:gd name="connsiteY64" fmla="*/ 95 h 727"/>
              <a:gd name="connsiteX65" fmla="*/ 163 w 753"/>
              <a:gd name="connsiteY65" fmla="*/ 90 h 727"/>
              <a:gd name="connsiteX66" fmla="*/ 184 w 753"/>
              <a:gd name="connsiteY66" fmla="*/ 90 h 727"/>
              <a:gd name="connsiteX67" fmla="*/ 221 w 753"/>
              <a:gd name="connsiteY67" fmla="*/ 79 h 727"/>
              <a:gd name="connsiteX68" fmla="*/ 258 w 753"/>
              <a:gd name="connsiteY68" fmla="*/ 74 h 727"/>
              <a:gd name="connsiteX69" fmla="*/ 290 w 753"/>
              <a:gd name="connsiteY69" fmla="*/ 63 h 727"/>
              <a:gd name="connsiteX70" fmla="*/ 321 w 753"/>
              <a:gd name="connsiteY70" fmla="*/ 53 h 727"/>
              <a:gd name="connsiteX71" fmla="*/ 337 w 753"/>
              <a:gd name="connsiteY71" fmla="*/ 47 h 727"/>
              <a:gd name="connsiteX72" fmla="*/ 353 w 753"/>
              <a:gd name="connsiteY72" fmla="*/ 42 h 727"/>
              <a:gd name="connsiteX73" fmla="*/ 363 w 753"/>
              <a:gd name="connsiteY73" fmla="*/ 42 h 727"/>
              <a:gd name="connsiteX74" fmla="*/ 374 w 753"/>
              <a:gd name="connsiteY74" fmla="*/ 37 h 727"/>
              <a:gd name="connsiteX75" fmla="*/ 379 w 753"/>
              <a:gd name="connsiteY75" fmla="*/ 32 h 727"/>
              <a:gd name="connsiteX76" fmla="*/ 385 w 753"/>
              <a:gd name="connsiteY76" fmla="*/ 26 h 727"/>
              <a:gd name="connsiteX77" fmla="*/ 390 w 753"/>
              <a:gd name="connsiteY77" fmla="*/ 21 h 727"/>
              <a:gd name="connsiteX78" fmla="*/ 395 w 753"/>
              <a:gd name="connsiteY78" fmla="*/ 16 h 727"/>
              <a:gd name="connsiteX79" fmla="*/ 400 w 753"/>
              <a:gd name="connsiteY79" fmla="*/ 11 h 727"/>
              <a:gd name="connsiteX80" fmla="*/ 406 w 753"/>
              <a:gd name="connsiteY80" fmla="*/ 5 h 727"/>
              <a:gd name="connsiteX81" fmla="*/ 411 w 753"/>
              <a:gd name="connsiteY81" fmla="*/ 5 h 727"/>
              <a:gd name="connsiteX82" fmla="*/ 416 w 753"/>
              <a:gd name="connsiteY82" fmla="*/ 5 h 727"/>
              <a:gd name="connsiteX83" fmla="*/ 416 w 753"/>
              <a:gd name="connsiteY83" fmla="*/ 5 h 727"/>
              <a:gd name="connsiteX0" fmla="*/ 416 w 753"/>
              <a:gd name="connsiteY0" fmla="*/ 5 h 722"/>
              <a:gd name="connsiteX1" fmla="*/ 427 w 753"/>
              <a:gd name="connsiteY1" fmla="*/ 5 h 722"/>
              <a:gd name="connsiteX2" fmla="*/ 437 w 753"/>
              <a:gd name="connsiteY2" fmla="*/ 11 h 722"/>
              <a:gd name="connsiteX3" fmla="*/ 448 w 753"/>
              <a:gd name="connsiteY3" fmla="*/ 16 h 722"/>
              <a:gd name="connsiteX4" fmla="*/ 464 w 753"/>
              <a:gd name="connsiteY4" fmla="*/ 26 h 722"/>
              <a:gd name="connsiteX5" fmla="*/ 474 w 753"/>
              <a:gd name="connsiteY5" fmla="*/ 37 h 722"/>
              <a:gd name="connsiteX6" fmla="*/ 485 w 753"/>
              <a:gd name="connsiteY6" fmla="*/ 42 h 722"/>
              <a:gd name="connsiteX7" fmla="*/ 485 w 753"/>
              <a:gd name="connsiteY7" fmla="*/ 47 h 722"/>
              <a:gd name="connsiteX8" fmla="*/ 490 w 753"/>
              <a:gd name="connsiteY8" fmla="*/ 47 h 722"/>
              <a:gd name="connsiteX9" fmla="*/ 490 w 753"/>
              <a:gd name="connsiteY9" fmla="*/ 53 h 722"/>
              <a:gd name="connsiteX10" fmla="*/ 490 w 753"/>
              <a:gd name="connsiteY10" fmla="*/ 53 h 722"/>
              <a:gd name="connsiteX11" fmla="*/ 490 w 753"/>
              <a:gd name="connsiteY11" fmla="*/ 58 h 722"/>
              <a:gd name="connsiteX12" fmla="*/ 485 w 753"/>
              <a:gd name="connsiteY12" fmla="*/ 63 h 722"/>
              <a:gd name="connsiteX13" fmla="*/ 479 w 753"/>
              <a:gd name="connsiteY13" fmla="*/ 68 h 722"/>
              <a:gd name="connsiteX14" fmla="*/ 469 w 753"/>
              <a:gd name="connsiteY14" fmla="*/ 74 h 722"/>
              <a:gd name="connsiteX15" fmla="*/ 464 w 753"/>
              <a:gd name="connsiteY15" fmla="*/ 79 h 722"/>
              <a:gd name="connsiteX16" fmla="*/ 748 w 753"/>
              <a:gd name="connsiteY16" fmla="*/ 701 h 722"/>
              <a:gd name="connsiteX17" fmla="*/ 748 w 753"/>
              <a:gd name="connsiteY17" fmla="*/ 711 h 722"/>
              <a:gd name="connsiteX18" fmla="*/ 753 w 753"/>
              <a:gd name="connsiteY18" fmla="*/ 722 h 722"/>
              <a:gd name="connsiteX19" fmla="*/ 390 w 753"/>
              <a:gd name="connsiteY19" fmla="*/ 105 h 722"/>
              <a:gd name="connsiteX20" fmla="*/ 390 w 753"/>
              <a:gd name="connsiteY20" fmla="*/ 95 h 722"/>
              <a:gd name="connsiteX21" fmla="*/ 390 w 753"/>
              <a:gd name="connsiteY21" fmla="*/ 90 h 722"/>
              <a:gd name="connsiteX22" fmla="*/ 390 w 753"/>
              <a:gd name="connsiteY22" fmla="*/ 84 h 722"/>
              <a:gd name="connsiteX23" fmla="*/ 385 w 753"/>
              <a:gd name="connsiteY23" fmla="*/ 79 h 722"/>
              <a:gd name="connsiteX24" fmla="*/ 385 w 753"/>
              <a:gd name="connsiteY24" fmla="*/ 79 h 722"/>
              <a:gd name="connsiteX25" fmla="*/ 379 w 753"/>
              <a:gd name="connsiteY25" fmla="*/ 79 h 722"/>
              <a:gd name="connsiteX26" fmla="*/ 374 w 753"/>
              <a:gd name="connsiteY26" fmla="*/ 79 h 722"/>
              <a:gd name="connsiteX27" fmla="*/ 363 w 753"/>
              <a:gd name="connsiteY27" fmla="*/ 84 h 722"/>
              <a:gd name="connsiteX28" fmla="*/ 353 w 753"/>
              <a:gd name="connsiteY28" fmla="*/ 84 h 722"/>
              <a:gd name="connsiteX29" fmla="*/ 337 w 753"/>
              <a:gd name="connsiteY29" fmla="*/ 90 h 722"/>
              <a:gd name="connsiteX30" fmla="*/ 321 w 753"/>
              <a:gd name="connsiteY30" fmla="*/ 95 h 722"/>
              <a:gd name="connsiteX31" fmla="*/ 305 w 753"/>
              <a:gd name="connsiteY31" fmla="*/ 100 h 722"/>
              <a:gd name="connsiteX32" fmla="*/ 269 w 753"/>
              <a:gd name="connsiteY32" fmla="*/ 111 h 722"/>
              <a:gd name="connsiteX33" fmla="*/ 232 w 753"/>
              <a:gd name="connsiteY33" fmla="*/ 121 h 722"/>
              <a:gd name="connsiteX34" fmla="*/ 195 w 753"/>
              <a:gd name="connsiteY34" fmla="*/ 132 h 722"/>
              <a:gd name="connsiteX35" fmla="*/ 158 w 753"/>
              <a:gd name="connsiteY35" fmla="*/ 142 h 722"/>
              <a:gd name="connsiteX36" fmla="*/ 137 w 753"/>
              <a:gd name="connsiteY36" fmla="*/ 147 h 722"/>
              <a:gd name="connsiteX37" fmla="*/ 121 w 753"/>
              <a:gd name="connsiteY37" fmla="*/ 147 h 722"/>
              <a:gd name="connsiteX38" fmla="*/ 105 w 753"/>
              <a:gd name="connsiteY38" fmla="*/ 153 h 722"/>
              <a:gd name="connsiteX39" fmla="*/ 95 w 753"/>
              <a:gd name="connsiteY39" fmla="*/ 153 h 722"/>
              <a:gd name="connsiteX40" fmla="*/ 84 w 753"/>
              <a:gd name="connsiteY40" fmla="*/ 158 h 722"/>
              <a:gd name="connsiteX41" fmla="*/ 74 w 753"/>
              <a:gd name="connsiteY41" fmla="*/ 158 h 722"/>
              <a:gd name="connsiteX42" fmla="*/ 68 w 753"/>
              <a:gd name="connsiteY42" fmla="*/ 158 h 722"/>
              <a:gd name="connsiteX43" fmla="*/ 63 w 753"/>
              <a:gd name="connsiteY43" fmla="*/ 158 h 722"/>
              <a:gd name="connsiteX44" fmla="*/ 53 w 753"/>
              <a:gd name="connsiteY44" fmla="*/ 158 h 722"/>
              <a:gd name="connsiteX45" fmla="*/ 42 w 753"/>
              <a:gd name="connsiteY45" fmla="*/ 153 h 722"/>
              <a:gd name="connsiteX46" fmla="*/ 32 w 753"/>
              <a:gd name="connsiteY46" fmla="*/ 147 h 722"/>
              <a:gd name="connsiteX47" fmla="*/ 26 w 753"/>
              <a:gd name="connsiteY47" fmla="*/ 142 h 722"/>
              <a:gd name="connsiteX48" fmla="*/ 16 w 753"/>
              <a:gd name="connsiteY48" fmla="*/ 132 h 722"/>
              <a:gd name="connsiteX49" fmla="*/ 11 w 753"/>
              <a:gd name="connsiteY49" fmla="*/ 126 h 722"/>
              <a:gd name="connsiteX50" fmla="*/ 5 w 753"/>
              <a:gd name="connsiteY50" fmla="*/ 121 h 722"/>
              <a:gd name="connsiteX51" fmla="*/ 0 w 753"/>
              <a:gd name="connsiteY51" fmla="*/ 121 h 722"/>
              <a:gd name="connsiteX52" fmla="*/ 5 w 753"/>
              <a:gd name="connsiteY52" fmla="*/ 116 h 722"/>
              <a:gd name="connsiteX53" fmla="*/ 5 w 753"/>
              <a:gd name="connsiteY53" fmla="*/ 116 h 722"/>
              <a:gd name="connsiteX54" fmla="*/ 11 w 753"/>
              <a:gd name="connsiteY54" fmla="*/ 116 h 722"/>
              <a:gd name="connsiteX55" fmla="*/ 16 w 753"/>
              <a:gd name="connsiteY55" fmla="*/ 111 h 722"/>
              <a:gd name="connsiteX56" fmla="*/ 21 w 753"/>
              <a:gd name="connsiteY56" fmla="*/ 111 h 722"/>
              <a:gd name="connsiteX57" fmla="*/ 32 w 753"/>
              <a:gd name="connsiteY57" fmla="*/ 111 h 722"/>
              <a:gd name="connsiteX58" fmla="*/ 42 w 753"/>
              <a:gd name="connsiteY58" fmla="*/ 111 h 722"/>
              <a:gd name="connsiteX59" fmla="*/ 53 w 753"/>
              <a:gd name="connsiteY59" fmla="*/ 105 h 722"/>
              <a:gd name="connsiteX60" fmla="*/ 79 w 753"/>
              <a:gd name="connsiteY60" fmla="*/ 105 h 722"/>
              <a:gd name="connsiteX61" fmla="*/ 111 w 753"/>
              <a:gd name="connsiteY61" fmla="*/ 100 h 722"/>
              <a:gd name="connsiteX62" fmla="*/ 126 w 753"/>
              <a:gd name="connsiteY62" fmla="*/ 100 h 722"/>
              <a:gd name="connsiteX63" fmla="*/ 142 w 753"/>
              <a:gd name="connsiteY63" fmla="*/ 95 h 722"/>
              <a:gd name="connsiteX64" fmla="*/ 163 w 753"/>
              <a:gd name="connsiteY64" fmla="*/ 90 h 722"/>
              <a:gd name="connsiteX65" fmla="*/ 184 w 753"/>
              <a:gd name="connsiteY65" fmla="*/ 90 h 722"/>
              <a:gd name="connsiteX66" fmla="*/ 221 w 753"/>
              <a:gd name="connsiteY66" fmla="*/ 79 h 722"/>
              <a:gd name="connsiteX67" fmla="*/ 258 w 753"/>
              <a:gd name="connsiteY67" fmla="*/ 74 h 722"/>
              <a:gd name="connsiteX68" fmla="*/ 290 w 753"/>
              <a:gd name="connsiteY68" fmla="*/ 63 h 722"/>
              <a:gd name="connsiteX69" fmla="*/ 321 w 753"/>
              <a:gd name="connsiteY69" fmla="*/ 53 h 722"/>
              <a:gd name="connsiteX70" fmla="*/ 337 w 753"/>
              <a:gd name="connsiteY70" fmla="*/ 47 h 722"/>
              <a:gd name="connsiteX71" fmla="*/ 353 w 753"/>
              <a:gd name="connsiteY71" fmla="*/ 42 h 722"/>
              <a:gd name="connsiteX72" fmla="*/ 363 w 753"/>
              <a:gd name="connsiteY72" fmla="*/ 42 h 722"/>
              <a:gd name="connsiteX73" fmla="*/ 374 w 753"/>
              <a:gd name="connsiteY73" fmla="*/ 37 h 722"/>
              <a:gd name="connsiteX74" fmla="*/ 379 w 753"/>
              <a:gd name="connsiteY74" fmla="*/ 32 h 722"/>
              <a:gd name="connsiteX75" fmla="*/ 385 w 753"/>
              <a:gd name="connsiteY75" fmla="*/ 26 h 722"/>
              <a:gd name="connsiteX76" fmla="*/ 390 w 753"/>
              <a:gd name="connsiteY76" fmla="*/ 21 h 722"/>
              <a:gd name="connsiteX77" fmla="*/ 395 w 753"/>
              <a:gd name="connsiteY77" fmla="*/ 16 h 722"/>
              <a:gd name="connsiteX78" fmla="*/ 400 w 753"/>
              <a:gd name="connsiteY78" fmla="*/ 11 h 722"/>
              <a:gd name="connsiteX79" fmla="*/ 406 w 753"/>
              <a:gd name="connsiteY79" fmla="*/ 5 h 722"/>
              <a:gd name="connsiteX80" fmla="*/ 411 w 753"/>
              <a:gd name="connsiteY80" fmla="*/ 5 h 722"/>
              <a:gd name="connsiteX81" fmla="*/ 416 w 753"/>
              <a:gd name="connsiteY81" fmla="*/ 5 h 722"/>
              <a:gd name="connsiteX82" fmla="*/ 416 w 753"/>
              <a:gd name="connsiteY82" fmla="*/ 5 h 722"/>
              <a:gd name="connsiteX0" fmla="*/ 416 w 748"/>
              <a:gd name="connsiteY0" fmla="*/ 3 h 709"/>
              <a:gd name="connsiteX1" fmla="*/ 427 w 748"/>
              <a:gd name="connsiteY1" fmla="*/ 3 h 709"/>
              <a:gd name="connsiteX2" fmla="*/ 437 w 748"/>
              <a:gd name="connsiteY2" fmla="*/ 9 h 709"/>
              <a:gd name="connsiteX3" fmla="*/ 448 w 748"/>
              <a:gd name="connsiteY3" fmla="*/ 14 h 709"/>
              <a:gd name="connsiteX4" fmla="*/ 464 w 748"/>
              <a:gd name="connsiteY4" fmla="*/ 24 h 709"/>
              <a:gd name="connsiteX5" fmla="*/ 474 w 748"/>
              <a:gd name="connsiteY5" fmla="*/ 35 h 709"/>
              <a:gd name="connsiteX6" fmla="*/ 485 w 748"/>
              <a:gd name="connsiteY6" fmla="*/ 40 h 709"/>
              <a:gd name="connsiteX7" fmla="*/ 485 w 748"/>
              <a:gd name="connsiteY7" fmla="*/ 45 h 709"/>
              <a:gd name="connsiteX8" fmla="*/ 490 w 748"/>
              <a:gd name="connsiteY8" fmla="*/ 45 h 709"/>
              <a:gd name="connsiteX9" fmla="*/ 490 w 748"/>
              <a:gd name="connsiteY9" fmla="*/ 51 h 709"/>
              <a:gd name="connsiteX10" fmla="*/ 490 w 748"/>
              <a:gd name="connsiteY10" fmla="*/ 51 h 709"/>
              <a:gd name="connsiteX11" fmla="*/ 490 w 748"/>
              <a:gd name="connsiteY11" fmla="*/ 56 h 709"/>
              <a:gd name="connsiteX12" fmla="*/ 485 w 748"/>
              <a:gd name="connsiteY12" fmla="*/ 61 h 709"/>
              <a:gd name="connsiteX13" fmla="*/ 479 w 748"/>
              <a:gd name="connsiteY13" fmla="*/ 66 h 709"/>
              <a:gd name="connsiteX14" fmla="*/ 469 w 748"/>
              <a:gd name="connsiteY14" fmla="*/ 72 h 709"/>
              <a:gd name="connsiteX15" fmla="*/ 464 w 748"/>
              <a:gd name="connsiteY15" fmla="*/ 77 h 709"/>
              <a:gd name="connsiteX16" fmla="*/ 748 w 748"/>
              <a:gd name="connsiteY16" fmla="*/ 699 h 709"/>
              <a:gd name="connsiteX17" fmla="*/ 748 w 748"/>
              <a:gd name="connsiteY17" fmla="*/ 709 h 709"/>
              <a:gd name="connsiteX18" fmla="*/ 390 w 748"/>
              <a:gd name="connsiteY18" fmla="*/ 103 h 709"/>
              <a:gd name="connsiteX19" fmla="*/ 390 w 748"/>
              <a:gd name="connsiteY19" fmla="*/ 93 h 709"/>
              <a:gd name="connsiteX20" fmla="*/ 390 w 748"/>
              <a:gd name="connsiteY20" fmla="*/ 88 h 709"/>
              <a:gd name="connsiteX21" fmla="*/ 390 w 748"/>
              <a:gd name="connsiteY21" fmla="*/ 82 h 709"/>
              <a:gd name="connsiteX22" fmla="*/ 385 w 748"/>
              <a:gd name="connsiteY22" fmla="*/ 77 h 709"/>
              <a:gd name="connsiteX23" fmla="*/ 385 w 748"/>
              <a:gd name="connsiteY23" fmla="*/ 77 h 709"/>
              <a:gd name="connsiteX24" fmla="*/ 379 w 748"/>
              <a:gd name="connsiteY24" fmla="*/ 77 h 709"/>
              <a:gd name="connsiteX25" fmla="*/ 374 w 748"/>
              <a:gd name="connsiteY25" fmla="*/ 77 h 709"/>
              <a:gd name="connsiteX26" fmla="*/ 363 w 748"/>
              <a:gd name="connsiteY26" fmla="*/ 82 h 709"/>
              <a:gd name="connsiteX27" fmla="*/ 353 w 748"/>
              <a:gd name="connsiteY27" fmla="*/ 82 h 709"/>
              <a:gd name="connsiteX28" fmla="*/ 337 w 748"/>
              <a:gd name="connsiteY28" fmla="*/ 88 h 709"/>
              <a:gd name="connsiteX29" fmla="*/ 321 w 748"/>
              <a:gd name="connsiteY29" fmla="*/ 93 h 709"/>
              <a:gd name="connsiteX30" fmla="*/ 305 w 748"/>
              <a:gd name="connsiteY30" fmla="*/ 98 h 709"/>
              <a:gd name="connsiteX31" fmla="*/ 269 w 748"/>
              <a:gd name="connsiteY31" fmla="*/ 109 h 709"/>
              <a:gd name="connsiteX32" fmla="*/ 232 w 748"/>
              <a:gd name="connsiteY32" fmla="*/ 119 h 709"/>
              <a:gd name="connsiteX33" fmla="*/ 195 w 748"/>
              <a:gd name="connsiteY33" fmla="*/ 130 h 709"/>
              <a:gd name="connsiteX34" fmla="*/ 158 w 748"/>
              <a:gd name="connsiteY34" fmla="*/ 140 h 709"/>
              <a:gd name="connsiteX35" fmla="*/ 137 w 748"/>
              <a:gd name="connsiteY35" fmla="*/ 145 h 709"/>
              <a:gd name="connsiteX36" fmla="*/ 121 w 748"/>
              <a:gd name="connsiteY36" fmla="*/ 145 h 709"/>
              <a:gd name="connsiteX37" fmla="*/ 105 w 748"/>
              <a:gd name="connsiteY37" fmla="*/ 151 h 709"/>
              <a:gd name="connsiteX38" fmla="*/ 95 w 748"/>
              <a:gd name="connsiteY38" fmla="*/ 151 h 709"/>
              <a:gd name="connsiteX39" fmla="*/ 84 w 748"/>
              <a:gd name="connsiteY39" fmla="*/ 156 h 709"/>
              <a:gd name="connsiteX40" fmla="*/ 74 w 748"/>
              <a:gd name="connsiteY40" fmla="*/ 156 h 709"/>
              <a:gd name="connsiteX41" fmla="*/ 68 w 748"/>
              <a:gd name="connsiteY41" fmla="*/ 156 h 709"/>
              <a:gd name="connsiteX42" fmla="*/ 63 w 748"/>
              <a:gd name="connsiteY42" fmla="*/ 156 h 709"/>
              <a:gd name="connsiteX43" fmla="*/ 53 w 748"/>
              <a:gd name="connsiteY43" fmla="*/ 156 h 709"/>
              <a:gd name="connsiteX44" fmla="*/ 42 w 748"/>
              <a:gd name="connsiteY44" fmla="*/ 151 h 709"/>
              <a:gd name="connsiteX45" fmla="*/ 32 w 748"/>
              <a:gd name="connsiteY45" fmla="*/ 145 h 709"/>
              <a:gd name="connsiteX46" fmla="*/ 26 w 748"/>
              <a:gd name="connsiteY46" fmla="*/ 140 h 709"/>
              <a:gd name="connsiteX47" fmla="*/ 16 w 748"/>
              <a:gd name="connsiteY47" fmla="*/ 130 h 709"/>
              <a:gd name="connsiteX48" fmla="*/ 11 w 748"/>
              <a:gd name="connsiteY48" fmla="*/ 124 h 709"/>
              <a:gd name="connsiteX49" fmla="*/ 5 w 748"/>
              <a:gd name="connsiteY49" fmla="*/ 119 h 709"/>
              <a:gd name="connsiteX50" fmla="*/ 0 w 748"/>
              <a:gd name="connsiteY50" fmla="*/ 119 h 709"/>
              <a:gd name="connsiteX51" fmla="*/ 5 w 748"/>
              <a:gd name="connsiteY51" fmla="*/ 114 h 709"/>
              <a:gd name="connsiteX52" fmla="*/ 5 w 748"/>
              <a:gd name="connsiteY52" fmla="*/ 114 h 709"/>
              <a:gd name="connsiteX53" fmla="*/ 11 w 748"/>
              <a:gd name="connsiteY53" fmla="*/ 114 h 709"/>
              <a:gd name="connsiteX54" fmla="*/ 16 w 748"/>
              <a:gd name="connsiteY54" fmla="*/ 109 h 709"/>
              <a:gd name="connsiteX55" fmla="*/ 21 w 748"/>
              <a:gd name="connsiteY55" fmla="*/ 109 h 709"/>
              <a:gd name="connsiteX56" fmla="*/ 32 w 748"/>
              <a:gd name="connsiteY56" fmla="*/ 109 h 709"/>
              <a:gd name="connsiteX57" fmla="*/ 42 w 748"/>
              <a:gd name="connsiteY57" fmla="*/ 109 h 709"/>
              <a:gd name="connsiteX58" fmla="*/ 53 w 748"/>
              <a:gd name="connsiteY58" fmla="*/ 103 h 709"/>
              <a:gd name="connsiteX59" fmla="*/ 79 w 748"/>
              <a:gd name="connsiteY59" fmla="*/ 103 h 709"/>
              <a:gd name="connsiteX60" fmla="*/ 111 w 748"/>
              <a:gd name="connsiteY60" fmla="*/ 98 h 709"/>
              <a:gd name="connsiteX61" fmla="*/ 126 w 748"/>
              <a:gd name="connsiteY61" fmla="*/ 98 h 709"/>
              <a:gd name="connsiteX62" fmla="*/ 142 w 748"/>
              <a:gd name="connsiteY62" fmla="*/ 93 h 709"/>
              <a:gd name="connsiteX63" fmla="*/ 163 w 748"/>
              <a:gd name="connsiteY63" fmla="*/ 88 h 709"/>
              <a:gd name="connsiteX64" fmla="*/ 184 w 748"/>
              <a:gd name="connsiteY64" fmla="*/ 88 h 709"/>
              <a:gd name="connsiteX65" fmla="*/ 221 w 748"/>
              <a:gd name="connsiteY65" fmla="*/ 77 h 709"/>
              <a:gd name="connsiteX66" fmla="*/ 258 w 748"/>
              <a:gd name="connsiteY66" fmla="*/ 72 h 709"/>
              <a:gd name="connsiteX67" fmla="*/ 290 w 748"/>
              <a:gd name="connsiteY67" fmla="*/ 61 h 709"/>
              <a:gd name="connsiteX68" fmla="*/ 321 w 748"/>
              <a:gd name="connsiteY68" fmla="*/ 51 h 709"/>
              <a:gd name="connsiteX69" fmla="*/ 337 w 748"/>
              <a:gd name="connsiteY69" fmla="*/ 45 h 709"/>
              <a:gd name="connsiteX70" fmla="*/ 353 w 748"/>
              <a:gd name="connsiteY70" fmla="*/ 40 h 709"/>
              <a:gd name="connsiteX71" fmla="*/ 363 w 748"/>
              <a:gd name="connsiteY71" fmla="*/ 40 h 709"/>
              <a:gd name="connsiteX72" fmla="*/ 374 w 748"/>
              <a:gd name="connsiteY72" fmla="*/ 35 h 709"/>
              <a:gd name="connsiteX73" fmla="*/ 379 w 748"/>
              <a:gd name="connsiteY73" fmla="*/ 30 h 709"/>
              <a:gd name="connsiteX74" fmla="*/ 385 w 748"/>
              <a:gd name="connsiteY74" fmla="*/ 24 h 709"/>
              <a:gd name="connsiteX75" fmla="*/ 390 w 748"/>
              <a:gd name="connsiteY75" fmla="*/ 19 h 709"/>
              <a:gd name="connsiteX76" fmla="*/ 395 w 748"/>
              <a:gd name="connsiteY76" fmla="*/ 14 h 709"/>
              <a:gd name="connsiteX77" fmla="*/ 400 w 748"/>
              <a:gd name="connsiteY77" fmla="*/ 9 h 709"/>
              <a:gd name="connsiteX78" fmla="*/ 406 w 748"/>
              <a:gd name="connsiteY78" fmla="*/ 3 h 709"/>
              <a:gd name="connsiteX79" fmla="*/ 411 w 748"/>
              <a:gd name="connsiteY79" fmla="*/ 3 h 709"/>
              <a:gd name="connsiteX80" fmla="*/ 416 w 748"/>
              <a:gd name="connsiteY80" fmla="*/ 3 h 709"/>
              <a:gd name="connsiteX81" fmla="*/ 416 w 748"/>
              <a:gd name="connsiteY81" fmla="*/ 3 h 709"/>
              <a:gd name="connsiteX0" fmla="*/ 416 w 748"/>
              <a:gd name="connsiteY0" fmla="*/ 3 h 699"/>
              <a:gd name="connsiteX1" fmla="*/ 427 w 748"/>
              <a:gd name="connsiteY1" fmla="*/ 3 h 699"/>
              <a:gd name="connsiteX2" fmla="*/ 437 w 748"/>
              <a:gd name="connsiteY2" fmla="*/ 9 h 699"/>
              <a:gd name="connsiteX3" fmla="*/ 448 w 748"/>
              <a:gd name="connsiteY3" fmla="*/ 14 h 699"/>
              <a:gd name="connsiteX4" fmla="*/ 464 w 748"/>
              <a:gd name="connsiteY4" fmla="*/ 24 h 699"/>
              <a:gd name="connsiteX5" fmla="*/ 474 w 748"/>
              <a:gd name="connsiteY5" fmla="*/ 35 h 699"/>
              <a:gd name="connsiteX6" fmla="*/ 485 w 748"/>
              <a:gd name="connsiteY6" fmla="*/ 40 h 699"/>
              <a:gd name="connsiteX7" fmla="*/ 485 w 748"/>
              <a:gd name="connsiteY7" fmla="*/ 45 h 699"/>
              <a:gd name="connsiteX8" fmla="*/ 490 w 748"/>
              <a:gd name="connsiteY8" fmla="*/ 45 h 699"/>
              <a:gd name="connsiteX9" fmla="*/ 490 w 748"/>
              <a:gd name="connsiteY9" fmla="*/ 51 h 699"/>
              <a:gd name="connsiteX10" fmla="*/ 490 w 748"/>
              <a:gd name="connsiteY10" fmla="*/ 51 h 699"/>
              <a:gd name="connsiteX11" fmla="*/ 490 w 748"/>
              <a:gd name="connsiteY11" fmla="*/ 56 h 699"/>
              <a:gd name="connsiteX12" fmla="*/ 485 w 748"/>
              <a:gd name="connsiteY12" fmla="*/ 61 h 699"/>
              <a:gd name="connsiteX13" fmla="*/ 479 w 748"/>
              <a:gd name="connsiteY13" fmla="*/ 66 h 699"/>
              <a:gd name="connsiteX14" fmla="*/ 469 w 748"/>
              <a:gd name="connsiteY14" fmla="*/ 72 h 699"/>
              <a:gd name="connsiteX15" fmla="*/ 464 w 748"/>
              <a:gd name="connsiteY15" fmla="*/ 77 h 699"/>
              <a:gd name="connsiteX16" fmla="*/ 748 w 748"/>
              <a:gd name="connsiteY16" fmla="*/ 699 h 699"/>
              <a:gd name="connsiteX17" fmla="*/ 390 w 748"/>
              <a:gd name="connsiteY17" fmla="*/ 103 h 699"/>
              <a:gd name="connsiteX18" fmla="*/ 390 w 748"/>
              <a:gd name="connsiteY18" fmla="*/ 93 h 699"/>
              <a:gd name="connsiteX19" fmla="*/ 390 w 748"/>
              <a:gd name="connsiteY19" fmla="*/ 88 h 699"/>
              <a:gd name="connsiteX20" fmla="*/ 390 w 748"/>
              <a:gd name="connsiteY20" fmla="*/ 82 h 699"/>
              <a:gd name="connsiteX21" fmla="*/ 385 w 748"/>
              <a:gd name="connsiteY21" fmla="*/ 77 h 699"/>
              <a:gd name="connsiteX22" fmla="*/ 385 w 748"/>
              <a:gd name="connsiteY22" fmla="*/ 77 h 699"/>
              <a:gd name="connsiteX23" fmla="*/ 379 w 748"/>
              <a:gd name="connsiteY23" fmla="*/ 77 h 699"/>
              <a:gd name="connsiteX24" fmla="*/ 374 w 748"/>
              <a:gd name="connsiteY24" fmla="*/ 77 h 699"/>
              <a:gd name="connsiteX25" fmla="*/ 363 w 748"/>
              <a:gd name="connsiteY25" fmla="*/ 82 h 699"/>
              <a:gd name="connsiteX26" fmla="*/ 353 w 748"/>
              <a:gd name="connsiteY26" fmla="*/ 82 h 699"/>
              <a:gd name="connsiteX27" fmla="*/ 337 w 748"/>
              <a:gd name="connsiteY27" fmla="*/ 88 h 699"/>
              <a:gd name="connsiteX28" fmla="*/ 321 w 748"/>
              <a:gd name="connsiteY28" fmla="*/ 93 h 699"/>
              <a:gd name="connsiteX29" fmla="*/ 305 w 748"/>
              <a:gd name="connsiteY29" fmla="*/ 98 h 699"/>
              <a:gd name="connsiteX30" fmla="*/ 269 w 748"/>
              <a:gd name="connsiteY30" fmla="*/ 109 h 699"/>
              <a:gd name="connsiteX31" fmla="*/ 232 w 748"/>
              <a:gd name="connsiteY31" fmla="*/ 119 h 699"/>
              <a:gd name="connsiteX32" fmla="*/ 195 w 748"/>
              <a:gd name="connsiteY32" fmla="*/ 130 h 699"/>
              <a:gd name="connsiteX33" fmla="*/ 158 w 748"/>
              <a:gd name="connsiteY33" fmla="*/ 140 h 699"/>
              <a:gd name="connsiteX34" fmla="*/ 137 w 748"/>
              <a:gd name="connsiteY34" fmla="*/ 145 h 699"/>
              <a:gd name="connsiteX35" fmla="*/ 121 w 748"/>
              <a:gd name="connsiteY35" fmla="*/ 145 h 699"/>
              <a:gd name="connsiteX36" fmla="*/ 105 w 748"/>
              <a:gd name="connsiteY36" fmla="*/ 151 h 699"/>
              <a:gd name="connsiteX37" fmla="*/ 95 w 748"/>
              <a:gd name="connsiteY37" fmla="*/ 151 h 699"/>
              <a:gd name="connsiteX38" fmla="*/ 84 w 748"/>
              <a:gd name="connsiteY38" fmla="*/ 156 h 699"/>
              <a:gd name="connsiteX39" fmla="*/ 74 w 748"/>
              <a:gd name="connsiteY39" fmla="*/ 156 h 699"/>
              <a:gd name="connsiteX40" fmla="*/ 68 w 748"/>
              <a:gd name="connsiteY40" fmla="*/ 156 h 699"/>
              <a:gd name="connsiteX41" fmla="*/ 63 w 748"/>
              <a:gd name="connsiteY41" fmla="*/ 156 h 699"/>
              <a:gd name="connsiteX42" fmla="*/ 53 w 748"/>
              <a:gd name="connsiteY42" fmla="*/ 156 h 699"/>
              <a:gd name="connsiteX43" fmla="*/ 42 w 748"/>
              <a:gd name="connsiteY43" fmla="*/ 151 h 699"/>
              <a:gd name="connsiteX44" fmla="*/ 32 w 748"/>
              <a:gd name="connsiteY44" fmla="*/ 145 h 699"/>
              <a:gd name="connsiteX45" fmla="*/ 26 w 748"/>
              <a:gd name="connsiteY45" fmla="*/ 140 h 699"/>
              <a:gd name="connsiteX46" fmla="*/ 16 w 748"/>
              <a:gd name="connsiteY46" fmla="*/ 130 h 699"/>
              <a:gd name="connsiteX47" fmla="*/ 11 w 748"/>
              <a:gd name="connsiteY47" fmla="*/ 124 h 699"/>
              <a:gd name="connsiteX48" fmla="*/ 5 w 748"/>
              <a:gd name="connsiteY48" fmla="*/ 119 h 699"/>
              <a:gd name="connsiteX49" fmla="*/ 0 w 748"/>
              <a:gd name="connsiteY49" fmla="*/ 119 h 699"/>
              <a:gd name="connsiteX50" fmla="*/ 5 w 748"/>
              <a:gd name="connsiteY50" fmla="*/ 114 h 699"/>
              <a:gd name="connsiteX51" fmla="*/ 5 w 748"/>
              <a:gd name="connsiteY51" fmla="*/ 114 h 699"/>
              <a:gd name="connsiteX52" fmla="*/ 11 w 748"/>
              <a:gd name="connsiteY52" fmla="*/ 114 h 699"/>
              <a:gd name="connsiteX53" fmla="*/ 16 w 748"/>
              <a:gd name="connsiteY53" fmla="*/ 109 h 699"/>
              <a:gd name="connsiteX54" fmla="*/ 21 w 748"/>
              <a:gd name="connsiteY54" fmla="*/ 109 h 699"/>
              <a:gd name="connsiteX55" fmla="*/ 32 w 748"/>
              <a:gd name="connsiteY55" fmla="*/ 109 h 699"/>
              <a:gd name="connsiteX56" fmla="*/ 42 w 748"/>
              <a:gd name="connsiteY56" fmla="*/ 109 h 699"/>
              <a:gd name="connsiteX57" fmla="*/ 53 w 748"/>
              <a:gd name="connsiteY57" fmla="*/ 103 h 699"/>
              <a:gd name="connsiteX58" fmla="*/ 79 w 748"/>
              <a:gd name="connsiteY58" fmla="*/ 103 h 699"/>
              <a:gd name="connsiteX59" fmla="*/ 111 w 748"/>
              <a:gd name="connsiteY59" fmla="*/ 98 h 699"/>
              <a:gd name="connsiteX60" fmla="*/ 126 w 748"/>
              <a:gd name="connsiteY60" fmla="*/ 98 h 699"/>
              <a:gd name="connsiteX61" fmla="*/ 142 w 748"/>
              <a:gd name="connsiteY61" fmla="*/ 93 h 699"/>
              <a:gd name="connsiteX62" fmla="*/ 163 w 748"/>
              <a:gd name="connsiteY62" fmla="*/ 88 h 699"/>
              <a:gd name="connsiteX63" fmla="*/ 184 w 748"/>
              <a:gd name="connsiteY63" fmla="*/ 88 h 699"/>
              <a:gd name="connsiteX64" fmla="*/ 221 w 748"/>
              <a:gd name="connsiteY64" fmla="*/ 77 h 699"/>
              <a:gd name="connsiteX65" fmla="*/ 258 w 748"/>
              <a:gd name="connsiteY65" fmla="*/ 72 h 699"/>
              <a:gd name="connsiteX66" fmla="*/ 290 w 748"/>
              <a:gd name="connsiteY66" fmla="*/ 61 h 699"/>
              <a:gd name="connsiteX67" fmla="*/ 321 w 748"/>
              <a:gd name="connsiteY67" fmla="*/ 51 h 699"/>
              <a:gd name="connsiteX68" fmla="*/ 337 w 748"/>
              <a:gd name="connsiteY68" fmla="*/ 45 h 699"/>
              <a:gd name="connsiteX69" fmla="*/ 353 w 748"/>
              <a:gd name="connsiteY69" fmla="*/ 40 h 699"/>
              <a:gd name="connsiteX70" fmla="*/ 363 w 748"/>
              <a:gd name="connsiteY70" fmla="*/ 40 h 699"/>
              <a:gd name="connsiteX71" fmla="*/ 374 w 748"/>
              <a:gd name="connsiteY71" fmla="*/ 35 h 699"/>
              <a:gd name="connsiteX72" fmla="*/ 379 w 748"/>
              <a:gd name="connsiteY72" fmla="*/ 30 h 699"/>
              <a:gd name="connsiteX73" fmla="*/ 385 w 748"/>
              <a:gd name="connsiteY73" fmla="*/ 24 h 699"/>
              <a:gd name="connsiteX74" fmla="*/ 390 w 748"/>
              <a:gd name="connsiteY74" fmla="*/ 19 h 699"/>
              <a:gd name="connsiteX75" fmla="*/ 395 w 748"/>
              <a:gd name="connsiteY75" fmla="*/ 14 h 699"/>
              <a:gd name="connsiteX76" fmla="*/ 400 w 748"/>
              <a:gd name="connsiteY76" fmla="*/ 9 h 699"/>
              <a:gd name="connsiteX77" fmla="*/ 406 w 748"/>
              <a:gd name="connsiteY77" fmla="*/ 3 h 699"/>
              <a:gd name="connsiteX78" fmla="*/ 411 w 748"/>
              <a:gd name="connsiteY78" fmla="*/ 3 h 699"/>
              <a:gd name="connsiteX79" fmla="*/ 416 w 748"/>
              <a:gd name="connsiteY79" fmla="*/ 3 h 699"/>
              <a:gd name="connsiteX80" fmla="*/ 416 w 748"/>
              <a:gd name="connsiteY80" fmla="*/ 3 h 699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469 w 490"/>
              <a:gd name="connsiteY14" fmla="*/ 69 h 153"/>
              <a:gd name="connsiteX15" fmla="*/ 464 w 490"/>
              <a:gd name="connsiteY15" fmla="*/ 74 h 153"/>
              <a:gd name="connsiteX16" fmla="*/ 390 w 490"/>
              <a:gd name="connsiteY16" fmla="*/ 100 h 153"/>
              <a:gd name="connsiteX17" fmla="*/ 390 w 490"/>
              <a:gd name="connsiteY17" fmla="*/ 90 h 153"/>
              <a:gd name="connsiteX18" fmla="*/ 390 w 490"/>
              <a:gd name="connsiteY18" fmla="*/ 85 h 153"/>
              <a:gd name="connsiteX19" fmla="*/ 390 w 490"/>
              <a:gd name="connsiteY19" fmla="*/ 79 h 153"/>
              <a:gd name="connsiteX20" fmla="*/ 385 w 490"/>
              <a:gd name="connsiteY20" fmla="*/ 74 h 153"/>
              <a:gd name="connsiteX21" fmla="*/ 385 w 490"/>
              <a:gd name="connsiteY21" fmla="*/ 74 h 153"/>
              <a:gd name="connsiteX22" fmla="*/ 379 w 490"/>
              <a:gd name="connsiteY22" fmla="*/ 74 h 153"/>
              <a:gd name="connsiteX23" fmla="*/ 374 w 490"/>
              <a:gd name="connsiteY23" fmla="*/ 74 h 153"/>
              <a:gd name="connsiteX24" fmla="*/ 363 w 490"/>
              <a:gd name="connsiteY24" fmla="*/ 79 h 153"/>
              <a:gd name="connsiteX25" fmla="*/ 353 w 490"/>
              <a:gd name="connsiteY25" fmla="*/ 79 h 153"/>
              <a:gd name="connsiteX26" fmla="*/ 337 w 490"/>
              <a:gd name="connsiteY26" fmla="*/ 85 h 153"/>
              <a:gd name="connsiteX27" fmla="*/ 321 w 490"/>
              <a:gd name="connsiteY27" fmla="*/ 90 h 153"/>
              <a:gd name="connsiteX28" fmla="*/ 305 w 490"/>
              <a:gd name="connsiteY28" fmla="*/ 95 h 153"/>
              <a:gd name="connsiteX29" fmla="*/ 269 w 490"/>
              <a:gd name="connsiteY29" fmla="*/ 106 h 153"/>
              <a:gd name="connsiteX30" fmla="*/ 232 w 490"/>
              <a:gd name="connsiteY30" fmla="*/ 116 h 153"/>
              <a:gd name="connsiteX31" fmla="*/ 195 w 490"/>
              <a:gd name="connsiteY31" fmla="*/ 127 h 153"/>
              <a:gd name="connsiteX32" fmla="*/ 158 w 490"/>
              <a:gd name="connsiteY32" fmla="*/ 137 h 153"/>
              <a:gd name="connsiteX33" fmla="*/ 137 w 490"/>
              <a:gd name="connsiteY33" fmla="*/ 142 h 153"/>
              <a:gd name="connsiteX34" fmla="*/ 121 w 490"/>
              <a:gd name="connsiteY34" fmla="*/ 142 h 153"/>
              <a:gd name="connsiteX35" fmla="*/ 105 w 490"/>
              <a:gd name="connsiteY35" fmla="*/ 148 h 153"/>
              <a:gd name="connsiteX36" fmla="*/ 95 w 490"/>
              <a:gd name="connsiteY36" fmla="*/ 148 h 153"/>
              <a:gd name="connsiteX37" fmla="*/ 84 w 490"/>
              <a:gd name="connsiteY37" fmla="*/ 153 h 153"/>
              <a:gd name="connsiteX38" fmla="*/ 74 w 490"/>
              <a:gd name="connsiteY38" fmla="*/ 153 h 153"/>
              <a:gd name="connsiteX39" fmla="*/ 68 w 490"/>
              <a:gd name="connsiteY39" fmla="*/ 153 h 153"/>
              <a:gd name="connsiteX40" fmla="*/ 63 w 490"/>
              <a:gd name="connsiteY40" fmla="*/ 153 h 153"/>
              <a:gd name="connsiteX41" fmla="*/ 53 w 490"/>
              <a:gd name="connsiteY41" fmla="*/ 153 h 153"/>
              <a:gd name="connsiteX42" fmla="*/ 42 w 490"/>
              <a:gd name="connsiteY42" fmla="*/ 148 h 153"/>
              <a:gd name="connsiteX43" fmla="*/ 32 w 490"/>
              <a:gd name="connsiteY43" fmla="*/ 142 h 153"/>
              <a:gd name="connsiteX44" fmla="*/ 26 w 490"/>
              <a:gd name="connsiteY44" fmla="*/ 137 h 153"/>
              <a:gd name="connsiteX45" fmla="*/ 16 w 490"/>
              <a:gd name="connsiteY45" fmla="*/ 127 h 153"/>
              <a:gd name="connsiteX46" fmla="*/ 11 w 490"/>
              <a:gd name="connsiteY46" fmla="*/ 121 h 153"/>
              <a:gd name="connsiteX47" fmla="*/ 5 w 490"/>
              <a:gd name="connsiteY47" fmla="*/ 116 h 153"/>
              <a:gd name="connsiteX48" fmla="*/ 0 w 490"/>
              <a:gd name="connsiteY48" fmla="*/ 116 h 153"/>
              <a:gd name="connsiteX49" fmla="*/ 5 w 490"/>
              <a:gd name="connsiteY49" fmla="*/ 111 h 153"/>
              <a:gd name="connsiteX50" fmla="*/ 5 w 490"/>
              <a:gd name="connsiteY50" fmla="*/ 111 h 153"/>
              <a:gd name="connsiteX51" fmla="*/ 11 w 490"/>
              <a:gd name="connsiteY51" fmla="*/ 111 h 153"/>
              <a:gd name="connsiteX52" fmla="*/ 16 w 490"/>
              <a:gd name="connsiteY52" fmla="*/ 106 h 153"/>
              <a:gd name="connsiteX53" fmla="*/ 21 w 490"/>
              <a:gd name="connsiteY53" fmla="*/ 106 h 153"/>
              <a:gd name="connsiteX54" fmla="*/ 32 w 490"/>
              <a:gd name="connsiteY54" fmla="*/ 106 h 153"/>
              <a:gd name="connsiteX55" fmla="*/ 42 w 490"/>
              <a:gd name="connsiteY55" fmla="*/ 106 h 153"/>
              <a:gd name="connsiteX56" fmla="*/ 53 w 490"/>
              <a:gd name="connsiteY56" fmla="*/ 100 h 153"/>
              <a:gd name="connsiteX57" fmla="*/ 79 w 490"/>
              <a:gd name="connsiteY57" fmla="*/ 100 h 153"/>
              <a:gd name="connsiteX58" fmla="*/ 111 w 490"/>
              <a:gd name="connsiteY58" fmla="*/ 95 h 153"/>
              <a:gd name="connsiteX59" fmla="*/ 126 w 490"/>
              <a:gd name="connsiteY59" fmla="*/ 95 h 153"/>
              <a:gd name="connsiteX60" fmla="*/ 142 w 490"/>
              <a:gd name="connsiteY60" fmla="*/ 90 h 153"/>
              <a:gd name="connsiteX61" fmla="*/ 163 w 490"/>
              <a:gd name="connsiteY61" fmla="*/ 85 h 153"/>
              <a:gd name="connsiteX62" fmla="*/ 184 w 490"/>
              <a:gd name="connsiteY62" fmla="*/ 85 h 153"/>
              <a:gd name="connsiteX63" fmla="*/ 221 w 490"/>
              <a:gd name="connsiteY63" fmla="*/ 74 h 153"/>
              <a:gd name="connsiteX64" fmla="*/ 258 w 490"/>
              <a:gd name="connsiteY64" fmla="*/ 69 h 153"/>
              <a:gd name="connsiteX65" fmla="*/ 290 w 490"/>
              <a:gd name="connsiteY65" fmla="*/ 58 h 153"/>
              <a:gd name="connsiteX66" fmla="*/ 321 w 490"/>
              <a:gd name="connsiteY66" fmla="*/ 48 h 153"/>
              <a:gd name="connsiteX67" fmla="*/ 337 w 490"/>
              <a:gd name="connsiteY67" fmla="*/ 42 h 153"/>
              <a:gd name="connsiteX68" fmla="*/ 353 w 490"/>
              <a:gd name="connsiteY68" fmla="*/ 37 h 153"/>
              <a:gd name="connsiteX69" fmla="*/ 363 w 490"/>
              <a:gd name="connsiteY69" fmla="*/ 37 h 153"/>
              <a:gd name="connsiteX70" fmla="*/ 374 w 490"/>
              <a:gd name="connsiteY70" fmla="*/ 32 h 153"/>
              <a:gd name="connsiteX71" fmla="*/ 379 w 490"/>
              <a:gd name="connsiteY71" fmla="*/ 27 h 153"/>
              <a:gd name="connsiteX72" fmla="*/ 385 w 490"/>
              <a:gd name="connsiteY72" fmla="*/ 21 h 153"/>
              <a:gd name="connsiteX73" fmla="*/ 390 w 490"/>
              <a:gd name="connsiteY73" fmla="*/ 16 h 153"/>
              <a:gd name="connsiteX74" fmla="*/ 395 w 490"/>
              <a:gd name="connsiteY74" fmla="*/ 11 h 153"/>
              <a:gd name="connsiteX75" fmla="*/ 400 w 490"/>
              <a:gd name="connsiteY75" fmla="*/ 6 h 153"/>
              <a:gd name="connsiteX76" fmla="*/ 406 w 490"/>
              <a:gd name="connsiteY76" fmla="*/ 0 h 153"/>
              <a:gd name="connsiteX77" fmla="*/ 411 w 490"/>
              <a:gd name="connsiteY77" fmla="*/ 0 h 153"/>
              <a:gd name="connsiteX78" fmla="*/ 416 w 490"/>
              <a:gd name="connsiteY78" fmla="*/ 0 h 153"/>
              <a:gd name="connsiteX79" fmla="*/ 416 w 490"/>
              <a:gd name="connsiteY79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469 w 490"/>
              <a:gd name="connsiteY14" fmla="*/ 69 h 153"/>
              <a:gd name="connsiteX15" fmla="*/ 464 w 490"/>
              <a:gd name="connsiteY15" fmla="*/ 74 h 153"/>
              <a:gd name="connsiteX16" fmla="*/ 390 w 490"/>
              <a:gd name="connsiteY16" fmla="*/ 90 h 153"/>
              <a:gd name="connsiteX17" fmla="*/ 390 w 490"/>
              <a:gd name="connsiteY17" fmla="*/ 85 h 153"/>
              <a:gd name="connsiteX18" fmla="*/ 390 w 490"/>
              <a:gd name="connsiteY18" fmla="*/ 79 h 153"/>
              <a:gd name="connsiteX19" fmla="*/ 385 w 490"/>
              <a:gd name="connsiteY19" fmla="*/ 74 h 153"/>
              <a:gd name="connsiteX20" fmla="*/ 385 w 490"/>
              <a:gd name="connsiteY20" fmla="*/ 74 h 153"/>
              <a:gd name="connsiteX21" fmla="*/ 379 w 490"/>
              <a:gd name="connsiteY21" fmla="*/ 74 h 153"/>
              <a:gd name="connsiteX22" fmla="*/ 374 w 490"/>
              <a:gd name="connsiteY22" fmla="*/ 74 h 153"/>
              <a:gd name="connsiteX23" fmla="*/ 363 w 490"/>
              <a:gd name="connsiteY23" fmla="*/ 79 h 153"/>
              <a:gd name="connsiteX24" fmla="*/ 353 w 490"/>
              <a:gd name="connsiteY24" fmla="*/ 79 h 153"/>
              <a:gd name="connsiteX25" fmla="*/ 337 w 490"/>
              <a:gd name="connsiteY25" fmla="*/ 85 h 153"/>
              <a:gd name="connsiteX26" fmla="*/ 321 w 490"/>
              <a:gd name="connsiteY26" fmla="*/ 90 h 153"/>
              <a:gd name="connsiteX27" fmla="*/ 305 w 490"/>
              <a:gd name="connsiteY27" fmla="*/ 95 h 153"/>
              <a:gd name="connsiteX28" fmla="*/ 269 w 490"/>
              <a:gd name="connsiteY28" fmla="*/ 106 h 153"/>
              <a:gd name="connsiteX29" fmla="*/ 232 w 490"/>
              <a:gd name="connsiteY29" fmla="*/ 116 h 153"/>
              <a:gd name="connsiteX30" fmla="*/ 195 w 490"/>
              <a:gd name="connsiteY30" fmla="*/ 127 h 153"/>
              <a:gd name="connsiteX31" fmla="*/ 158 w 490"/>
              <a:gd name="connsiteY31" fmla="*/ 137 h 153"/>
              <a:gd name="connsiteX32" fmla="*/ 137 w 490"/>
              <a:gd name="connsiteY32" fmla="*/ 142 h 153"/>
              <a:gd name="connsiteX33" fmla="*/ 121 w 490"/>
              <a:gd name="connsiteY33" fmla="*/ 142 h 153"/>
              <a:gd name="connsiteX34" fmla="*/ 105 w 490"/>
              <a:gd name="connsiteY34" fmla="*/ 148 h 153"/>
              <a:gd name="connsiteX35" fmla="*/ 95 w 490"/>
              <a:gd name="connsiteY35" fmla="*/ 148 h 153"/>
              <a:gd name="connsiteX36" fmla="*/ 84 w 490"/>
              <a:gd name="connsiteY36" fmla="*/ 153 h 153"/>
              <a:gd name="connsiteX37" fmla="*/ 74 w 490"/>
              <a:gd name="connsiteY37" fmla="*/ 153 h 153"/>
              <a:gd name="connsiteX38" fmla="*/ 68 w 490"/>
              <a:gd name="connsiteY38" fmla="*/ 153 h 153"/>
              <a:gd name="connsiteX39" fmla="*/ 63 w 490"/>
              <a:gd name="connsiteY39" fmla="*/ 153 h 153"/>
              <a:gd name="connsiteX40" fmla="*/ 53 w 490"/>
              <a:gd name="connsiteY40" fmla="*/ 153 h 153"/>
              <a:gd name="connsiteX41" fmla="*/ 42 w 490"/>
              <a:gd name="connsiteY41" fmla="*/ 148 h 153"/>
              <a:gd name="connsiteX42" fmla="*/ 32 w 490"/>
              <a:gd name="connsiteY42" fmla="*/ 142 h 153"/>
              <a:gd name="connsiteX43" fmla="*/ 26 w 490"/>
              <a:gd name="connsiteY43" fmla="*/ 137 h 153"/>
              <a:gd name="connsiteX44" fmla="*/ 16 w 490"/>
              <a:gd name="connsiteY44" fmla="*/ 127 h 153"/>
              <a:gd name="connsiteX45" fmla="*/ 11 w 490"/>
              <a:gd name="connsiteY45" fmla="*/ 121 h 153"/>
              <a:gd name="connsiteX46" fmla="*/ 5 w 490"/>
              <a:gd name="connsiteY46" fmla="*/ 116 h 153"/>
              <a:gd name="connsiteX47" fmla="*/ 0 w 490"/>
              <a:gd name="connsiteY47" fmla="*/ 116 h 153"/>
              <a:gd name="connsiteX48" fmla="*/ 5 w 490"/>
              <a:gd name="connsiteY48" fmla="*/ 111 h 153"/>
              <a:gd name="connsiteX49" fmla="*/ 5 w 490"/>
              <a:gd name="connsiteY49" fmla="*/ 111 h 153"/>
              <a:gd name="connsiteX50" fmla="*/ 11 w 490"/>
              <a:gd name="connsiteY50" fmla="*/ 111 h 153"/>
              <a:gd name="connsiteX51" fmla="*/ 16 w 490"/>
              <a:gd name="connsiteY51" fmla="*/ 106 h 153"/>
              <a:gd name="connsiteX52" fmla="*/ 21 w 490"/>
              <a:gd name="connsiteY52" fmla="*/ 106 h 153"/>
              <a:gd name="connsiteX53" fmla="*/ 32 w 490"/>
              <a:gd name="connsiteY53" fmla="*/ 106 h 153"/>
              <a:gd name="connsiteX54" fmla="*/ 42 w 490"/>
              <a:gd name="connsiteY54" fmla="*/ 106 h 153"/>
              <a:gd name="connsiteX55" fmla="*/ 53 w 490"/>
              <a:gd name="connsiteY55" fmla="*/ 100 h 153"/>
              <a:gd name="connsiteX56" fmla="*/ 79 w 490"/>
              <a:gd name="connsiteY56" fmla="*/ 100 h 153"/>
              <a:gd name="connsiteX57" fmla="*/ 111 w 490"/>
              <a:gd name="connsiteY57" fmla="*/ 95 h 153"/>
              <a:gd name="connsiteX58" fmla="*/ 126 w 490"/>
              <a:gd name="connsiteY58" fmla="*/ 95 h 153"/>
              <a:gd name="connsiteX59" fmla="*/ 142 w 490"/>
              <a:gd name="connsiteY59" fmla="*/ 90 h 153"/>
              <a:gd name="connsiteX60" fmla="*/ 163 w 490"/>
              <a:gd name="connsiteY60" fmla="*/ 85 h 153"/>
              <a:gd name="connsiteX61" fmla="*/ 184 w 490"/>
              <a:gd name="connsiteY61" fmla="*/ 85 h 153"/>
              <a:gd name="connsiteX62" fmla="*/ 221 w 490"/>
              <a:gd name="connsiteY62" fmla="*/ 74 h 153"/>
              <a:gd name="connsiteX63" fmla="*/ 258 w 490"/>
              <a:gd name="connsiteY63" fmla="*/ 69 h 153"/>
              <a:gd name="connsiteX64" fmla="*/ 290 w 490"/>
              <a:gd name="connsiteY64" fmla="*/ 58 h 153"/>
              <a:gd name="connsiteX65" fmla="*/ 321 w 490"/>
              <a:gd name="connsiteY65" fmla="*/ 48 h 153"/>
              <a:gd name="connsiteX66" fmla="*/ 337 w 490"/>
              <a:gd name="connsiteY66" fmla="*/ 42 h 153"/>
              <a:gd name="connsiteX67" fmla="*/ 353 w 490"/>
              <a:gd name="connsiteY67" fmla="*/ 37 h 153"/>
              <a:gd name="connsiteX68" fmla="*/ 363 w 490"/>
              <a:gd name="connsiteY68" fmla="*/ 37 h 153"/>
              <a:gd name="connsiteX69" fmla="*/ 374 w 490"/>
              <a:gd name="connsiteY69" fmla="*/ 32 h 153"/>
              <a:gd name="connsiteX70" fmla="*/ 379 w 490"/>
              <a:gd name="connsiteY70" fmla="*/ 27 h 153"/>
              <a:gd name="connsiteX71" fmla="*/ 385 w 490"/>
              <a:gd name="connsiteY71" fmla="*/ 21 h 153"/>
              <a:gd name="connsiteX72" fmla="*/ 390 w 490"/>
              <a:gd name="connsiteY72" fmla="*/ 16 h 153"/>
              <a:gd name="connsiteX73" fmla="*/ 395 w 490"/>
              <a:gd name="connsiteY73" fmla="*/ 11 h 153"/>
              <a:gd name="connsiteX74" fmla="*/ 400 w 490"/>
              <a:gd name="connsiteY74" fmla="*/ 6 h 153"/>
              <a:gd name="connsiteX75" fmla="*/ 406 w 490"/>
              <a:gd name="connsiteY75" fmla="*/ 0 h 153"/>
              <a:gd name="connsiteX76" fmla="*/ 411 w 490"/>
              <a:gd name="connsiteY76" fmla="*/ 0 h 153"/>
              <a:gd name="connsiteX77" fmla="*/ 416 w 490"/>
              <a:gd name="connsiteY77" fmla="*/ 0 h 153"/>
              <a:gd name="connsiteX78" fmla="*/ 416 w 490"/>
              <a:gd name="connsiteY78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469 w 490"/>
              <a:gd name="connsiteY14" fmla="*/ 69 h 153"/>
              <a:gd name="connsiteX15" fmla="*/ 464 w 490"/>
              <a:gd name="connsiteY15" fmla="*/ 74 h 153"/>
              <a:gd name="connsiteX16" fmla="*/ 390 w 490"/>
              <a:gd name="connsiteY16" fmla="*/ 90 h 153"/>
              <a:gd name="connsiteX17" fmla="*/ 390 w 490"/>
              <a:gd name="connsiteY17" fmla="*/ 79 h 153"/>
              <a:gd name="connsiteX18" fmla="*/ 385 w 490"/>
              <a:gd name="connsiteY18" fmla="*/ 74 h 153"/>
              <a:gd name="connsiteX19" fmla="*/ 385 w 490"/>
              <a:gd name="connsiteY19" fmla="*/ 74 h 153"/>
              <a:gd name="connsiteX20" fmla="*/ 379 w 490"/>
              <a:gd name="connsiteY20" fmla="*/ 74 h 153"/>
              <a:gd name="connsiteX21" fmla="*/ 374 w 490"/>
              <a:gd name="connsiteY21" fmla="*/ 74 h 153"/>
              <a:gd name="connsiteX22" fmla="*/ 363 w 490"/>
              <a:gd name="connsiteY22" fmla="*/ 79 h 153"/>
              <a:gd name="connsiteX23" fmla="*/ 353 w 490"/>
              <a:gd name="connsiteY23" fmla="*/ 79 h 153"/>
              <a:gd name="connsiteX24" fmla="*/ 337 w 490"/>
              <a:gd name="connsiteY24" fmla="*/ 85 h 153"/>
              <a:gd name="connsiteX25" fmla="*/ 321 w 490"/>
              <a:gd name="connsiteY25" fmla="*/ 90 h 153"/>
              <a:gd name="connsiteX26" fmla="*/ 305 w 490"/>
              <a:gd name="connsiteY26" fmla="*/ 95 h 153"/>
              <a:gd name="connsiteX27" fmla="*/ 269 w 490"/>
              <a:gd name="connsiteY27" fmla="*/ 106 h 153"/>
              <a:gd name="connsiteX28" fmla="*/ 232 w 490"/>
              <a:gd name="connsiteY28" fmla="*/ 116 h 153"/>
              <a:gd name="connsiteX29" fmla="*/ 195 w 490"/>
              <a:gd name="connsiteY29" fmla="*/ 127 h 153"/>
              <a:gd name="connsiteX30" fmla="*/ 158 w 490"/>
              <a:gd name="connsiteY30" fmla="*/ 137 h 153"/>
              <a:gd name="connsiteX31" fmla="*/ 137 w 490"/>
              <a:gd name="connsiteY31" fmla="*/ 142 h 153"/>
              <a:gd name="connsiteX32" fmla="*/ 121 w 490"/>
              <a:gd name="connsiteY32" fmla="*/ 142 h 153"/>
              <a:gd name="connsiteX33" fmla="*/ 105 w 490"/>
              <a:gd name="connsiteY33" fmla="*/ 148 h 153"/>
              <a:gd name="connsiteX34" fmla="*/ 95 w 490"/>
              <a:gd name="connsiteY34" fmla="*/ 148 h 153"/>
              <a:gd name="connsiteX35" fmla="*/ 84 w 490"/>
              <a:gd name="connsiteY35" fmla="*/ 153 h 153"/>
              <a:gd name="connsiteX36" fmla="*/ 74 w 490"/>
              <a:gd name="connsiteY36" fmla="*/ 153 h 153"/>
              <a:gd name="connsiteX37" fmla="*/ 68 w 490"/>
              <a:gd name="connsiteY37" fmla="*/ 153 h 153"/>
              <a:gd name="connsiteX38" fmla="*/ 63 w 490"/>
              <a:gd name="connsiteY38" fmla="*/ 153 h 153"/>
              <a:gd name="connsiteX39" fmla="*/ 53 w 490"/>
              <a:gd name="connsiteY39" fmla="*/ 153 h 153"/>
              <a:gd name="connsiteX40" fmla="*/ 42 w 490"/>
              <a:gd name="connsiteY40" fmla="*/ 148 h 153"/>
              <a:gd name="connsiteX41" fmla="*/ 32 w 490"/>
              <a:gd name="connsiteY41" fmla="*/ 142 h 153"/>
              <a:gd name="connsiteX42" fmla="*/ 26 w 490"/>
              <a:gd name="connsiteY42" fmla="*/ 137 h 153"/>
              <a:gd name="connsiteX43" fmla="*/ 16 w 490"/>
              <a:gd name="connsiteY43" fmla="*/ 127 h 153"/>
              <a:gd name="connsiteX44" fmla="*/ 11 w 490"/>
              <a:gd name="connsiteY44" fmla="*/ 121 h 153"/>
              <a:gd name="connsiteX45" fmla="*/ 5 w 490"/>
              <a:gd name="connsiteY45" fmla="*/ 116 h 153"/>
              <a:gd name="connsiteX46" fmla="*/ 0 w 490"/>
              <a:gd name="connsiteY46" fmla="*/ 116 h 153"/>
              <a:gd name="connsiteX47" fmla="*/ 5 w 490"/>
              <a:gd name="connsiteY47" fmla="*/ 111 h 153"/>
              <a:gd name="connsiteX48" fmla="*/ 5 w 490"/>
              <a:gd name="connsiteY48" fmla="*/ 111 h 153"/>
              <a:gd name="connsiteX49" fmla="*/ 11 w 490"/>
              <a:gd name="connsiteY49" fmla="*/ 111 h 153"/>
              <a:gd name="connsiteX50" fmla="*/ 16 w 490"/>
              <a:gd name="connsiteY50" fmla="*/ 106 h 153"/>
              <a:gd name="connsiteX51" fmla="*/ 21 w 490"/>
              <a:gd name="connsiteY51" fmla="*/ 106 h 153"/>
              <a:gd name="connsiteX52" fmla="*/ 32 w 490"/>
              <a:gd name="connsiteY52" fmla="*/ 106 h 153"/>
              <a:gd name="connsiteX53" fmla="*/ 42 w 490"/>
              <a:gd name="connsiteY53" fmla="*/ 106 h 153"/>
              <a:gd name="connsiteX54" fmla="*/ 53 w 490"/>
              <a:gd name="connsiteY54" fmla="*/ 100 h 153"/>
              <a:gd name="connsiteX55" fmla="*/ 79 w 490"/>
              <a:gd name="connsiteY55" fmla="*/ 100 h 153"/>
              <a:gd name="connsiteX56" fmla="*/ 111 w 490"/>
              <a:gd name="connsiteY56" fmla="*/ 95 h 153"/>
              <a:gd name="connsiteX57" fmla="*/ 126 w 490"/>
              <a:gd name="connsiteY57" fmla="*/ 95 h 153"/>
              <a:gd name="connsiteX58" fmla="*/ 142 w 490"/>
              <a:gd name="connsiteY58" fmla="*/ 90 h 153"/>
              <a:gd name="connsiteX59" fmla="*/ 163 w 490"/>
              <a:gd name="connsiteY59" fmla="*/ 85 h 153"/>
              <a:gd name="connsiteX60" fmla="*/ 184 w 490"/>
              <a:gd name="connsiteY60" fmla="*/ 85 h 153"/>
              <a:gd name="connsiteX61" fmla="*/ 221 w 490"/>
              <a:gd name="connsiteY61" fmla="*/ 74 h 153"/>
              <a:gd name="connsiteX62" fmla="*/ 258 w 490"/>
              <a:gd name="connsiteY62" fmla="*/ 69 h 153"/>
              <a:gd name="connsiteX63" fmla="*/ 290 w 490"/>
              <a:gd name="connsiteY63" fmla="*/ 58 h 153"/>
              <a:gd name="connsiteX64" fmla="*/ 321 w 490"/>
              <a:gd name="connsiteY64" fmla="*/ 48 h 153"/>
              <a:gd name="connsiteX65" fmla="*/ 337 w 490"/>
              <a:gd name="connsiteY65" fmla="*/ 42 h 153"/>
              <a:gd name="connsiteX66" fmla="*/ 353 w 490"/>
              <a:gd name="connsiteY66" fmla="*/ 37 h 153"/>
              <a:gd name="connsiteX67" fmla="*/ 363 w 490"/>
              <a:gd name="connsiteY67" fmla="*/ 37 h 153"/>
              <a:gd name="connsiteX68" fmla="*/ 374 w 490"/>
              <a:gd name="connsiteY68" fmla="*/ 32 h 153"/>
              <a:gd name="connsiteX69" fmla="*/ 379 w 490"/>
              <a:gd name="connsiteY69" fmla="*/ 27 h 153"/>
              <a:gd name="connsiteX70" fmla="*/ 385 w 490"/>
              <a:gd name="connsiteY70" fmla="*/ 21 h 153"/>
              <a:gd name="connsiteX71" fmla="*/ 390 w 490"/>
              <a:gd name="connsiteY71" fmla="*/ 16 h 153"/>
              <a:gd name="connsiteX72" fmla="*/ 395 w 490"/>
              <a:gd name="connsiteY72" fmla="*/ 11 h 153"/>
              <a:gd name="connsiteX73" fmla="*/ 400 w 490"/>
              <a:gd name="connsiteY73" fmla="*/ 6 h 153"/>
              <a:gd name="connsiteX74" fmla="*/ 406 w 490"/>
              <a:gd name="connsiteY74" fmla="*/ 0 h 153"/>
              <a:gd name="connsiteX75" fmla="*/ 411 w 490"/>
              <a:gd name="connsiteY75" fmla="*/ 0 h 153"/>
              <a:gd name="connsiteX76" fmla="*/ 416 w 490"/>
              <a:gd name="connsiteY76" fmla="*/ 0 h 153"/>
              <a:gd name="connsiteX77" fmla="*/ 416 w 490"/>
              <a:gd name="connsiteY77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469 w 490"/>
              <a:gd name="connsiteY14" fmla="*/ 69 h 153"/>
              <a:gd name="connsiteX15" fmla="*/ 464 w 490"/>
              <a:gd name="connsiteY15" fmla="*/ 74 h 153"/>
              <a:gd name="connsiteX16" fmla="*/ 390 w 490"/>
              <a:gd name="connsiteY16" fmla="*/ 79 h 153"/>
              <a:gd name="connsiteX17" fmla="*/ 385 w 490"/>
              <a:gd name="connsiteY17" fmla="*/ 74 h 153"/>
              <a:gd name="connsiteX18" fmla="*/ 385 w 490"/>
              <a:gd name="connsiteY18" fmla="*/ 74 h 153"/>
              <a:gd name="connsiteX19" fmla="*/ 379 w 490"/>
              <a:gd name="connsiteY19" fmla="*/ 74 h 153"/>
              <a:gd name="connsiteX20" fmla="*/ 374 w 490"/>
              <a:gd name="connsiteY20" fmla="*/ 74 h 153"/>
              <a:gd name="connsiteX21" fmla="*/ 363 w 490"/>
              <a:gd name="connsiteY21" fmla="*/ 79 h 153"/>
              <a:gd name="connsiteX22" fmla="*/ 353 w 490"/>
              <a:gd name="connsiteY22" fmla="*/ 79 h 153"/>
              <a:gd name="connsiteX23" fmla="*/ 337 w 490"/>
              <a:gd name="connsiteY23" fmla="*/ 85 h 153"/>
              <a:gd name="connsiteX24" fmla="*/ 321 w 490"/>
              <a:gd name="connsiteY24" fmla="*/ 90 h 153"/>
              <a:gd name="connsiteX25" fmla="*/ 305 w 490"/>
              <a:gd name="connsiteY25" fmla="*/ 95 h 153"/>
              <a:gd name="connsiteX26" fmla="*/ 269 w 490"/>
              <a:gd name="connsiteY26" fmla="*/ 106 h 153"/>
              <a:gd name="connsiteX27" fmla="*/ 232 w 490"/>
              <a:gd name="connsiteY27" fmla="*/ 116 h 153"/>
              <a:gd name="connsiteX28" fmla="*/ 195 w 490"/>
              <a:gd name="connsiteY28" fmla="*/ 127 h 153"/>
              <a:gd name="connsiteX29" fmla="*/ 158 w 490"/>
              <a:gd name="connsiteY29" fmla="*/ 137 h 153"/>
              <a:gd name="connsiteX30" fmla="*/ 137 w 490"/>
              <a:gd name="connsiteY30" fmla="*/ 142 h 153"/>
              <a:gd name="connsiteX31" fmla="*/ 121 w 490"/>
              <a:gd name="connsiteY31" fmla="*/ 142 h 153"/>
              <a:gd name="connsiteX32" fmla="*/ 105 w 490"/>
              <a:gd name="connsiteY32" fmla="*/ 148 h 153"/>
              <a:gd name="connsiteX33" fmla="*/ 95 w 490"/>
              <a:gd name="connsiteY33" fmla="*/ 148 h 153"/>
              <a:gd name="connsiteX34" fmla="*/ 84 w 490"/>
              <a:gd name="connsiteY34" fmla="*/ 153 h 153"/>
              <a:gd name="connsiteX35" fmla="*/ 74 w 490"/>
              <a:gd name="connsiteY35" fmla="*/ 153 h 153"/>
              <a:gd name="connsiteX36" fmla="*/ 68 w 490"/>
              <a:gd name="connsiteY36" fmla="*/ 153 h 153"/>
              <a:gd name="connsiteX37" fmla="*/ 63 w 490"/>
              <a:gd name="connsiteY37" fmla="*/ 153 h 153"/>
              <a:gd name="connsiteX38" fmla="*/ 53 w 490"/>
              <a:gd name="connsiteY38" fmla="*/ 153 h 153"/>
              <a:gd name="connsiteX39" fmla="*/ 42 w 490"/>
              <a:gd name="connsiteY39" fmla="*/ 148 h 153"/>
              <a:gd name="connsiteX40" fmla="*/ 32 w 490"/>
              <a:gd name="connsiteY40" fmla="*/ 142 h 153"/>
              <a:gd name="connsiteX41" fmla="*/ 26 w 490"/>
              <a:gd name="connsiteY41" fmla="*/ 137 h 153"/>
              <a:gd name="connsiteX42" fmla="*/ 16 w 490"/>
              <a:gd name="connsiteY42" fmla="*/ 127 h 153"/>
              <a:gd name="connsiteX43" fmla="*/ 11 w 490"/>
              <a:gd name="connsiteY43" fmla="*/ 121 h 153"/>
              <a:gd name="connsiteX44" fmla="*/ 5 w 490"/>
              <a:gd name="connsiteY44" fmla="*/ 116 h 153"/>
              <a:gd name="connsiteX45" fmla="*/ 0 w 490"/>
              <a:gd name="connsiteY45" fmla="*/ 116 h 153"/>
              <a:gd name="connsiteX46" fmla="*/ 5 w 490"/>
              <a:gd name="connsiteY46" fmla="*/ 111 h 153"/>
              <a:gd name="connsiteX47" fmla="*/ 5 w 490"/>
              <a:gd name="connsiteY47" fmla="*/ 111 h 153"/>
              <a:gd name="connsiteX48" fmla="*/ 11 w 490"/>
              <a:gd name="connsiteY48" fmla="*/ 111 h 153"/>
              <a:gd name="connsiteX49" fmla="*/ 16 w 490"/>
              <a:gd name="connsiteY49" fmla="*/ 106 h 153"/>
              <a:gd name="connsiteX50" fmla="*/ 21 w 490"/>
              <a:gd name="connsiteY50" fmla="*/ 106 h 153"/>
              <a:gd name="connsiteX51" fmla="*/ 32 w 490"/>
              <a:gd name="connsiteY51" fmla="*/ 106 h 153"/>
              <a:gd name="connsiteX52" fmla="*/ 42 w 490"/>
              <a:gd name="connsiteY52" fmla="*/ 106 h 153"/>
              <a:gd name="connsiteX53" fmla="*/ 53 w 490"/>
              <a:gd name="connsiteY53" fmla="*/ 100 h 153"/>
              <a:gd name="connsiteX54" fmla="*/ 79 w 490"/>
              <a:gd name="connsiteY54" fmla="*/ 100 h 153"/>
              <a:gd name="connsiteX55" fmla="*/ 111 w 490"/>
              <a:gd name="connsiteY55" fmla="*/ 95 h 153"/>
              <a:gd name="connsiteX56" fmla="*/ 126 w 490"/>
              <a:gd name="connsiteY56" fmla="*/ 95 h 153"/>
              <a:gd name="connsiteX57" fmla="*/ 142 w 490"/>
              <a:gd name="connsiteY57" fmla="*/ 90 h 153"/>
              <a:gd name="connsiteX58" fmla="*/ 163 w 490"/>
              <a:gd name="connsiteY58" fmla="*/ 85 h 153"/>
              <a:gd name="connsiteX59" fmla="*/ 184 w 490"/>
              <a:gd name="connsiteY59" fmla="*/ 85 h 153"/>
              <a:gd name="connsiteX60" fmla="*/ 221 w 490"/>
              <a:gd name="connsiteY60" fmla="*/ 74 h 153"/>
              <a:gd name="connsiteX61" fmla="*/ 258 w 490"/>
              <a:gd name="connsiteY61" fmla="*/ 69 h 153"/>
              <a:gd name="connsiteX62" fmla="*/ 290 w 490"/>
              <a:gd name="connsiteY62" fmla="*/ 58 h 153"/>
              <a:gd name="connsiteX63" fmla="*/ 321 w 490"/>
              <a:gd name="connsiteY63" fmla="*/ 48 h 153"/>
              <a:gd name="connsiteX64" fmla="*/ 337 w 490"/>
              <a:gd name="connsiteY64" fmla="*/ 42 h 153"/>
              <a:gd name="connsiteX65" fmla="*/ 353 w 490"/>
              <a:gd name="connsiteY65" fmla="*/ 37 h 153"/>
              <a:gd name="connsiteX66" fmla="*/ 363 w 490"/>
              <a:gd name="connsiteY66" fmla="*/ 37 h 153"/>
              <a:gd name="connsiteX67" fmla="*/ 374 w 490"/>
              <a:gd name="connsiteY67" fmla="*/ 32 h 153"/>
              <a:gd name="connsiteX68" fmla="*/ 379 w 490"/>
              <a:gd name="connsiteY68" fmla="*/ 27 h 153"/>
              <a:gd name="connsiteX69" fmla="*/ 385 w 490"/>
              <a:gd name="connsiteY69" fmla="*/ 21 h 153"/>
              <a:gd name="connsiteX70" fmla="*/ 390 w 490"/>
              <a:gd name="connsiteY70" fmla="*/ 16 h 153"/>
              <a:gd name="connsiteX71" fmla="*/ 395 w 490"/>
              <a:gd name="connsiteY71" fmla="*/ 11 h 153"/>
              <a:gd name="connsiteX72" fmla="*/ 400 w 490"/>
              <a:gd name="connsiteY72" fmla="*/ 6 h 153"/>
              <a:gd name="connsiteX73" fmla="*/ 406 w 490"/>
              <a:gd name="connsiteY73" fmla="*/ 0 h 153"/>
              <a:gd name="connsiteX74" fmla="*/ 411 w 490"/>
              <a:gd name="connsiteY74" fmla="*/ 0 h 153"/>
              <a:gd name="connsiteX75" fmla="*/ 416 w 490"/>
              <a:gd name="connsiteY75" fmla="*/ 0 h 153"/>
              <a:gd name="connsiteX76" fmla="*/ 416 w 490"/>
              <a:gd name="connsiteY76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469 w 490"/>
              <a:gd name="connsiteY14" fmla="*/ 69 h 153"/>
              <a:gd name="connsiteX15" fmla="*/ 390 w 490"/>
              <a:gd name="connsiteY15" fmla="*/ 79 h 153"/>
              <a:gd name="connsiteX16" fmla="*/ 385 w 490"/>
              <a:gd name="connsiteY16" fmla="*/ 74 h 153"/>
              <a:gd name="connsiteX17" fmla="*/ 385 w 490"/>
              <a:gd name="connsiteY17" fmla="*/ 74 h 153"/>
              <a:gd name="connsiteX18" fmla="*/ 379 w 490"/>
              <a:gd name="connsiteY18" fmla="*/ 74 h 153"/>
              <a:gd name="connsiteX19" fmla="*/ 374 w 490"/>
              <a:gd name="connsiteY19" fmla="*/ 74 h 153"/>
              <a:gd name="connsiteX20" fmla="*/ 363 w 490"/>
              <a:gd name="connsiteY20" fmla="*/ 79 h 153"/>
              <a:gd name="connsiteX21" fmla="*/ 353 w 490"/>
              <a:gd name="connsiteY21" fmla="*/ 79 h 153"/>
              <a:gd name="connsiteX22" fmla="*/ 337 w 490"/>
              <a:gd name="connsiteY22" fmla="*/ 85 h 153"/>
              <a:gd name="connsiteX23" fmla="*/ 321 w 490"/>
              <a:gd name="connsiteY23" fmla="*/ 90 h 153"/>
              <a:gd name="connsiteX24" fmla="*/ 305 w 490"/>
              <a:gd name="connsiteY24" fmla="*/ 95 h 153"/>
              <a:gd name="connsiteX25" fmla="*/ 269 w 490"/>
              <a:gd name="connsiteY25" fmla="*/ 106 h 153"/>
              <a:gd name="connsiteX26" fmla="*/ 232 w 490"/>
              <a:gd name="connsiteY26" fmla="*/ 116 h 153"/>
              <a:gd name="connsiteX27" fmla="*/ 195 w 490"/>
              <a:gd name="connsiteY27" fmla="*/ 127 h 153"/>
              <a:gd name="connsiteX28" fmla="*/ 158 w 490"/>
              <a:gd name="connsiteY28" fmla="*/ 137 h 153"/>
              <a:gd name="connsiteX29" fmla="*/ 137 w 490"/>
              <a:gd name="connsiteY29" fmla="*/ 142 h 153"/>
              <a:gd name="connsiteX30" fmla="*/ 121 w 490"/>
              <a:gd name="connsiteY30" fmla="*/ 142 h 153"/>
              <a:gd name="connsiteX31" fmla="*/ 105 w 490"/>
              <a:gd name="connsiteY31" fmla="*/ 148 h 153"/>
              <a:gd name="connsiteX32" fmla="*/ 95 w 490"/>
              <a:gd name="connsiteY32" fmla="*/ 148 h 153"/>
              <a:gd name="connsiteX33" fmla="*/ 84 w 490"/>
              <a:gd name="connsiteY33" fmla="*/ 153 h 153"/>
              <a:gd name="connsiteX34" fmla="*/ 74 w 490"/>
              <a:gd name="connsiteY34" fmla="*/ 153 h 153"/>
              <a:gd name="connsiteX35" fmla="*/ 68 w 490"/>
              <a:gd name="connsiteY35" fmla="*/ 153 h 153"/>
              <a:gd name="connsiteX36" fmla="*/ 63 w 490"/>
              <a:gd name="connsiteY36" fmla="*/ 153 h 153"/>
              <a:gd name="connsiteX37" fmla="*/ 53 w 490"/>
              <a:gd name="connsiteY37" fmla="*/ 153 h 153"/>
              <a:gd name="connsiteX38" fmla="*/ 42 w 490"/>
              <a:gd name="connsiteY38" fmla="*/ 148 h 153"/>
              <a:gd name="connsiteX39" fmla="*/ 32 w 490"/>
              <a:gd name="connsiteY39" fmla="*/ 142 h 153"/>
              <a:gd name="connsiteX40" fmla="*/ 26 w 490"/>
              <a:gd name="connsiteY40" fmla="*/ 137 h 153"/>
              <a:gd name="connsiteX41" fmla="*/ 16 w 490"/>
              <a:gd name="connsiteY41" fmla="*/ 127 h 153"/>
              <a:gd name="connsiteX42" fmla="*/ 11 w 490"/>
              <a:gd name="connsiteY42" fmla="*/ 121 h 153"/>
              <a:gd name="connsiteX43" fmla="*/ 5 w 490"/>
              <a:gd name="connsiteY43" fmla="*/ 116 h 153"/>
              <a:gd name="connsiteX44" fmla="*/ 0 w 490"/>
              <a:gd name="connsiteY44" fmla="*/ 116 h 153"/>
              <a:gd name="connsiteX45" fmla="*/ 5 w 490"/>
              <a:gd name="connsiteY45" fmla="*/ 111 h 153"/>
              <a:gd name="connsiteX46" fmla="*/ 5 w 490"/>
              <a:gd name="connsiteY46" fmla="*/ 111 h 153"/>
              <a:gd name="connsiteX47" fmla="*/ 11 w 490"/>
              <a:gd name="connsiteY47" fmla="*/ 111 h 153"/>
              <a:gd name="connsiteX48" fmla="*/ 16 w 490"/>
              <a:gd name="connsiteY48" fmla="*/ 106 h 153"/>
              <a:gd name="connsiteX49" fmla="*/ 21 w 490"/>
              <a:gd name="connsiteY49" fmla="*/ 106 h 153"/>
              <a:gd name="connsiteX50" fmla="*/ 32 w 490"/>
              <a:gd name="connsiteY50" fmla="*/ 106 h 153"/>
              <a:gd name="connsiteX51" fmla="*/ 42 w 490"/>
              <a:gd name="connsiteY51" fmla="*/ 106 h 153"/>
              <a:gd name="connsiteX52" fmla="*/ 53 w 490"/>
              <a:gd name="connsiteY52" fmla="*/ 100 h 153"/>
              <a:gd name="connsiteX53" fmla="*/ 79 w 490"/>
              <a:gd name="connsiteY53" fmla="*/ 100 h 153"/>
              <a:gd name="connsiteX54" fmla="*/ 111 w 490"/>
              <a:gd name="connsiteY54" fmla="*/ 95 h 153"/>
              <a:gd name="connsiteX55" fmla="*/ 126 w 490"/>
              <a:gd name="connsiteY55" fmla="*/ 95 h 153"/>
              <a:gd name="connsiteX56" fmla="*/ 142 w 490"/>
              <a:gd name="connsiteY56" fmla="*/ 90 h 153"/>
              <a:gd name="connsiteX57" fmla="*/ 163 w 490"/>
              <a:gd name="connsiteY57" fmla="*/ 85 h 153"/>
              <a:gd name="connsiteX58" fmla="*/ 184 w 490"/>
              <a:gd name="connsiteY58" fmla="*/ 85 h 153"/>
              <a:gd name="connsiteX59" fmla="*/ 221 w 490"/>
              <a:gd name="connsiteY59" fmla="*/ 74 h 153"/>
              <a:gd name="connsiteX60" fmla="*/ 258 w 490"/>
              <a:gd name="connsiteY60" fmla="*/ 69 h 153"/>
              <a:gd name="connsiteX61" fmla="*/ 290 w 490"/>
              <a:gd name="connsiteY61" fmla="*/ 58 h 153"/>
              <a:gd name="connsiteX62" fmla="*/ 321 w 490"/>
              <a:gd name="connsiteY62" fmla="*/ 48 h 153"/>
              <a:gd name="connsiteX63" fmla="*/ 337 w 490"/>
              <a:gd name="connsiteY63" fmla="*/ 42 h 153"/>
              <a:gd name="connsiteX64" fmla="*/ 353 w 490"/>
              <a:gd name="connsiteY64" fmla="*/ 37 h 153"/>
              <a:gd name="connsiteX65" fmla="*/ 363 w 490"/>
              <a:gd name="connsiteY65" fmla="*/ 37 h 153"/>
              <a:gd name="connsiteX66" fmla="*/ 374 w 490"/>
              <a:gd name="connsiteY66" fmla="*/ 32 h 153"/>
              <a:gd name="connsiteX67" fmla="*/ 379 w 490"/>
              <a:gd name="connsiteY67" fmla="*/ 27 h 153"/>
              <a:gd name="connsiteX68" fmla="*/ 385 w 490"/>
              <a:gd name="connsiteY68" fmla="*/ 21 h 153"/>
              <a:gd name="connsiteX69" fmla="*/ 390 w 490"/>
              <a:gd name="connsiteY69" fmla="*/ 16 h 153"/>
              <a:gd name="connsiteX70" fmla="*/ 395 w 490"/>
              <a:gd name="connsiteY70" fmla="*/ 11 h 153"/>
              <a:gd name="connsiteX71" fmla="*/ 400 w 490"/>
              <a:gd name="connsiteY71" fmla="*/ 6 h 153"/>
              <a:gd name="connsiteX72" fmla="*/ 406 w 490"/>
              <a:gd name="connsiteY72" fmla="*/ 0 h 153"/>
              <a:gd name="connsiteX73" fmla="*/ 411 w 490"/>
              <a:gd name="connsiteY73" fmla="*/ 0 h 153"/>
              <a:gd name="connsiteX74" fmla="*/ 416 w 490"/>
              <a:gd name="connsiteY74" fmla="*/ 0 h 153"/>
              <a:gd name="connsiteX75" fmla="*/ 416 w 490"/>
              <a:gd name="connsiteY75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485 w 490"/>
              <a:gd name="connsiteY12" fmla="*/ 58 h 153"/>
              <a:gd name="connsiteX13" fmla="*/ 479 w 490"/>
              <a:gd name="connsiteY13" fmla="*/ 63 h 153"/>
              <a:gd name="connsiteX14" fmla="*/ 390 w 490"/>
              <a:gd name="connsiteY14" fmla="*/ 79 h 153"/>
              <a:gd name="connsiteX15" fmla="*/ 385 w 490"/>
              <a:gd name="connsiteY15" fmla="*/ 74 h 153"/>
              <a:gd name="connsiteX16" fmla="*/ 385 w 490"/>
              <a:gd name="connsiteY16" fmla="*/ 74 h 153"/>
              <a:gd name="connsiteX17" fmla="*/ 379 w 490"/>
              <a:gd name="connsiteY17" fmla="*/ 74 h 153"/>
              <a:gd name="connsiteX18" fmla="*/ 374 w 490"/>
              <a:gd name="connsiteY18" fmla="*/ 74 h 153"/>
              <a:gd name="connsiteX19" fmla="*/ 363 w 490"/>
              <a:gd name="connsiteY19" fmla="*/ 79 h 153"/>
              <a:gd name="connsiteX20" fmla="*/ 353 w 490"/>
              <a:gd name="connsiteY20" fmla="*/ 79 h 153"/>
              <a:gd name="connsiteX21" fmla="*/ 337 w 490"/>
              <a:gd name="connsiteY21" fmla="*/ 85 h 153"/>
              <a:gd name="connsiteX22" fmla="*/ 321 w 490"/>
              <a:gd name="connsiteY22" fmla="*/ 90 h 153"/>
              <a:gd name="connsiteX23" fmla="*/ 305 w 490"/>
              <a:gd name="connsiteY23" fmla="*/ 95 h 153"/>
              <a:gd name="connsiteX24" fmla="*/ 269 w 490"/>
              <a:gd name="connsiteY24" fmla="*/ 106 h 153"/>
              <a:gd name="connsiteX25" fmla="*/ 232 w 490"/>
              <a:gd name="connsiteY25" fmla="*/ 116 h 153"/>
              <a:gd name="connsiteX26" fmla="*/ 195 w 490"/>
              <a:gd name="connsiteY26" fmla="*/ 127 h 153"/>
              <a:gd name="connsiteX27" fmla="*/ 158 w 490"/>
              <a:gd name="connsiteY27" fmla="*/ 137 h 153"/>
              <a:gd name="connsiteX28" fmla="*/ 137 w 490"/>
              <a:gd name="connsiteY28" fmla="*/ 142 h 153"/>
              <a:gd name="connsiteX29" fmla="*/ 121 w 490"/>
              <a:gd name="connsiteY29" fmla="*/ 142 h 153"/>
              <a:gd name="connsiteX30" fmla="*/ 105 w 490"/>
              <a:gd name="connsiteY30" fmla="*/ 148 h 153"/>
              <a:gd name="connsiteX31" fmla="*/ 95 w 490"/>
              <a:gd name="connsiteY31" fmla="*/ 148 h 153"/>
              <a:gd name="connsiteX32" fmla="*/ 84 w 490"/>
              <a:gd name="connsiteY32" fmla="*/ 153 h 153"/>
              <a:gd name="connsiteX33" fmla="*/ 74 w 490"/>
              <a:gd name="connsiteY33" fmla="*/ 153 h 153"/>
              <a:gd name="connsiteX34" fmla="*/ 68 w 490"/>
              <a:gd name="connsiteY34" fmla="*/ 153 h 153"/>
              <a:gd name="connsiteX35" fmla="*/ 63 w 490"/>
              <a:gd name="connsiteY35" fmla="*/ 153 h 153"/>
              <a:gd name="connsiteX36" fmla="*/ 53 w 490"/>
              <a:gd name="connsiteY36" fmla="*/ 153 h 153"/>
              <a:gd name="connsiteX37" fmla="*/ 42 w 490"/>
              <a:gd name="connsiteY37" fmla="*/ 148 h 153"/>
              <a:gd name="connsiteX38" fmla="*/ 32 w 490"/>
              <a:gd name="connsiteY38" fmla="*/ 142 h 153"/>
              <a:gd name="connsiteX39" fmla="*/ 26 w 490"/>
              <a:gd name="connsiteY39" fmla="*/ 137 h 153"/>
              <a:gd name="connsiteX40" fmla="*/ 16 w 490"/>
              <a:gd name="connsiteY40" fmla="*/ 127 h 153"/>
              <a:gd name="connsiteX41" fmla="*/ 11 w 490"/>
              <a:gd name="connsiteY41" fmla="*/ 121 h 153"/>
              <a:gd name="connsiteX42" fmla="*/ 5 w 490"/>
              <a:gd name="connsiteY42" fmla="*/ 116 h 153"/>
              <a:gd name="connsiteX43" fmla="*/ 0 w 490"/>
              <a:gd name="connsiteY43" fmla="*/ 116 h 153"/>
              <a:gd name="connsiteX44" fmla="*/ 5 w 490"/>
              <a:gd name="connsiteY44" fmla="*/ 111 h 153"/>
              <a:gd name="connsiteX45" fmla="*/ 5 w 490"/>
              <a:gd name="connsiteY45" fmla="*/ 111 h 153"/>
              <a:gd name="connsiteX46" fmla="*/ 11 w 490"/>
              <a:gd name="connsiteY46" fmla="*/ 111 h 153"/>
              <a:gd name="connsiteX47" fmla="*/ 16 w 490"/>
              <a:gd name="connsiteY47" fmla="*/ 106 h 153"/>
              <a:gd name="connsiteX48" fmla="*/ 21 w 490"/>
              <a:gd name="connsiteY48" fmla="*/ 106 h 153"/>
              <a:gd name="connsiteX49" fmla="*/ 32 w 490"/>
              <a:gd name="connsiteY49" fmla="*/ 106 h 153"/>
              <a:gd name="connsiteX50" fmla="*/ 42 w 490"/>
              <a:gd name="connsiteY50" fmla="*/ 106 h 153"/>
              <a:gd name="connsiteX51" fmla="*/ 53 w 490"/>
              <a:gd name="connsiteY51" fmla="*/ 100 h 153"/>
              <a:gd name="connsiteX52" fmla="*/ 79 w 490"/>
              <a:gd name="connsiteY52" fmla="*/ 100 h 153"/>
              <a:gd name="connsiteX53" fmla="*/ 111 w 490"/>
              <a:gd name="connsiteY53" fmla="*/ 95 h 153"/>
              <a:gd name="connsiteX54" fmla="*/ 126 w 490"/>
              <a:gd name="connsiteY54" fmla="*/ 95 h 153"/>
              <a:gd name="connsiteX55" fmla="*/ 142 w 490"/>
              <a:gd name="connsiteY55" fmla="*/ 90 h 153"/>
              <a:gd name="connsiteX56" fmla="*/ 163 w 490"/>
              <a:gd name="connsiteY56" fmla="*/ 85 h 153"/>
              <a:gd name="connsiteX57" fmla="*/ 184 w 490"/>
              <a:gd name="connsiteY57" fmla="*/ 85 h 153"/>
              <a:gd name="connsiteX58" fmla="*/ 221 w 490"/>
              <a:gd name="connsiteY58" fmla="*/ 74 h 153"/>
              <a:gd name="connsiteX59" fmla="*/ 258 w 490"/>
              <a:gd name="connsiteY59" fmla="*/ 69 h 153"/>
              <a:gd name="connsiteX60" fmla="*/ 290 w 490"/>
              <a:gd name="connsiteY60" fmla="*/ 58 h 153"/>
              <a:gd name="connsiteX61" fmla="*/ 321 w 490"/>
              <a:gd name="connsiteY61" fmla="*/ 48 h 153"/>
              <a:gd name="connsiteX62" fmla="*/ 337 w 490"/>
              <a:gd name="connsiteY62" fmla="*/ 42 h 153"/>
              <a:gd name="connsiteX63" fmla="*/ 353 w 490"/>
              <a:gd name="connsiteY63" fmla="*/ 37 h 153"/>
              <a:gd name="connsiteX64" fmla="*/ 363 w 490"/>
              <a:gd name="connsiteY64" fmla="*/ 37 h 153"/>
              <a:gd name="connsiteX65" fmla="*/ 374 w 490"/>
              <a:gd name="connsiteY65" fmla="*/ 32 h 153"/>
              <a:gd name="connsiteX66" fmla="*/ 379 w 490"/>
              <a:gd name="connsiteY66" fmla="*/ 27 h 153"/>
              <a:gd name="connsiteX67" fmla="*/ 385 w 490"/>
              <a:gd name="connsiteY67" fmla="*/ 21 h 153"/>
              <a:gd name="connsiteX68" fmla="*/ 390 w 490"/>
              <a:gd name="connsiteY68" fmla="*/ 16 h 153"/>
              <a:gd name="connsiteX69" fmla="*/ 395 w 490"/>
              <a:gd name="connsiteY69" fmla="*/ 11 h 153"/>
              <a:gd name="connsiteX70" fmla="*/ 400 w 490"/>
              <a:gd name="connsiteY70" fmla="*/ 6 h 153"/>
              <a:gd name="connsiteX71" fmla="*/ 406 w 490"/>
              <a:gd name="connsiteY71" fmla="*/ 0 h 153"/>
              <a:gd name="connsiteX72" fmla="*/ 411 w 490"/>
              <a:gd name="connsiteY72" fmla="*/ 0 h 153"/>
              <a:gd name="connsiteX73" fmla="*/ 416 w 490"/>
              <a:gd name="connsiteY73" fmla="*/ 0 h 153"/>
              <a:gd name="connsiteX74" fmla="*/ 416 w 490"/>
              <a:gd name="connsiteY74" fmla="*/ 0 h 153"/>
              <a:gd name="connsiteX0" fmla="*/ 416 w 502"/>
              <a:gd name="connsiteY0" fmla="*/ 0 h 153"/>
              <a:gd name="connsiteX1" fmla="*/ 427 w 502"/>
              <a:gd name="connsiteY1" fmla="*/ 0 h 153"/>
              <a:gd name="connsiteX2" fmla="*/ 437 w 502"/>
              <a:gd name="connsiteY2" fmla="*/ 6 h 153"/>
              <a:gd name="connsiteX3" fmla="*/ 448 w 502"/>
              <a:gd name="connsiteY3" fmla="*/ 11 h 153"/>
              <a:gd name="connsiteX4" fmla="*/ 464 w 502"/>
              <a:gd name="connsiteY4" fmla="*/ 21 h 153"/>
              <a:gd name="connsiteX5" fmla="*/ 474 w 502"/>
              <a:gd name="connsiteY5" fmla="*/ 32 h 153"/>
              <a:gd name="connsiteX6" fmla="*/ 485 w 502"/>
              <a:gd name="connsiteY6" fmla="*/ 37 h 153"/>
              <a:gd name="connsiteX7" fmla="*/ 485 w 502"/>
              <a:gd name="connsiteY7" fmla="*/ 42 h 153"/>
              <a:gd name="connsiteX8" fmla="*/ 490 w 502"/>
              <a:gd name="connsiteY8" fmla="*/ 42 h 153"/>
              <a:gd name="connsiteX9" fmla="*/ 490 w 502"/>
              <a:gd name="connsiteY9" fmla="*/ 48 h 153"/>
              <a:gd name="connsiteX10" fmla="*/ 490 w 502"/>
              <a:gd name="connsiteY10" fmla="*/ 48 h 153"/>
              <a:gd name="connsiteX11" fmla="*/ 490 w 502"/>
              <a:gd name="connsiteY11" fmla="*/ 53 h 153"/>
              <a:gd name="connsiteX12" fmla="*/ 485 w 502"/>
              <a:gd name="connsiteY12" fmla="*/ 58 h 153"/>
              <a:gd name="connsiteX13" fmla="*/ 390 w 502"/>
              <a:gd name="connsiteY13" fmla="*/ 79 h 153"/>
              <a:gd name="connsiteX14" fmla="*/ 385 w 502"/>
              <a:gd name="connsiteY14" fmla="*/ 74 h 153"/>
              <a:gd name="connsiteX15" fmla="*/ 385 w 502"/>
              <a:gd name="connsiteY15" fmla="*/ 74 h 153"/>
              <a:gd name="connsiteX16" fmla="*/ 379 w 502"/>
              <a:gd name="connsiteY16" fmla="*/ 74 h 153"/>
              <a:gd name="connsiteX17" fmla="*/ 374 w 502"/>
              <a:gd name="connsiteY17" fmla="*/ 74 h 153"/>
              <a:gd name="connsiteX18" fmla="*/ 363 w 502"/>
              <a:gd name="connsiteY18" fmla="*/ 79 h 153"/>
              <a:gd name="connsiteX19" fmla="*/ 353 w 502"/>
              <a:gd name="connsiteY19" fmla="*/ 79 h 153"/>
              <a:gd name="connsiteX20" fmla="*/ 337 w 502"/>
              <a:gd name="connsiteY20" fmla="*/ 85 h 153"/>
              <a:gd name="connsiteX21" fmla="*/ 321 w 502"/>
              <a:gd name="connsiteY21" fmla="*/ 90 h 153"/>
              <a:gd name="connsiteX22" fmla="*/ 305 w 502"/>
              <a:gd name="connsiteY22" fmla="*/ 95 h 153"/>
              <a:gd name="connsiteX23" fmla="*/ 269 w 502"/>
              <a:gd name="connsiteY23" fmla="*/ 106 h 153"/>
              <a:gd name="connsiteX24" fmla="*/ 232 w 502"/>
              <a:gd name="connsiteY24" fmla="*/ 116 h 153"/>
              <a:gd name="connsiteX25" fmla="*/ 195 w 502"/>
              <a:gd name="connsiteY25" fmla="*/ 127 h 153"/>
              <a:gd name="connsiteX26" fmla="*/ 158 w 502"/>
              <a:gd name="connsiteY26" fmla="*/ 137 h 153"/>
              <a:gd name="connsiteX27" fmla="*/ 137 w 502"/>
              <a:gd name="connsiteY27" fmla="*/ 142 h 153"/>
              <a:gd name="connsiteX28" fmla="*/ 121 w 502"/>
              <a:gd name="connsiteY28" fmla="*/ 142 h 153"/>
              <a:gd name="connsiteX29" fmla="*/ 105 w 502"/>
              <a:gd name="connsiteY29" fmla="*/ 148 h 153"/>
              <a:gd name="connsiteX30" fmla="*/ 95 w 502"/>
              <a:gd name="connsiteY30" fmla="*/ 148 h 153"/>
              <a:gd name="connsiteX31" fmla="*/ 84 w 502"/>
              <a:gd name="connsiteY31" fmla="*/ 153 h 153"/>
              <a:gd name="connsiteX32" fmla="*/ 74 w 502"/>
              <a:gd name="connsiteY32" fmla="*/ 153 h 153"/>
              <a:gd name="connsiteX33" fmla="*/ 68 w 502"/>
              <a:gd name="connsiteY33" fmla="*/ 153 h 153"/>
              <a:gd name="connsiteX34" fmla="*/ 63 w 502"/>
              <a:gd name="connsiteY34" fmla="*/ 153 h 153"/>
              <a:gd name="connsiteX35" fmla="*/ 53 w 502"/>
              <a:gd name="connsiteY35" fmla="*/ 153 h 153"/>
              <a:gd name="connsiteX36" fmla="*/ 42 w 502"/>
              <a:gd name="connsiteY36" fmla="*/ 148 h 153"/>
              <a:gd name="connsiteX37" fmla="*/ 32 w 502"/>
              <a:gd name="connsiteY37" fmla="*/ 142 h 153"/>
              <a:gd name="connsiteX38" fmla="*/ 26 w 502"/>
              <a:gd name="connsiteY38" fmla="*/ 137 h 153"/>
              <a:gd name="connsiteX39" fmla="*/ 16 w 502"/>
              <a:gd name="connsiteY39" fmla="*/ 127 h 153"/>
              <a:gd name="connsiteX40" fmla="*/ 11 w 502"/>
              <a:gd name="connsiteY40" fmla="*/ 121 h 153"/>
              <a:gd name="connsiteX41" fmla="*/ 5 w 502"/>
              <a:gd name="connsiteY41" fmla="*/ 116 h 153"/>
              <a:gd name="connsiteX42" fmla="*/ 0 w 502"/>
              <a:gd name="connsiteY42" fmla="*/ 116 h 153"/>
              <a:gd name="connsiteX43" fmla="*/ 5 w 502"/>
              <a:gd name="connsiteY43" fmla="*/ 111 h 153"/>
              <a:gd name="connsiteX44" fmla="*/ 5 w 502"/>
              <a:gd name="connsiteY44" fmla="*/ 111 h 153"/>
              <a:gd name="connsiteX45" fmla="*/ 11 w 502"/>
              <a:gd name="connsiteY45" fmla="*/ 111 h 153"/>
              <a:gd name="connsiteX46" fmla="*/ 16 w 502"/>
              <a:gd name="connsiteY46" fmla="*/ 106 h 153"/>
              <a:gd name="connsiteX47" fmla="*/ 21 w 502"/>
              <a:gd name="connsiteY47" fmla="*/ 106 h 153"/>
              <a:gd name="connsiteX48" fmla="*/ 32 w 502"/>
              <a:gd name="connsiteY48" fmla="*/ 106 h 153"/>
              <a:gd name="connsiteX49" fmla="*/ 42 w 502"/>
              <a:gd name="connsiteY49" fmla="*/ 106 h 153"/>
              <a:gd name="connsiteX50" fmla="*/ 53 w 502"/>
              <a:gd name="connsiteY50" fmla="*/ 100 h 153"/>
              <a:gd name="connsiteX51" fmla="*/ 79 w 502"/>
              <a:gd name="connsiteY51" fmla="*/ 100 h 153"/>
              <a:gd name="connsiteX52" fmla="*/ 111 w 502"/>
              <a:gd name="connsiteY52" fmla="*/ 95 h 153"/>
              <a:gd name="connsiteX53" fmla="*/ 126 w 502"/>
              <a:gd name="connsiteY53" fmla="*/ 95 h 153"/>
              <a:gd name="connsiteX54" fmla="*/ 142 w 502"/>
              <a:gd name="connsiteY54" fmla="*/ 90 h 153"/>
              <a:gd name="connsiteX55" fmla="*/ 163 w 502"/>
              <a:gd name="connsiteY55" fmla="*/ 85 h 153"/>
              <a:gd name="connsiteX56" fmla="*/ 184 w 502"/>
              <a:gd name="connsiteY56" fmla="*/ 85 h 153"/>
              <a:gd name="connsiteX57" fmla="*/ 221 w 502"/>
              <a:gd name="connsiteY57" fmla="*/ 74 h 153"/>
              <a:gd name="connsiteX58" fmla="*/ 258 w 502"/>
              <a:gd name="connsiteY58" fmla="*/ 69 h 153"/>
              <a:gd name="connsiteX59" fmla="*/ 290 w 502"/>
              <a:gd name="connsiteY59" fmla="*/ 58 h 153"/>
              <a:gd name="connsiteX60" fmla="*/ 321 w 502"/>
              <a:gd name="connsiteY60" fmla="*/ 48 h 153"/>
              <a:gd name="connsiteX61" fmla="*/ 337 w 502"/>
              <a:gd name="connsiteY61" fmla="*/ 42 h 153"/>
              <a:gd name="connsiteX62" fmla="*/ 353 w 502"/>
              <a:gd name="connsiteY62" fmla="*/ 37 h 153"/>
              <a:gd name="connsiteX63" fmla="*/ 363 w 502"/>
              <a:gd name="connsiteY63" fmla="*/ 37 h 153"/>
              <a:gd name="connsiteX64" fmla="*/ 374 w 502"/>
              <a:gd name="connsiteY64" fmla="*/ 32 h 153"/>
              <a:gd name="connsiteX65" fmla="*/ 379 w 502"/>
              <a:gd name="connsiteY65" fmla="*/ 27 h 153"/>
              <a:gd name="connsiteX66" fmla="*/ 385 w 502"/>
              <a:gd name="connsiteY66" fmla="*/ 21 h 153"/>
              <a:gd name="connsiteX67" fmla="*/ 390 w 502"/>
              <a:gd name="connsiteY67" fmla="*/ 16 h 153"/>
              <a:gd name="connsiteX68" fmla="*/ 395 w 502"/>
              <a:gd name="connsiteY68" fmla="*/ 11 h 153"/>
              <a:gd name="connsiteX69" fmla="*/ 400 w 502"/>
              <a:gd name="connsiteY69" fmla="*/ 6 h 153"/>
              <a:gd name="connsiteX70" fmla="*/ 406 w 502"/>
              <a:gd name="connsiteY70" fmla="*/ 0 h 153"/>
              <a:gd name="connsiteX71" fmla="*/ 411 w 502"/>
              <a:gd name="connsiteY71" fmla="*/ 0 h 153"/>
              <a:gd name="connsiteX72" fmla="*/ 416 w 502"/>
              <a:gd name="connsiteY72" fmla="*/ 0 h 153"/>
              <a:gd name="connsiteX73" fmla="*/ 416 w 502"/>
              <a:gd name="connsiteY73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490 w 490"/>
              <a:gd name="connsiteY11" fmla="*/ 53 h 153"/>
              <a:gd name="connsiteX12" fmla="*/ 390 w 490"/>
              <a:gd name="connsiteY12" fmla="*/ 79 h 153"/>
              <a:gd name="connsiteX13" fmla="*/ 385 w 490"/>
              <a:gd name="connsiteY13" fmla="*/ 74 h 153"/>
              <a:gd name="connsiteX14" fmla="*/ 385 w 490"/>
              <a:gd name="connsiteY14" fmla="*/ 74 h 153"/>
              <a:gd name="connsiteX15" fmla="*/ 379 w 490"/>
              <a:gd name="connsiteY15" fmla="*/ 74 h 153"/>
              <a:gd name="connsiteX16" fmla="*/ 374 w 490"/>
              <a:gd name="connsiteY16" fmla="*/ 74 h 153"/>
              <a:gd name="connsiteX17" fmla="*/ 363 w 490"/>
              <a:gd name="connsiteY17" fmla="*/ 79 h 153"/>
              <a:gd name="connsiteX18" fmla="*/ 353 w 490"/>
              <a:gd name="connsiteY18" fmla="*/ 79 h 153"/>
              <a:gd name="connsiteX19" fmla="*/ 337 w 490"/>
              <a:gd name="connsiteY19" fmla="*/ 85 h 153"/>
              <a:gd name="connsiteX20" fmla="*/ 321 w 490"/>
              <a:gd name="connsiteY20" fmla="*/ 90 h 153"/>
              <a:gd name="connsiteX21" fmla="*/ 305 w 490"/>
              <a:gd name="connsiteY21" fmla="*/ 95 h 153"/>
              <a:gd name="connsiteX22" fmla="*/ 269 w 490"/>
              <a:gd name="connsiteY22" fmla="*/ 106 h 153"/>
              <a:gd name="connsiteX23" fmla="*/ 232 w 490"/>
              <a:gd name="connsiteY23" fmla="*/ 116 h 153"/>
              <a:gd name="connsiteX24" fmla="*/ 195 w 490"/>
              <a:gd name="connsiteY24" fmla="*/ 127 h 153"/>
              <a:gd name="connsiteX25" fmla="*/ 158 w 490"/>
              <a:gd name="connsiteY25" fmla="*/ 137 h 153"/>
              <a:gd name="connsiteX26" fmla="*/ 137 w 490"/>
              <a:gd name="connsiteY26" fmla="*/ 142 h 153"/>
              <a:gd name="connsiteX27" fmla="*/ 121 w 490"/>
              <a:gd name="connsiteY27" fmla="*/ 142 h 153"/>
              <a:gd name="connsiteX28" fmla="*/ 105 w 490"/>
              <a:gd name="connsiteY28" fmla="*/ 148 h 153"/>
              <a:gd name="connsiteX29" fmla="*/ 95 w 490"/>
              <a:gd name="connsiteY29" fmla="*/ 148 h 153"/>
              <a:gd name="connsiteX30" fmla="*/ 84 w 490"/>
              <a:gd name="connsiteY30" fmla="*/ 153 h 153"/>
              <a:gd name="connsiteX31" fmla="*/ 74 w 490"/>
              <a:gd name="connsiteY31" fmla="*/ 153 h 153"/>
              <a:gd name="connsiteX32" fmla="*/ 68 w 490"/>
              <a:gd name="connsiteY32" fmla="*/ 153 h 153"/>
              <a:gd name="connsiteX33" fmla="*/ 63 w 490"/>
              <a:gd name="connsiteY33" fmla="*/ 153 h 153"/>
              <a:gd name="connsiteX34" fmla="*/ 53 w 490"/>
              <a:gd name="connsiteY34" fmla="*/ 153 h 153"/>
              <a:gd name="connsiteX35" fmla="*/ 42 w 490"/>
              <a:gd name="connsiteY35" fmla="*/ 148 h 153"/>
              <a:gd name="connsiteX36" fmla="*/ 32 w 490"/>
              <a:gd name="connsiteY36" fmla="*/ 142 h 153"/>
              <a:gd name="connsiteX37" fmla="*/ 26 w 490"/>
              <a:gd name="connsiteY37" fmla="*/ 137 h 153"/>
              <a:gd name="connsiteX38" fmla="*/ 16 w 490"/>
              <a:gd name="connsiteY38" fmla="*/ 127 h 153"/>
              <a:gd name="connsiteX39" fmla="*/ 11 w 490"/>
              <a:gd name="connsiteY39" fmla="*/ 121 h 153"/>
              <a:gd name="connsiteX40" fmla="*/ 5 w 490"/>
              <a:gd name="connsiteY40" fmla="*/ 116 h 153"/>
              <a:gd name="connsiteX41" fmla="*/ 0 w 490"/>
              <a:gd name="connsiteY41" fmla="*/ 116 h 153"/>
              <a:gd name="connsiteX42" fmla="*/ 5 w 490"/>
              <a:gd name="connsiteY42" fmla="*/ 111 h 153"/>
              <a:gd name="connsiteX43" fmla="*/ 5 w 490"/>
              <a:gd name="connsiteY43" fmla="*/ 111 h 153"/>
              <a:gd name="connsiteX44" fmla="*/ 11 w 490"/>
              <a:gd name="connsiteY44" fmla="*/ 111 h 153"/>
              <a:gd name="connsiteX45" fmla="*/ 16 w 490"/>
              <a:gd name="connsiteY45" fmla="*/ 106 h 153"/>
              <a:gd name="connsiteX46" fmla="*/ 21 w 490"/>
              <a:gd name="connsiteY46" fmla="*/ 106 h 153"/>
              <a:gd name="connsiteX47" fmla="*/ 32 w 490"/>
              <a:gd name="connsiteY47" fmla="*/ 106 h 153"/>
              <a:gd name="connsiteX48" fmla="*/ 42 w 490"/>
              <a:gd name="connsiteY48" fmla="*/ 106 h 153"/>
              <a:gd name="connsiteX49" fmla="*/ 53 w 490"/>
              <a:gd name="connsiteY49" fmla="*/ 100 h 153"/>
              <a:gd name="connsiteX50" fmla="*/ 79 w 490"/>
              <a:gd name="connsiteY50" fmla="*/ 100 h 153"/>
              <a:gd name="connsiteX51" fmla="*/ 111 w 490"/>
              <a:gd name="connsiteY51" fmla="*/ 95 h 153"/>
              <a:gd name="connsiteX52" fmla="*/ 126 w 490"/>
              <a:gd name="connsiteY52" fmla="*/ 95 h 153"/>
              <a:gd name="connsiteX53" fmla="*/ 142 w 490"/>
              <a:gd name="connsiteY53" fmla="*/ 90 h 153"/>
              <a:gd name="connsiteX54" fmla="*/ 163 w 490"/>
              <a:gd name="connsiteY54" fmla="*/ 85 h 153"/>
              <a:gd name="connsiteX55" fmla="*/ 184 w 490"/>
              <a:gd name="connsiteY55" fmla="*/ 85 h 153"/>
              <a:gd name="connsiteX56" fmla="*/ 221 w 490"/>
              <a:gd name="connsiteY56" fmla="*/ 74 h 153"/>
              <a:gd name="connsiteX57" fmla="*/ 258 w 490"/>
              <a:gd name="connsiteY57" fmla="*/ 69 h 153"/>
              <a:gd name="connsiteX58" fmla="*/ 290 w 490"/>
              <a:gd name="connsiteY58" fmla="*/ 58 h 153"/>
              <a:gd name="connsiteX59" fmla="*/ 321 w 490"/>
              <a:gd name="connsiteY59" fmla="*/ 48 h 153"/>
              <a:gd name="connsiteX60" fmla="*/ 337 w 490"/>
              <a:gd name="connsiteY60" fmla="*/ 42 h 153"/>
              <a:gd name="connsiteX61" fmla="*/ 353 w 490"/>
              <a:gd name="connsiteY61" fmla="*/ 37 h 153"/>
              <a:gd name="connsiteX62" fmla="*/ 363 w 490"/>
              <a:gd name="connsiteY62" fmla="*/ 37 h 153"/>
              <a:gd name="connsiteX63" fmla="*/ 374 w 490"/>
              <a:gd name="connsiteY63" fmla="*/ 32 h 153"/>
              <a:gd name="connsiteX64" fmla="*/ 379 w 490"/>
              <a:gd name="connsiteY64" fmla="*/ 27 h 153"/>
              <a:gd name="connsiteX65" fmla="*/ 385 w 490"/>
              <a:gd name="connsiteY65" fmla="*/ 21 h 153"/>
              <a:gd name="connsiteX66" fmla="*/ 390 w 490"/>
              <a:gd name="connsiteY66" fmla="*/ 16 h 153"/>
              <a:gd name="connsiteX67" fmla="*/ 395 w 490"/>
              <a:gd name="connsiteY67" fmla="*/ 11 h 153"/>
              <a:gd name="connsiteX68" fmla="*/ 400 w 490"/>
              <a:gd name="connsiteY68" fmla="*/ 6 h 153"/>
              <a:gd name="connsiteX69" fmla="*/ 406 w 490"/>
              <a:gd name="connsiteY69" fmla="*/ 0 h 153"/>
              <a:gd name="connsiteX70" fmla="*/ 411 w 490"/>
              <a:gd name="connsiteY70" fmla="*/ 0 h 153"/>
              <a:gd name="connsiteX71" fmla="*/ 416 w 490"/>
              <a:gd name="connsiteY71" fmla="*/ 0 h 153"/>
              <a:gd name="connsiteX72" fmla="*/ 416 w 490"/>
              <a:gd name="connsiteY72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490 w 490"/>
              <a:gd name="connsiteY10" fmla="*/ 48 h 153"/>
              <a:gd name="connsiteX11" fmla="*/ 390 w 490"/>
              <a:gd name="connsiteY11" fmla="*/ 79 h 153"/>
              <a:gd name="connsiteX12" fmla="*/ 385 w 490"/>
              <a:gd name="connsiteY12" fmla="*/ 74 h 153"/>
              <a:gd name="connsiteX13" fmla="*/ 385 w 490"/>
              <a:gd name="connsiteY13" fmla="*/ 74 h 153"/>
              <a:gd name="connsiteX14" fmla="*/ 379 w 490"/>
              <a:gd name="connsiteY14" fmla="*/ 74 h 153"/>
              <a:gd name="connsiteX15" fmla="*/ 374 w 490"/>
              <a:gd name="connsiteY15" fmla="*/ 74 h 153"/>
              <a:gd name="connsiteX16" fmla="*/ 363 w 490"/>
              <a:gd name="connsiteY16" fmla="*/ 79 h 153"/>
              <a:gd name="connsiteX17" fmla="*/ 353 w 490"/>
              <a:gd name="connsiteY17" fmla="*/ 79 h 153"/>
              <a:gd name="connsiteX18" fmla="*/ 337 w 490"/>
              <a:gd name="connsiteY18" fmla="*/ 85 h 153"/>
              <a:gd name="connsiteX19" fmla="*/ 321 w 490"/>
              <a:gd name="connsiteY19" fmla="*/ 90 h 153"/>
              <a:gd name="connsiteX20" fmla="*/ 305 w 490"/>
              <a:gd name="connsiteY20" fmla="*/ 95 h 153"/>
              <a:gd name="connsiteX21" fmla="*/ 269 w 490"/>
              <a:gd name="connsiteY21" fmla="*/ 106 h 153"/>
              <a:gd name="connsiteX22" fmla="*/ 232 w 490"/>
              <a:gd name="connsiteY22" fmla="*/ 116 h 153"/>
              <a:gd name="connsiteX23" fmla="*/ 195 w 490"/>
              <a:gd name="connsiteY23" fmla="*/ 127 h 153"/>
              <a:gd name="connsiteX24" fmla="*/ 158 w 490"/>
              <a:gd name="connsiteY24" fmla="*/ 137 h 153"/>
              <a:gd name="connsiteX25" fmla="*/ 137 w 490"/>
              <a:gd name="connsiteY25" fmla="*/ 142 h 153"/>
              <a:gd name="connsiteX26" fmla="*/ 121 w 490"/>
              <a:gd name="connsiteY26" fmla="*/ 142 h 153"/>
              <a:gd name="connsiteX27" fmla="*/ 105 w 490"/>
              <a:gd name="connsiteY27" fmla="*/ 148 h 153"/>
              <a:gd name="connsiteX28" fmla="*/ 95 w 490"/>
              <a:gd name="connsiteY28" fmla="*/ 148 h 153"/>
              <a:gd name="connsiteX29" fmla="*/ 84 w 490"/>
              <a:gd name="connsiteY29" fmla="*/ 153 h 153"/>
              <a:gd name="connsiteX30" fmla="*/ 74 w 490"/>
              <a:gd name="connsiteY30" fmla="*/ 153 h 153"/>
              <a:gd name="connsiteX31" fmla="*/ 68 w 490"/>
              <a:gd name="connsiteY31" fmla="*/ 153 h 153"/>
              <a:gd name="connsiteX32" fmla="*/ 63 w 490"/>
              <a:gd name="connsiteY32" fmla="*/ 153 h 153"/>
              <a:gd name="connsiteX33" fmla="*/ 53 w 490"/>
              <a:gd name="connsiteY33" fmla="*/ 153 h 153"/>
              <a:gd name="connsiteX34" fmla="*/ 42 w 490"/>
              <a:gd name="connsiteY34" fmla="*/ 148 h 153"/>
              <a:gd name="connsiteX35" fmla="*/ 32 w 490"/>
              <a:gd name="connsiteY35" fmla="*/ 142 h 153"/>
              <a:gd name="connsiteX36" fmla="*/ 26 w 490"/>
              <a:gd name="connsiteY36" fmla="*/ 137 h 153"/>
              <a:gd name="connsiteX37" fmla="*/ 16 w 490"/>
              <a:gd name="connsiteY37" fmla="*/ 127 h 153"/>
              <a:gd name="connsiteX38" fmla="*/ 11 w 490"/>
              <a:gd name="connsiteY38" fmla="*/ 121 h 153"/>
              <a:gd name="connsiteX39" fmla="*/ 5 w 490"/>
              <a:gd name="connsiteY39" fmla="*/ 116 h 153"/>
              <a:gd name="connsiteX40" fmla="*/ 0 w 490"/>
              <a:gd name="connsiteY40" fmla="*/ 116 h 153"/>
              <a:gd name="connsiteX41" fmla="*/ 5 w 490"/>
              <a:gd name="connsiteY41" fmla="*/ 111 h 153"/>
              <a:gd name="connsiteX42" fmla="*/ 5 w 490"/>
              <a:gd name="connsiteY42" fmla="*/ 111 h 153"/>
              <a:gd name="connsiteX43" fmla="*/ 11 w 490"/>
              <a:gd name="connsiteY43" fmla="*/ 111 h 153"/>
              <a:gd name="connsiteX44" fmla="*/ 16 w 490"/>
              <a:gd name="connsiteY44" fmla="*/ 106 h 153"/>
              <a:gd name="connsiteX45" fmla="*/ 21 w 490"/>
              <a:gd name="connsiteY45" fmla="*/ 106 h 153"/>
              <a:gd name="connsiteX46" fmla="*/ 32 w 490"/>
              <a:gd name="connsiteY46" fmla="*/ 106 h 153"/>
              <a:gd name="connsiteX47" fmla="*/ 42 w 490"/>
              <a:gd name="connsiteY47" fmla="*/ 106 h 153"/>
              <a:gd name="connsiteX48" fmla="*/ 53 w 490"/>
              <a:gd name="connsiteY48" fmla="*/ 100 h 153"/>
              <a:gd name="connsiteX49" fmla="*/ 79 w 490"/>
              <a:gd name="connsiteY49" fmla="*/ 100 h 153"/>
              <a:gd name="connsiteX50" fmla="*/ 111 w 490"/>
              <a:gd name="connsiteY50" fmla="*/ 95 h 153"/>
              <a:gd name="connsiteX51" fmla="*/ 126 w 490"/>
              <a:gd name="connsiteY51" fmla="*/ 95 h 153"/>
              <a:gd name="connsiteX52" fmla="*/ 142 w 490"/>
              <a:gd name="connsiteY52" fmla="*/ 90 h 153"/>
              <a:gd name="connsiteX53" fmla="*/ 163 w 490"/>
              <a:gd name="connsiteY53" fmla="*/ 85 h 153"/>
              <a:gd name="connsiteX54" fmla="*/ 184 w 490"/>
              <a:gd name="connsiteY54" fmla="*/ 85 h 153"/>
              <a:gd name="connsiteX55" fmla="*/ 221 w 490"/>
              <a:gd name="connsiteY55" fmla="*/ 74 h 153"/>
              <a:gd name="connsiteX56" fmla="*/ 258 w 490"/>
              <a:gd name="connsiteY56" fmla="*/ 69 h 153"/>
              <a:gd name="connsiteX57" fmla="*/ 290 w 490"/>
              <a:gd name="connsiteY57" fmla="*/ 58 h 153"/>
              <a:gd name="connsiteX58" fmla="*/ 321 w 490"/>
              <a:gd name="connsiteY58" fmla="*/ 48 h 153"/>
              <a:gd name="connsiteX59" fmla="*/ 337 w 490"/>
              <a:gd name="connsiteY59" fmla="*/ 42 h 153"/>
              <a:gd name="connsiteX60" fmla="*/ 353 w 490"/>
              <a:gd name="connsiteY60" fmla="*/ 37 h 153"/>
              <a:gd name="connsiteX61" fmla="*/ 363 w 490"/>
              <a:gd name="connsiteY61" fmla="*/ 37 h 153"/>
              <a:gd name="connsiteX62" fmla="*/ 374 w 490"/>
              <a:gd name="connsiteY62" fmla="*/ 32 h 153"/>
              <a:gd name="connsiteX63" fmla="*/ 379 w 490"/>
              <a:gd name="connsiteY63" fmla="*/ 27 h 153"/>
              <a:gd name="connsiteX64" fmla="*/ 385 w 490"/>
              <a:gd name="connsiteY64" fmla="*/ 21 h 153"/>
              <a:gd name="connsiteX65" fmla="*/ 390 w 490"/>
              <a:gd name="connsiteY65" fmla="*/ 16 h 153"/>
              <a:gd name="connsiteX66" fmla="*/ 395 w 490"/>
              <a:gd name="connsiteY66" fmla="*/ 11 h 153"/>
              <a:gd name="connsiteX67" fmla="*/ 400 w 490"/>
              <a:gd name="connsiteY67" fmla="*/ 6 h 153"/>
              <a:gd name="connsiteX68" fmla="*/ 406 w 490"/>
              <a:gd name="connsiteY68" fmla="*/ 0 h 153"/>
              <a:gd name="connsiteX69" fmla="*/ 411 w 490"/>
              <a:gd name="connsiteY69" fmla="*/ 0 h 153"/>
              <a:gd name="connsiteX70" fmla="*/ 416 w 490"/>
              <a:gd name="connsiteY70" fmla="*/ 0 h 153"/>
              <a:gd name="connsiteX71" fmla="*/ 416 w 490"/>
              <a:gd name="connsiteY71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490 w 490"/>
              <a:gd name="connsiteY9" fmla="*/ 48 h 153"/>
              <a:gd name="connsiteX10" fmla="*/ 390 w 490"/>
              <a:gd name="connsiteY10" fmla="*/ 79 h 153"/>
              <a:gd name="connsiteX11" fmla="*/ 385 w 490"/>
              <a:gd name="connsiteY11" fmla="*/ 74 h 153"/>
              <a:gd name="connsiteX12" fmla="*/ 385 w 490"/>
              <a:gd name="connsiteY12" fmla="*/ 74 h 153"/>
              <a:gd name="connsiteX13" fmla="*/ 379 w 490"/>
              <a:gd name="connsiteY13" fmla="*/ 74 h 153"/>
              <a:gd name="connsiteX14" fmla="*/ 374 w 490"/>
              <a:gd name="connsiteY14" fmla="*/ 74 h 153"/>
              <a:gd name="connsiteX15" fmla="*/ 363 w 490"/>
              <a:gd name="connsiteY15" fmla="*/ 79 h 153"/>
              <a:gd name="connsiteX16" fmla="*/ 353 w 490"/>
              <a:gd name="connsiteY16" fmla="*/ 79 h 153"/>
              <a:gd name="connsiteX17" fmla="*/ 337 w 490"/>
              <a:gd name="connsiteY17" fmla="*/ 85 h 153"/>
              <a:gd name="connsiteX18" fmla="*/ 321 w 490"/>
              <a:gd name="connsiteY18" fmla="*/ 90 h 153"/>
              <a:gd name="connsiteX19" fmla="*/ 305 w 490"/>
              <a:gd name="connsiteY19" fmla="*/ 95 h 153"/>
              <a:gd name="connsiteX20" fmla="*/ 269 w 490"/>
              <a:gd name="connsiteY20" fmla="*/ 106 h 153"/>
              <a:gd name="connsiteX21" fmla="*/ 232 w 490"/>
              <a:gd name="connsiteY21" fmla="*/ 116 h 153"/>
              <a:gd name="connsiteX22" fmla="*/ 195 w 490"/>
              <a:gd name="connsiteY22" fmla="*/ 127 h 153"/>
              <a:gd name="connsiteX23" fmla="*/ 158 w 490"/>
              <a:gd name="connsiteY23" fmla="*/ 137 h 153"/>
              <a:gd name="connsiteX24" fmla="*/ 137 w 490"/>
              <a:gd name="connsiteY24" fmla="*/ 142 h 153"/>
              <a:gd name="connsiteX25" fmla="*/ 121 w 490"/>
              <a:gd name="connsiteY25" fmla="*/ 142 h 153"/>
              <a:gd name="connsiteX26" fmla="*/ 105 w 490"/>
              <a:gd name="connsiteY26" fmla="*/ 148 h 153"/>
              <a:gd name="connsiteX27" fmla="*/ 95 w 490"/>
              <a:gd name="connsiteY27" fmla="*/ 148 h 153"/>
              <a:gd name="connsiteX28" fmla="*/ 84 w 490"/>
              <a:gd name="connsiteY28" fmla="*/ 153 h 153"/>
              <a:gd name="connsiteX29" fmla="*/ 74 w 490"/>
              <a:gd name="connsiteY29" fmla="*/ 153 h 153"/>
              <a:gd name="connsiteX30" fmla="*/ 68 w 490"/>
              <a:gd name="connsiteY30" fmla="*/ 153 h 153"/>
              <a:gd name="connsiteX31" fmla="*/ 63 w 490"/>
              <a:gd name="connsiteY31" fmla="*/ 153 h 153"/>
              <a:gd name="connsiteX32" fmla="*/ 53 w 490"/>
              <a:gd name="connsiteY32" fmla="*/ 153 h 153"/>
              <a:gd name="connsiteX33" fmla="*/ 42 w 490"/>
              <a:gd name="connsiteY33" fmla="*/ 148 h 153"/>
              <a:gd name="connsiteX34" fmla="*/ 32 w 490"/>
              <a:gd name="connsiteY34" fmla="*/ 142 h 153"/>
              <a:gd name="connsiteX35" fmla="*/ 26 w 490"/>
              <a:gd name="connsiteY35" fmla="*/ 137 h 153"/>
              <a:gd name="connsiteX36" fmla="*/ 16 w 490"/>
              <a:gd name="connsiteY36" fmla="*/ 127 h 153"/>
              <a:gd name="connsiteX37" fmla="*/ 11 w 490"/>
              <a:gd name="connsiteY37" fmla="*/ 121 h 153"/>
              <a:gd name="connsiteX38" fmla="*/ 5 w 490"/>
              <a:gd name="connsiteY38" fmla="*/ 116 h 153"/>
              <a:gd name="connsiteX39" fmla="*/ 0 w 490"/>
              <a:gd name="connsiteY39" fmla="*/ 116 h 153"/>
              <a:gd name="connsiteX40" fmla="*/ 5 w 490"/>
              <a:gd name="connsiteY40" fmla="*/ 111 h 153"/>
              <a:gd name="connsiteX41" fmla="*/ 5 w 490"/>
              <a:gd name="connsiteY41" fmla="*/ 111 h 153"/>
              <a:gd name="connsiteX42" fmla="*/ 11 w 490"/>
              <a:gd name="connsiteY42" fmla="*/ 111 h 153"/>
              <a:gd name="connsiteX43" fmla="*/ 16 w 490"/>
              <a:gd name="connsiteY43" fmla="*/ 106 h 153"/>
              <a:gd name="connsiteX44" fmla="*/ 21 w 490"/>
              <a:gd name="connsiteY44" fmla="*/ 106 h 153"/>
              <a:gd name="connsiteX45" fmla="*/ 32 w 490"/>
              <a:gd name="connsiteY45" fmla="*/ 106 h 153"/>
              <a:gd name="connsiteX46" fmla="*/ 42 w 490"/>
              <a:gd name="connsiteY46" fmla="*/ 106 h 153"/>
              <a:gd name="connsiteX47" fmla="*/ 53 w 490"/>
              <a:gd name="connsiteY47" fmla="*/ 100 h 153"/>
              <a:gd name="connsiteX48" fmla="*/ 79 w 490"/>
              <a:gd name="connsiteY48" fmla="*/ 100 h 153"/>
              <a:gd name="connsiteX49" fmla="*/ 111 w 490"/>
              <a:gd name="connsiteY49" fmla="*/ 95 h 153"/>
              <a:gd name="connsiteX50" fmla="*/ 126 w 490"/>
              <a:gd name="connsiteY50" fmla="*/ 95 h 153"/>
              <a:gd name="connsiteX51" fmla="*/ 142 w 490"/>
              <a:gd name="connsiteY51" fmla="*/ 90 h 153"/>
              <a:gd name="connsiteX52" fmla="*/ 163 w 490"/>
              <a:gd name="connsiteY52" fmla="*/ 85 h 153"/>
              <a:gd name="connsiteX53" fmla="*/ 184 w 490"/>
              <a:gd name="connsiteY53" fmla="*/ 85 h 153"/>
              <a:gd name="connsiteX54" fmla="*/ 221 w 490"/>
              <a:gd name="connsiteY54" fmla="*/ 74 h 153"/>
              <a:gd name="connsiteX55" fmla="*/ 258 w 490"/>
              <a:gd name="connsiteY55" fmla="*/ 69 h 153"/>
              <a:gd name="connsiteX56" fmla="*/ 290 w 490"/>
              <a:gd name="connsiteY56" fmla="*/ 58 h 153"/>
              <a:gd name="connsiteX57" fmla="*/ 321 w 490"/>
              <a:gd name="connsiteY57" fmla="*/ 48 h 153"/>
              <a:gd name="connsiteX58" fmla="*/ 337 w 490"/>
              <a:gd name="connsiteY58" fmla="*/ 42 h 153"/>
              <a:gd name="connsiteX59" fmla="*/ 353 w 490"/>
              <a:gd name="connsiteY59" fmla="*/ 37 h 153"/>
              <a:gd name="connsiteX60" fmla="*/ 363 w 490"/>
              <a:gd name="connsiteY60" fmla="*/ 37 h 153"/>
              <a:gd name="connsiteX61" fmla="*/ 374 w 490"/>
              <a:gd name="connsiteY61" fmla="*/ 32 h 153"/>
              <a:gd name="connsiteX62" fmla="*/ 379 w 490"/>
              <a:gd name="connsiteY62" fmla="*/ 27 h 153"/>
              <a:gd name="connsiteX63" fmla="*/ 385 w 490"/>
              <a:gd name="connsiteY63" fmla="*/ 21 h 153"/>
              <a:gd name="connsiteX64" fmla="*/ 390 w 490"/>
              <a:gd name="connsiteY64" fmla="*/ 16 h 153"/>
              <a:gd name="connsiteX65" fmla="*/ 395 w 490"/>
              <a:gd name="connsiteY65" fmla="*/ 11 h 153"/>
              <a:gd name="connsiteX66" fmla="*/ 400 w 490"/>
              <a:gd name="connsiteY66" fmla="*/ 6 h 153"/>
              <a:gd name="connsiteX67" fmla="*/ 406 w 490"/>
              <a:gd name="connsiteY67" fmla="*/ 0 h 153"/>
              <a:gd name="connsiteX68" fmla="*/ 411 w 490"/>
              <a:gd name="connsiteY68" fmla="*/ 0 h 153"/>
              <a:gd name="connsiteX69" fmla="*/ 416 w 490"/>
              <a:gd name="connsiteY69" fmla="*/ 0 h 153"/>
              <a:gd name="connsiteX70" fmla="*/ 416 w 490"/>
              <a:gd name="connsiteY70" fmla="*/ 0 h 153"/>
              <a:gd name="connsiteX0" fmla="*/ 416 w 490"/>
              <a:gd name="connsiteY0" fmla="*/ 0 h 153"/>
              <a:gd name="connsiteX1" fmla="*/ 427 w 490"/>
              <a:gd name="connsiteY1" fmla="*/ 0 h 153"/>
              <a:gd name="connsiteX2" fmla="*/ 437 w 490"/>
              <a:gd name="connsiteY2" fmla="*/ 6 h 153"/>
              <a:gd name="connsiteX3" fmla="*/ 448 w 490"/>
              <a:gd name="connsiteY3" fmla="*/ 11 h 153"/>
              <a:gd name="connsiteX4" fmla="*/ 464 w 490"/>
              <a:gd name="connsiteY4" fmla="*/ 21 h 153"/>
              <a:gd name="connsiteX5" fmla="*/ 474 w 490"/>
              <a:gd name="connsiteY5" fmla="*/ 32 h 153"/>
              <a:gd name="connsiteX6" fmla="*/ 485 w 490"/>
              <a:gd name="connsiteY6" fmla="*/ 37 h 153"/>
              <a:gd name="connsiteX7" fmla="*/ 485 w 490"/>
              <a:gd name="connsiteY7" fmla="*/ 42 h 153"/>
              <a:gd name="connsiteX8" fmla="*/ 490 w 490"/>
              <a:gd name="connsiteY8" fmla="*/ 42 h 153"/>
              <a:gd name="connsiteX9" fmla="*/ 390 w 490"/>
              <a:gd name="connsiteY9" fmla="*/ 79 h 153"/>
              <a:gd name="connsiteX10" fmla="*/ 385 w 490"/>
              <a:gd name="connsiteY10" fmla="*/ 74 h 153"/>
              <a:gd name="connsiteX11" fmla="*/ 385 w 490"/>
              <a:gd name="connsiteY11" fmla="*/ 74 h 153"/>
              <a:gd name="connsiteX12" fmla="*/ 379 w 490"/>
              <a:gd name="connsiteY12" fmla="*/ 74 h 153"/>
              <a:gd name="connsiteX13" fmla="*/ 374 w 490"/>
              <a:gd name="connsiteY13" fmla="*/ 74 h 153"/>
              <a:gd name="connsiteX14" fmla="*/ 363 w 490"/>
              <a:gd name="connsiteY14" fmla="*/ 79 h 153"/>
              <a:gd name="connsiteX15" fmla="*/ 353 w 490"/>
              <a:gd name="connsiteY15" fmla="*/ 79 h 153"/>
              <a:gd name="connsiteX16" fmla="*/ 337 w 490"/>
              <a:gd name="connsiteY16" fmla="*/ 85 h 153"/>
              <a:gd name="connsiteX17" fmla="*/ 321 w 490"/>
              <a:gd name="connsiteY17" fmla="*/ 90 h 153"/>
              <a:gd name="connsiteX18" fmla="*/ 305 w 490"/>
              <a:gd name="connsiteY18" fmla="*/ 95 h 153"/>
              <a:gd name="connsiteX19" fmla="*/ 269 w 490"/>
              <a:gd name="connsiteY19" fmla="*/ 106 h 153"/>
              <a:gd name="connsiteX20" fmla="*/ 232 w 490"/>
              <a:gd name="connsiteY20" fmla="*/ 116 h 153"/>
              <a:gd name="connsiteX21" fmla="*/ 195 w 490"/>
              <a:gd name="connsiteY21" fmla="*/ 127 h 153"/>
              <a:gd name="connsiteX22" fmla="*/ 158 w 490"/>
              <a:gd name="connsiteY22" fmla="*/ 137 h 153"/>
              <a:gd name="connsiteX23" fmla="*/ 137 w 490"/>
              <a:gd name="connsiteY23" fmla="*/ 142 h 153"/>
              <a:gd name="connsiteX24" fmla="*/ 121 w 490"/>
              <a:gd name="connsiteY24" fmla="*/ 142 h 153"/>
              <a:gd name="connsiteX25" fmla="*/ 105 w 490"/>
              <a:gd name="connsiteY25" fmla="*/ 148 h 153"/>
              <a:gd name="connsiteX26" fmla="*/ 95 w 490"/>
              <a:gd name="connsiteY26" fmla="*/ 148 h 153"/>
              <a:gd name="connsiteX27" fmla="*/ 84 w 490"/>
              <a:gd name="connsiteY27" fmla="*/ 153 h 153"/>
              <a:gd name="connsiteX28" fmla="*/ 74 w 490"/>
              <a:gd name="connsiteY28" fmla="*/ 153 h 153"/>
              <a:gd name="connsiteX29" fmla="*/ 68 w 490"/>
              <a:gd name="connsiteY29" fmla="*/ 153 h 153"/>
              <a:gd name="connsiteX30" fmla="*/ 63 w 490"/>
              <a:gd name="connsiteY30" fmla="*/ 153 h 153"/>
              <a:gd name="connsiteX31" fmla="*/ 53 w 490"/>
              <a:gd name="connsiteY31" fmla="*/ 153 h 153"/>
              <a:gd name="connsiteX32" fmla="*/ 42 w 490"/>
              <a:gd name="connsiteY32" fmla="*/ 148 h 153"/>
              <a:gd name="connsiteX33" fmla="*/ 32 w 490"/>
              <a:gd name="connsiteY33" fmla="*/ 142 h 153"/>
              <a:gd name="connsiteX34" fmla="*/ 26 w 490"/>
              <a:gd name="connsiteY34" fmla="*/ 137 h 153"/>
              <a:gd name="connsiteX35" fmla="*/ 16 w 490"/>
              <a:gd name="connsiteY35" fmla="*/ 127 h 153"/>
              <a:gd name="connsiteX36" fmla="*/ 11 w 490"/>
              <a:gd name="connsiteY36" fmla="*/ 121 h 153"/>
              <a:gd name="connsiteX37" fmla="*/ 5 w 490"/>
              <a:gd name="connsiteY37" fmla="*/ 116 h 153"/>
              <a:gd name="connsiteX38" fmla="*/ 0 w 490"/>
              <a:gd name="connsiteY38" fmla="*/ 116 h 153"/>
              <a:gd name="connsiteX39" fmla="*/ 5 w 490"/>
              <a:gd name="connsiteY39" fmla="*/ 111 h 153"/>
              <a:gd name="connsiteX40" fmla="*/ 5 w 490"/>
              <a:gd name="connsiteY40" fmla="*/ 111 h 153"/>
              <a:gd name="connsiteX41" fmla="*/ 11 w 490"/>
              <a:gd name="connsiteY41" fmla="*/ 111 h 153"/>
              <a:gd name="connsiteX42" fmla="*/ 16 w 490"/>
              <a:gd name="connsiteY42" fmla="*/ 106 h 153"/>
              <a:gd name="connsiteX43" fmla="*/ 21 w 490"/>
              <a:gd name="connsiteY43" fmla="*/ 106 h 153"/>
              <a:gd name="connsiteX44" fmla="*/ 32 w 490"/>
              <a:gd name="connsiteY44" fmla="*/ 106 h 153"/>
              <a:gd name="connsiteX45" fmla="*/ 42 w 490"/>
              <a:gd name="connsiteY45" fmla="*/ 106 h 153"/>
              <a:gd name="connsiteX46" fmla="*/ 53 w 490"/>
              <a:gd name="connsiteY46" fmla="*/ 100 h 153"/>
              <a:gd name="connsiteX47" fmla="*/ 79 w 490"/>
              <a:gd name="connsiteY47" fmla="*/ 100 h 153"/>
              <a:gd name="connsiteX48" fmla="*/ 111 w 490"/>
              <a:gd name="connsiteY48" fmla="*/ 95 h 153"/>
              <a:gd name="connsiteX49" fmla="*/ 126 w 490"/>
              <a:gd name="connsiteY49" fmla="*/ 95 h 153"/>
              <a:gd name="connsiteX50" fmla="*/ 142 w 490"/>
              <a:gd name="connsiteY50" fmla="*/ 90 h 153"/>
              <a:gd name="connsiteX51" fmla="*/ 163 w 490"/>
              <a:gd name="connsiteY51" fmla="*/ 85 h 153"/>
              <a:gd name="connsiteX52" fmla="*/ 184 w 490"/>
              <a:gd name="connsiteY52" fmla="*/ 85 h 153"/>
              <a:gd name="connsiteX53" fmla="*/ 221 w 490"/>
              <a:gd name="connsiteY53" fmla="*/ 74 h 153"/>
              <a:gd name="connsiteX54" fmla="*/ 258 w 490"/>
              <a:gd name="connsiteY54" fmla="*/ 69 h 153"/>
              <a:gd name="connsiteX55" fmla="*/ 290 w 490"/>
              <a:gd name="connsiteY55" fmla="*/ 58 h 153"/>
              <a:gd name="connsiteX56" fmla="*/ 321 w 490"/>
              <a:gd name="connsiteY56" fmla="*/ 48 h 153"/>
              <a:gd name="connsiteX57" fmla="*/ 337 w 490"/>
              <a:gd name="connsiteY57" fmla="*/ 42 h 153"/>
              <a:gd name="connsiteX58" fmla="*/ 353 w 490"/>
              <a:gd name="connsiteY58" fmla="*/ 37 h 153"/>
              <a:gd name="connsiteX59" fmla="*/ 363 w 490"/>
              <a:gd name="connsiteY59" fmla="*/ 37 h 153"/>
              <a:gd name="connsiteX60" fmla="*/ 374 w 490"/>
              <a:gd name="connsiteY60" fmla="*/ 32 h 153"/>
              <a:gd name="connsiteX61" fmla="*/ 379 w 490"/>
              <a:gd name="connsiteY61" fmla="*/ 27 h 153"/>
              <a:gd name="connsiteX62" fmla="*/ 385 w 490"/>
              <a:gd name="connsiteY62" fmla="*/ 21 h 153"/>
              <a:gd name="connsiteX63" fmla="*/ 390 w 490"/>
              <a:gd name="connsiteY63" fmla="*/ 16 h 153"/>
              <a:gd name="connsiteX64" fmla="*/ 395 w 490"/>
              <a:gd name="connsiteY64" fmla="*/ 11 h 153"/>
              <a:gd name="connsiteX65" fmla="*/ 400 w 490"/>
              <a:gd name="connsiteY65" fmla="*/ 6 h 153"/>
              <a:gd name="connsiteX66" fmla="*/ 406 w 490"/>
              <a:gd name="connsiteY66" fmla="*/ 0 h 153"/>
              <a:gd name="connsiteX67" fmla="*/ 411 w 490"/>
              <a:gd name="connsiteY67" fmla="*/ 0 h 153"/>
              <a:gd name="connsiteX68" fmla="*/ 416 w 490"/>
              <a:gd name="connsiteY68" fmla="*/ 0 h 153"/>
              <a:gd name="connsiteX69" fmla="*/ 416 w 490"/>
              <a:gd name="connsiteY69" fmla="*/ 0 h 153"/>
              <a:gd name="connsiteX0" fmla="*/ 416 w 485"/>
              <a:gd name="connsiteY0" fmla="*/ 0 h 153"/>
              <a:gd name="connsiteX1" fmla="*/ 427 w 485"/>
              <a:gd name="connsiteY1" fmla="*/ 0 h 153"/>
              <a:gd name="connsiteX2" fmla="*/ 437 w 485"/>
              <a:gd name="connsiteY2" fmla="*/ 6 h 153"/>
              <a:gd name="connsiteX3" fmla="*/ 448 w 485"/>
              <a:gd name="connsiteY3" fmla="*/ 11 h 153"/>
              <a:gd name="connsiteX4" fmla="*/ 464 w 485"/>
              <a:gd name="connsiteY4" fmla="*/ 21 h 153"/>
              <a:gd name="connsiteX5" fmla="*/ 474 w 485"/>
              <a:gd name="connsiteY5" fmla="*/ 32 h 153"/>
              <a:gd name="connsiteX6" fmla="*/ 485 w 485"/>
              <a:gd name="connsiteY6" fmla="*/ 37 h 153"/>
              <a:gd name="connsiteX7" fmla="*/ 485 w 485"/>
              <a:gd name="connsiteY7" fmla="*/ 42 h 153"/>
              <a:gd name="connsiteX8" fmla="*/ 390 w 485"/>
              <a:gd name="connsiteY8" fmla="*/ 79 h 153"/>
              <a:gd name="connsiteX9" fmla="*/ 385 w 485"/>
              <a:gd name="connsiteY9" fmla="*/ 74 h 153"/>
              <a:gd name="connsiteX10" fmla="*/ 385 w 485"/>
              <a:gd name="connsiteY10" fmla="*/ 74 h 153"/>
              <a:gd name="connsiteX11" fmla="*/ 379 w 485"/>
              <a:gd name="connsiteY11" fmla="*/ 74 h 153"/>
              <a:gd name="connsiteX12" fmla="*/ 374 w 485"/>
              <a:gd name="connsiteY12" fmla="*/ 74 h 153"/>
              <a:gd name="connsiteX13" fmla="*/ 363 w 485"/>
              <a:gd name="connsiteY13" fmla="*/ 79 h 153"/>
              <a:gd name="connsiteX14" fmla="*/ 353 w 485"/>
              <a:gd name="connsiteY14" fmla="*/ 79 h 153"/>
              <a:gd name="connsiteX15" fmla="*/ 337 w 485"/>
              <a:gd name="connsiteY15" fmla="*/ 85 h 153"/>
              <a:gd name="connsiteX16" fmla="*/ 321 w 485"/>
              <a:gd name="connsiteY16" fmla="*/ 90 h 153"/>
              <a:gd name="connsiteX17" fmla="*/ 305 w 485"/>
              <a:gd name="connsiteY17" fmla="*/ 95 h 153"/>
              <a:gd name="connsiteX18" fmla="*/ 269 w 485"/>
              <a:gd name="connsiteY18" fmla="*/ 106 h 153"/>
              <a:gd name="connsiteX19" fmla="*/ 232 w 485"/>
              <a:gd name="connsiteY19" fmla="*/ 116 h 153"/>
              <a:gd name="connsiteX20" fmla="*/ 195 w 485"/>
              <a:gd name="connsiteY20" fmla="*/ 127 h 153"/>
              <a:gd name="connsiteX21" fmla="*/ 158 w 485"/>
              <a:gd name="connsiteY21" fmla="*/ 137 h 153"/>
              <a:gd name="connsiteX22" fmla="*/ 137 w 485"/>
              <a:gd name="connsiteY22" fmla="*/ 142 h 153"/>
              <a:gd name="connsiteX23" fmla="*/ 121 w 485"/>
              <a:gd name="connsiteY23" fmla="*/ 142 h 153"/>
              <a:gd name="connsiteX24" fmla="*/ 105 w 485"/>
              <a:gd name="connsiteY24" fmla="*/ 148 h 153"/>
              <a:gd name="connsiteX25" fmla="*/ 95 w 485"/>
              <a:gd name="connsiteY25" fmla="*/ 148 h 153"/>
              <a:gd name="connsiteX26" fmla="*/ 84 w 485"/>
              <a:gd name="connsiteY26" fmla="*/ 153 h 153"/>
              <a:gd name="connsiteX27" fmla="*/ 74 w 485"/>
              <a:gd name="connsiteY27" fmla="*/ 153 h 153"/>
              <a:gd name="connsiteX28" fmla="*/ 68 w 485"/>
              <a:gd name="connsiteY28" fmla="*/ 153 h 153"/>
              <a:gd name="connsiteX29" fmla="*/ 63 w 485"/>
              <a:gd name="connsiteY29" fmla="*/ 153 h 153"/>
              <a:gd name="connsiteX30" fmla="*/ 53 w 485"/>
              <a:gd name="connsiteY30" fmla="*/ 153 h 153"/>
              <a:gd name="connsiteX31" fmla="*/ 42 w 485"/>
              <a:gd name="connsiteY31" fmla="*/ 148 h 153"/>
              <a:gd name="connsiteX32" fmla="*/ 32 w 485"/>
              <a:gd name="connsiteY32" fmla="*/ 142 h 153"/>
              <a:gd name="connsiteX33" fmla="*/ 26 w 485"/>
              <a:gd name="connsiteY33" fmla="*/ 137 h 153"/>
              <a:gd name="connsiteX34" fmla="*/ 16 w 485"/>
              <a:gd name="connsiteY34" fmla="*/ 127 h 153"/>
              <a:gd name="connsiteX35" fmla="*/ 11 w 485"/>
              <a:gd name="connsiteY35" fmla="*/ 121 h 153"/>
              <a:gd name="connsiteX36" fmla="*/ 5 w 485"/>
              <a:gd name="connsiteY36" fmla="*/ 116 h 153"/>
              <a:gd name="connsiteX37" fmla="*/ 0 w 485"/>
              <a:gd name="connsiteY37" fmla="*/ 116 h 153"/>
              <a:gd name="connsiteX38" fmla="*/ 5 w 485"/>
              <a:gd name="connsiteY38" fmla="*/ 111 h 153"/>
              <a:gd name="connsiteX39" fmla="*/ 5 w 485"/>
              <a:gd name="connsiteY39" fmla="*/ 111 h 153"/>
              <a:gd name="connsiteX40" fmla="*/ 11 w 485"/>
              <a:gd name="connsiteY40" fmla="*/ 111 h 153"/>
              <a:gd name="connsiteX41" fmla="*/ 16 w 485"/>
              <a:gd name="connsiteY41" fmla="*/ 106 h 153"/>
              <a:gd name="connsiteX42" fmla="*/ 21 w 485"/>
              <a:gd name="connsiteY42" fmla="*/ 106 h 153"/>
              <a:gd name="connsiteX43" fmla="*/ 32 w 485"/>
              <a:gd name="connsiteY43" fmla="*/ 106 h 153"/>
              <a:gd name="connsiteX44" fmla="*/ 42 w 485"/>
              <a:gd name="connsiteY44" fmla="*/ 106 h 153"/>
              <a:gd name="connsiteX45" fmla="*/ 53 w 485"/>
              <a:gd name="connsiteY45" fmla="*/ 100 h 153"/>
              <a:gd name="connsiteX46" fmla="*/ 79 w 485"/>
              <a:gd name="connsiteY46" fmla="*/ 100 h 153"/>
              <a:gd name="connsiteX47" fmla="*/ 111 w 485"/>
              <a:gd name="connsiteY47" fmla="*/ 95 h 153"/>
              <a:gd name="connsiteX48" fmla="*/ 126 w 485"/>
              <a:gd name="connsiteY48" fmla="*/ 95 h 153"/>
              <a:gd name="connsiteX49" fmla="*/ 142 w 485"/>
              <a:gd name="connsiteY49" fmla="*/ 90 h 153"/>
              <a:gd name="connsiteX50" fmla="*/ 163 w 485"/>
              <a:gd name="connsiteY50" fmla="*/ 85 h 153"/>
              <a:gd name="connsiteX51" fmla="*/ 184 w 485"/>
              <a:gd name="connsiteY51" fmla="*/ 85 h 153"/>
              <a:gd name="connsiteX52" fmla="*/ 221 w 485"/>
              <a:gd name="connsiteY52" fmla="*/ 74 h 153"/>
              <a:gd name="connsiteX53" fmla="*/ 258 w 485"/>
              <a:gd name="connsiteY53" fmla="*/ 69 h 153"/>
              <a:gd name="connsiteX54" fmla="*/ 290 w 485"/>
              <a:gd name="connsiteY54" fmla="*/ 58 h 153"/>
              <a:gd name="connsiteX55" fmla="*/ 321 w 485"/>
              <a:gd name="connsiteY55" fmla="*/ 48 h 153"/>
              <a:gd name="connsiteX56" fmla="*/ 337 w 485"/>
              <a:gd name="connsiteY56" fmla="*/ 42 h 153"/>
              <a:gd name="connsiteX57" fmla="*/ 353 w 485"/>
              <a:gd name="connsiteY57" fmla="*/ 37 h 153"/>
              <a:gd name="connsiteX58" fmla="*/ 363 w 485"/>
              <a:gd name="connsiteY58" fmla="*/ 37 h 153"/>
              <a:gd name="connsiteX59" fmla="*/ 374 w 485"/>
              <a:gd name="connsiteY59" fmla="*/ 32 h 153"/>
              <a:gd name="connsiteX60" fmla="*/ 379 w 485"/>
              <a:gd name="connsiteY60" fmla="*/ 27 h 153"/>
              <a:gd name="connsiteX61" fmla="*/ 385 w 485"/>
              <a:gd name="connsiteY61" fmla="*/ 21 h 153"/>
              <a:gd name="connsiteX62" fmla="*/ 390 w 485"/>
              <a:gd name="connsiteY62" fmla="*/ 16 h 153"/>
              <a:gd name="connsiteX63" fmla="*/ 395 w 485"/>
              <a:gd name="connsiteY63" fmla="*/ 11 h 153"/>
              <a:gd name="connsiteX64" fmla="*/ 400 w 485"/>
              <a:gd name="connsiteY64" fmla="*/ 6 h 153"/>
              <a:gd name="connsiteX65" fmla="*/ 406 w 485"/>
              <a:gd name="connsiteY65" fmla="*/ 0 h 153"/>
              <a:gd name="connsiteX66" fmla="*/ 411 w 485"/>
              <a:gd name="connsiteY66" fmla="*/ 0 h 153"/>
              <a:gd name="connsiteX67" fmla="*/ 416 w 485"/>
              <a:gd name="connsiteY67" fmla="*/ 0 h 153"/>
              <a:gd name="connsiteX68" fmla="*/ 416 w 485"/>
              <a:gd name="connsiteY68" fmla="*/ 0 h 153"/>
              <a:gd name="connsiteX0" fmla="*/ 416 w 485"/>
              <a:gd name="connsiteY0" fmla="*/ 0 h 153"/>
              <a:gd name="connsiteX1" fmla="*/ 427 w 485"/>
              <a:gd name="connsiteY1" fmla="*/ 0 h 153"/>
              <a:gd name="connsiteX2" fmla="*/ 437 w 485"/>
              <a:gd name="connsiteY2" fmla="*/ 6 h 153"/>
              <a:gd name="connsiteX3" fmla="*/ 448 w 485"/>
              <a:gd name="connsiteY3" fmla="*/ 11 h 153"/>
              <a:gd name="connsiteX4" fmla="*/ 464 w 485"/>
              <a:gd name="connsiteY4" fmla="*/ 21 h 153"/>
              <a:gd name="connsiteX5" fmla="*/ 474 w 485"/>
              <a:gd name="connsiteY5" fmla="*/ 32 h 153"/>
              <a:gd name="connsiteX6" fmla="*/ 485 w 485"/>
              <a:gd name="connsiteY6" fmla="*/ 37 h 153"/>
              <a:gd name="connsiteX7" fmla="*/ 390 w 485"/>
              <a:gd name="connsiteY7" fmla="*/ 79 h 153"/>
              <a:gd name="connsiteX8" fmla="*/ 385 w 485"/>
              <a:gd name="connsiteY8" fmla="*/ 74 h 153"/>
              <a:gd name="connsiteX9" fmla="*/ 385 w 485"/>
              <a:gd name="connsiteY9" fmla="*/ 74 h 153"/>
              <a:gd name="connsiteX10" fmla="*/ 379 w 485"/>
              <a:gd name="connsiteY10" fmla="*/ 74 h 153"/>
              <a:gd name="connsiteX11" fmla="*/ 374 w 485"/>
              <a:gd name="connsiteY11" fmla="*/ 74 h 153"/>
              <a:gd name="connsiteX12" fmla="*/ 363 w 485"/>
              <a:gd name="connsiteY12" fmla="*/ 79 h 153"/>
              <a:gd name="connsiteX13" fmla="*/ 353 w 485"/>
              <a:gd name="connsiteY13" fmla="*/ 79 h 153"/>
              <a:gd name="connsiteX14" fmla="*/ 337 w 485"/>
              <a:gd name="connsiteY14" fmla="*/ 85 h 153"/>
              <a:gd name="connsiteX15" fmla="*/ 321 w 485"/>
              <a:gd name="connsiteY15" fmla="*/ 90 h 153"/>
              <a:gd name="connsiteX16" fmla="*/ 305 w 485"/>
              <a:gd name="connsiteY16" fmla="*/ 95 h 153"/>
              <a:gd name="connsiteX17" fmla="*/ 269 w 485"/>
              <a:gd name="connsiteY17" fmla="*/ 106 h 153"/>
              <a:gd name="connsiteX18" fmla="*/ 232 w 485"/>
              <a:gd name="connsiteY18" fmla="*/ 116 h 153"/>
              <a:gd name="connsiteX19" fmla="*/ 195 w 485"/>
              <a:gd name="connsiteY19" fmla="*/ 127 h 153"/>
              <a:gd name="connsiteX20" fmla="*/ 158 w 485"/>
              <a:gd name="connsiteY20" fmla="*/ 137 h 153"/>
              <a:gd name="connsiteX21" fmla="*/ 137 w 485"/>
              <a:gd name="connsiteY21" fmla="*/ 142 h 153"/>
              <a:gd name="connsiteX22" fmla="*/ 121 w 485"/>
              <a:gd name="connsiteY22" fmla="*/ 142 h 153"/>
              <a:gd name="connsiteX23" fmla="*/ 105 w 485"/>
              <a:gd name="connsiteY23" fmla="*/ 148 h 153"/>
              <a:gd name="connsiteX24" fmla="*/ 95 w 485"/>
              <a:gd name="connsiteY24" fmla="*/ 148 h 153"/>
              <a:gd name="connsiteX25" fmla="*/ 84 w 485"/>
              <a:gd name="connsiteY25" fmla="*/ 153 h 153"/>
              <a:gd name="connsiteX26" fmla="*/ 74 w 485"/>
              <a:gd name="connsiteY26" fmla="*/ 153 h 153"/>
              <a:gd name="connsiteX27" fmla="*/ 68 w 485"/>
              <a:gd name="connsiteY27" fmla="*/ 153 h 153"/>
              <a:gd name="connsiteX28" fmla="*/ 63 w 485"/>
              <a:gd name="connsiteY28" fmla="*/ 153 h 153"/>
              <a:gd name="connsiteX29" fmla="*/ 53 w 485"/>
              <a:gd name="connsiteY29" fmla="*/ 153 h 153"/>
              <a:gd name="connsiteX30" fmla="*/ 42 w 485"/>
              <a:gd name="connsiteY30" fmla="*/ 148 h 153"/>
              <a:gd name="connsiteX31" fmla="*/ 32 w 485"/>
              <a:gd name="connsiteY31" fmla="*/ 142 h 153"/>
              <a:gd name="connsiteX32" fmla="*/ 26 w 485"/>
              <a:gd name="connsiteY32" fmla="*/ 137 h 153"/>
              <a:gd name="connsiteX33" fmla="*/ 16 w 485"/>
              <a:gd name="connsiteY33" fmla="*/ 127 h 153"/>
              <a:gd name="connsiteX34" fmla="*/ 11 w 485"/>
              <a:gd name="connsiteY34" fmla="*/ 121 h 153"/>
              <a:gd name="connsiteX35" fmla="*/ 5 w 485"/>
              <a:gd name="connsiteY35" fmla="*/ 116 h 153"/>
              <a:gd name="connsiteX36" fmla="*/ 0 w 485"/>
              <a:gd name="connsiteY36" fmla="*/ 116 h 153"/>
              <a:gd name="connsiteX37" fmla="*/ 5 w 485"/>
              <a:gd name="connsiteY37" fmla="*/ 111 h 153"/>
              <a:gd name="connsiteX38" fmla="*/ 5 w 485"/>
              <a:gd name="connsiteY38" fmla="*/ 111 h 153"/>
              <a:gd name="connsiteX39" fmla="*/ 11 w 485"/>
              <a:gd name="connsiteY39" fmla="*/ 111 h 153"/>
              <a:gd name="connsiteX40" fmla="*/ 16 w 485"/>
              <a:gd name="connsiteY40" fmla="*/ 106 h 153"/>
              <a:gd name="connsiteX41" fmla="*/ 21 w 485"/>
              <a:gd name="connsiteY41" fmla="*/ 106 h 153"/>
              <a:gd name="connsiteX42" fmla="*/ 32 w 485"/>
              <a:gd name="connsiteY42" fmla="*/ 106 h 153"/>
              <a:gd name="connsiteX43" fmla="*/ 42 w 485"/>
              <a:gd name="connsiteY43" fmla="*/ 106 h 153"/>
              <a:gd name="connsiteX44" fmla="*/ 53 w 485"/>
              <a:gd name="connsiteY44" fmla="*/ 100 h 153"/>
              <a:gd name="connsiteX45" fmla="*/ 79 w 485"/>
              <a:gd name="connsiteY45" fmla="*/ 100 h 153"/>
              <a:gd name="connsiteX46" fmla="*/ 111 w 485"/>
              <a:gd name="connsiteY46" fmla="*/ 95 h 153"/>
              <a:gd name="connsiteX47" fmla="*/ 126 w 485"/>
              <a:gd name="connsiteY47" fmla="*/ 95 h 153"/>
              <a:gd name="connsiteX48" fmla="*/ 142 w 485"/>
              <a:gd name="connsiteY48" fmla="*/ 90 h 153"/>
              <a:gd name="connsiteX49" fmla="*/ 163 w 485"/>
              <a:gd name="connsiteY49" fmla="*/ 85 h 153"/>
              <a:gd name="connsiteX50" fmla="*/ 184 w 485"/>
              <a:gd name="connsiteY50" fmla="*/ 85 h 153"/>
              <a:gd name="connsiteX51" fmla="*/ 221 w 485"/>
              <a:gd name="connsiteY51" fmla="*/ 74 h 153"/>
              <a:gd name="connsiteX52" fmla="*/ 258 w 485"/>
              <a:gd name="connsiteY52" fmla="*/ 69 h 153"/>
              <a:gd name="connsiteX53" fmla="*/ 290 w 485"/>
              <a:gd name="connsiteY53" fmla="*/ 58 h 153"/>
              <a:gd name="connsiteX54" fmla="*/ 321 w 485"/>
              <a:gd name="connsiteY54" fmla="*/ 48 h 153"/>
              <a:gd name="connsiteX55" fmla="*/ 337 w 485"/>
              <a:gd name="connsiteY55" fmla="*/ 42 h 153"/>
              <a:gd name="connsiteX56" fmla="*/ 353 w 485"/>
              <a:gd name="connsiteY56" fmla="*/ 37 h 153"/>
              <a:gd name="connsiteX57" fmla="*/ 363 w 485"/>
              <a:gd name="connsiteY57" fmla="*/ 37 h 153"/>
              <a:gd name="connsiteX58" fmla="*/ 374 w 485"/>
              <a:gd name="connsiteY58" fmla="*/ 32 h 153"/>
              <a:gd name="connsiteX59" fmla="*/ 379 w 485"/>
              <a:gd name="connsiteY59" fmla="*/ 27 h 153"/>
              <a:gd name="connsiteX60" fmla="*/ 385 w 485"/>
              <a:gd name="connsiteY60" fmla="*/ 21 h 153"/>
              <a:gd name="connsiteX61" fmla="*/ 390 w 485"/>
              <a:gd name="connsiteY61" fmla="*/ 16 h 153"/>
              <a:gd name="connsiteX62" fmla="*/ 395 w 485"/>
              <a:gd name="connsiteY62" fmla="*/ 11 h 153"/>
              <a:gd name="connsiteX63" fmla="*/ 400 w 485"/>
              <a:gd name="connsiteY63" fmla="*/ 6 h 153"/>
              <a:gd name="connsiteX64" fmla="*/ 406 w 485"/>
              <a:gd name="connsiteY64" fmla="*/ 0 h 153"/>
              <a:gd name="connsiteX65" fmla="*/ 411 w 485"/>
              <a:gd name="connsiteY65" fmla="*/ 0 h 153"/>
              <a:gd name="connsiteX66" fmla="*/ 416 w 485"/>
              <a:gd name="connsiteY66" fmla="*/ 0 h 153"/>
              <a:gd name="connsiteX67" fmla="*/ 416 w 485"/>
              <a:gd name="connsiteY67" fmla="*/ 0 h 153"/>
              <a:gd name="connsiteX0" fmla="*/ 416 w 474"/>
              <a:gd name="connsiteY0" fmla="*/ 0 h 153"/>
              <a:gd name="connsiteX1" fmla="*/ 427 w 474"/>
              <a:gd name="connsiteY1" fmla="*/ 0 h 153"/>
              <a:gd name="connsiteX2" fmla="*/ 437 w 474"/>
              <a:gd name="connsiteY2" fmla="*/ 6 h 153"/>
              <a:gd name="connsiteX3" fmla="*/ 448 w 474"/>
              <a:gd name="connsiteY3" fmla="*/ 11 h 153"/>
              <a:gd name="connsiteX4" fmla="*/ 464 w 474"/>
              <a:gd name="connsiteY4" fmla="*/ 21 h 153"/>
              <a:gd name="connsiteX5" fmla="*/ 474 w 474"/>
              <a:gd name="connsiteY5" fmla="*/ 32 h 153"/>
              <a:gd name="connsiteX6" fmla="*/ 390 w 474"/>
              <a:gd name="connsiteY6" fmla="*/ 79 h 153"/>
              <a:gd name="connsiteX7" fmla="*/ 385 w 474"/>
              <a:gd name="connsiteY7" fmla="*/ 74 h 153"/>
              <a:gd name="connsiteX8" fmla="*/ 385 w 474"/>
              <a:gd name="connsiteY8" fmla="*/ 74 h 153"/>
              <a:gd name="connsiteX9" fmla="*/ 379 w 474"/>
              <a:gd name="connsiteY9" fmla="*/ 74 h 153"/>
              <a:gd name="connsiteX10" fmla="*/ 374 w 474"/>
              <a:gd name="connsiteY10" fmla="*/ 74 h 153"/>
              <a:gd name="connsiteX11" fmla="*/ 363 w 474"/>
              <a:gd name="connsiteY11" fmla="*/ 79 h 153"/>
              <a:gd name="connsiteX12" fmla="*/ 353 w 474"/>
              <a:gd name="connsiteY12" fmla="*/ 79 h 153"/>
              <a:gd name="connsiteX13" fmla="*/ 337 w 474"/>
              <a:gd name="connsiteY13" fmla="*/ 85 h 153"/>
              <a:gd name="connsiteX14" fmla="*/ 321 w 474"/>
              <a:gd name="connsiteY14" fmla="*/ 90 h 153"/>
              <a:gd name="connsiteX15" fmla="*/ 305 w 474"/>
              <a:gd name="connsiteY15" fmla="*/ 95 h 153"/>
              <a:gd name="connsiteX16" fmla="*/ 269 w 474"/>
              <a:gd name="connsiteY16" fmla="*/ 106 h 153"/>
              <a:gd name="connsiteX17" fmla="*/ 232 w 474"/>
              <a:gd name="connsiteY17" fmla="*/ 116 h 153"/>
              <a:gd name="connsiteX18" fmla="*/ 195 w 474"/>
              <a:gd name="connsiteY18" fmla="*/ 127 h 153"/>
              <a:gd name="connsiteX19" fmla="*/ 158 w 474"/>
              <a:gd name="connsiteY19" fmla="*/ 137 h 153"/>
              <a:gd name="connsiteX20" fmla="*/ 137 w 474"/>
              <a:gd name="connsiteY20" fmla="*/ 142 h 153"/>
              <a:gd name="connsiteX21" fmla="*/ 121 w 474"/>
              <a:gd name="connsiteY21" fmla="*/ 142 h 153"/>
              <a:gd name="connsiteX22" fmla="*/ 105 w 474"/>
              <a:gd name="connsiteY22" fmla="*/ 148 h 153"/>
              <a:gd name="connsiteX23" fmla="*/ 95 w 474"/>
              <a:gd name="connsiteY23" fmla="*/ 148 h 153"/>
              <a:gd name="connsiteX24" fmla="*/ 84 w 474"/>
              <a:gd name="connsiteY24" fmla="*/ 153 h 153"/>
              <a:gd name="connsiteX25" fmla="*/ 74 w 474"/>
              <a:gd name="connsiteY25" fmla="*/ 153 h 153"/>
              <a:gd name="connsiteX26" fmla="*/ 68 w 474"/>
              <a:gd name="connsiteY26" fmla="*/ 153 h 153"/>
              <a:gd name="connsiteX27" fmla="*/ 63 w 474"/>
              <a:gd name="connsiteY27" fmla="*/ 153 h 153"/>
              <a:gd name="connsiteX28" fmla="*/ 53 w 474"/>
              <a:gd name="connsiteY28" fmla="*/ 153 h 153"/>
              <a:gd name="connsiteX29" fmla="*/ 42 w 474"/>
              <a:gd name="connsiteY29" fmla="*/ 148 h 153"/>
              <a:gd name="connsiteX30" fmla="*/ 32 w 474"/>
              <a:gd name="connsiteY30" fmla="*/ 142 h 153"/>
              <a:gd name="connsiteX31" fmla="*/ 26 w 474"/>
              <a:gd name="connsiteY31" fmla="*/ 137 h 153"/>
              <a:gd name="connsiteX32" fmla="*/ 16 w 474"/>
              <a:gd name="connsiteY32" fmla="*/ 127 h 153"/>
              <a:gd name="connsiteX33" fmla="*/ 11 w 474"/>
              <a:gd name="connsiteY33" fmla="*/ 121 h 153"/>
              <a:gd name="connsiteX34" fmla="*/ 5 w 474"/>
              <a:gd name="connsiteY34" fmla="*/ 116 h 153"/>
              <a:gd name="connsiteX35" fmla="*/ 0 w 474"/>
              <a:gd name="connsiteY35" fmla="*/ 116 h 153"/>
              <a:gd name="connsiteX36" fmla="*/ 5 w 474"/>
              <a:gd name="connsiteY36" fmla="*/ 111 h 153"/>
              <a:gd name="connsiteX37" fmla="*/ 5 w 474"/>
              <a:gd name="connsiteY37" fmla="*/ 111 h 153"/>
              <a:gd name="connsiteX38" fmla="*/ 11 w 474"/>
              <a:gd name="connsiteY38" fmla="*/ 111 h 153"/>
              <a:gd name="connsiteX39" fmla="*/ 16 w 474"/>
              <a:gd name="connsiteY39" fmla="*/ 106 h 153"/>
              <a:gd name="connsiteX40" fmla="*/ 21 w 474"/>
              <a:gd name="connsiteY40" fmla="*/ 106 h 153"/>
              <a:gd name="connsiteX41" fmla="*/ 32 w 474"/>
              <a:gd name="connsiteY41" fmla="*/ 106 h 153"/>
              <a:gd name="connsiteX42" fmla="*/ 42 w 474"/>
              <a:gd name="connsiteY42" fmla="*/ 106 h 153"/>
              <a:gd name="connsiteX43" fmla="*/ 53 w 474"/>
              <a:gd name="connsiteY43" fmla="*/ 100 h 153"/>
              <a:gd name="connsiteX44" fmla="*/ 79 w 474"/>
              <a:gd name="connsiteY44" fmla="*/ 100 h 153"/>
              <a:gd name="connsiteX45" fmla="*/ 111 w 474"/>
              <a:gd name="connsiteY45" fmla="*/ 95 h 153"/>
              <a:gd name="connsiteX46" fmla="*/ 126 w 474"/>
              <a:gd name="connsiteY46" fmla="*/ 95 h 153"/>
              <a:gd name="connsiteX47" fmla="*/ 142 w 474"/>
              <a:gd name="connsiteY47" fmla="*/ 90 h 153"/>
              <a:gd name="connsiteX48" fmla="*/ 163 w 474"/>
              <a:gd name="connsiteY48" fmla="*/ 85 h 153"/>
              <a:gd name="connsiteX49" fmla="*/ 184 w 474"/>
              <a:gd name="connsiteY49" fmla="*/ 85 h 153"/>
              <a:gd name="connsiteX50" fmla="*/ 221 w 474"/>
              <a:gd name="connsiteY50" fmla="*/ 74 h 153"/>
              <a:gd name="connsiteX51" fmla="*/ 258 w 474"/>
              <a:gd name="connsiteY51" fmla="*/ 69 h 153"/>
              <a:gd name="connsiteX52" fmla="*/ 290 w 474"/>
              <a:gd name="connsiteY52" fmla="*/ 58 h 153"/>
              <a:gd name="connsiteX53" fmla="*/ 321 w 474"/>
              <a:gd name="connsiteY53" fmla="*/ 48 h 153"/>
              <a:gd name="connsiteX54" fmla="*/ 337 w 474"/>
              <a:gd name="connsiteY54" fmla="*/ 42 h 153"/>
              <a:gd name="connsiteX55" fmla="*/ 353 w 474"/>
              <a:gd name="connsiteY55" fmla="*/ 37 h 153"/>
              <a:gd name="connsiteX56" fmla="*/ 363 w 474"/>
              <a:gd name="connsiteY56" fmla="*/ 37 h 153"/>
              <a:gd name="connsiteX57" fmla="*/ 374 w 474"/>
              <a:gd name="connsiteY57" fmla="*/ 32 h 153"/>
              <a:gd name="connsiteX58" fmla="*/ 379 w 474"/>
              <a:gd name="connsiteY58" fmla="*/ 27 h 153"/>
              <a:gd name="connsiteX59" fmla="*/ 385 w 474"/>
              <a:gd name="connsiteY59" fmla="*/ 21 h 153"/>
              <a:gd name="connsiteX60" fmla="*/ 390 w 474"/>
              <a:gd name="connsiteY60" fmla="*/ 16 h 153"/>
              <a:gd name="connsiteX61" fmla="*/ 395 w 474"/>
              <a:gd name="connsiteY61" fmla="*/ 11 h 153"/>
              <a:gd name="connsiteX62" fmla="*/ 400 w 474"/>
              <a:gd name="connsiteY62" fmla="*/ 6 h 153"/>
              <a:gd name="connsiteX63" fmla="*/ 406 w 474"/>
              <a:gd name="connsiteY63" fmla="*/ 0 h 153"/>
              <a:gd name="connsiteX64" fmla="*/ 411 w 474"/>
              <a:gd name="connsiteY64" fmla="*/ 0 h 153"/>
              <a:gd name="connsiteX65" fmla="*/ 416 w 474"/>
              <a:gd name="connsiteY65" fmla="*/ 0 h 153"/>
              <a:gd name="connsiteX66" fmla="*/ 416 w 474"/>
              <a:gd name="connsiteY66" fmla="*/ 0 h 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74" h="153">
                <a:moveTo>
                  <a:pt x="416" y="0"/>
                </a:moveTo>
                <a:lnTo>
                  <a:pt x="427" y="0"/>
                </a:lnTo>
                <a:cubicBezTo>
                  <a:pt x="430" y="2"/>
                  <a:pt x="434" y="4"/>
                  <a:pt x="437" y="6"/>
                </a:cubicBezTo>
                <a:cubicBezTo>
                  <a:pt x="441" y="8"/>
                  <a:pt x="444" y="9"/>
                  <a:pt x="448" y="11"/>
                </a:cubicBezTo>
                <a:cubicBezTo>
                  <a:pt x="453" y="14"/>
                  <a:pt x="459" y="18"/>
                  <a:pt x="464" y="21"/>
                </a:cubicBezTo>
                <a:cubicBezTo>
                  <a:pt x="467" y="25"/>
                  <a:pt x="471" y="28"/>
                  <a:pt x="474" y="32"/>
                </a:cubicBezTo>
                <a:cubicBezTo>
                  <a:pt x="462" y="42"/>
                  <a:pt x="405" y="72"/>
                  <a:pt x="390" y="79"/>
                </a:cubicBezTo>
                <a:cubicBezTo>
                  <a:pt x="375" y="86"/>
                  <a:pt x="387" y="76"/>
                  <a:pt x="385" y="74"/>
                </a:cubicBezTo>
                <a:lnTo>
                  <a:pt x="385" y="74"/>
                </a:lnTo>
                <a:lnTo>
                  <a:pt x="379" y="74"/>
                </a:lnTo>
                <a:lnTo>
                  <a:pt x="374" y="74"/>
                </a:lnTo>
                <a:cubicBezTo>
                  <a:pt x="370" y="76"/>
                  <a:pt x="367" y="77"/>
                  <a:pt x="363" y="79"/>
                </a:cubicBezTo>
                <a:lnTo>
                  <a:pt x="353" y="79"/>
                </a:lnTo>
                <a:cubicBezTo>
                  <a:pt x="348" y="81"/>
                  <a:pt x="342" y="83"/>
                  <a:pt x="337" y="85"/>
                </a:cubicBezTo>
                <a:cubicBezTo>
                  <a:pt x="332" y="87"/>
                  <a:pt x="326" y="88"/>
                  <a:pt x="321" y="90"/>
                </a:cubicBezTo>
                <a:cubicBezTo>
                  <a:pt x="316" y="92"/>
                  <a:pt x="310" y="93"/>
                  <a:pt x="305" y="95"/>
                </a:cubicBezTo>
                <a:cubicBezTo>
                  <a:pt x="293" y="99"/>
                  <a:pt x="281" y="102"/>
                  <a:pt x="269" y="106"/>
                </a:cubicBezTo>
                <a:cubicBezTo>
                  <a:pt x="257" y="109"/>
                  <a:pt x="244" y="113"/>
                  <a:pt x="232" y="116"/>
                </a:cubicBezTo>
                <a:cubicBezTo>
                  <a:pt x="220" y="120"/>
                  <a:pt x="207" y="123"/>
                  <a:pt x="195" y="127"/>
                </a:cubicBezTo>
                <a:cubicBezTo>
                  <a:pt x="183" y="130"/>
                  <a:pt x="170" y="134"/>
                  <a:pt x="158" y="137"/>
                </a:cubicBezTo>
                <a:cubicBezTo>
                  <a:pt x="151" y="139"/>
                  <a:pt x="144" y="140"/>
                  <a:pt x="137" y="142"/>
                </a:cubicBezTo>
                <a:lnTo>
                  <a:pt x="121" y="142"/>
                </a:lnTo>
                <a:cubicBezTo>
                  <a:pt x="116" y="144"/>
                  <a:pt x="110" y="146"/>
                  <a:pt x="105" y="148"/>
                </a:cubicBezTo>
                <a:lnTo>
                  <a:pt x="95" y="148"/>
                </a:lnTo>
                <a:cubicBezTo>
                  <a:pt x="91" y="150"/>
                  <a:pt x="88" y="151"/>
                  <a:pt x="84" y="153"/>
                </a:cubicBezTo>
                <a:lnTo>
                  <a:pt x="74" y="153"/>
                </a:lnTo>
                <a:lnTo>
                  <a:pt x="68" y="153"/>
                </a:lnTo>
                <a:lnTo>
                  <a:pt x="63" y="153"/>
                </a:lnTo>
                <a:lnTo>
                  <a:pt x="53" y="153"/>
                </a:lnTo>
                <a:cubicBezTo>
                  <a:pt x="49" y="151"/>
                  <a:pt x="46" y="150"/>
                  <a:pt x="42" y="148"/>
                </a:cubicBezTo>
                <a:cubicBezTo>
                  <a:pt x="39" y="146"/>
                  <a:pt x="35" y="144"/>
                  <a:pt x="32" y="142"/>
                </a:cubicBezTo>
                <a:cubicBezTo>
                  <a:pt x="30" y="140"/>
                  <a:pt x="28" y="139"/>
                  <a:pt x="26" y="137"/>
                </a:cubicBezTo>
                <a:lnTo>
                  <a:pt x="16" y="127"/>
                </a:lnTo>
                <a:cubicBezTo>
                  <a:pt x="14" y="125"/>
                  <a:pt x="13" y="123"/>
                  <a:pt x="11" y="121"/>
                </a:cubicBezTo>
                <a:cubicBezTo>
                  <a:pt x="9" y="119"/>
                  <a:pt x="7" y="118"/>
                  <a:pt x="5" y="116"/>
                </a:cubicBezTo>
                <a:lnTo>
                  <a:pt x="0" y="116"/>
                </a:lnTo>
                <a:lnTo>
                  <a:pt x="5" y="111"/>
                </a:lnTo>
                <a:lnTo>
                  <a:pt x="5" y="111"/>
                </a:lnTo>
                <a:lnTo>
                  <a:pt x="11" y="111"/>
                </a:lnTo>
                <a:lnTo>
                  <a:pt x="16" y="106"/>
                </a:lnTo>
                <a:lnTo>
                  <a:pt x="21" y="106"/>
                </a:lnTo>
                <a:lnTo>
                  <a:pt x="32" y="106"/>
                </a:lnTo>
                <a:lnTo>
                  <a:pt x="42" y="106"/>
                </a:lnTo>
                <a:cubicBezTo>
                  <a:pt x="46" y="104"/>
                  <a:pt x="49" y="102"/>
                  <a:pt x="53" y="100"/>
                </a:cubicBezTo>
                <a:lnTo>
                  <a:pt x="79" y="100"/>
                </a:lnTo>
                <a:cubicBezTo>
                  <a:pt x="90" y="98"/>
                  <a:pt x="100" y="97"/>
                  <a:pt x="111" y="95"/>
                </a:cubicBezTo>
                <a:lnTo>
                  <a:pt x="126" y="95"/>
                </a:lnTo>
                <a:cubicBezTo>
                  <a:pt x="131" y="93"/>
                  <a:pt x="137" y="92"/>
                  <a:pt x="142" y="90"/>
                </a:cubicBezTo>
                <a:cubicBezTo>
                  <a:pt x="149" y="88"/>
                  <a:pt x="156" y="87"/>
                  <a:pt x="163" y="85"/>
                </a:cubicBezTo>
                <a:lnTo>
                  <a:pt x="184" y="85"/>
                </a:lnTo>
                <a:cubicBezTo>
                  <a:pt x="196" y="81"/>
                  <a:pt x="209" y="78"/>
                  <a:pt x="221" y="74"/>
                </a:cubicBezTo>
                <a:cubicBezTo>
                  <a:pt x="233" y="72"/>
                  <a:pt x="246" y="71"/>
                  <a:pt x="258" y="69"/>
                </a:cubicBezTo>
                <a:cubicBezTo>
                  <a:pt x="269" y="65"/>
                  <a:pt x="279" y="62"/>
                  <a:pt x="290" y="58"/>
                </a:cubicBezTo>
                <a:cubicBezTo>
                  <a:pt x="300" y="55"/>
                  <a:pt x="311" y="51"/>
                  <a:pt x="321" y="48"/>
                </a:cubicBezTo>
                <a:cubicBezTo>
                  <a:pt x="326" y="46"/>
                  <a:pt x="332" y="44"/>
                  <a:pt x="337" y="42"/>
                </a:cubicBezTo>
                <a:cubicBezTo>
                  <a:pt x="342" y="40"/>
                  <a:pt x="348" y="39"/>
                  <a:pt x="353" y="37"/>
                </a:cubicBezTo>
                <a:lnTo>
                  <a:pt x="363" y="37"/>
                </a:lnTo>
                <a:cubicBezTo>
                  <a:pt x="367" y="35"/>
                  <a:pt x="370" y="34"/>
                  <a:pt x="374" y="32"/>
                </a:cubicBezTo>
                <a:lnTo>
                  <a:pt x="379" y="27"/>
                </a:lnTo>
                <a:lnTo>
                  <a:pt x="385" y="21"/>
                </a:lnTo>
                <a:lnTo>
                  <a:pt x="390" y="16"/>
                </a:lnTo>
                <a:lnTo>
                  <a:pt x="395" y="11"/>
                </a:lnTo>
                <a:lnTo>
                  <a:pt x="400" y="6"/>
                </a:lnTo>
                <a:lnTo>
                  <a:pt x="406" y="0"/>
                </a:lnTo>
                <a:lnTo>
                  <a:pt x="411" y="0"/>
                </a:lnTo>
                <a:lnTo>
                  <a:pt x="416" y="0"/>
                </a:lnTo>
                <a:lnTo>
                  <a:pt x="416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5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5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2" grpId="0" animBg="1"/>
      <p:bldP spid="65553" grpId="0" animBg="1"/>
      <p:bldP spid="65554" grpId="0" animBg="1"/>
      <p:bldP spid="65555" grpId="0" animBg="1"/>
      <p:bldP spid="65556" grpId="0" animBg="1"/>
      <p:bldP spid="65557" grpId="0" animBg="1"/>
      <p:bldP spid="65565" grpId="0" animBg="1"/>
      <p:bldP spid="65567" grpId="0" animBg="1"/>
      <p:bldP spid="65568" grpId="0" animBg="1"/>
      <p:bldP spid="65576" grpId="0" animBg="1"/>
      <p:bldP spid="65577" grpId="0" animBg="1"/>
      <p:bldP spid="41" grpId="0" animBg="1"/>
      <p:bldP spid="65564" grpId="0" animBg="1"/>
      <p:bldP spid="42" grpId="0" animBg="1"/>
      <p:bldP spid="65566" grpId="0" animBg="1"/>
      <p:bldP spid="47" grpId="0" animBg="1"/>
      <p:bldP spid="44" grpId="0" animBg="1"/>
      <p:bldP spid="6557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76" name="Rectangle 2"/>
          <p:cNvSpPr>
            <a:spLocks noChangeArrowheads="1"/>
          </p:cNvSpPr>
          <p:nvPr/>
        </p:nvSpPr>
        <p:spPr bwMode="auto">
          <a:xfrm>
            <a:off x="631825" y="1636713"/>
            <a:ext cx="10971213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15950" y="1701800"/>
            <a:ext cx="9505950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你和李 小姐  是   什么    时候  认识 的？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 是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2011     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年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认识 的。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你们  在 哪儿 认识 的？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是  在  学校   认识  的，她 是 我  大学  同学。</a:t>
            </a:r>
          </a:p>
        </p:txBody>
      </p:sp>
      <p:sp>
        <p:nvSpPr>
          <p:cNvPr id="7987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在餐桌旁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the dining table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18538" y="1981200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192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24" name="Rectangle 2"/>
          <p:cNvSpPr>
            <a:spLocks noChangeArrowheads="1"/>
          </p:cNvSpPr>
          <p:nvPr/>
        </p:nvSpPr>
        <p:spPr bwMode="auto">
          <a:xfrm>
            <a:off x="1039813" y="1620838"/>
            <a:ext cx="10374312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192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在饭店门口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Outside a hotle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77975" y="1671638"/>
            <a:ext cx="7323138" cy="4745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ǐmen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zěnme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lái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fàndiàn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de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你们  是  怎么  来  饭店 的？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chūzūchē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 是 坐   出租车 来 的。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xiānsheng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李    先生 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péngyou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yìqǐ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kāi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 和   朋友  一起开  车 来 的。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94675" y="2100263"/>
            <a:ext cx="2693988" cy="179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24" name="Rectangle 2"/>
          <p:cNvSpPr>
            <a:spLocks noChangeArrowheads="1"/>
          </p:cNvSpPr>
          <p:nvPr/>
        </p:nvSpPr>
        <p:spPr bwMode="auto">
          <a:xfrm>
            <a:off x="1039813" y="1620838"/>
            <a:ext cx="10374312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192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在饭店门口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Outside a hotle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77975" y="1671638"/>
            <a:ext cx="7323138" cy="4745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你们  是  怎么  来  饭店 的？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我们    是 坐   出租车 来 的。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李    先生 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是 和   朋友  一起开  车 来 的。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94675" y="2100263"/>
            <a:ext cx="2693988" cy="179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568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98550" y="1552575"/>
            <a:ext cx="10079038" cy="4745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ěn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gāoxìng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rènshi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nín</a:t>
            </a:r>
            <a:r>
              <a:rPr lang="en-US" altLang="zh-CN" sz="2400" dirty="0">
                <a:latin typeface="+mn-lt"/>
                <a:ea typeface="GB Pinyinok-D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xiǎojiě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很   高兴   认识  您！李 小姐。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Rènshi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yě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gāoxìng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认识你 我 也 很  高兴！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Tīng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Zhāng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xiānsheng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nín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fēijī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Běijīng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听    张      先生      说，您  是 坐飞机来  北京  的？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是  的。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在公司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company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34375" y="1974850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568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98550" y="1552575"/>
            <a:ext cx="10079038" cy="4745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很   高兴   认识  您！李 小姐。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认识你 我 也 很  高兴！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听    张      先生      说，您  是 坐飞机来  北京  的？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是  的。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在公司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company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34375" y="1974850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518324" y="2241285"/>
            <a:ext cx="1119545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602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602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733425" y="1973263"/>
            <a:ext cx="10963275" cy="41544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她们是什么时候认识的？            </a:t>
            </a:r>
            <a:r>
              <a:rPr lang="en-US" altLang="zh-CN" sz="2400" dirty="0"/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shíhou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rènshi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 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她们是在哪儿认识的？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nǎr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rènshi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 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他们是怎么去饭店的？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zěnme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fàndiàn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李先生是做出租车去饭店的吗？ </a:t>
            </a:r>
            <a:r>
              <a:rPr lang="en-US" altLang="zh-CN" sz="2400" dirty="0"/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xiānsheng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chūzūchē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fàndiàn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ma?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李小姐是怎么来北京的？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xiǎojiě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Běijīng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de?</a:t>
            </a:r>
            <a:r>
              <a:rPr lang="fr-FR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lang="zh-CN" altLang="en-US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704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7" name="Text Box 3"/>
          <p:cNvSpPr txBox="1">
            <a:spLocks noChangeArrowheads="1"/>
          </p:cNvSpPr>
          <p:nvPr/>
        </p:nvSpPr>
        <p:spPr bwMode="auto">
          <a:xfrm>
            <a:off x="5518150" y="2705100"/>
            <a:ext cx="90963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Wǒmen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Bālí</a:t>
            </a:r>
            <a:endParaRPr lang="en-US" altLang="zh-CN" sz="24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我们    是  在巴黎（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Paris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）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de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的。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06575" y="275272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806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807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265738" y="2816225"/>
            <a:ext cx="9096375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 méi kànjiàn Lǐ lǎoshī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没   看见  李老师，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 shì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shíhou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她是   什么   时候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35150" y="2754313"/>
            <a:ext cx="1979613" cy="2519362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48308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909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022850" y="2867025"/>
            <a:ext cx="9097963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Zhèxiē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yīfu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de </a:t>
            </a:r>
            <a:endParaRPr lang="zh-CN" altLang="en-US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这些衣服不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今天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的，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zuótiān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mǎi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de </a:t>
            </a:r>
            <a:endParaRPr lang="en-US" altLang="zh-CN" sz="2400" b="1" dirty="0">
              <a:latin typeface="华文楷体" pitchFamily="2" charset="-122"/>
              <a:ea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是  昨天   买 的。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9750" y="2747963"/>
            <a:ext cx="2690813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011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011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6100" y="275272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256213" y="2847975"/>
            <a:ext cx="9097962" cy="314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yǐqǐ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de </a:t>
            </a:r>
            <a:endParaRPr lang="zh-CN" altLang="en-US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我们    是一起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来 的，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chūzūchē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我不  喜欢  坐  出租车。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35"/>
          <p:cNvSpPr txBox="1">
            <a:spLocks noChangeArrowheads="1"/>
          </p:cNvSpPr>
          <p:nvPr/>
        </p:nvSpPr>
        <p:spPr bwMode="auto">
          <a:xfrm>
            <a:off x="1812925" y="24939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年</a:t>
            </a:r>
          </a:p>
        </p:txBody>
      </p:sp>
      <p:sp>
        <p:nvSpPr>
          <p:cNvPr id="66568" name="TextBox 37"/>
          <p:cNvSpPr txBox="1">
            <a:spLocks noChangeArrowheads="1"/>
          </p:cNvSpPr>
          <p:nvPr/>
        </p:nvSpPr>
        <p:spPr bwMode="auto">
          <a:xfrm>
            <a:off x="5497513" y="25542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出</a:t>
            </a:r>
          </a:p>
        </p:txBody>
      </p:sp>
      <p:pic>
        <p:nvPicPr>
          <p:cNvPr id="6656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620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0" name="TextBox 37"/>
          <p:cNvSpPr txBox="1">
            <a:spLocks noChangeArrowheads="1"/>
          </p:cNvSpPr>
          <p:nvPr/>
        </p:nvSpPr>
        <p:spPr bwMode="auto">
          <a:xfrm>
            <a:off x="9102725" y="258127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飞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Háizi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孩子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6A789E-D548-FC1D-F45A-0C9B4A1AA9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816" y="2783518"/>
            <a:ext cx="2100866" cy="280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3367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2712" y="3208791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去   医院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5F3580E-7765-DCBF-E13C-AF660C12B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230" y="3245746"/>
            <a:ext cx="3323107" cy="186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2131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4202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Bàba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kāi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shàngbān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爸爸 开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上班。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FDEEB92-53E8-C7FD-4FDC-467DBAE28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3" r="-1" b="10567"/>
          <a:stretch/>
        </p:blipFill>
        <p:spPr>
          <a:xfrm flipH="1">
            <a:off x="1609329" y="3418954"/>
            <a:ext cx="3173685" cy="159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7539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188" y="3212903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chāoshì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我们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去  超市。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5D856C-BF2C-91CB-5EE8-761FB67EA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624" y="3212903"/>
            <a:ext cx="3167283" cy="178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33143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喜欢  坐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EB908A-7046-2247-9DF4-A6D5F24823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70" y="3153733"/>
            <a:ext cx="3103987" cy="17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83026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883" y="3129842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méi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shēngbìng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昨天   没 来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，生病     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FB5740-D307-B0F3-968A-C6ABE07F2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495" y="4090274"/>
            <a:ext cx="3052293" cy="1716216"/>
          </a:xfrm>
          <a:prstGeom prst="rect">
            <a:avLst/>
          </a:prstGeom>
        </p:spPr>
      </p:pic>
      <p:sp>
        <p:nvSpPr>
          <p:cNvPr id="4" name="思想气泡: 云 3">
            <a:extLst>
              <a:ext uri="{FF2B5EF4-FFF2-40B4-BE49-F238E27FC236}">
                <a16:creationId xmlns:a16="http://schemas.microsoft.com/office/drawing/2014/main" xmlns="" id="{45EA33FB-9088-392D-9648-981466093AEE}"/>
              </a:ext>
            </a:extLst>
          </p:cNvPr>
          <p:cNvSpPr/>
          <p:nvPr/>
        </p:nvSpPr>
        <p:spPr>
          <a:xfrm>
            <a:off x="3214641" y="2511142"/>
            <a:ext cx="1812542" cy="1365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D9397AE-C494-901B-31C1-ACAD776A1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293" y="2824288"/>
            <a:ext cx="998834" cy="77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8825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582" y="3213466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shíjiān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dào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时间   到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ECB83E4-0C41-E665-5780-EAE5D0A4E0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63" y="3213466"/>
            <a:ext cx="3167282" cy="178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72743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7399" y="332812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我们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CA97EA3-D9BD-D4D2-8474-0401FB3AE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22" y="3168203"/>
            <a:ext cx="3377576" cy="189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90830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8451" y="3079887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wǔ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五  点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968E8E4-9C28-03E3-200E-477DE01629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969" y="3076688"/>
            <a:ext cx="3177368" cy="178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4608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sp>
        <p:nvSpPr>
          <p:cNvPr id="91141" name="TextBox 7"/>
          <p:cNvSpPr txBox="1">
            <a:spLocks noChangeArrowheads="1"/>
          </p:cNvSpPr>
          <p:nvPr/>
        </p:nvSpPr>
        <p:spPr bwMode="auto">
          <a:xfrm>
            <a:off x="1101725" y="1371600"/>
            <a:ext cx="953928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Zhège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nǎr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</a:t>
            </a:r>
            <a:endParaRPr lang="en-US" altLang="zh-CN" sz="20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：这个  是 在哪儿 买 的？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shāngdiàn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：在     商店    买 的。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shíhou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</a:t>
            </a: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：什么    时候  买 的？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：昨天   买 的。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1728788" y="4776788"/>
            <a:ext cx="8202612" cy="1323975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pPr>
              <a:defRPr/>
            </a:pPr>
            <a:endParaRPr lang="en-US" altLang="zh-CN" sz="1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Hànyǔ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yīfu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bēizi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diànnǎo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 algn="ctr"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汉语书         衣服        杯子        电脑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defRPr/>
            </a:pPr>
            <a:endParaRPr lang="en-US" altLang="zh-CN" sz="14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1143" name="组合 21"/>
          <p:cNvGrpSpPr>
            <a:grpSpLocks/>
          </p:cNvGrpSpPr>
          <p:nvPr/>
        </p:nvGrpSpPr>
        <p:grpSpPr bwMode="auto">
          <a:xfrm>
            <a:off x="1665288" y="4776788"/>
            <a:ext cx="771525" cy="1323975"/>
            <a:chOff x="1698623" y="2258869"/>
            <a:chExt cx="771439" cy="395532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793862" y="2258869"/>
              <a:ext cx="0" cy="3884188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98623" y="6214197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98623" y="2258869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92350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693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49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草字头，一般和草木或者植物有关系。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   ”</a:t>
                      </a:r>
                      <a:r>
                        <a:rPr lang="en-US" altLang="zh-CN" sz="2000" dirty="0"/>
                        <a:t>is usually related to </a:t>
                      </a:r>
                      <a:r>
                        <a:rPr lang="en-US" altLang="zh-CN" sz="2000" dirty="0" err="1"/>
                        <a:t>grass,trees</a:t>
                      </a:r>
                      <a:r>
                        <a:rPr lang="en-US" altLang="zh-CN" sz="2000" dirty="0"/>
                        <a:t> or plants.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chá</a:t>
                      </a:r>
                      <a:r>
                        <a:rPr lang="en-US" altLang="zh-CN" sz="2400" baseline="0" dirty="0"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tea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cài</a:t>
                      </a: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    </a:t>
                      </a:r>
                      <a:r>
                        <a:rPr lang="en-US" altLang="zh-CN" sz="2400" b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vegatable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宝盖头，一般和房子有关系。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   ”</a:t>
                      </a:r>
                      <a:r>
                        <a:rPr lang="en-US" altLang="zh-CN" sz="2000" dirty="0"/>
                        <a:t> is usually related to houses.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ān</a:t>
                      </a: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dirty="0"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>
                          <a:latin typeface="+mn-lt"/>
                        </a:rPr>
                        <a:t>to settle</a:t>
                      </a:r>
                      <a:r>
                        <a:rPr lang="en-US" altLang="zh-CN" sz="2400" baseline="0" dirty="0">
                          <a:latin typeface="+mn-lt"/>
                        </a:rPr>
                        <a:t> </a:t>
                      </a:r>
                      <a:endParaRPr lang="en-US" altLang="zh-CN" sz="2400" dirty="0">
                        <a:latin typeface="+mn-lt"/>
                      </a:endParaRPr>
                    </a:p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jiā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  </a:t>
                      </a:r>
                      <a:r>
                        <a:rPr lang="en-US" altLang="zh-CN" sz="2400" i="0" baseline="0" dirty="0">
                          <a:latin typeface="+mn-lt"/>
                        </a:rPr>
                        <a:t>home</a:t>
                      </a:r>
                      <a:endParaRPr lang="zh-CN" altLang="en-US" sz="2400" i="0" dirty="0">
                        <a:latin typeface="+mn-lt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67606" name="组合 29"/>
          <p:cNvGrpSpPr>
            <a:grpSpLocks noChangeAspect="1"/>
          </p:cNvGrpSpPr>
          <p:nvPr/>
        </p:nvGrpSpPr>
        <p:grpSpPr bwMode="auto">
          <a:xfrm>
            <a:off x="8197850" y="3324225"/>
            <a:ext cx="366713" cy="360363"/>
            <a:chOff x="6446766" y="1463676"/>
            <a:chExt cx="450850" cy="442913"/>
          </a:xfrm>
        </p:grpSpPr>
        <p:sp>
          <p:nvSpPr>
            <p:cNvPr id="67654" name="Freeform 31"/>
            <p:cNvSpPr>
              <a:spLocks/>
            </p:cNvSpPr>
            <p:nvPr/>
          </p:nvSpPr>
          <p:spPr bwMode="auto">
            <a:xfrm>
              <a:off x="6556303" y="1725613"/>
              <a:ext cx="190500" cy="41275"/>
            </a:xfrm>
            <a:custGeom>
              <a:avLst/>
              <a:gdLst>
                <a:gd name="T0" fmla="*/ 110 w 120"/>
                <a:gd name="T1" fmla="*/ 11 h 26"/>
                <a:gd name="T2" fmla="*/ 105 w 120"/>
                <a:gd name="T3" fmla="*/ 11 h 26"/>
                <a:gd name="T4" fmla="*/ 99 w 120"/>
                <a:gd name="T5" fmla="*/ 16 h 26"/>
                <a:gd name="T6" fmla="*/ 89 w 120"/>
                <a:gd name="T7" fmla="*/ 16 h 26"/>
                <a:gd name="T8" fmla="*/ 73 w 120"/>
                <a:gd name="T9" fmla="*/ 16 h 26"/>
                <a:gd name="T10" fmla="*/ 63 w 120"/>
                <a:gd name="T11" fmla="*/ 21 h 26"/>
                <a:gd name="T12" fmla="*/ 52 w 120"/>
                <a:gd name="T13" fmla="*/ 21 h 26"/>
                <a:gd name="T14" fmla="*/ 42 w 120"/>
                <a:gd name="T15" fmla="*/ 21 h 26"/>
                <a:gd name="T16" fmla="*/ 31 w 120"/>
                <a:gd name="T17" fmla="*/ 26 h 26"/>
                <a:gd name="T18" fmla="*/ 21 w 120"/>
                <a:gd name="T19" fmla="*/ 26 h 26"/>
                <a:gd name="T20" fmla="*/ 15 w 120"/>
                <a:gd name="T21" fmla="*/ 26 h 26"/>
                <a:gd name="T22" fmla="*/ 15 w 120"/>
                <a:gd name="T23" fmla="*/ 26 h 26"/>
                <a:gd name="T24" fmla="*/ 10 w 120"/>
                <a:gd name="T25" fmla="*/ 21 h 26"/>
                <a:gd name="T26" fmla="*/ 5 w 120"/>
                <a:gd name="T27" fmla="*/ 21 h 26"/>
                <a:gd name="T28" fmla="*/ 0 w 120"/>
                <a:gd name="T29" fmla="*/ 16 h 26"/>
                <a:gd name="T30" fmla="*/ 0 w 120"/>
                <a:gd name="T31" fmla="*/ 16 h 26"/>
                <a:gd name="T32" fmla="*/ 0 w 120"/>
                <a:gd name="T33" fmla="*/ 16 h 26"/>
                <a:gd name="T34" fmla="*/ 5 w 120"/>
                <a:gd name="T35" fmla="*/ 16 h 26"/>
                <a:gd name="T36" fmla="*/ 10 w 120"/>
                <a:gd name="T37" fmla="*/ 11 h 26"/>
                <a:gd name="T38" fmla="*/ 21 w 120"/>
                <a:gd name="T39" fmla="*/ 11 h 26"/>
                <a:gd name="T40" fmla="*/ 31 w 120"/>
                <a:gd name="T41" fmla="*/ 11 h 26"/>
                <a:gd name="T42" fmla="*/ 42 w 120"/>
                <a:gd name="T43" fmla="*/ 11 h 26"/>
                <a:gd name="T44" fmla="*/ 57 w 120"/>
                <a:gd name="T45" fmla="*/ 5 h 26"/>
                <a:gd name="T46" fmla="*/ 73 w 120"/>
                <a:gd name="T47" fmla="*/ 5 h 26"/>
                <a:gd name="T48" fmla="*/ 89 w 120"/>
                <a:gd name="T49" fmla="*/ 0 h 26"/>
                <a:gd name="T50" fmla="*/ 99 w 120"/>
                <a:gd name="T51" fmla="*/ 0 h 26"/>
                <a:gd name="T52" fmla="*/ 110 w 120"/>
                <a:gd name="T53" fmla="*/ 0 h 26"/>
                <a:gd name="T54" fmla="*/ 115 w 120"/>
                <a:gd name="T55" fmla="*/ 0 h 26"/>
                <a:gd name="T56" fmla="*/ 120 w 120"/>
                <a:gd name="T57" fmla="*/ 5 h 26"/>
                <a:gd name="T58" fmla="*/ 120 w 120"/>
                <a:gd name="T59" fmla="*/ 5 h 26"/>
                <a:gd name="T60" fmla="*/ 120 w 120"/>
                <a:gd name="T61" fmla="*/ 5 h 26"/>
                <a:gd name="T62" fmla="*/ 120 w 120"/>
                <a:gd name="T63" fmla="*/ 11 h 26"/>
                <a:gd name="T64" fmla="*/ 115 w 120"/>
                <a:gd name="T65" fmla="*/ 11 h 26"/>
                <a:gd name="T66" fmla="*/ 110 w 120"/>
                <a:gd name="T67" fmla="*/ 11 h 26"/>
                <a:gd name="T68" fmla="*/ 110 w 120"/>
                <a:gd name="T69" fmla="*/ 1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0"/>
                <a:gd name="T106" fmla="*/ 0 h 26"/>
                <a:gd name="T107" fmla="*/ 120 w 120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0" h="26">
                  <a:moveTo>
                    <a:pt x="110" y="11"/>
                  </a:moveTo>
                  <a:lnTo>
                    <a:pt x="105" y="11"/>
                  </a:lnTo>
                  <a:lnTo>
                    <a:pt x="99" y="16"/>
                  </a:lnTo>
                  <a:lnTo>
                    <a:pt x="89" y="16"/>
                  </a:lnTo>
                  <a:lnTo>
                    <a:pt x="73" y="16"/>
                  </a:lnTo>
                  <a:lnTo>
                    <a:pt x="63" y="21"/>
                  </a:lnTo>
                  <a:lnTo>
                    <a:pt x="52" y="21"/>
                  </a:lnTo>
                  <a:lnTo>
                    <a:pt x="42" y="21"/>
                  </a:lnTo>
                  <a:lnTo>
                    <a:pt x="31" y="26"/>
                  </a:lnTo>
                  <a:lnTo>
                    <a:pt x="21" y="26"/>
                  </a:lnTo>
                  <a:lnTo>
                    <a:pt x="15" y="26"/>
                  </a:lnTo>
                  <a:lnTo>
                    <a:pt x="10" y="21"/>
                  </a:lnTo>
                  <a:lnTo>
                    <a:pt x="5" y="21"/>
                  </a:lnTo>
                  <a:lnTo>
                    <a:pt x="0" y="16"/>
                  </a:lnTo>
                  <a:lnTo>
                    <a:pt x="5" y="16"/>
                  </a:lnTo>
                  <a:lnTo>
                    <a:pt x="10" y="11"/>
                  </a:lnTo>
                  <a:lnTo>
                    <a:pt x="21" y="11"/>
                  </a:lnTo>
                  <a:lnTo>
                    <a:pt x="31" y="11"/>
                  </a:lnTo>
                  <a:lnTo>
                    <a:pt x="42" y="11"/>
                  </a:lnTo>
                  <a:lnTo>
                    <a:pt x="57" y="5"/>
                  </a:lnTo>
                  <a:lnTo>
                    <a:pt x="73" y="5"/>
                  </a:lnTo>
                  <a:lnTo>
                    <a:pt x="89" y="0"/>
                  </a:lnTo>
                  <a:lnTo>
                    <a:pt x="99" y="0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20" y="5"/>
                  </a:lnTo>
                  <a:lnTo>
                    <a:pt x="120" y="11"/>
                  </a:lnTo>
                  <a:lnTo>
                    <a:pt x="115" y="11"/>
                  </a:lnTo>
                  <a:lnTo>
                    <a:pt x="110" y="1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5" name="Freeform 32"/>
            <p:cNvSpPr>
              <a:spLocks/>
            </p:cNvSpPr>
            <p:nvPr/>
          </p:nvSpPr>
          <p:spPr bwMode="auto">
            <a:xfrm>
              <a:off x="6697591" y="1782763"/>
              <a:ext cx="82550" cy="74613"/>
            </a:xfrm>
            <a:custGeom>
              <a:avLst/>
              <a:gdLst>
                <a:gd name="T0" fmla="*/ 16 w 52"/>
                <a:gd name="T1" fmla="*/ 21 h 47"/>
                <a:gd name="T2" fmla="*/ 5 w 52"/>
                <a:gd name="T3" fmla="*/ 16 h 47"/>
                <a:gd name="T4" fmla="*/ 5 w 52"/>
                <a:gd name="T5" fmla="*/ 11 h 47"/>
                <a:gd name="T6" fmla="*/ 0 w 52"/>
                <a:gd name="T7" fmla="*/ 5 h 47"/>
                <a:gd name="T8" fmla="*/ 0 w 52"/>
                <a:gd name="T9" fmla="*/ 5 h 47"/>
                <a:gd name="T10" fmla="*/ 0 w 52"/>
                <a:gd name="T11" fmla="*/ 0 h 47"/>
                <a:gd name="T12" fmla="*/ 5 w 52"/>
                <a:gd name="T13" fmla="*/ 0 h 47"/>
                <a:gd name="T14" fmla="*/ 16 w 52"/>
                <a:gd name="T15" fmla="*/ 5 h 47"/>
                <a:gd name="T16" fmla="*/ 21 w 52"/>
                <a:gd name="T17" fmla="*/ 5 h 47"/>
                <a:gd name="T18" fmla="*/ 31 w 52"/>
                <a:gd name="T19" fmla="*/ 11 h 47"/>
                <a:gd name="T20" fmla="*/ 42 w 52"/>
                <a:gd name="T21" fmla="*/ 16 h 47"/>
                <a:gd name="T22" fmla="*/ 47 w 52"/>
                <a:gd name="T23" fmla="*/ 26 h 47"/>
                <a:gd name="T24" fmla="*/ 52 w 52"/>
                <a:gd name="T25" fmla="*/ 26 h 47"/>
                <a:gd name="T26" fmla="*/ 52 w 52"/>
                <a:gd name="T27" fmla="*/ 31 h 47"/>
                <a:gd name="T28" fmla="*/ 52 w 52"/>
                <a:gd name="T29" fmla="*/ 36 h 47"/>
                <a:gd name="T30" fmla="*/ 52 w 52"/>
                <a:gd name="T31" fmla="*/ 42 h 47"/>
                <a:gd name="T32" fmla="*/ 52 w 52"/>
                <a:gd name="T33" fmla="*/ 47 h 47"/>
                <a:gd name="T34" fmla="*/ 47 w 52"/>
                <a:gd name="T35" fmla="*/ 47 h 47"/>
                <a:gd name="T36" fmla="*/ 42 w 52"/>
                <a:gd name="T37" fmla="*/ 47 h 47"/>
                <a:gd name="T38" fmla="*/ 37 w 52"/>
                <a:gd name="T39" fmla="*/ 42 h 47"/>
                <a:gd name="T40" fmla="*/ 31 w 52"/>
                <a:gd name="T41" fmla="*/ 36 h 47"/>
                <a:gd name="T42" fmla="*/ 26 w 52"/>
                <a:gd name="T43" fmla="*/ 31 h 47"/>
                <a:gd name="T44" fmla="*/ 21 w 52"/>
                <a:gd name="T45" fmla="*/ 26 h 47"/>
                <a:gd name="T46" fmla="*/ 16 w 52"/>
                <a:gd name="T47" fmla="*/ 21 h 47"/>
                <a:gd name="T48" fmla="*/ 16 w 52"/>
                <a:gd name="T49" fmla="*/ 21 h 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47"/>
                <a:gd name="T77" fmla="*/ 52 w 52"/>
                <a:gd name="T78" fmla="*/ 47 h 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47">
                  <a:moveTo>
                    <a:pt x="16" y="21"/>
                  </a:moveTo>
                  <a:lnTo>
                    <a:pt x="5" y="16"/>
                  </a:lnTo>
                  <a:lnTo>
                    <a:pt x="5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31" y="11"/>
                  </a:lnTo>
                  <a:lnTo>
                    <a:pt x="42" y="16"/>
                  </a:lnTo>
                  <a:lnTo>
                    <a:pt x="47" y="26"/>
                  </a:lnTo>
                  <a:lnTo>
                    <a:pt x="52" y="26"/>
                  </a:lnTo>
                  <a:lnTo>
                    <a:pt x="52" y="31"/>
                  </a:lnTo>
                  <a:lnTo>
                    <a:pt x="52" y="36"/>
                  </a:lnTo>
                  <a:lnTo>
                    <a:pt x="52" y="42"/>
                  </a:lnTo>
                  <a:lnTo>
                    <a:pt x="52" y="47"/>
                  </a:lnTo>
                  <a:lnTo>
                    <a:pt x="47" y="47"/>
                  </a:lnTo>
                  <a:lnTo>
                    <a:pt x="42" y="47"/>
                  </a:lnTo>
                  <a:lnTo>
                    <a:pt x="37" y="42"/>
                  </a:lnTo>
                  <a:lnTo>
                    <a:pt x="31" y="36"/>
                  </a:lnTo>
                  <a:lnTo>
                    <a:pt x="26" y="31"/>
                  </a:lnTo>
                  <a:lnTo>
                    <a:pt x="21" y="26"/>
                  </a:lnTo>
                  <a:lnTo>
                    <a:pt x="16" y="2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6" name="Freeform 33"/>
            <p:cNvSpPr>
              <a:spLocks/>
            </p:cNvSpPr>
            <p:nvPr/>
          </p:nvSpPr>
          <p:spPr bwMode="auto">
            <a:xfrm>
              <a:off x="6630916" y="1595438"/>
              <a:ext cx="266700" cy="138113"/>
            </a:xfrm>
            <a:custGeom>
              <a:avLst/>
              <a:gdLst>
                <a:gd name="T0" fmla="*/ 0 w 168"/>
                <a:gd name="T1" fmla="*/ 5 h 87"/>
                <a:gd name="T2" fmla="*/ 5 w 168"/>
                <a:gd name="T3" fmla="*/ 0 h 87"/>
                <a:gd name="T4" fmla="*/ 21 w 168"/>
                <a:gd name="T5" fmla="*/ 5 h 87"/>
                <a:gd name="T6" fmla="*/ 37 w 168"/>
                <a:gd name="T7" fmla="*/ 15 h 87"/>
                <a:gd name="T8" fmla="*/ 52 w 168"/>
                <a:gd name="T9" fmla="*/ 25 h 87"/>
                <a:gd name="T10" fmla="*/ 68 w 168"/>
                <a:gd name="T11" fmla="*/ 41 h 87"/>
                <a:gd name="T12" fmla="*/ 89 w 168"/>
                <a:gd name="T13" fmla="*/ 51 h 87"/>
                <a:gd name="T14" fmla="*/ 105 w 168"/>
                <a:gd name="T15" fmla="*/ 56 h 87"/>
                <a:gd name="T16" fmla="*/ 121 w 168"/>
                <a:gd name="T17" fmla="*/ 67 h 87"/>
                <a:gd name="T18" fmla="*/ 136 w 168"/>
                <a:gd name="T19" fmla="*/ 72 h 87"/>
                <a:gd name="T20" fmla="*/ 142 w 168"/>
                <a:gd name="T21" fmla="*/ 72 h 87"/>
                <a:gd name="T22" fmla="*/ 152 w 168"/>
                <a:gd name="T23" fmla="*/ 77 h 87"/>
                <a:gd name="T24" fmla="*/ 152 w 168"/>
                <a:gd name="T25" fmla="*/ 77 h 87"/>
                <a:gd name="T26" fmla="*/ 157 w 168"/>
                <a:gd name="T27" fmla="*/ 77 h 87"/>
                <a:gd name="T28" fmla="*/ 163 w 168"/>
                <a:gd name="T29" fmla="*/ 82 h 87"/>
                <a:gd name="T30" fmla="*/ 168 w 168"/>
                <a:gd name="T31" fmla="*/ 82 h 87"/>
                <a:gd name="T32" fmla="*/ 163 w 168"/>
                <a:gd name="T33" fmla="*/ 82 h 87"/>
                <a:gd name="T34" fmla="*/ 163 w 168"/>
                <a:gd name="T35" fmla="*/ 87 h 87"/>
                <a:gd name="T36" fmla="*/ 152 w 168"/>
                <a:gd name="T37" fmla="*/ 87 h 87"/>
                <a:gd name="T38" fmla="*/ 147 w 168"/>
                <a:gd name="T39" fmla="*/ 87 h 87"/>
                <a:gd name="T40" fmla="*/ 136 w 168"/>
                <a:gd name="T41" fmla="*/ 87 h 87"/>
                <a:gd name="T42" fmla="*/ 126 w 168"/>
                <a:gd name="T43" fmla="*/ 87 h 87"/>
                <a:gd name="T44" fmla="*/ 121 w 168"/>
                <a:gd name="T45" fmla="*/ 87 h 87"/>
                <a:gd name="T46" fmla="*/ 115 w 168"/>
                <a:gd name="T47" fmla="*/ 87 h 87"/>
                <a:gd name="T48" fmla="*/ 105 w 168"/>
                <a:gd name="T49" fmla="*/ 87 h 87"/>
                <a:gd name="T50" fmla="*/ 100 w 168"/>
                <a:gd name="T51" fmla="*/ 87 h 87"/>
                <a:gd name="T52" fmla="*/ 89 w 168"/>
                <a:gd name="T53" fmla="*/ 82 h 87"/>
                <a:gd name="T54" fmla="*/ 79 w 168"/>
                <a:gd name="T55" fmla="*/ 72 h 87"/>
                <a:gd name="T56" fmla="*/ 73 w 168"/>
                <a:gd name="T57" fmla="*/ 67 h 87"/>
                <a:gd name="T58" fmla="*/ 68 w 168"/>
                <a:gd name="T59" fmla="*/ 56 h 87"/>
                <a:gd name="T60" fmla="*/ 58 w 168"/>
                <a:gd name="T61" fmla="*/ 51 h 87"/>
                <a:gd name="T62" fmla="*/ 47 w 168"/>
                <a:gd name="T63" fmla="*/ 41 h 87"/>
                <a:gd name="T64" fmla="*/ 26 w 168"/>
                <a:gd name="T65" fmla="*/ 20 h 87"/>
                <a:gd name="T66" fmla="*/ 0 w 168"/>
                <a:gd name="T67" fmla="*/ 5 h 87"/>
                <a:gd name="T68" fmla="*/ 0 w 168"/>
                <a:gd name="T69" fmla="*/ 5 h 8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87"/>
                <a:gd name="T107" fmla="*/ 168 w 168"/>
                <a:gd name="T108" fmla="*/ 87 h 8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87">
                  <a:moveTo>
                    <a:pt x="0" y="5"/>
                  </a:moveTo>
                  <a:lnTo>
                    <a:pt x="5" y="0"/>
                  </a:lnTo>
                  <a:lnTo>
                    <a:pt x="21" y="5"/>
                  </a:lnTo>
                  <a:lnTo>
                    <a:pt x="37" y="15"/>
                  </a:lnTo>
                  <a:lnTo>
                    <a:pt x="52" y="25"/>
                  </a:lnTo>
                  <a:lnTo>
                    <a:pt x="68" y="41"/>
                  </a:lnTo>
                  <a:lnTo>
                    <a:pt x="89" y="51"/>
                  </a:lnTo>
                  <a:lnTo>
                    <a:pt x="105" y="56"/>
                  </a:lnTo>
                  <a:lnTo>
                    <a:pt x="121" y="67"/>
                  </a:lnTo>
                  <a:lnTo>
                    <a:pt x="136" y="72"/>
                  </a:lnTo>
                  <a:lnTo>
                    <a:pt x="142" y="72"/>
                  </a:lnTo>
                  <a:lnTo>
                    <a:pt x="152" y="77"/>
                  </a:lnTo>
                  <a:lnTo>
                    <a:pt x="157" y="77"/>
                  </a:lnTo>
                  <a:lnTo>
                    <a:pt x="163" y="82"/>
                  </a:lnTo>
                  <a:lnTo>
                    <a:pt x="168" y="82"/>
                  </a:lnTo>
                  <a:lnTo>
                    <a:pt x="163" y="82"/>
                  </a:lnTo>
                  <a:lnTo>
                    <a:pt x="163" y="87"/>
                  </a:lnTo>
                  <a:lnTo>
                    <a:pt x="152" y="87"/>
                  </a:lnTo>
                  <a:lnTo>
                    <a:pt x="147" y="87"/>
                  </a:lnTo>
                  <a:lnTo>
                    <a:pt x="136" y="87"/>
                  </a:lnTo>
                  <a:lnTo>
                    <a:pt x="126" y="87"/>
                  </a:lnTo>
                  <a:lnTo>
                    <a:pt x="121" y="87"/>
                  </a:lnTo>
                  <a:lnTo>
                    <a:pt x="115" y="87"/>
                  </a:lnTo>
                  <a:lnTo>
                    <a:pt x="105" y="87"/>
                  </a:lnTo>
                  <a:lnTo>
                    <a:pt x="100" y="87"/>
                  </a:lnTo>
                  <a:lnTo>
                    <a:pt x="89" y="82"/>
                  </a:lnTo>
                  <a:lnTo>
                    <a:pt x="79" y="72"/>
                  </a:lnTo>
                  <a:lnTo>
                    <a:pt x="73" y="67"/>
                  </a:lnTo>
                  <a:lnTo>
                    <a:pt x="68" y="56"/>
                  </a:lnTo>
                  <a:lnTo>
                    <a:pt x="58" y="51"/>
                  </a:lnTo>
                  <a:lnTo>
                    <a:pt x="47" y="41"/>
                  </a:lnTo>
                  <a:lnTo>
                    <a:pt x="26" y="20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7" name="Freeform 34"/>
            <p:cNvSpPr>
              <a:spLocks/>
            </p:cNvSpPr>
            <p:nvPr/>
          </p:nvSpPr>
          <p:spPr bwMode="auto">
            <a:xfrm>
              <a:off x="6597578" y="1676401"/>
              <a:ext cx="66675" cy="230188"/>
            </a:xfrm>
            <a:custGeom>
              <a:avLst/>
              <a:gdLst>
                <a:gd name="T0" fmla="*/ 42 w 42"/>
                <a:gd name="T1" fmla="*/ 103 h 145"/>
                <a:gd name="T2" fmla="*/ 42 w 42"/>
                <a:gd name="T3" fmla="*/ 114 h 145"/>
                <a:gd name="T4" fmla="*/ 42 w 42"/>
                <a:gd name="T5" fmla="*/ 124 h 145"/>
                <a:gd name="T6" fmla="*/ 42 w 42"/>
                <a:gd name="T7" fmla="*/ 129 h 145"/>
                <a:gd name="T8" fmla="*/ 37 w 42"/>
                <a:gd name="T9" fmla="*/ 140 h 145"/>
                <a:gd name="T10" fmla="*/ 31 w 42"/>
                <a:gd name="T11" fmla="*/ 140 h 145"/>
                <a:gd name="T12" fmla="*/ 26 w 42"/>
                <a:gd name="T13" fmla="*/ 145 h 145"/>
                <a:gd name="T14" fmla="*/ 26 w 42"/>
                <a:gd name="T15" fmla="*/ 145 h 145"/>
                <a:gd name="T16" fmla="*/ 26 w 42"/>
                <a:gd name="T17" fmla="*/ 140 h 145"/>
                <a:gd name="T18" fmla="*/ 26 w 42"/>
                <a:gd name="T19" fmla="*/ 140 h 145"/>
                <a:gd name="T20" fmla="*/ 26 w 42"/>
                <a:gd name="T21" fmla="*/ 134 h 145"/>
                <a:gd name="T22" fmla="*/ 21 w 42"/>
                <a:gd name="T23" fmla="*/ 129 h 145"/>
                <a:gd name="T24" fmla="*/ 21 w 42"/>
                <a:gd name="T25" fmla="*/ 129 h 145"/>
                <a:gd name="T26" fmla="*/ 16 w 42"/>
                <a:gd name="T27" fmla="*/ 124 h 145"/>
                <a:gd name="T28" fmla="*/ 10 w 42"/>
                <a:gd name="T29" fmla="*/ 119 h 145"/>
                <a:gd name="T30" fmla="*/ 5 w 42"/>
                <a:gd name="T31" fmla="*/ 114 h 145"/>
                <a:gd name="T32" fmla="*/ 0 w 42"/>
                <a:gd name="T33" fmla="*/ 109 h 145"/>
                <a:gd name="T34" fmla="*/ 0 w 42"/>
                <a:gd name="T35" fmla="*/ 109 h 145"/>
                <a:gd name="T36" fmla="*/ 0 w 42"/>
                <a:gd name="T37" fmla="*/ 109 h 145"/>
                <a:gd name="T38" fmla="*/ 0 w 42"/>
                <a:gd name="T39" fmla="*/ 103 h 145"/>
                <a:gd name="T40" fmla="*/ 5 w 42"/>
                <a:gd name="T41" fmla="*/ 103 h 145"/>
                <a:gd name="T42" fmla="*/ 5 w 42"/>
                <a:gd name="T43" fmla="*/ 109 h 145"/>
                <a:gd name="T44" fmla="*/ 10 w 42"/>
                <a:gd name="T45" fmla="*/ 109 h 145"/>
                <a:gd name="T46" fmla="*/ 16 w 42"/>
                <a:gd name="T47" fmla="*/ 109 h 145"/>
                <a:gd name="T48" fmla="*/ 21 w 42"/>
                <a:gd name="T49" fmla="*/ 109 h 145"/>
                <a:gd name="T50" fmla="*/ 26 w 42"/>
                <a:gd name="T51" fmla="*/ 109 h 145"/>
                <a:gd name="T52" fmla="*/ 26 w 42"/>
                <a:gd name="T53" fmla="*/ 109 h 145"/>
                <a:gd name="T54" fmla="*/ 26 w 42"/>
                <a:gd name="T55" fmla="*/ 103 h 145"/>
                <a:gd name="T56" fmla="*/ 26 w 42"/>
                <a:gd name="T57" fmla="*/ 98 h 145"/>
                <a:gd name="T58" fmla="*/ 26 w 42"/>
                <a:gd name="T59" fmla="*/ 93 h 145"/>
                <a:gd name="T60" fmla="*/ 26 w 42"/>
                <a:gd name="T61" fmla="*/ 83 h 145"/>
                <a:gd name="T62" fmla="*/ 26 w 42"/>
                <a:gd name="T63" fmla="*/ 62 h 145"/>
                <a:gd name="T64" fmla="*/ 26 w 42"/>
                <a:gd name="T65" fmla="*/ 47 h 145"/>
                <a:gd name="T66" fmla="*/ 26 w 42"/>
                <a:gd name="T67" fmla="*/ 31 h 145"/>
                <a:gd name="T68" fmla="*/ 26 w 42"/>
                <a:gd name="T69" fmla="*/ 26 h 145"/>
                <a:gd name="T70" fmla="*/ 26 w 42"/>
                <a:gd name="T71" fmla="*/ 21 h 145"/>
                <a:gd name="T72" fmla="*/ 26 w 42"/>
                <a:gd name="T73" fmla="*/ 11 h 145"/>
                <a:gd name="T74" fmla="*/ 21 w 42"/>
                <a:gd name="T75" fmla="*/ 11 h 145"/>
                <a:gd name="T76" fmla="*/ 21 w 42"/>
                <a:gd name="T77" fmla="*/ 5 h 145"/>
                <a:gd name="T78" fmla="*/ 21 w 42"/>
                <a:gd name="T79" fmla="*/ 0 h 145"/>
                <a:gd name="T80" fmla="*/ 21 w 42"/>
                <a:gd name="T81" fmla="*/ 0 h 145"/>
                <a:gd name="T82" fmla="*/ 26 w 42"/>
                <a:gd name="T83" fmla="*/ 0 h 145"/>
                <a:gd name="T84" fmla="*/ 26 w 42"/>
                <a:gd name="T85" fmla="*/ 0 h 145"/>
                <a:gd name="T86" fmla="*/ 31 w 42"/>
                <a:gd name="T87" fmla="*/ 0 h 145"/>
                <a:gd name="T88" fmla="*/ 37 w 42"/>
                <a:gd name="T89" fmla="*/ 5 h 145"/>
                <a:gd name="T90" fmla="*/ 42 w 42"/>
                <a:gd name="T91" fmla="*/ 5 h 145"/>
                <a:gd name="T92" fmla="*/ 42 w 42"/>
                <a:gd name="T93" fmla="*/ 11 h 145"/>
                <a:gd name="T94" fmla="*/ 42 w 42"/>
                <a:gd name="T95" fmla="*/ 11 h 145"/>
                <a:gd name="T96" fmla="*/ 42 w 42"/>
                <a:gd name="T97" fmla="*/ 16 h 145"/>
                <a:gd name="T98" fmla="*/ 42 w 42"/>
                <a:gd name="T99" fmla="*/ 26 h 145"/>
                <a:gd name="T100" fmla="*/ 42 w 42"/>
                <a:gd name="T101" fmla="*/ 31 h 145"/>
                <a:gd name="T102" fmla="*/ 42 w 42"/>
                <a:gd name="T103" fmla="*/ 42 h 145"/>
                <a:gd name="T104" fmla="*/ 42 w 42"/>
                <a:gd name="T105" fmla="*/ 52 h 145"/>
                <a:gd name="T106" fmla="*/ 42 w 42"/>
                <a:gd name="T107" fmla="*/ 62 h 145"/>
                <a:gd name="T108" fmla="*/ 42 w 42"/>
                <a:gd name="T109" fmla="*/ 78 h 145"/>
                <a:gd name="T110" fmla="*/ 42 w 42"/>
                <a:gd name="T111" fmla="*/ 88 h 145"/>
                <a:gd name="T112" fmla="*/ 42 w 42"/>
                <a:gd name="T113" fmla="*/ 93 h 145"/>
                <a:gd name="T114" fmla="*/ 42 w 42"/>
                <a:gd name="T115" fmla="*/ 103 h 145"/>
                <a:gd name="T116" fmla="*/ 42 w 42"/>
                <a:gd name="T117" fmla="*/ 103 h 1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"/>
                <a:gd name="T178" fmla="*/ 0 h 145"/>
                <a:gd name="T179" fmla="*/ 42 w 42"/>
                <a:gd name="T180" fmla="*/ 145 h 1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" h="145">
                  <a:moveTo>
                    <a:pt x="42" y="103"/>
                  </a:moveTo>
                  <a:lnTo>
                    <a:pt x="42" y="114"/>
                  </a:lnTo>
                  <a:lnTo>
                    <a:pt x="42" y="124"/>
                  </a:lnTo>
                  <a:lnTo>
                    <a:pt x="42" y="129"/>
                  </a:lnTo>
                  <a:lnTo>
                    <a:pt x="37" y="140"/>
                  </a:lnTo>
                  <a:lnTo>
                    <a:pt x="31" y="140"/>
                  </a:lnTo>
                  <a:lnTo>
                    <a:pt x="26" y="145"/>
                  </a:lnTo>
                  <a:lnTo>
                    <a:pt x="26" y="140"/>
                  </a:lnTo>
                  <a:lnTo>
                    <a:pt x="26" y="134"/>
                  </a:lnTo>
                  <a:lnTo>
                    <a:pt x="21" y="129"/>
                  </a:lnTo>
                  <a:lnTo>
                    <a:pt x="16" y="124"/>
                  </a:lnTo>
                  <a:lnTo>
                    <a:pt x="10" y="119"/>
                  </a:lnTo>
                  <a:lnTo>
                    <a:pt x="5" y="114"/>
                  </a:lnTo>
                  <a:lnTo>
                    <a:pt x="0" y="109"/>
                  </a:lnTo>
                  <a:lnTo>
                    <a:pt x="0" y="103"/>
                  </a:lnTo>
                  <a:lnTo>
                    <a:pt x="5" y="103"/>
                  </a:lnTo>
                  <a:lnTo>
                    <a:pt x="5" y="109"/>
                  </a:lnTo>
                  <a:lnTo>
                    <a:pt x="10" y="109"/>
                  </a:lnTo>
                  <a:lnTo>
                    <a:pt x="16" y="109"/>
                  </a:lnTo>
                  <a:lnTo>
                    <a:pt x="21" y="109"/>
                  </a:lnTo>
                  <a:lnTo>
                    <a:pt x="26" y="109"/>
                  </a:lnTo>
                  <a:lnTo>
                    <a:pt x="26" y="103"/>
                  </a:lnTo>
                  <a:lnTo>
                    <a:pt x="26" y="98"/>
                  </a:lnTo>
                  <a:lnTo>
                    <a:pt x="26" y="93"/>
                  </a:lnTo>
                  <a:lnTo>
                    <a:pt x="26" y="83"/>
                  </a:lnTo>
                  <a:lnTo>
                    <a:pt x="26" y="62"/>
                  </a:lnTo>
                  <a:lnTo>
                    <a:pt x="26" y="47"/>
                  </a:lnTo>
                  <a:lnTo>
                    <a:pt x="26" y="31"/>
                  </a:lnTo>
                  <a:lnTo>
                    <a:pt x="26" y="26"/>
                  </a:lnTo>
                  <a:lnTo>
                    <a:pt x="26" y="21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21" y="5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7" y="5"/>
                  </a:lnTo>
                  <a:lnTo>
                    <a:pt x="42" y="5"/>
                  </a:lnTo>
                  <a:lnTo>
                    <a:pt x="42" y="11"/>
                  </a:lnTo>
                  <a:lnTo>
                    <a:pt x="42" y="16"/>
                  </a:lnTo>
                  <a:lnTo>
                    <a:pt x="42" y="26"/>
                  </a:lnTo>
                  <a:lnTo>
                    <a:pt x="42" y="31"/>
                  </a:lnTo>
                  <a:lnTo>
                    <a:pt x="42" y="42"/>
                  </a:lnTo>
                  <a:lnTo>
                    <a:pt x="42" y="52"/>
                  </a:lnTo>
                  <a:lnTo>
                    <a:pt x="42" y="62"/>
                  </a:lnTo>
                  <a:lnTo>
                    <a:pt x="42" y="78"/>
                  </a:lnTo>
                  <a:lnTo>
                    <a:pt x="42" y="88"/>
                  </a:lnTo>
                  <a:lnTo>
                    <a:pt x="42" y="93"/>
                  </a:lnTo>
                  <a:lnTo>
                    <a:pt x="42" y="103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8" name="Freeform 35"/>
            <p:cNvSpPr>
              <a:spLocks/>
            </p:cNvSpPr>
            <p:nvPr/>
          </p:nvSpPr>
          <p:spPr bwMode="auto">
            <a:xfrm>
              <a:off x="6522966" y="1782763"/>
              <a:ext cx="49213" cy="82550"/>
            </a:xfrm>
            <a:custGeom>
              <a:avLst/>
              <a:gdLst>
                <a:gd name="T0" fmla="*/ 15 w 31"/>
                <a:gd name="T1" fmla="*/ 16 h 52"/>
                <a:gd name="T2" fmla="*/ 21 w 31"/>
                <a:gd name="T3" fmla="*/ 5 h 52"/>
                <a:gd name="T4" fmla="*/ 26 w 31"/>
                <a:gd name="T5" fmla="*/ 5 h 52"/>
                <a:gd name="T6" fmla="*/ 26 w 31"/>
                <a:gd name="T7" fmla="*/ 0 h 52"/>
                <a:gd name="T8" fmla="*/ 26 w 31"/>
                <a:gd name="T9" fmla="*/ 0 h 52"/>
                <a:gd name="T10" fmla="*/ 26 w 31"/>
                <a:gd name="T11" fmla="*/ 0 h 52"/>
                <a:gd name="T12" fmla="*/ 31 w 31"/>
                <a:gd name="T13" fmla="*/ 5 h 52"/>
                <a:gd name="T14" fmla="*/ 31 w 31"/>
                <a:gd name="T15" fmla="*/ 11 h 52"/>
                <a:gd name="T16" fmla="*/ 31 w 31"/>
                <a:gd name="T17" fmla="*/ 16 h 52"/>
                <a:gd name="T18" fmla="*/ 26 w 31"/>
                <a:gd name="T19" fmla="*/ 26 h 52"/>
                <a:gd name="T20" fmla="*/ 26 w 31"/>
                <a:gd name="T21" fmla="*/ 36 h 52"/>
                <a:gd name="T22" fmla="*/ 21 w 31"/>
                <a:gd name="T23" fmla="*/ 42 h 52"/>
                <a:gd name="T24" fmla="*/ 21 w 31"/>
                <a:gd name="T25" fmla="*/ 47 h 52"/>
                <a:gd name="T26" fmla="*/ 15 w 31"/>
                <a:gd name="T27" fmla="*/ 47 h 52"/>
                <a:gd name="T28" fmla="*/ 15 w 31"/>
                <a:gd name="T29" fmla="*/ 52 h 52"/>
                <a:gd name="T30" fmla="*/ 10 w 31"/>
                <a:gd name="T31" fmla="*/ 52 h 52"/>
                <a:gd name="T32" fmla="*/ 5 w 31"/>
                <a:gd name="T33" fmla="*/ 52 h 52"/>
                <a:gd name="T34" fmla="*/ 0 w 31"/>
                <a:gd name="T35" fmla="*/ 47 h 52"/>
                <a:gd name="T36" fmla="*/ 0 w 31"/>
                <a:gd name="T37" fmla="*/ 47 h 52"/>
                <a:gd name="T38" fmla="*/ 0 w 31"/>
                <a:gd name="T39" fmla="*/ 42 h 52"/>
                <a:gd name="T40" fmla="*/ 0 w 31"/>
                <a:gd name="T41" fmla="*/ 36 h 52"/>
                <a:gd name="T42" fmla="*/ 5 w 31"/>
                <a:gd name="T43" fmla="*/ 31 h 52"/>
                <a:gd name="T44" fmla="*/ 10 w 31"/>
                <a:gd name="T45" fmla="*/ 26 h 52"/>
                <a:gd name="T46" fmla="*/ 10 w 31"/>
                <a:gd name="T47" fmla="*/ 26 h 52"/>
                <a:gd name="T48" fmla="*/ 15 w 31"/>
                <a:gd name="T49" fmla="*/ 21 h 52"/>
                <a:gd name="T50" fmla="*/ 15 w 31"/>
                <a:gd name="T51" fmla="*/ 16 h 52"/>
                <a:gd name="T52" fmla="*/ 15 w 31"/>
                <a:gd name="T53" fmla="*/ 16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1"/>
                <a:gd name="T82" fmla="*/ 0 h 52"/>
                <a:gd name="T83" fmla="*/ 31 w 31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1" h="52">
                  <a:moveTo>
                    <a:pt x="15" y="16"/>
                  </a:moveTo>
                  <a:lnTo>
                    <a:pt x="21" y="5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31" y="5"/>
                  </a:lnTo>
                  <a:lnTo>
                    <a:pt x="31" y="11"/>
                  </a:lnTo>
                  <a:lnTo>
                    <a:pt x="31" y="16"/>
                  </a:lnTo>
                  <a:lnTo>
                    <a:pt x="26" y="26"/>
                  </a:lnTo>
                  <a:lnTo>
                    <a:pt x="26" y="36"/>
                  </a:lnTo>
                  <a:lnTo>
                    <a:pt x="21" y="42"/>
                  </a:lnTo>
                  <a:lnTo>
                    <a:pt x="21" y="47"/>
                  </a:lnTo>
                  <a:lnTo>
                    <a:pt x="15" y="47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5" y="52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21"/>
                  </a:lnTo>
                  <a:lnTo>
                    <a:pt x="15" y="1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9" name="Freeform 36"/>
            <p:cNvSpPr>
              <a:spLocks/>
            </p:cNvSpPr>
            <p:nvPr/>
          </p:nvSpPr>
          <p:spPr bwMode="auto">
            <a:xfrm>
              <a:off x="6446766" y="1577976"/>
              <a:ext cx="217488" cy="188913"/>
            </a:xfrm>
            <a:custGeom>
              <a:avLst/>
              <a:gdLst>
                <a:gd name="T0" fmla="*/ 111 w 137"/>
                <a:gd name="T1" fmla="*/ 0 h 119"/>
                <a:gd name="T2" fmla="*/ 116 w 137"/>
                <a:gd name="T3" fmla="*/ 0 h 119"/>
                <a:gd name="T4" fmla="*/ 126 w 137"/>
                <a:gd name="T5" fmla="*/ 0 h 119"/>
                <a:gd name="T6" fmla="*/ 132 w 137"/>
                <a:gd name="T7" fmla="*/ 6 h 119"/>
                <a:gd name="T8" fmla="*/ 137 w 137"/>
                <a:gd name="T9" fmla="*/ 11 h 119"/>
                <a:gd name="T10" fmla="*/ 137 w 137"/>
                <a:gd name="T11" fmla="*/ 16 h 119"/>
                <a:gd name="T12" fmla="*/ 132 w 137"/>
                <a:gd name="T13" fmla="*/ 21 h 119"/>
                <a:gd name="T14" fmla="*/ 126 w 137"/>
                <a:gd name="T15" fmla="*/ 26 h 119"/>
                <a:gd name="T16" fmla="*/ 121 w 137"/>
                <a:gd name="T17" fmla="*/ 36 h 119"/>
                <a:gd name="T18" fmla="*/ 116 w 137"/>
                <a:gd name="T19" fmla="*/ 42 h 119"/>
                <a:gd name="T20" fmla="*/ 111 w 137"/>
                <a:gd name="T21" fmla="*/ 47 h 119"/>
                <a:gd name="T22" fmla="*/ 100 w 137"/>
                <a:gd name="T23" fmla="*/ 57 h 119"/>
                <a:gd name="T24" fmla="*/ 90 w 137"/>
                <a:gd name="T25" fmla="*/ 67 h 119"/>
                <a:gd name="T26" fmla="*/ 84 w 137"/>
                <a:gd name="T27" fmla="*/ 73 h 119"/>
                <a:gd name="T28" fmla="*/ 74 w 137"/>
                <a:gd name="T29" fmla="*/ 83 h 119"/>
                <a:gd name="T30" fmla="*/ 53 w 137"/>
                <a:gd name="T31" fmla="*/ 98 h 119"/>
                <a:gd name="T32" fmla="*/ 32 w 137"/>
                <a:gd name="T33" fmla="*/ 109 h 119"/>
                <a:gd name="T34" fmla="*/ 21 w 137"/>
                <a:gd name="T35" fmla="*/ 109 h 119"/>
                <a:gd name="T36" fmla="*/ 16 w 137"/>
                <a:gd name="T37" fmla="*/ 114 h 119"/>
                <a:gd name="T38" fmla="*/ 11 w 137"/>
                <a:gd name="T39" fmla="*/ 119 h 119"/>
                <a:gd name="T40" fmla="*/ 6 w 137"/>
                <a:gd name="T41" fmla="*/ 119 h 119"/>
                <a:gd name="T42" fmla="*/ 0 w 137"/>
                <a:gd name="T43" fmla="*/ 119 h 119"/>
                <a:gd name="T44" fmla="*/ 0 w 137"/>
                <a:gd name="T45" fmla="*/ 119 h 119"/>
                <a:gd name="T46" fmla="*/ 0 w 137"/>
                <a:gd name="T47" fmla="*/ 119 h 119"/>
                <a:gd name="T48" fmla="*/ 0 w 137"/>
                <a:gd name="T49" fmla="*/ 119 h 119"/>
                <a:gd name="T50" fmla="*/ 0 w 137"/>
                <a:gd name="T51" fmla="*/ 114 h 119"/>
                <a:gd name="T52" fmla="*/ 6 w 137"/>
                <a:gd name="T53" fmla="*/ 114 h 119"/>
                <a:gd name="T54" fmla="*/ 11 w 137"/>
                <a:gd name="T55" fmla="*/ 109 h 119"/>
                <a:gd name="T56" fmla="*/ 16 w 137"/>
                <a:gd name="T57" fmla="*/ 104 h 119"/>
                <a:gd name="T58" fmla="*/ 21 w 137"/>
                <a:gd name="T59" fmla="*/ 104 h 119"/>
                <a:gd name="T60" fmla="*/ 27 w 137"/>
                <a:gd name="T61" fmla="*/ 98 h 119"/>
                <a:gd name="T62" fmla="*/ 42 w 137"/>
                <a:gd name="T63" fmla="*/ 88 h 119"/>
                <a:gd name="T64" fmla="*/ 58 w 137"/>
                <a:gd name="T65" fmla="*/ 78 h 119"/>
                <a:gd name="T66" fmla="*/ 69 w 137"/>
                <a:gd name="T67" fmla="*/ 67 h 119"/>
                <a:gd name="T68" fmla="*/ 79 w 137"/>
                <a:gd name="T69" fmla="*/ 57 h 119"/>
                <a:gd name="T70" fmla="*/ 90 w 137"/>
                <a:gd name="T71" fmla="*/ 47 h 119"/>
                <a:gd name="T72" fmla="*/ 95 w 137"/>
                <a:gd name="T73" fmla="*/ 36 h 119"/>
                <a:gd name="T74" fmla="*/ 100 w 137"/>
                <a:gd name="T75" fmla="*/ 31 h 119"/>
                <a:gd name="T76" fmla="*/ 105 w 137"/>
                <a:gd name="T77" fmla="*/ 21 h 119"/>
                <a:gd name="T78" fmla="*/ 111 w 137"/>
                <a:gd name="T79" fmla="*/ 16 h 119"/>
                <a:gd name="T80" fmla="*/ 111 w 137"/>
                <a:gd name="T81" fmla="*/ 11 h 119"/>
                <a:gd name="T82" fmla="*/ 111 w 137"/>
                <a:gd name="T83" fmla="*/ 6 h 119"/>
                <a:gd name="T84" fmla="*/ 111 w 137"/>
                <a:gd name="T85" fmla="*/ 6 h 119"/>
                <a:gd name="T86" fmla="*/ 111 w 137"/>
                <a:gd name="T87" fmla="*/ 0 h 119"/>
                <a:gd name="T88" fmla="*/ 111 w 137"/>
                <a:gd name="T89" fmla="*/ 0 h 119"/>
                <a:gd name="T90" fmla="*/ 111 w 137"/>
                <a:gd name="T91" fmla="*/ 0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7"/>
                <a:gd name="T139" fmla="*/ 0 h 119"/>
                <a:gd name="T140" fmla="*/ 137 w 137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7" h="119">
                  <a:moveTo>
                    <a:pt x="111" y="0"/>
                  </a:moveTo>
                  <a:lnTo>
                    <a:pt x="11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37" y="11"/>
                  </a:lnTo>
                  <a:lnTo>
                    <a:pt x="137" y="16"/>
                  </a:lnTo>
                  <a:lnTo>
                    <a:pt x="132" y="21"/>
                  </a:lnTo>
                  <a:lnTo>
                    <a:pt x="126" y="26"/>
                  </a:lnTo>
                  <a:lnTo>
                    <a:pt x="121" y="36"/>
                  </a:lnTo>
                  <a:lnTo>
                    <a:pt x="116" y="42"/>
                  </a:lnTo>
                  <a:lnTo>
                    <a:pt x="111" y="47"/>
                  </a:lnTo>
                  <a:lnTo>
                    <a:pt x="100" y="57"/>
                  </a:lnTo>
                  <a:lnTo>
                    <a:pt x="90" y="67"/>
                  </a:lnTo>
                  <a:lnTo>
                    <a:pt x="84" y="73"/>
                  </a:lnTo>
                  <a:lnTo>
                    <a:pt x="74" y="83"/>
                  </a:lnTo>
                  <a:lnTo>
                    <a:pt x="53" y="98"/>
                  </a:lnTo>
                  <a:lnTo>
                    <a:pt x="32" y="109"/>
                  </a:lnTo>
                  <a:lnTo>
                    <a:pt x="21" y="109"/>
                  </a:lnTo>
                  <a:lnTo>
                    <a:pt x="16" y="114"/>
                  </a:lnTo>
                  <a:lnTo>
                    <a:pt x="11" y="119"/>
                  </a:lnTo>
                  <a:lnTo>
                    <a:pt x="6" y="119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6" y="114"/>
                  </a:lnTo>
                  <a:lnTo>
                    <a:pt x="11" y="109"/>
                  </a:lnTo>
                  <a:lnTo>
                    <a:pt x="16" y="104"/>
                  </a:lnTo>
                  <a:lnTo>
                    <a:pt x="21" y="104"/>
                  </a:lnTo>
                  <a:lnTo>
                    <a:pt x="27" y="98"/>
                  </a:lnTo>
                  <a:lnTo>
                    <a:pt x="42" y="88"/>
                  </a:lnTo>
                  <a:lnTo>
                    <a:pt x="58" y="78"/>
                  </a:lnTo>
                  <a:lnTo>
                    <a:pt x="69" y="67"/>
                  </a:lnTo>
                  <a:lnTo>
                    <a:pt x="79" y="57"/>
                  </a:lnTo>
                  <a:lnTo>
                    <a:pt x="90" y="47"/>
                  </a:lnTo>
                  <a:lnTo>
                    <a:pt x="95" y="36"/>
                  </a:lnTo>
                  <a:lnTo>
                    <a:pt x="100" y="31"/>
                  </a:lnTo>
                  <a:lnTo>
                    <a:pt x="105" y="21"/>
                  </a:lnTo>
                  <a:lnTo>
                    <a:pt x="111" y="16"/>
                  </a:lnTo>
                  <a:lnTo>
                    <a:pt x="111" y="11"/>
                  </a:lnTo>
                  <a:lnTo>
                    <a:pt x="111" y="6"/>
                  </a:lnTo>
                  <a:lnTo>
                    <a:pt x="111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0" name="Freeform 37"/>
            <p:cNvSpPr>
              <a:spLocks/>
            </p:cNvSpPr>
            <p:nvPr/>
          </p:nvSpPr>
          <p:spPr bwMode="auto">
            <a:xfrm>
              <a:off x="6556303" y="1489076"/>
              <a:ext cx="49213" cy="106363"/>
            </a:xfrm>
            <a:custGeom>
              <a:avLst/>
              <a:gdLst>
                <a:gd name="T0" fmla="*/ 15 w 31"/>
                <a:gd name="T1" fmla="*/ 51 h 67"/>
                <a:gd name="T2" fmla="*/ 15 w 31"/>
                <a:gd name="T3" fmla="*/ 41 h 67"/>
                <a:gd name="T4" fmla="*/ 15 w 31"/>
                <a:gd name="T5" fmla="*/ 36 h 67"/>
                <a:gd name="T6" fmla="*/ 15 w 31"/>
                <a:gd name="T7" fmla="*/ 25 h 67"/>
                <a:gd name="T8" fmla="*/ 10 w 31"/>
                <a:gd name="T9" fmla="*/ 20 h 67"/>
                <a:gd name="T10" fmla="*/ 10 w 31"/>
                <a:gd name="T11" fmla="*/ 10 h 67"/>
                <a:gd name="T12" fmla="*/ 5 w 31"/>
                <a:gd name="T13" fmla="*/ 5 h 67"/>
                <a:gd name="T14" fmla="*/ 0 w 31"/>
                <a:gd name="T15" fmla="*/ 5 h 67"/>
                <a:gd name="T16" fmla="*/ 0 w 31"/>
                <a:gd name="T17" fmla="*/ 0 h 67"/>
                <a:gd name="T18" fmla="*/ 0 w 31"/>
                <a:gd name="T19" fmla="*/ 0 h 67"/>
                <a:gd name="T20" fmla="*/ 5 w 31"/>
                <a:gd name="T21" fmla="*/ 0 h 67"/>
                <a:gd name="T22" fmla="*/ 10 w 31"/>
                <a:gd name="T23" fmla="*/ 0 h 67"/>
                <a:gd name="T24" fmla="*/ 21 w 31"/>
                <a:gd name="T25" fmla="*/ 0 h 67"/>
                <a:gd name="T26" fmla="*/ 26 w 31"/>
                <a:gd name="T27" fmla="*/ 5 h 67"/>
                <a:gd name="T28" fmla="*/ 31 w 31"/>
                <a:gd name="T29" fmla="*/ 5 h 67"/>
                <a:gd name="T30" fmla="*/ 31 w 31"/>
                <a:gd name="T31" fmla="*/ 10 h 67"/>
                <a:gd name="T32" fmla="*/ 31 w 31"/>
                <a:gd name="T33" fmla="*/ 10 h 67"/>
                <a:gd name="T34" fmla="*/ 31 w 31"/>
                <a:gd name="T35" fmla="*/ 15 h 67"/>
                <a:gd name="T36" fmla="*/ 31 w 31"/>
                <a:gd name="T37" fmla="*/ 25 h 67"/>
                <a:gd name="T38" fmla="*/ 26 w 31"/>
                <a:gd name="T39" fmla="*/ 31 h 67"/>
                <a:gd name="T40" fmla="*/ 26 w 31"/>
                <a:gd name="T41" fmla="*/ 41 h 67"/>
                <a:gd name="T42" fmla="*/ 26 w 31"/>
                <a:gd name="T43" fmla="*/ 56 h 67"/>
                <a:gd name="T44" fmla="*/ 21 w 31"/>
                <a:gd name="T45" fmla="*/ 62 h 67"/>
                <a:gd name="T46" fmla="*/ 21 w 31"/>
                <a:gd name="T47" fmla="*/ 67 h 67"/>
                <a:gd name="T48" fmla="*/ 21 w 31"/>
                <a:gd name="T49" fmla="*/ 67 h 67"/>
                <a:gd name="T50" fmla="*/ 15 w 31"/>
                <a:gd name="T51" fmla="*/ 67 h 67"/>
                <a:gd name="T52" fmla="*/ 15 w 31"/>
                <a:gd name="T53" fmla="*/ 67 h 67"/>
                <a:gd name="T54" fmla="*/ 15 w 31"/>
                <a:gd name="T55" fmla="*/ 56 h 67"/>
                <a:gd name="T56" fmla="*/ 15 w 31"/>
                <a:gd name="T57" fmla="*/ 51 h 67"/>
                <a:gd name="T58" fmla="*/ 15 w 31"/>
                <a:gd name="T59" fmla="*/ 51 h 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"/>
                <a:gd name="T91" fmla="*/ 0 h 67"/>
                <a:gd name="T92" fmla="*/ 31 w 31"/>
                <a:gd name="T93" fmla="*/ 67 h 6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" h="67">
                  <a:moveTo>
                    <a:pt x="15" y="51"/>
                  </a:moveTo>
                  <a:lnTo>
                    <a:pt x="15" y="41"/>
                  </a:lnTo>
                  <a:lnTo>
                    <a:pt x="15" y="36"/>
                  </a:lnTo>
                  <a:lnTo>
                    <a:pt x="15" y="25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1" y="25"/>
                  </a:lnTo>
                  <a:lnTo>
                    <a:pt x="26" y="31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21" y="62"/>
                  </a:lnTo>
                  <a:lnTo>
                    <a:pt x="21" y="67"/>
                  </a:lnTo>
                  <a:lnTo>
                    <a:pt x="15" y="67"/>
                  </a:lnTo>
                  <a:lnTo>
                    <a:pt x="15" y="56"/>
                  </a:lnTo>
                  <a:lnTo>
                    <a:pt x="15" y="5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1" name="Freeform 38"/>
            <p:cNvSpPr>
              <a:spLocks/>
            </p:cNvSpPr>
            <p:nvPr/>
          </p:nvSpPr>
          <p:spPr bwMode="auto">
            <a:xfrm>
              <a:off x="6489628" y="1512888"/>
              <a:ext cx="333375" cy="49213"/>
            </a:xfrm>
            <a:custGeom>
              <a:avLst/>
              <a:gdLst>
                <a:gd name="T0" fmla="*/ 52 w 210"/>
                <a:gd name="T1" fmla="*/ 26 h 31"/>
                <a:gd name="T2" fmla="*/ 42 w 210"/>
                <a:gd name="T3" fmla="*/ 31 h 31"/>
                <a:gd name="T4" fmla="*/ 31 w 210"/>
                <a:gd name="T5" fmla="*/ 31 h 31"/>
                <a:gd name="T6" fmla="*/ 21 w 210"/>
                <a:gd name="T7" fmla="*/ 31 h 31"/>
                <a:gd name="T8" fmla="*/ 21 w 210"/>
                <a:gd name="T9" fmla="*/ 31 h 31"/>
                <a:gd name="T10" fmla="*/ 15 w 210"/>
                <a:gd name="T11" fmla="*/ 31 h 31"/>
                <a:gd name="T12" fmla="*/ 15 w 210"/>
                <a:gd name="T13" fmla="*/ 31 h 31"/>
                <a:gd name="T14" fmla="*/ 5 w 210"/>
                <a:gd name="T15" fmla="*/ 26 h 31"/>
                <a:gd name="T16" fmla="*/ 5 w 210"/>
                <a:gd name="T17" fmla="*/ 26 h 31"/>
                <a:gd name="T18" fmla="*/ 0 w 210"/>
                <a:gd name="T19" fmla="*/ 26 h 31"/>
                <a:gd name="T20" fmla="*/ 0 w 210"/>
                <a:gd name="T21" fmla="*/ 21 h 31"/>
                <a:gd name="T22" fmla="*/ 0 w 210"/>
                <a:gd name="T23" fmla="*/ 21 h 31"/>
                <a:gd name="T24" fmla="*/ 5 w 210"/>
                <a:gd name="T25" fmla="*/ 21 h 31"/>
                <a:gd name="T26" fmla="*/ 15 w 210"/>
                <a:gd name="T27" fmla="*/ 21 h 31"/>
                <a:gd name="T28" fmla="*/ 21 w 210"/>
                <a:gd name="T29" fmla="*/ 21 h 31"/>
                <a:gd name="T30" fmla="*/ 26 w 210"/>
                <a:gd name="T31" fmla="*/ 21 h 31"/>
                <a:gd name="T32" fmla="*/ 31 w 210"/>
                <a:gd name="T33" fmla="*/ 16 h 31"/>
                <a:gd name="T34" fmla="*/ 42 w 210"/>
                <a:gd name="T35" fmla="*/ 16 h 31"/>
                <a:gd name="T36" fmla="*/ 52 w 210"/>
                <a:gd name="T37" fmla="*/ 16 h 31"/>
                <a:gd name="T38" fmla="*/ 57 w 210"/>
                <a:gd name="T39" fmla="*/ 16 h 31"/>
                <a:gd name="T40" fmla="*/ 68 w 210"/>
                <a:gd name="T41" fmla="*/ 16 h 31"/>
                <a:gd name="T42" fmla="*/ 73 w 210"/>
                <a:gd name="T43" fmla="*/ 10 h 31"/>
                <a:gd name="T44" fmla="*/ 84 w 210"/>
                <a:gd name="T45" fmla="*/ 10 h 31"/>
                <a:gd name="T46" fmla="*/ 99 w 210"/>
                <a:gd name="T47" fmla="*/ 10 h 31"/>
                <a:gd name="T48" fmla="*/ 110 w 210"/>
                <a:gd name="T49" fmla="*/ 5 h 31"/>
                <a:gd name="T50" fmla="*/ 126 w 210"/>
                <a:gd name="T51" fmla="*/ 5 h 31"/>
                <a:gd name="T52" fmla="*/ 136 w 210"/>
                <a:gd name="T53" fmla="*/ 5 h 31"/>
                <a:gd name="T54" fmla="*/ 147 w 210"/>
                <a:gd name="T55" fmla="*/ 0 h 31"/>
                <a:gd name="T56" fmla="*/ 157 w 210"/>
                <a:gd name="T57" fmla="*/ 0 h 31"/>
                <a:gd name="T58" fmla="*/ 168 w 210"/>
                <a:gd name="T59" fmla="*/ 0 h 31"/>
                <a:gd name="T60" fmla="*/ 173 w 210"/>
                <a:gd name="T61" fmla="*/ 0 h 31"/>
                <a:gd name="T62" fmla="*/ 178 w 210"/>
                <a:gd name="T63" fmla="*/ 0 h 31"/>
                <a:gd name="T64" fmla="*/ 183 w 210"/>
                <a:gd name="T65" fmla="*/ 0 h 31"/>
                <a:gd name="T66" fmla="*/ 183 w 210"/>
                <a:gd name="T67" fmla="*/ 0 h 31"/>
                <a:gd name="T68" fmla="*/ 189 w 210"/>
                <a:gd name="T69" fmla="*/ 0 h 31"/>
                <a:gd name="T70" fmla="*/ 194 w 210"/>
                <a:gd name="T71" fmla="*/ 0 h 31"/>
                <a:gd name="T72" fmla="*/ 199 w 210"/>
                <a:gd name="T73" fmla="*/ 5 h 31"/>
                <a:gd name="T74" fmla="*/ 204 w 210"/>
                <a:gd name="T75" fmla="*/ 5 h 31"/>
                <a:gd name="T76" fmla="*/ 210 w 210"/>
                <a:gd name="T77" fmla="*/ 10 h 31"/>
                <a:gd name="T78" fmla="*/ 210 w 210"/>
                <a:gd name="T79" fmla="*/ 16 h 31"/>
                <a:gd name="T80" fmla="*/ 210 w 210"/>
                <a:gd name="T81" fmla="*/ 16 h 31"/>
                <a:gd name="T82" fmla="*/ 204 w 210"/>
                <a:gd name="T83" fmla="*/ 16 h 31"/>
                <a:gd name="T84" fmla="*/ 204 w 210"/>
                <a:gd name="T85" fmla="*/ 16 h 31"/>
                <a:gd name="T86" fmla="*/ 199 w 210"/>
                <a:gd name="T87" fmla="*/ 16 h 31"/>
                <a:gd name="T88" fmla="*/ 194 w 210"/>
                <a:gd name="T89" fmla="*/ 16 h 31"/>
                <a:gd name="T90" fmla="*/ 189 w 210"/>
                <a:gd name="T91" fmla="*/ 16 h 31"/>
                <a:gd name="T92" fmla="*/ 178 w 210"/>
                <a:gd name="T93" fmla="*/ 16 h 31"/>
                <a:gd name="T94" fmla="*/ 168 w 210"/>
                <a:gd name="T95" fmla="*/ 16 h 31"/>
                <a:gd name="T96" fmla="*/ 152 w 210"/>
                <a:gd name="T97" fmla="*/ 16 h 31"/>
                <a:gd name="T98" fmla="*/ 136 w 210"/>
                <a:gd name="T99" fmla="*/ 16 h 31"/>
                <a:gd name="T100" fmla="*/ 120 w 210"/>
                <a:gd name="T101" fmla="*/ 16 h 31"/>
                <a:gd name="T102" fmla="*/ 110 w 210"/>
                <a:gd name="T103" fmla="*/ 21 h 31"/>
                <a:gd name="T104" fmla="*/ 99 w 210"/>
                <a:gd name="T105" fmla="*/ 21 h 31"/>
                <a:gd name="T106" fmla="*/ 84 w 210"/>
                <a:gd name="T107" fmla="*/ 21 h 31"/>
                <a:gd name="T108" fmla="*/ 68 w 210"/>
                <a:gd name="T109" fmla="*/ 26 h 31"/>
                <a:gd name="T110" fmla="*/ 52 w 210"/>
                <a:gd name="T111" fmla="*/ 26 h 31"/>
                <a:gd name="T112" fmla="*/ 52 w 210"/>
                <a:gd name="T113" fmla="*/ 26 h 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0"/>
                <a:gd name="T172" fmla="*/ 0 h 31"/>
                <a:gd name="T173" fmla="*/ 210 w 210"/>
                <a:gd name="T174" fmla="*/ 31 h 3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0" h="31">
                  <a:moveTo>
                    <a:pt x="52" y="26"/>
                  </a:moveTo>
                  <a:lnTo>
                    <a:pt x="42" y="31"/>
                  </a:lnTo>
                  <a:lnTo>
                    <a:pt x="31" y="31"/>
                  </a:lnTo>
                  <a:lnTo>
                    <a:pt x="21" y="31"/>
                  </a:lnTo>
                  <a:lnTo>
                    <a:pt x="15" y="3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5" y="21"/>
                  </a:lnTo>
                  <a:lnTo>
                    <a:pt x="21" y="21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7" y="16"/>
                  </a:lnTo>
                  <a:lnTo>
                    <a:pt x="68" y="16"/>
                  </a:lnTo>
                  <a:lnTo>
                    <a:pt x="73" y="10"/>
                  </a:lnTo>
                  <a:lnTo>
                    <a:pt x="84" y="10"/>
                  </a:lnTo>
                  <a:lnTo>
                    <a:pt x="99" y="10"/>
                  </a:lnTo>
                  <a:lnTo>
                    <a:pt x="110" y="5"/>
                  </a:lnTo>
                  <a:lnTo>
                    <a:pt x="126" y="5"/>
                  </a:lnTo>
                  <a:lnTo>
                    <a:pt x="136" y="5"/>
                  </a:lnTo>
                  <a:lnTo>
                    <a:pt x="147" y="0"/>
                  </a:lnTo>
                  <a:lnTo>
                    <a:pt x="157" y="0"/>
                  </a:lnTo>
                  <a:lnTo>
                    <a:pt x="168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5"/>
                  </a:lnTo>
                  <a:lnTo>
                    <a:pt x="204" y="5"/>
                  </a:lnTo>
                  <a:lnTo>
                    <a:pt x="210" y="10"/>
                  </a:lnTo>
                  <a:lnTo>
                    <a:pt x="210" y="16"/>
                  </a:lnTo>
                  <a:lnTo>
                    <a:pt x="204" y="16"/>
                  </a:lnTo>
                  <a:lnTo>
                    <a:pt x="199" y="16"/>
                  </a:lnTo>
                  <a:lnTo>
                    <a:pt x="194" y="16"/>
                  </a:lnTo>
                  <a:lnTo>
                    <a:pt x="189" y="16"/>
                  </a:lnTo>
                  <a:lnTo>
                    <a:pt x="178" y="16"/>
                  </a:lnTo>
                  <a:lnTo>
                    <a:pt x="168" y="16"/>
                  </a:lnTo>
                  <a:lnTo>
                    <a:pt x="152" y="16"/>
                  </a:lnTo>
                  <a:lnTo>
                    <a:pt x="136" y="16"/>
                  </a:lnTo>
                  <a:lnTo>
                    <a:pt x="120" y="16"/>
                  </a:lnTo>
                  <a:lnTo>
                    <a:pt x="110" y="21"/>
                  </a:lnTo>
                  <a:lnTo>
                    <a:pt x="99" y="21"/>
                  </a:lnTo>
                  <a:lnTo>
                    <a:pt x="84" y="21"/>
                  </a:lnTo>
                  <a:lnTo>
                    <a:pt x="68" y="26"/>
                  </a:lnTo>
                  <a:lnTo>
                    <a:pt x="52" y="2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2" name="Freeform 39"/>
            <p:cNvSpPr>
              <a:spLocks/>
            </p:cNvSpPr>
            <p:nvPr/>
          </p:nvSpPr>
          <p:spPr bwMode="auto">
            <a:xfrm>
              <a:off x="6680128" y="1463676"/>
              <a:ext cx="66675" cy="131763"/>
            </a:xfrm>
            <a:custGeom>
              <a:avLst/>
              <a:gdLst>
                <a:gd name="T0" fmla="*/ 27 w 42"/>
                <a:gd name="T1" fmla="*/ 41 h 83"/>
                <a:gd name="T2" fmla="*/ 21 w 42"/>
                <a:gd name="T3" fmla="*/ 57 h 83"/>
                <a:gd name="T4" fmla="*/ 16 w 42"/>
                <a:gd name="T5" fmla="*/ 67 h 83"/>
                <a:gd name="T6" fmla="*/ 11 w 42"/>
                <a:gd name="T7" fmla="*/ 78 h 83"/>
                <a:gd name="T8" fmla="*/ 6 w 42"/>
                <a:gd name="T9" fmla="*/ 83 h 83"/>
                <a:gd name="T10" fmla="*/ 6 w 42"/>
                <a:gd name="T11" fmla="*/ 83 h 83"/>
                <a:gd name="T12" fmla="*/ 0 w 42"/>
                <a:gd name="T13" fmla="*/ 83 h 83"/>
                <a:gd name="T14" fmla="*/ 0 w 42"/>
                <a:gd name="T15" fmla="*/ 83 h 83"/>
                <a:gd name="T16" fmla="*/ 0 w 42"/>
                <a:gd name="T17" fmla="*/ 78 h 83"/>
                <a:gd name="T18" fmla="*/ 0 w 42"/>
                <a:gd name="T19" fmla="*/ 72 h 83"/>
                <a:gd name="T20" fmla="*/ 6 w 42"/>
                <a:gd name="T21" fmla="*/ 67 h 83"/>
                <a:gd name="T22" fmla="*/ 11 w 42"/>
                <a:gd name="T23" fmla="*/ 52 h 83"/>
                <a:gd name="T24" fmla="*/ 16 w 42"/>
                <a:gd name="T25" fmla="*/ 31 h 83"/>
                <a:gd name="T26" fmla="*/ 16 w 42"/>
                <a:gd name="T27" fmla="*/ 21 h 83"/>
                <a:gd name="T28" fmla="*/ 16 w 42"/>
                <a:gd name="T29" fmla="*/ 16 h 83"/>
                <a:gd name="T30" fmla="*/ 16 w 42"/>
                <a:gd name="T31" fmla="*/ 10 h 83"/>
                <a:gd name="T32" fmla="*/ 16 w 42"/>
                <a:gd name="T33" fmla="*/ 5 h 83"/>
                <a:gd name="T34" fmla="*/ 11 w 42"/>
                <a:gd name="T35" fmla="*/ 5 h 83"/>
                <a:gd name="T36" fmla="*/ 11 w 42"/>
                <a:gd name="T37" fmla="*/ 0 h 83"/>
                <a:gd name="T38" fmla="*/ 11 w 42"/>
                <a:gd name="T39" fmla="*/ 0 h 83"/>
                <a:gd name="T40" fmla="*/ 16 w 42"/>
                <a:gd name="T41" fmla="*/ 0 h 83"/>
                <a:gd name="T42" fmla="*/ 16 w 42"/>
                <a:gd name="T43" fmla="*/ 0 h 83"/>
                <a:gd name="T44" fmla="*/ 21 w 42"/>
                <a:gd name="T45" fmla="*/ 0 h 83"/>
                <a:gd name="T46" fmla="*/ 27 w 42"/>
                <a:gd name="T47" fmla="*/ 0 h 83"/>
                <a:gd name="T48" fmla="*/ 32 w 42"/>
                <a:gd name="T49" fmla="*/ 0 h 83"/>
                <a:gd name="T50" fmla="*/ 37 w 42"/>
                <a:gd name="T51" fmla="*/ 5 h 83"/>
                <a:gd name="T52" fmla="*/ 37 w 42"/>
                <a:gd name="T53" fmla="*/ 5 h 83"/>
                <a:gd name="T54" fmla="*/ 42 w 42"/>
                <a:gd name="T55" fmla="*/ 10 h 83"/>
                <a:gd name="T56" fmla="*/ 42 w 42"/>
                <a:gd name="T57" fmla="*/ 10 h 83"/>
                <a:gd name="T58" fmla="*/ 42 w 42"/>
                <a:gd name="T59" fmla="*/ 16 h 83"/>
                <a:gd name="T60" fmla="*/ 37 w 42"/>
                <a:gd name="T61" fmla="*/ 21 h 83"/>
                <a:gd name="T62" fmla="*/ 37 w 42"/>
                <a:gd name="T63" fmla="*/ 26 h 83"/>
                <a:gd name="T64" fmla="*/ 32 w 42"/>
                <a:gd name="T65" fmla="*/ 31 h 83"/>
                <a:gd name="T66" fmla="*/ 32 w 42"/>
                <a:gd name="T67" fmla="*/ 36 h 83"/>
                <a:gd name="T68" fmla="*/ 27 w 42"/>
                <a:gd name="T69" fmla="*/ 41 h 83"/>
                <a:gd name="T70" fmla="*/ 27 w 42"/>
                <a:gd name="T71" fmla="*/ 41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"/>
                <a:gd name="T109" fmla="*/ 0 h 83"/>
                <a:gd name="T110" fmla="*/ 42 w 42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" h="83">
                  <a:moveTo>
                    <a:pt x="27" y="41"/>
                  </a:moveTo>
                  <a:lnTo>
                    <a:pt x="21" y="57"/>
                  </a:lnTo>
                  <a:lnTo>
                    <a:pt x="16" y="67"/>
                  </a:lnTo>
                  <a:lnTo>
                    <a:pt x="11" y="78"/>
                  </a:lnTo>
                  <a:lnTo>
                    <a:pt x="6" y="83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6" y="67"/>
                  </a:lnTo>
                  <a:lnTo>
                    <a:pt x="11" y="52"/>
                  </a:lnTo>
                  <a:lnTo>
                    <a:pt x="16" y="31"/>
                  </a:lnTo>
                  <a:lnTo>
                    <a:pt x="16" y="21"/>
                  </a:lnTo>
                  <a:lnTo>
                    <a:pt x="16" y="16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1" y="5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5"/>
                  </a:lnTo>
                  <a:lnTo>
                    <a:pt x="42" y="10"/>
                  </a:lnTo>
                  <a:lnTo>
                    <a:pt x="42" y="16"/>
                  </a:lnTo>
                  <a:lnTo>
                    <a:pt x="37" y="21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32" y="36"/>
                  </a:lnTo>
                  <a:lnTo>
                    <a:pt x="27" y="4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7" name="组合 27"/>
          <p:cNvGrpSpPr>
            <a:grpSpLocks noChangeAspect="1"/>
          </p:cNvGrpSpPr>
          <p:nvPr/>
        </p:nvGrpSpPr>
        <p:grpSpPr bwMode="auto">
          <a:xfrm>
            <a:off x="1271588" y="3617913"/>
            <a:ext cx="360362" cy="142875"/>
            <a:chOff x="5408233" y="1617662"/>
            <a:chExt cx="333375" cy="131763"/>
          </a:xfrm>
        </p:grpSpPr>
        <p:sp>
          <p:nvSpPr>
            <p:cNvPr id="67651" name="Freeform 37"/>
            <p:cNvSpPr>
              <a:spLocks/>
            </p:cNvSpPr>
            <p:nvPr/>
          </p:nvSpPr>
          <p:spPr bwMode="auto">
            <a:xfrm>
              <a:off x="5474908" y="1643062"/>
              <a:ext cx="49213" cy="106363"/>
            </a:xfrm>
            <a:custGeom>
              <a:avLst/>
              <a:gdLst>
                <a:gd name="T0" fmla="*/ 15 w 31"/>
                <a:gd name="T1" fmla="*/ 51 h 67"/>
                <a:gd name="T2" fmla="*/ 15 w 31"/>
                <a:gd name="T3" fmla="*/ 41 h 67"/>
                <a:gd name="T4" fmla="*/ 15 w 31"/>
                <a:gd name="T5" fmla="*/ 36 h 67"/>
                <a:gd name="T6" fmla="*/ 15 w 31"/>
                <a:gd name="T7" fmla="*/ 25 h 67"/>
                <a:gd name="T8" fmla="*/ 10 w 31"/>
                <a:gd name="T9" fmla="*/ 20 h 67"/>
                <a:gd name="T10" fmla="*/ 10 w 31"/>
                <a:gd name="T11" fmla="*/ 10 h 67"/>
                <a:gd name="T12" fmla="*/ 5 w 31"/>
                <a:gd name="T13" fmla="*/ 5 h 67"/>
                <a:gd name="T14" fmla="*/ 0 w 31"/>
                <a:gd name="T15" fmla="*/ 5 h 67"/>
                <a:gd name="T16" fmla="*/ 0 w 31"/>
                <a:gd name="T17" fmla="*/ 0 h 67"/>
                <a:gd name="T18" fmla="*/ 0 w 31"/>
                <a:gd name="T19" fmla="*/ 0 h 67"/>
                <a:gd name="T20" fmla="*/ 5 w 31"/>
                <a:gd name="T21" fmla="*/ 0 h 67"/>
                <a:gd name="T22" fmla="*/ 10 w 31"/>
                <a:gd name="T23" fmla="*/ 0 h 67"/>
                <a:gd name="T24" fmla="*/ 21 w 31"/>
                <a:gd name="T25" fmla="*/ 0 h 67"/>
                <a:gd name="T26" fmla="*/ 26 w 31"/>
                <a:gd name="T27" fmla="*/ 5 h 67"/>
                <a:gd name="T28" fmla="*/ 31 w 31"/>
                <a:gd name="T29" fmla="*/ 5 h 67"/>
                <a:gd name="T30" fmla="*/ 31 w 31"/>
                <a:gd name="T31" fmla="*/ 10 h 67"/>
                <a:gd name="T32" fmla="*/ 31 w 31"/>
                <a:gd name="T33" fmla="*/ 10 h 67"/>
                <a:gd name="T34" fmla="*/ 31 w 31"/>
                <a:gd name="T35" fmla="*/ 15 h 67"/>
                <a:gd name="T36" fmla="*/ 31 w 31"/>
                <a:gd name="T37" fmla="*/ 25 h 67"/>
                <a:gd name="T38" fmla="*/ 26 w 31"/>
                <a:gd name="T39" fmla="*/ 31 h 67"/>
                <a:gd name="T40" fmla="*/ 26 w 31"/>
                <a:gd name="T41" fmla="*/ 41 h 67"/>
                <a:gd name="T42" fmla="*/ 26 w 31"/>
                <a:gd name="T43" fmla="*/ 56 h 67"/>
                <a:gd name="T44" fmla="*/ 21 w 31"/>
                <a:gd name="T45" fmla="*/ 62 h 67"/>
                <a:gd name="T46" fmla="*/ 21 w 31"/>
                <a:gd name="T47" fmla="*/ 67 h 67"/>
                <a:gd name="T48" fmla="*/ 21 w 31"/>
                <a:gd name="T49" fmla="*/ 67 h 67"/>
                <a:gd name="T50" fmla="*/ 15 w 31"/>
                <a:gd name="T51" fmla="*/ 67 h 67"/>
                <a:gd name="T52" fmla="*/ 15 w 31"/>
                <a:gd name="T53" fmla="*/ 67 h 67"/>
                <a:gd name="T54" fmla="*/ 15 w 31"/>
                <a:gd name="T55" fmla="*/ 56 h 67"/>
                <a:gd name="T56" fmla="*/ 15 w 31"/>
                <a:gd name="T57" fmla="*/ 51 h 67"/>
                <a:gd name="T58" fmla="*/ 15 w 31"/>
                <a:gd name="T59" fmla="*/ 51 h 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1"/>
                <a:gd name="T91" fmla="*/ 0 h 67"/>
                <a:gd name="T92" fmla="*/ 31 w 31"/>
                <a:gd name="T93" fmla="*/ 67 h 6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1" h="67">
                  <a:moveTo>
                    <a:pt x="15" y="51"/>
                  </a:moveTo>
                  <a:lnTo>
                    <a:pt x="15" y="41"/>
                  </a:lnTo>
                  <a:lnTo>
                    <a:pt x="15" y="36"/>
                  </a:lnTo>
                  <a:lnTo>
                    <a:pt x="15" y="25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1" y="25"/>
                  </a:lnTo>
                  <a:lnTo>
                    <a:pt x="26" y="31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21" y="62"/>
                  </a:lnTo>
                  <a:lnTo>
                    <a:pt x="21" y="67"/>
                  </a:lnTo>
                  <a:lnTo>
                    <a:pt x="15" y="67"/>
                  </a:lnTo>
                  <a:lnTo>
                    <a:pt x="15" y="56"/>
                  </a:lnTo>
                  <a:lnTo>
                    <a:pt x="15" y="5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2" name="Freeform 38"/>
            <p:cNvSpPr>
              <a:spLocks/>
            </p:cNvSpPr>
            <p:nvPr/>
          </p:nvSpPr>
          <p:spPr bwMode="auto">
            <a:xfrm>
              <a:off x="5408233" y="1666874"/>
              <a:ext cx="333375" cy="49213"/>
            </a:xfrm>
            <a:custGeom>
              <a:avLst/>
              <a:gdLst>
                <a:gd name="T0" fmla="*/ 52 w 210"/>
                <a:gd name="T1" fmla="*/ 26 h 31"/>
                <a:gd name="T2" fmla="*/ 42 w 210"/>
                <a:gd name="T3" fmla="*/ 31 h 31"/>
                <a:gd name="T4" fmla="*/ 31 w 210"/>
                <a:gd name="T5" fmla="*/ 31 h 31"/>
                <a:gd name="T6" fmla="*/ 21 w 210"/>
                <a:gd name="T7" fmla="*/ 31 h 31"/>
                <a:gd name="T8" fmla="*/ 21 w 210"/>
                <a:gd name="T9" fmla="*/ 31 h 31"/>
                <a:gd name="T10" fmla="*/ 15 w 210"/>
                <a:gd name="T11" fmla="*/ 31 h 31"/>
                <a:gd name="T12" fmla="*/ 15 w 210"/>
                <a:gd name="T13" fmla="*/ 31 h 31"/>
                <a:gd name="T14" fmla="*/ 5 w 210"/>
                <a:gd name="T15" fmla="*/ 26 h 31"/>
                <a:gd name="T16" fmla="*/ 5 w 210"/>
                <a:gd name="T17" fmla="*/ 26 h 31"/>
                <a:gd name="T18" fmla="*/ 0 w 210"/>
                <a:gd name="T19" fmla="*/ 26 h 31"/>
                <a:gd name="T20" fmla="*/ 0 w 210"/>
                <a:gd name="T21" fmla="*/ 21 h 31"/>
                <a:gd name="T22" fmla="*/ 0 w 210"/>
                <a:gd name="T23" fmla="*/ 21 h 31"/>
                <a:gd name="T24" fmla="*/ 5 w 210"/>
                <a:gd name="T25" fmla="*/ 21 h 31"/>
                <a:gd name="T26" fmla="*/ 15 w 210"/>
                <a:gd name="T27" fmla="*/ 21 h 31"/>
                <a:gd name="T28" fmla="*/ 21 w 210"/>
                <a:gd name="T29" fmla="*/ 21 h 31"/>
                <a:gd name="T30" fmla="*/ 26 w 210"/>
                <a:gd name="T31" fmla="*/ 21 h 31"/>
                <a:gd name="T32" fmla="*/ 31 w 210"/>
                <a:gd name="T33" fmla="*/ 16 h 31"/>
                <a:gd name="T34" fmla="*/ 42 w 210"/>
                <a:gd name="T35" fmla="*/ 16 h 31"/>
                <a:gd name="T36" fmla="*/ 52 w 210"/>
                <a:gd name="T37" fmla="*/ 16 h 31"/>
                <a:gd name="T38" fmla="*/ 57 w 210"/>
                <a:gd name="T39" fmla="*/ 16 h 31"/>
                <a:gd name="T40" fmla="*/ 68 w 210"/>
                <a:gd name="T41" fmla="*/ 16 h 31"/>
                <a:gd name="T42" fmla="*/ 73 w 210"/>
                <a:gd name="T43" fmla="*/ 10 h 31"/>
                <a:gd name="T44" fmla="*/ 84 w 210"/>
                <a:gd name="T45" fmla="*/ 10 h 31"/>
                <a:gd name="T46" fmla="*/ 99 w 210"/>
                <a:gd name="T47" fmla="*/ 10 h 31"/>
                <a:gd name="T48" fmla="*/ 110 w 210"/>
                <a:gd name="T49" fmla="*/ 5 h 31"/>
                <a:gd name="T50" fmla="*/ 126 w 210"/>
                <a:gd name="T51" fmla="*/ 5 h 31"/>
                <a:gd name="T52" fmla="*/ 136 w 210"/>
                <a:gd name="T53" fmla="*/ 5 h 31"/>
                <a:gd name="T54" fmla="*/ 147 w 210"/>
                <a:gd name="T55" fmla="*/ 0 h 31"/>
                <a:gd name="T56" fmla="*/ 157 w 210"/>
                <a:gd name="T57" fmla="*/ 0 h 31"/>
                <a:gd name="T58" fmla="*/ 168 w 210"/>
                <a:gd name="T59" fmla="*/ 0 h 31"/>
                <a:gd name="T60" fmla="*/ 173 w 210"/>
                <a:gd name="T61" fmla="*/ 0 h 31"/>
                <a:gd name="T62" fmla="*/ 178 w 210"/>
                <a:gd name="T63" fmla="*/ 0 h 31"/>
                <a:gd name="T64" fmla="*/ 183 w 210"/>
                <a:gd name="T65" fmla="*/ 0 h 31"/>
                <a:gd name="T66" fmla="*/ 183 w 210"/>
                <a:gd name="T67" fmla="*/ 0 h 31"/>
                <a:gd name="T68" fmla="*/ 189 w 210"/>
                <a:gd name="T69" fmla="*/ 0 h 31"/>
                <a:gd name="T70" fmla="*/ 194 w 210"/>
                <a:gd name="T71" fmla="*/ 0 h 31"/>
                <a:gd name="T72" fmla="*/ 199 w 210"/>
                <a:gd name="T73" fmla="*/ 5 h 31"/>
                <a:gd name="T74" fmla="*/ 204 w 210"/>
                <a:gd name="T75" fmla="*/ 5 h 31"/>
                <a:gd name="T76" fmla="*/ 210 w 210"/>
                <a:gd name="T77" fmla="*/ 10 h 31"/>
                <a:gd name="T78" fmla="*/ 210 w 210"/>
                <a:gd name="T79" fmla="*/ 16 h 31"/>
                <a:gd name="T80" fmla="*/ 210 w 210"/>
                <a:gd name="T81" fmla="*/ 16 h 31"/>
                <a:gd name="T82" fmla="*/ 204 w 210"/>
                <a:gd name="T83" fmla="*/ 16 h 31"/>
                <a:gd name="T84" fmla="*/ 204 w 210"/>
                <a:gd name="T85" fmla="*/ 16 h 31"/>
                <a:gd name="T86" fmla="*/ 199 w 210"/>
                <a:gd name="T87" fmla="*/ 16 h 31"/>
                <a:gd name="T88" fmla="*/ 194 w 210"/>
                <a:gd name="T89" fmla="*/ 16 h 31"/>
                <a:gd name="T90" fmla="*/ 189 w 210"/>
                <a:gd name="T91" fmla="*/ 16 h 31"/>
                <a:gd name="T92" fmla="*/ 178 w 210"/>
                <a:gd name="T93" fmla="*/ 16 h 31"/>
                <a:gd name="T94" fmla="*/ 168 w 210"/>
                <a:gd name="T95" fmla="*/ 16 h 31"/>
                <a:gd name="T96" fmla="*/ 152 w 210"/>
                <a:gd name="T97" fmla="*/ 16 h 31"/>
                <a:gd name="T98" fmla="*/ 136 w 210"/>
                <a:gd name="T99" fmla="*/ 16 h 31"/>
                <a:gd name="T100" fmla="*/ 120 w 210"/>
                <a:gd name="T101" fmla="*/ 16 h 31"/>
                <a:gd name="T102" fmla="*/ 110 w 210"/>
                <a:gd name="T103" fmla="*/ 21 h 31"/>
                <a:gd name="T104" fmla="*/ 99 w 210"/>
                <a:gd name="T105" fmla="*/ 21 h 31"/>
                <a:gd name="T106" fmla="*/ 84 w 210"/>
                <a:gd name="T107" fmla="*/ 21 h 31"/>
                <a:gd name="T108" fmla="*/ 68 w 210"/>
                <a:gd name="T109" fmla="*/ 26 h 31"/>
                <a:gd name="T110" fmla="*/ 52 w 210"/>
                <a:gd name="T111" fmla="*/ 26 h 31"/>
                <a:gd name="T112" fmla="*/ 52 w 210"/>
                <a:gd name="T113" fmla="*/ 26 h 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0"/>
                <a:gd name="T172" fmla="*/ 0 h 31"/>
                <a:gd name="T173" fmla="*/ 210 w 210"/>
                <a:gd name="T174" fmla="*/ 31 h 3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0" h="31">
                  <a:moveTo>
                    <a:pt x="52" y="26"/>
                  </a:moveTo>
                  <a:lnTo>
                    <a:pt x="42" y="31"/>
                  </a:lnTo>
                  <a:lnTo>
                    <a:pt x="31" y="31"/>
                  </a:lnTo>
                  <a:lnTo>
                    <a:pt x="21" y="31"/>
                  </a:lnTo>
                  <a:lnTo>
                    <a:pt x="15" y="3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5" y="21"/>
                  </a:lnTo>
                  <a:lnTo>
                    <a:pt x="21" y="21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7" y="16"/>
                  </a:lnTo>
                  <a:lnTo>
                    <a:pt x="68" y="16"/>
                  </a:lnTo>
                  <a:lnTo>
                    <a:pt x="73" y="10"/>
                  </a:lnTo>
                  <a:lnTo>
                    <a:pt x="84" y="10"/>
                  </a:lnTo>
                  <a:lnTo>
                    <a:pt x="99" y="10"/>
                  </a:lnTo>
                  <a:lnTo>
                    <a:pt x="110" y="5"/>
                  </a:lnTo>
                  <a:lnTo>
                    <a:pt x="126" y="5"/>
                  </a:lnTo>
                  <a:lnTo>
                    <a:pt x="136" y="5"/>
                  </a:lnTo>
                  <a:lnTo>
                    <a:pt x="147" y="0"/>
                  </a:lnTo>
                  <a:lnTo>
                    <a:pt x="157" y="0"/>
                  </a:lnTo>
                  <a:lnTo>
                    <a:pt x="168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5"/>
                  </a:lnTo>
                  <a:lnTo>
                    <a:pt x="204" y="5"/>
                  </a:lnTo>
                  <a:lnTo>
                    <a:pt x="210" y="10"/>
                  </a:lnTo>
                  <a:lnTo>
                    <a:pt x="210" y="16"/>
                  </a:lnTo>
                  <a:lnTo>
                    <a:pt x="204" y="16"/>
                  </a:lnTo>
                  <a:lnTo>
                    <a:pt x="199" y="16"/>
                  </a:lnTo>
                  <a:lnTo>
                    <a:pt x="194" y="16"/>
                  </a:lnTo>
                  <a:lnTo>
                    <a:pt x="189" y="16"/>
                  </a:lnTo>
                  <a:lnTo>
                    <a:pt x="178" y="16"/>
                  </a:lnTo>
                  <a:lnTo>
                    <a:pt x="168" y="16"/>
                  </a:lnTo>
                  <a:lnTo>
                    <a:pt x="152" y="16"/>
                  </a:lnTo>
                  <a:lnTo>
                    <a:pt x="136" y="16"/>
                  </a:lnTo>
                  <a:lnTo>
                    <a:pt x="120" y="16"/>
                  </a:lnTo>
                  <a:lnTo>
                    <a:pt x="110" y="21"/>
                  </a:lnTo>
                  <a:lnTo>
                    <a:pt x="99" y="21"/>
                  </a:lnTo>
                  <a:lnTo>
                    <a:pt x="84" y="21"/>
                  </a:lnTo>
                  <a:lnTo>
                    <a:pt x="68" y="26"/>
                  </a:lnTo>
                  <a:lnTo>
                    <a:pt x="52" y="2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3" name="Freeform 39"/>
            <p:cNvSpPr>
              <a:spLocks/>
            </p:cNvSpPr>
            <p:nvPr/>
          </p:nvSpPr>
          <p:spPr bwMode="auto">
            <a:xfrm>
              <a:off x="5598733" y="1617662"/>
              <a:ext cx="66675" cy="131763"/>
            </a:xfrm>
            <a:custGeom>
              <a:avLst/>
              <a:gdLst>
                <a:gd name="T0" fmla="*/ 27 w 42"/>
                <a:gd name="T1" fmla="*/ 41 h 83"/>
                <a:gd name="T2" fmla="*/ 21 w 42"/>
                <a:gd name="T3" fmla="*/ 57 h 83"/>
                <a:gd name="T4" fmla="*/ 16 w 42"/>
                <a:gd name="T5" fmla="*/ 67 h 83"/>
                <a:gd name="T6" fmla="*/ 11 w 42"/>
                <a:gd name="T7" fmla="*/ 78 h 83"/>
                <a:gd name="T8" fmla="*/ 6 w 42"/>
                <a:gd name="T9" fmla="*/ 83 h 83"/>
                <a:gd name="T10" fmla="*/ 6 w 42"/>
                <a:gd name="T11" fmla="*/ 83 h 83"/>
                <a:gd name="T12" fmla="*/ 0 w 42"/>
                <a:gd name="T13" fmla="*/ 83 h 83"/>
                <a:gd name="T14" fmla="*/ 0 w 42"/>
                <a:gd name="T15" fmla="*/ 83 h 83"/>
                <a:gd name="T16" fmla="*/ 0 w 42"/>
                <a:gd name="T17" fmla="*/ 78 h 83"/>
                <a:gd name="T18" fmla="*/ 0 w 42"/>
                <a:gd name="T19" fmla="*/ 72 h 83"/>
                <a:gd name="T20" fmla="*/ 6 w 42"/>
                <a:gd name="T21" fmla="*/ 67 h 83"/>
                <a:gd name="T22" fmla="*/ 11 w 42"/>
                <a:gd name="T23" fmla="*/ 52 h 83"/>
                <a:gd name="T24" fmla="*/ 16 w 42"/>
                <a:gd name="T25" fmla="*/ 31 h 83"/>
                <a:gd name="T26" fmla="*/ 16 w 42"/>
                <a:gd name="T27" fmla="*/ 21 h 83"/>
                <a:gd name="T28" fmla="*/ 16 w 42"/>
                <a:gd name="T29" fmla="*/ 16 h 83"/>
                <a:gd name="T30" fmla="*/ 16 w 42"/>
                <a:gd name="T31" fmla="*/ 10 h 83"/>
                <a:gd name="T32" fmla="*/ 16 w 42"/>
                <a:gd name="T33" fmla="*/ 5 h 83"/>
                <a:gd name="T34" fmla="*/ 11 w 42"/>
                <a:gd name="T35" fmla="*/ 5 h 83"/>
                <a:gd name="T36" fmla="*/ 11 w 42"/>
                <a:gd name="T37" fmla="*/ 0 h 83"/>
                <a:gd name="T38" fmla="*/ 11 w 42"/>
                <a:gd name="T39" fmla="*/ 0 h 83"/>
                <a:gd name="T40" fmla="*/ 16 w 42"/>
                <a:gd name="T41" fmla="*/ 0 h 83"/>
                <a:gd name="T42" fmla="*/ 16 w 42"/>
                <a:gd name="T43" fmla="*/ 0 h 83"/>
                <a:gd name="T44" fmla="*/ 21 w 42"/>
                <a:gd name="T45" fmla="*/ 0 h 83"/>
                <a:gd name="T46" fmla="*/ 27 w 42"/>
                <a:gd name="T47" fmla="*/ 0 h 83"/>
                <a:gd name="T48" fmla="*/ 32 w 42"/>
                <a:gd name="T49" fmla="*/ 0 h 83"/>
                <a:gd name="T50" fmla="*/ 37 w 42"/>
                <a:gd name="T51" fmla="*/ 5 h 83"/>
                <a:gd name="T52" fmla="*/ 37 w 42"/>
                <a:gd name="T53" fmla="*/ 5 h 83"/>
                <a:gd name="T54" fmla="*/ 42 w 42"/>
                <a:gd name="T55" fmla="*/ 10 h 83"/>
                <a:gd name="T56" fmla="*/ 42 w 42"/>
                <a:gd name="T57" fmla="*/ 10 h 83"/>
                <a:gd name="T58" fmla="*/ 42 w 42"/>
                <a:gd name="T59" fmla="*/ 16 h 83"/>
                <a:gd name="T60" fmla="*/ 37 w 42"/>
                <a:gd name="T61" fmla="*/ 21 h 83"/>
                <a:gd name="T62" fmla="*/ 37 w 42"/>
                <a:gd name="T63" fmla="*/ 26 h 83"/>
                <a:gd name="T64" fmla="*/ 32 w 42"/>
                <a:gd name="T65" fmla="*/ 31 h 83"/>
                <a:gd name="T66" fmla="*/ 32 w 42"/>
                <a:gd name="T67" fmla="*/ 36 h 83"/>
                <a:gd name="T68" fmla="*/ 27 w 42"/>
                <a:gd name="T69" fmla="*/ 41 h 83"/>
                <a:gd name="T70" fmla="*/ 27 w 42"/>
                <a:gd name="T71" fmla="*/ 41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"/>
                <a:gd name="T109" fmla="*/ 0 h 83"/>
                <a:gd name="T110" fmla="*/ 42 w 42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" h="83">
                  <a:moveTo>
                    <a:pt x="27" y="41"/>
                  </a:moveTo>
                  <a:lnTo>
                    <a:pt x="21" y="57"/>
                  </a:lnTo>
                  <a:lnTo>
                    <a:pt x="16" y="67"/>
                  </a:lnTo>
                  <a:lnTo>
                    <a:pt x="11" y="78"/>
                  </a:lnTo>
                  <a:lnTo>
                    <a:pt x="6" y="83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6" y="67"/>
                  </a:lnTo>
                  <a:lnTo>
                    <a:pt x="11" y="52"/>
                  </a:lnTo>
                  <a:lnTo>
                    <a:pt x="16" y="31"/>
                  </a:lnTo>
                  <a:lnTo>
                    <a:pt x="16" y="21"/>
                  </a:lnTo>
                  <a:lnTo>
                    <a:pt x="16" y="16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1" y="5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5"/>
                  </a:lnTo>
                  <a:lnTo>
                    <a:pt x="42" y="10"/>
                  </a:lnTo>
                  <a:lnTo>
                    <a:pt x="42" y="16"/>
                  </a:lnTo>
                  <a:lnTo>
                    <a:pt x="37" y="21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32" y="36"/>
                  </a:lnTo>
                  <a:lnTo>
                    <a:pt x="27" y="4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8" name="组合 45"/>
          <p:cNvGrpSpPr>
            <a:grpSpLocks noChangeAspect="1"/>
          </p:cNvGrpSpPr>
          <p:nvPr/>
        </p:nvGrpSpPr>
        <p:grpSpPr bwMode="auto">
          <a:xfrm>
            <a:off x="8193088" y="3805238"/>
            <a:ext cx="366712" cy="360362"/>
            <a:chOff x="4785531" y="1538289"/>
            <a:chExt cx="450850" cy="442912"/>
          </a:xfrm>
        </p:grpSpPr>
        <p:sp>
          <p:nvSpPr>
            <p:cNvPr id="67640" name="Freeform 46"/>
            <p:cNvSpPr>
              <a:spLocks/>
            </p:cNvSpPr>
            <p:nvPr/>
          </p:nvSpPr>
          <p:spPr bwMode="auto">
            <a:xfrm>
              <a:off x="4861731" y="1719264"/>
              <a:ext cx="57150" cy="49213"/>
            </a:xfrm>
            <a:custGeom>
              <a:avLst/>
              <a:gdLst>
                <a:gd name="T0" fmla="*/ 21 w 36"/>
                <a:gd name="T1" fmla="*/ 5 h 31"/>
                <a:gd name="T2" fmla="*/ 26 w 36"/>
                <a:gd name="T3" fmla="*/ 10 h 31"/>
                <a:gd name="T4" fmla="*/ 31 w 36"/>
                <a:gd name="T5" fmla="*/ 10 h 31"/>
                <a:gd name="T6" fmla="*/ 31 w 36"/>
                <a:gd name="T7" fmla="*/ 15 h 31"/>
                <a:gd name="T8" fmla="*/ 36 w 36"/>
                <a:gd name="T9" fmla="*/ 15 h 31"/>
                <a:gd name="T10" fmla="*/ 36 w 36"/>
                <a:gd name="T11" fmla="*/ 20 h 31"/>
                <a:gd name="T12" fmla="*/ 36 w 36"/>
                <a:gd name="T13" fmla="*/ 20 h 31"/>
                <a:gd name="T14" fmla="*/ 31 w 36"/>
                <a:gd name="T15" fmla="*/ 25 h 31"/>
                <a:gd name="T16" fmla="*/ 31 w 36"/>
                <a:gd name="T17" fmla="*/ 25 h 31"/>
                <a:gd name="T18" fmla="*/ 31 w 36"/>
                <a:gd name="T19" fmla="*/ 31 h 31"/>
                <a:gd name="T20" fmla="*/ 26 w 36"/>
                <a:gd name="T21" fmla="*/ 25 h 31"/>
                <a:gd name="T22" fmla="*/ 15 w 36"/>
                <a:gd name="T23" fmla="*/ 20 h 31"/>
                <a:gd name="T24" fmla="*/ 10 w 36"/>
                <a:gd name="T25" fmla="*/ 15 h 31"/>
                <a:gd name="T26" fmla="*/ 5 w 36"/>
                <a:gd name="T27" fmla="*/ 10 h 31"/>
                <a:gd name="T28" fmla="*/ 5 w 36"/>
                <a:gd name="T29" fmla="*/ 10 h 31"/>
                <a:gd name="T30" fmla="*/ 0 w 36"/>
                <a:gd name="T31" fmla="*/ 5 h 31"/>
                <a:gd name="T32" fmla="*/ 0 w 36"/>
                <a:gd name="T33" fmla="*/ 5 h 31"/>
                <a:gd name="T34" fmla="*/ 0 w 36"/>
                <a:gd name="T35" fmla="*/ 0 h 31"/>
                <a:gd name="T36" fmla="*/ 0 w 36"/>
                <a:gd name="T37" fmla="*/ 0 h 31"/>
                <a:gd name="T38" fmla="*/ 5 w 36"/>
                <a:gd name="T39" fmla="*/ 0 h 31"/>
                <a:gd name="T40" fmla="*/ 5 w 36"/>
                <a:gd name="T41" fmla="*/ 0 h 31"/>
                <a:gd name="T42" fmla="*/ 10 w 36"/>
                <a:gd name="T43" fmla="*/ 0 h 31"/>
                <a:gd name="T44" fmla="*/ 15 w 36"/>
                <a:gd name="T45" fmla="*/ 5 h 31"/>
                <a:gd name="T46" fmla="*/ 21 w 36"/>
                <a:gd name="T47" fmla="*/ 5 h 31"/>
                <a:gd name="T48" fmla="*/ 21 w 36"/>
                <a:gd name="T49" fmla="*/ 5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31"/>
                <a:gd name="T77" fmla="*/ 36 w 36"/>
                <a:gd name="T78" fmla="*/ 31 h 3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31">
                  <a:moveTo>
                    <a:pt x="21" y="5"/>
                  </a:moveTo>
                  <a:lnTo>
                    <a:pt x="26" y="10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6" y="15"/>
                  </a:lnTo>
                  <a:lnTo>
                    <a:pt x="36" y="20"/>
                  </a:lnTo>
                  <a:lnTo>
                    <a:pt x="31" y="25"/>
                  </a:lnTo>
                  <a:lnTo>
                    <a:pt x="31" y="31"/>
                  </a:lnTo>
                  <a:lnTo>
                    <a:pt x="26" y="25"/>
                  </a:lnTo>
                  <a:lnTo>
                    <a:pt x="15" y="20"/>
                  </a:lnTo>
                  <a:lnTo>
                    <a:pt x="10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5" y="5"/>
                  </a:lnTo>
                  <a:lnTo>
                    <a:pt x="21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1" name="Freeform 47"/>
            <p:cNvSpPr>
              <a:spLocks/>
            </p:cNvSpPr>
            <p:nvPr/>
          </p:nvSpPr>
          <p:spPr bwMode="auto">
            <a:xfrm>
              <a:off x="4952218" y="1701801"/>
              <a:ext cx="42863" cy="33338"/>
            </a:xfrm>
            <a:custGeom>
              <a:avLst/>
              <a:gdLst>
                <a:gd name="T0" fmla="*/ 16 w 27"/>
                <a:gd name="T1" fmla="*/ 21 h 21"/>
                <a:gd name="T2" fmla="*/ 11 w 27"/>
                <a:gd name="T3" fmla="*/ 21 h 21"/>
                <a:gd name="T4" fmla="*/ 6 w 27"/>
                <a:gd name="T5" fmla="*/ 11 h 21"/>
                <a:gd name="T6" fmla="*/ 0 w 27"/>
                <a:gd name="T7" fmla="*/ 5 h 21"/>
                <a:gd name="T8" fmla="*/ 0 w 27"/>
                <a:gd name="T9" fmla="*/ 0 h 21"/>
                <a:gd name="T10" fmla="*/ 11 w 27"/>
                <a:gd name="T11" fmla="*/ 0 h 21"/>
                <a:gd name="T12" fmla="*/ 16 w 27"/>
                <a:gd name="T13" fmla="*/ 5 h 21"/>
                <a:gd name="T14" fmla="*/ 21 w 27"/>
                <a:gd name="T15" fmla="*/ 5 h 21"/>
                <a:gd name="T16" fmla="*/ 27 w 27"/>
                <a:gd name="T17" fmla="*/ 11 h 21"/>
                <a:gd name="T18" fmla="*/ 27 w 27"/>
                <a:gd name="T19" fmla="*/ 11 h 21"/>
                <a:gd name="T20" fmla="*/ 27 w 27"/>
                <a:gd name="T21" fmla="*/ 16 h 21"/>
                <a:gd name="T22" fmla="*/ 27 w 27"/>
                <a:gd name="T23" fmla="*/ 21 h 21"/>
                <a:gd name="T24" fmla="*/ 27 w 27"/>
                <a:gd name="T25" fmla="*/ 21 h 21"/>
                <a:gd name="T26" fmla="*/ 21 w 27"/>
                <a:gd name="T27" fmla="*/ 21 h 21"/>
                <a:gd name="T28" fmla="*/ 16 w 27"/>
                <a:gd name="T29" fmla="*/ 21 h 21"/>
                <a:gd name="T30" fmla="*/ 16 w 27"/>
                <a:gd name="T31" fmla="*/ 21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21"/>
                <a:gd name="T50" fmla="*/ 27 w 27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21">
                  <a:moveTo>
                    <a:pt x="16" y="21"/>
                  </a:moveTo>
                  <a:lnTo>
                    <a:pt x="11" y="21"/>
                  </a:lnTo>
                  <a:lnTo>
                    <a:pt x="6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7" y="21"/>
                  </a:lnTo>
                  <a:lnTo>
                    <a:pt x="21" y="21"/>
                  </a:lnTo>
                  <a:lnTo>
                    <a:pt x="16" y="2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2" name="Freeform 48"/>
            <p:cNvSpPr>
              <a:spLocks/>
            </p:cNvSpPr>
            <p:nvPr/>
          </p:nvSpPr>
          <p:spPr bwMode="auto">
            <a:xfrm>
              <a:off x="5010956" y="1677989"/>
              <a:ext cx="100013" cy="65088"/>
            </a:xfrm>
            <a:custGeom>
              <a:avLst/>
              <a:gdLst>
                <a:gd name="T0" fmla="*/ 32 w 63"/>
                <a:gd name="T1" fmla="*/ 15 h 41"/>
                <a:gd name="T2" fmla="*/ 37 w 63"/>
                <a:gd name="T3" fmla="*/ 10 h 41"/>
                <a:gd name="T4" fmla="*/ 42 w 63"/>
                <a:gd name="T5" fmla="*/ 10 h 41"/>
                <a:gd name="T6" fmla="*/ 42 w 63"/>
                <a:gd name="T7" fmla="*/ 5 h 41"/>
                <a:gd name="T8" fmla="*/ 42 w 63"/>
                <a:gd name="T9" fmla="*/ 0 h 41"/>
                <a:gd name="T10" fmla="*/ 42 w 63"/>
                <a:gd name="T11" fmla="*/ 0 h 41"/>
                <a:gd name="T12" fmla="*/ 53 w 63"/>
                <a:gd name="T13" fmla="*/ 0 h 41"/>
                <a:gd name="T14" fmla="*/ 58 w 63"/>
                <a:gd name="T15" fmla="*/ 5 h 41"/>
                <a:gd name="T16" fmla="*/ 63 w 63"/>
                <a:gd name="T17" fmla="*/ 10 h 41"/>
                <a:gd name="T18" fmla="*/ 63 w 63"/>
                <a:gd name="T19" fmla="*/ 15 h 41"/>
                <a:gd name="T20" fmla="*/ 63 w 63"/>
                <a:gd name="T21" fmla="*/ 15 h 41"/>
                <a:gd name="T22" fmla="*/ 58 w 63"/>
                <a:gd name="T23" fmla="*/ 20 h 41"/>
                <a:gd name="T24" fmla="*/ 58 w 63"/>
                <a:gd name="T25" fmla="*/ 20 h 41"/>
                <a:gd name="T26" fmla="*/ 53 w 63"/>
                <a:gd name="T27" fmla="*/ 20 h 41"/>
                <a:gd name="T28" fmla="*/ 47 w 63"/>
                <a:gd name="T29" fmla="*/ 26 h 41"/>
                <a:gd name="T30" fmla="*/ 37 w 63"/>
                <a:gd name="T31" fmla="*/ 31 h 41"/>
                <a:gd name="T32" fmla="*/ 21 w 63"/>
                <a:gd name="T33" fmla="*/ 36 h 41"/>
                <a:gd name="T34" fmla="*/ 11 w 63"/>
                <a:gd name="T35" fmla="*/ 41 h 41"/>
                <a:gd name="T36" fmla="*/ 5 w 63"/>
                <a:gd name="T37" fmla="*/ 41 h 41"/>
                <a:gd name="T38" fmla="*/ 0 w 63"/>
                <a:gd name="T39" fmla="*/ 41 h 41"/>
                <a:gd name="T40" fmla="*/ 0 w 63"/>
                <a:gd name="T41" fmla="*/ 41 h 41"/>
                <a:gd name="T42" fmla="*/ 0 w 63"/>
                <a:gd name="T43" fmla="*/ 41 h 41"/>
                <a:gd name="T44" fmla="*/ 5 w 63"/>
                <a:gd name="T45" fmla="*/ 36 h 41"/>
                <a:gd name="T46" fmla="*/ 5 w 63"/>
                <a:gd name="T47" fmla="*/ 36 h 41"/>
                <a:gd name="T48" fmla="*/ 11 w 63"/>
                <a:gd name="T49" fmla="*/ 31 h 41"/>
                <a:gd name="T50" fmla="*/ 26 w 63"/>
                <a:gd name="T51" fmla="*/ 20 h 41"/>
                <a:gd name="T52" fmla="*/ 32 w 63"/>
                <a:gd name="T53" fmla="*/ 20 h 41"/>
                <a:gd name="T54" fmla="*/ 32 w 63"/>
                <a:gd name="T55" fmla="*/ 15 h 41"/>
                <a:gd name="T56" fmla="*/ 32 w 63"/>
                <a:gd name="T57" fmla="*/ 15 h 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3"/>
                <a:gd name="T88" fmla="*/ 0 h 41"/>
                <a:gd name="T89" fmla="*/ 63 w 63"/>
                <a:gd name="T90" fmla="*/ 41 h 4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3" h="41">
                  <a:moveTo>
                    <a:pt x="32" y="15"/>
                  </a:moveTo>
                  <a:lnTo>
                    <a:pt x="37" y="10"/>
                  </a:lnTo>
                  <a:lnTo>
                    <a:pt x="42" y="10"/>
                  </a:lnTo>
                  <a:lnTo>
                    <a:pt x="42" y="5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8" y="5"/>
                  </a:lnTo>
                  <a:lnTo>
                    <a:pt x="63" y="10"/>
                  </a:lnTo>
                  <a:lnTo>
                    <a:pt x="63" y="15"/>
                  </a:lnTo>
                  <a:lnTo>
                    <a:pt x="58" y="20"/>
                  </a:lnTo>
                  <a:lnTo>
                    <a:pt x="53" y="20"/>
                  </a:lnTo>
                  <a:lnTo>
                    <a:pt x="47" y="26"/>
                  </a:lnTo>
                  <a:lnTo>
                    <a:pt x="37" y="31"/>
                  </a:lnTo>
                  <a:lnTo>
                    <a:pt x="21" y="36"/>
                  </a:lnTo>
                  <a:lnTo>
                    <a:pt x="11" y="41"/>
                  </a:lnTo>
                  <a:lnTo>
                    <a:pt x="5" y="41"/>
                  </a:lnTo>
                  <a:lnTo>
                    <a:pt x="0" y="41"/>
                  </a:lnTo>
                  <a:lnTo>
                    <a:pt x="5" y="36"/>
                  </a:lnTo>
                  <a:lnTo>
                    <a:pt x="11" y="31"/>
                  </a:lnTo>
                  <a:lnTo>
                    <a:pt x="26" y="20"/>
                  </a:lnTo>
                  <a:lnTo>
                    <a:pt x="32" y="20"/>
                  </a:lnTo>
                  <a:lnTo>
                    <a:pt x="32" y="1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3" name="Freeform 49"/>
            <p:cNvSpPr>
              <a:spLocks/>
            </p:cNvSpPr>
            <p:nvPr/>
          </p:nvSpPr>
          <p:spPr bwMode="auto">
            <a:xfrm>
              <a:off x="4895068" y="1636714"/>
              <a:ext cx="149225" cy="57150"/>
            </a:xfrm>
            <a:custGeom>
              <a:avLst/>
              <a:gdLst>
                <a:gd name="T0" fmla="*/ 68 w 94"/>
                <a:gd name="T1" fmla="*/ 31 h 36"/>
                <a:gd name="T2" fmla="*/ 52 w 94"/>
                <a:gd name="T3" fmla="*/ 31 h 36"/>
                <a:gd name="T4" fmla="*/ 42 w 94"/>
                <a:gd name="T5" fmla="*/ 31 h 36"/>
                <a:gd name="T6" fmla="*/ 31 w 94"/>
                <a:gd name="T7" fmla="*/ 36 h 36"/>
                <a:gd name="T8" fmla="*/ 21 w 94"/>
                <a:gd name="T9" fmla="*/ 36 h 36"/>
                <a:gd name="T10" fmla="*/ 15 w 94"/>
                <a:gd name="T11" fmla="*/ 36 h 36"/>
                <a:gd name="T12" fmla="*/ 10 w 94"/>
                <a:gd name="T13" fmla="*/ 36 h 36"/>
                <a:gd name="T14" fmla="*/ 5 w 94"/>
                <a:gd name="T15" fmla="*/ 36 h 36"/>
                <a:gd name="T16" fmla="*/ 0 w 94"/>
                <a:gd name="T17" fmla="*/ 31 h 36"/>
                <a:gd name="T18" fmla="*/ 15 w 94"/>
                <a:gd name="T19" fmla="*/ 31 h 36"/>
                <a:gd name="T20" fmla="*/ 26 w 94"/>
                <a:gd name="T21" fmla="*/ 26 h 36"/>
                <a:gd name="T22" fmla="*/ 31 w 94"/>
                <a:gd name="T23" fmla="*/ 26 h 36"/>
                <a:gd name="T24" fmla="*/ 42 w 94"/>
                <a:gd name="T25" fmla="*/ 21 h 36"/>
                <a:gd name="T26" fmla="*/ 47 w 94"/>
                <a:gd name="T27" fmla="*/ 21 h 36"/>
                <a:gd name="T28" fmla="*/ 52 w 94"/>
                <a:gd name="T29" fmla="*/ 21 h 36"/>
                <a:gd name="T30" fmla="*/ 57 w 94"/>
                <a:gd name="T31" fmla="*/ 16 h 36"/>
                <a:gd name="T32" fmla="*/ 63 w 94"/>
                <a:gd name="T33" fmla="*/ 16 h 36"/>
                <a:gd name="T34" fmla="*/ 68 w 94"/>
                <a:gd name="T35" fmla="*/ 10 h 36"/>
                <a:gd name="T36" fmla="*/ 68 w 94"/>
                <a:gd name="T37" fmla="*/ 10 h 36"/>
                <a:gd name="T38" fmla="*/ 73 w 94"/>
                <a:gd name="T39" fmla="*/ 10 h 36"/>
                <a:gd name="T40" fmla="*/ 73 w 94"/>
                <a:gd name="T41" fmla="*/ 5 h 36"/>
                <a:gd name="T42" fmla="*/ 73 w 94"/>
                <a:gd name="T43" fmla="*/ 5 h 36"/>
                <a:gd name="T44" fmla="*/ 78 w 94"/>
                <a:gd name="T45" fmla="*/ 0 h 36"/>
                <a:gd name="T46" fmla="*/ 78 w 94"/>
                <a:gd name="T47" fmla="*/ 5 h 36"/>
                <a:gd name="T48" fmla="*/ 89 w 94"/>
                <a:gd name="T49" fmla="*/ 10 h 36"/>
                <a:gd name="T50" fmla="*/ 89 w 94"/>
                <a:gd name="T51" fmla="*/ 10 h 36"/>
                <a:gd name="T52" fmla="*/ 94 w 94"/>
                <a:gd name="T53" fmla="*/ 16 h 36"/>
                <a:gd name="T54" fmla="*/ 94 w 94"/>
                <a:gd name="T55" fmla="*/ 16 h 36"/>
                <a:gd name="T56" fmla="*/ 94 w 94"/>
                <a:gd name="T57" fmla="*/ 21 h 36"/>
                <a:gd name="T58" fmla="*/ 89 w 94"/>
                <a:gd name="T59" fmla="*/ 21 h 36"/>
                <a:gd name="T60" fmla="*/ 84 w 94"/>
                <a:gd name="T61" fmla="*/ 26 h 36"/>
                <a:gd name="T62" fmla="*/ 78 w 94"/>
                <a:gd name="T63" fmla="*/ 26 h 36"/>
                <a:gd name="T64" fmla="*/ 68 w 94"/>
                <a:gd name="T65" fmla="*/ 31 h 36"/>
                <a:gd name="T66" fmla="*/ 68 w 94"/>
                <a:gd name="T67" fmla="*/ 31 h 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4"/>
                <a:gd name="T103" fmla="*/ 0 h 36"/>
                <a:gd name="T104" fmla="*/ 94 w 94"/>
                <a:gd name="T105" fmla="*/ 36 h 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4" h="36">
                  <a:moveTo>
                    <a:pt x="68" y="31"/>
                  </a:moveTo>
                  <a:lnTo>
                    <a:pt x="52" y="31"/>
                  </a:lnTo>
                  <a:lnTo>
                    <a:pt x="42" y="31"/>
                  </a:lnTo>
                  <a:lnTo>
                    <a:pt x="31" y="36"/>
                  </a:lnTo>
                  <a:lnTo>
                    <a:pt x="21" y="36"/>
                  </a:lnTo>
                  <a:lnTo>
                    <a:pt x="15" y="36"/>
                  </a:lnTo>
                  <a:lnTo>
                    <a:pt x="10" y="36"/>
                  </a:lnTo>
                  <a:lnTo>
                    <a:pt x="5" y="36"/>
                  </a:lnTo>
                  <a:lnTo>
                    <a:pt x="0" y="31"/>
                  </a:lnTo>
                  <a:lnTo>
                    <a:pt x="15" y="31"/>
                  </a:lnTo>
                  <a:lnTo>
                    <a:pt x="26" y="26"/>
                  </a:lnTo>
                  <a:lnTo>
                    <a:pt x="31" y="26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52" y="21"/>
                  </a:lnTo>
                  <a:lnTo>
                    <a:pt x="57" y="16"/>
                  </a:lnTo>
                  <a:lnTo>
                    <a:pt x="63" y="16"/>
                  </a:lnTo>
                  <a:lnTo>
                    <a:pt x="68" y="10"/>
                  </a:lnTo>
                  <a:lnTo>
                    <a:pt x="73" y="10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78" y="5"/>
                  </a:lnTo>
                  <a:lnTo>
                    <a:pt x="89" y="10"/>
                  </a:lnTo>
                  <a:lnTo>
                    <a:pt x="94" y="16"/>
                  </a:lnTo>
                  <a:lnTo>
                    <a:pt x="94" y="21"/>
                  </a:lnTo>
                  <a:lnTo>
                    <a:pt x="89" y="21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68" y="3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4" name="Freeform 50"/>
            <p:cNvSpPr>
              <a:spLocks/>
            </p:cNvSpPr>
            <p:nvPr/>
          </p:nvSpPr>
          <p:spPr bwMode="auto">
            <a:xfrm>
              <a:off x="4818868" y="1579564"/>
              <a:ext cx="358775" cy="49213"/>
            </a:xfrm>
            <a:custGeom>
              <a:avLst/>
              <a:gdLst>
                <a:gd name="T0" fmla="*/ 126 w 226"/>
                <a:gd name="T1" fmla="*/ 21 h 31"/>
                <a:gd name="T2" fmla="*/ 116 w 226"/>
                <a:gd name="T3" fmla="*/ 21 h 31"/>
                <a:gd name="T4" fmla="*/ 105 w 226"/>
                <a:gd name="T5" fmla="*/ 21 h 31"/>
                <a:gd name="T6" fmla="*/ 84 w 226"/>
                <a:gd name="T7" fmla="*/ 21 h 31"/>
                <a:gd name="T8" fmla="*/ 69 w 226"/>
                <a:gd name="T9" fmla="*/ 26 h 31"/>
                <a:gd name="T10" fmla="*/ 58 w 226"/>
                <a:gd name="T11" fmla="*/ 26 h 31"/>
                <a:gd name="T12" fmla="*/ 48 w 226"/>
                <a:gd name="T13" fmla="*/ 26 h 31"/>
                <a:gd name="T14" fmla="*/ 37 w 226"/>
                <a:gd name="T15" fmla="*/ 31 h 31"/>
                <a:gd name="T16" fmla="*/ 32 w 226"/>
                <a:gd name="T17" fmla="*/ 31 h 31"/>
                <a:gd name="T18" fmla="*/ 27 w 226"/>
                <a:gd name="T19" fmla="*/ 31 h 31"/>
                <a:gd name="T20" fmla="*/ 21 w 226"/>
                <a:gd name="T21" fmla="*/ 31 h 31"/>
                <a:gd name="T22" fmla="*/ 21 w 226"/>
                <a:gd name="T23" fmla="*/ 31 h 31"/>
                <a:gd name="T24" fmla="*/ 16 w 226"/>
                <a:gd name="T25" fmla="*/ 31 h 31"/>
                <a:gd name="T26" fmla="*/ 11 w 226"/>
                <a:gd name="T27" fmla="*/ 31 h 31"/>
                <a:gd name="T28" fmla="*/ 6 w 226"/>
                <a:gd name="T29" fmla="*/ 26 h 31"/>
                <a:gd name="T30" fmla="*/ 0 w 226"/>
                <a:gd name="T31" fmla="*/ 21 h 31"/>
                <a:gd name="T32" fmla="*/ 0 w 226"/>
                <a:gd name="T33" fmla="*/ 21 h 31"/>
                <a:gd name="T34" fmla="*/ 0 w 226"/>
                <a:gd name="T35" fmla="*/ 21 h 31"/>
                <a:gd name="T36" fmla="*/ 0 w 226"/>
                <a:gd name="T37" fmla="*/ 15 h 31"/>
                <a:gd name="T38" fmla="*/ 0 w 226"/>
                <a:gd name="T39" fmla="*/ 15 h 31"/>
                <a:gd name="T40" fmla="*/ 6 w 226"/>
                <a:gd name="T41" fmla="*/ 15 h 31"/>
                <a:gd name="T42" fmla="*/ 11 w 226"/>
                <a:gd name="T43" fmla="*/ 15 h 31"/>
                <a:gd name="T44" fmla="*/ 21 w 226"/>
                <a:gd name="T45" fmla="*/ 15 h 31"/>
                <a:gd name="T46" fmla="*/ 37 w 226"/>
                <a:gd name="T47" fmla="*/ 15 h 31"/>
                <a:gd name="T48" fmla="*/ 58 w 226"/>
                <a:gd name="T49" fmla="*/ 15 h 31"/>
                <a:gd name="T50" fmla="*/ 69 w 226"/>
                <a:gd name="T51" fmla="*/ 15 h 31"/>
                <a:gd name="T52" fmla="*/ 84 w 226"/>
                <a:gd name="T53" fmla="*/ 10 h 31"/>
                <a:gd name="T54" fmla="*/ 105 w 226"/>
                <a:gd name="T55" fmla="*/ 10 h 31"/>
                <a:gd name="T56" fmla="*/ 126 w 226"/>
                <a:gd name="T57" fmla="*/ 10 h 31"/>
                <a:gd name="T58" fmla="*/ 137 w 226"/>
                <a:gd name="T59" fmla="*/ 5 h 31"/>
                <a:gd name="T60" fmla="*/ 147 w 226"/>
                <a:gd name="T61" fmla="*/ 5 h 31"/>
                <a:gd name="T62" fmla="*/ 158 w 226"/>
                <a:gd name="T63" fmla="*/ 5 h 31"/>
                <a:gd name="T64" fmla="*/ 163 w 226"/>
                <a:gd name="T65" fmla="*/ 5 h 31"/>
                <a:gd name="T66" fmla="*/ 168 w 226"/>
                <a:gd name="T67" fmla="*/ 5 h 31"/>
                <a:gd name="T68" fmla="*/ 174 w 226"/>
                <a:gd name="T69" fmla="*/ 5 h 31"/>
                <a:gd name="T70" fmla="*/ 179 w 226"/>
                <a:gd name="T71" fmla="*/ 5 h 31"/>
                <a:gd name="T72" fmla="*/ 184 w 226"/>
                <a:gd name="T73" fmla="*/ 0 h 31"/>
                <a:gd name="T74" fmla="*/ 195 w 226"/>
                <a:gd name="T75" fmla="*/ 0 h 31"/>
                <a:gd name="T76" fmla="*/ 200 w 226"/>
                <a:gd name="T77" fmla="*/ 0 h 31"/>
                <a:gd name="T78" fmla="*/ 210 w 226"/>
                <a:gd name="T79" fmla="*/ 0 h 31"/>
                <a:gd name="T80" fmla="*/ 216 w 226"/>
                <a:gd name="T81" fmla="*/ 5 h 31"/>
                <a:gd name="T82" fmla="*/ 221 w 226"/>
                <a:gd name="T83" fmla="*/ 10 h 31"/>
                <a:gd name="T84" fmla="*/ 226 w 226"/>
                <a:gd name="T85" fmla="*/ 10 h 31"/>
                <a:gd name="T86" fmla="*/ 226 w 226"/>
                <a:gd name="T87" fmla="*/ 10 h 31"/>
                <a:gd name="T88" fmla="*/ 226 w 226"/>
                <a:gd name="T89" fmla="*/ 15 h 31"/>
                <a:gd name="T90" fmla="*/ 221 w 226"/>
                <a:gd name="T91" fmla="*/ 15 h 31"/>
                <a:gd name="T92" fmla="*/ 221 w 226"/>
                <a:gd name="T93" fmla="*/ 15 h 31"/>
                <a:gd name="T94" fmla="*/ 221 w 226"/>
                <a:gd name="T95" fmla="*/ 15 h 31"/>
                <a:gd name="T96" fmla="*/ 216 w 226"/>
                <a:gd name="T97" fmla="*/ 15 h 31"/>
                <a:gd name="T98" fmla="*/ 210 w 226"/>
                <a:gd name="T99" fmla="*/ 15 h 31"/>
                <a:gd name="T100" fmla="*/ 205 w 226"/>
                <a:gd name="T101" fmla="*/ 15 h 31"/>
                <a:gd name="T102" fmla="*/ 200 w 226"/>
                <a:gd name="T103" fmla="*/ 15 h 31"/>
                <a:gd name="T104" fmla="*/ 195 w 226"/>
                <a:gd name="T105" fmla="*/ 15 h 31"/>
                <a:gd name="T106" fmla="*/ 184 w 226"/>
                <a:gd name="T107" fmla="*/ 15 h 31"/>
                <a:gd name="T108" fmla="*/ 168 w 226"/>
                <a:gd name="T109" fmla="*/ 21 h 31"/>
                <a:gd name="T110" fmla="*/ 153 w 226"/>
                <a:gd name="T111" fmla="*/ 21 h 31"/>
                <a:gd name="T112" fmla="*/ 137 w 226"/>
                <a:gd name="T113" fmla="*/ 21 h 31"/>
                <a:gd name="T114" fmla="*/ 126 w 226"/>
                <a:gd name="T115" fmla="*/ 21 h 31"/>
                <a:gd name="T116" fmla="*/ 126 w 226"/>
                <a:gd name="T117" fmla="*/ 21 h 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6"/>
                <a:gd name="T178" fmla="*/ 0 h 31"/>
                <a:gd name="T179" fmla="*/ 226 w 226"/>
                <a:gd name="T180" fmla="*/ 31 h 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6" h="31">
                  <a:moveTo>
                    <a:pt x="126" y="21"/>
                  </a:moveTo>
                  <a:lnTo>
                    <a:pt x="116" y="21"/>
                  </a:lnTo>
                  <a:lnTo>
                    <a:pt x="105" y="21"/>
                  </a:lnTo>
                  <a:lnTo>
                    <a:pt x="84" y="21"/>
                  </a:lnTo>
                  <a:lnTo>
                    <a:pt x="69" y="26"/>
                  </a:lnTo>
                  <a:lnTo>
                    <a:pt x="58" y="26"/>
                  </a:lnTo>
                  <a:lnTo>
                    <a:pt x="48" y="26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7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31"/>
                  </a:lnTo>
                  <a:lnTo>
                    <a:pt x="6" y="26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37" y="15"/>
                  </a:lnTo>
                  <a:lnTo>
                    <a:pt x="58" y="15"/>
                  </a:lnTo>
                  <a:lnTo>
                    <a:pt x="69" y="15"/>
                  </a:lnTo>
                  <a:lnTo>
                    <a:pt x="84" y="10"/>
                  </a:lnTo>
                  <a:lnTo>
                    <a:pt x="105" y="10"/>
                  </a:lnTo>
                  <a:lnTo>
                    <a:pt x="126" y="10"/>
                  </a:lnTo>
                  <a:lnTo>
                    <a:pt x="137" y="5"/>
                  </a:lnTo>
                  <a:lnTo>
                    <a:pt x="147" y="5"/>
                  </a:lnTo>
                  <a:lnTo>
                    <a:pt x="158" y="5"/>
                  </a:lnTo>
                  <a:lnTo>
                    <a:pt x="163" y="5"/>
                  </a:lnTo>
                  <a:lnTo>
                    <a:pt x="168" y="5"/>
                  </a:lnTo>
                  <a:lnTo>
                    <a:pt x="174" y="5"/>
                  </a:lnTo>
                  <a:lnTo>
                    <a:pt x="179" y="5"/>
                  </a:lnTo>
                  <a:lnTo>
                    <a:pt x="184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10" y="0"/>
                  </a:lnTo>
                  <a:lnTo>
                    <a:pt x="216" y="5"/>
                  </a:lnTo>
                  <a:lnTo>
                    <a:pt x="221" y="10"/>
                  </a:lnTo>
                  <a:lnTo>
                    <a:pt x="226" y="10"/>
                  </a:lnTo>
                  <a:lnTo>
                    <a:pt x="226" y="15"/>
                  </a:lnTo>
                  <a:lnTo>
                    <a:pt x="221" y="15"/>
                  </a:lnTo>
                  <a:lnTo>
                    <a:pt x="216" y="15"/>
                  </a:lnTo>
                  <a:lnTo>
                    <a:pt x="210" y="15"/>
                  </a:lnTo>
                  <a:lnTo>
                    <a:pt x="205" y="15"/>
                  </a:lnTo>
                  <a:lnTo>
                    <a:pt x="200" y="15"/>
                  </a:lnTo>
                  <a:lnTo>
                    <a:pt x="195" y="15"/>
                  </a:lnTo>
                  <a:lnTo>
                    <a:pt x="184" y="15"/>
                  </a:lnTo>
                  <a:lnTo>
                    <a:pt x="168" y="21"/>
                  </a:lnTo>
                  <a:lnTo>
                    <a:pt x="153" y="21"/>
                  </a:lnTo>
                  <a:lnTo>
                    <a:pt x="137" y="21"/>
                  </a:lnTo>
                  <a:lnTo>
                    <a:pt x="126" y="2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5" name="Freeform 51"/>
            <p:cNvSpPr>
              <a:spLocks/>
            </p:cNvSpPr>
            <p:nvPr/>
          </p:nvSpPr>
          <p:spPr bwMode="auto">
            <a:xfrm>
              <a:off x="4895068" y="1554164"/>
              <a:ext cx="49213" cy="98425"/>
            </a:xfrm>
            <a:custGeom>
              <a:avLst/>
              <a:gdLst>
                <a:gd name="T0" fmla="*/ 5 w 31"/>
                <a:gd name="T1" fmla="*/ 11 h 62"/>
                <a:gd name="T2" fmla="*/ 0 w 31"/>
                <a:gd name="T3" fmla="*/ 6 h 62"/>
                <a:gd name="T4" fmla="*/ 0 w 31"/>
                <a:gd name="T5" fmla="*/ 6 h 62"/>
                <a:gd name="T6" fmla="*/ 5 w 31"/>
                <a:gd name="T7" fmla="*/ 6 h 62"/>
                <a:gd name="T8" fmla="*/ 5 w 31"/>
                <a:gd name="T9" fmla="*/ 0 h 62"/>
                <a:gd name="T10" fmla="*/ 5 w 31"/>
                <a:gd name="T11" fmla="*/ 0 h 62"/>
                <a:gd name="T12" fmla="*/ 10 w 31"/>
                <a:gd name="T13" fmla="*/ 0 h 62"/>
                <a:gd name="T14" fmla="*/ 21 w 31"/>
                <a:gd name="T15" fmla="*/ 6 h 62"/>
                <a:gd name="T16" fmla="*/ 26 w 31"/>
                <a:gd name="T17" fmla="*/ 6 h 62"/>
                <a:gd name="T18" fmla="*/ 31 w 31"/>
                <a:gd name="T19" fmla="*/ 11 h 62"/>
                <a:gd name="T20" fmla="*/ 31 w 31"/>
                <a:gd name="T21" fmla="*/ 11 h 62"/>
                <a:gd name="T22" fmla="*/ 31 w 31"/>
                <a:gd name="T23" fmla="*/ 16 h 62"/>
                <a:gd name="T24" fmla="*/ 31 w 31"/>
                <a:gd name="T25" fmla="*/ 21 h 62"/>
                <a:gd name="T26" fmla="*/ 31 w 31"/>
                <a:gd name="T27" fmla="*/ 31 h 62"/>
                <a:gd name="T28" fmla="*/ 26 w 31"/>
                <a:gd name="T29" fmla="*/ 42 h 62"/>
                <a:gd name="T30" fmla="*/ 26 w 31"/>
                <a:gd name="T31" fmla="*/ 52 h 62"/>
                <a:gd name="T32" fmla="*/ 26 w 31"/>
                <a:gd name="T33" fmla="*/ 57 h 62"/>
                <a:gd name="T34" fmla="*/ 26 w 31"/>
                <a:gd name="T35" fmla="*/ 62 h 62"/>
                <a:gd name="T36" fmla="*/ 21 w 31"/>
                <a:gd name="T37" fmla="*/ 62 h 62"/>
                <a:gd name="T38" fmla="*/ 21 w 31"/>
                <a:gd name="T39" fmla="*/ 62 h 62"/>
                <a:gd name="T40" fmla="*/ 21 w 31"/>
                <a:gd name="T41" fmla="*/ 57 h 62"/>
                <a:gd name="T42" fmla="*/ 15 w 31"/>
                <a:gd name="T43" fmla="*/ 52 h 62"/>
                <a:gd name="T44" fmla="*/ 15 w 31"/>
                <a:gd name="T45" fmla="*/ 47 h 62"/>
                <a:gd name="T46" fmla="*/ 15 w 31"/>
                <a:gd name="T47" fmla="*/ 31 h 62"/>
                <a:gd name="T48" fmla="*/ 10 w 31"/>
                <a:gd name="T49" fmla="*/ 21 h 62"/>
                <a:gd name="T50" fmla="*/ 10 w 31"/>
                <a:gd name="T51" fmla="*/ 16 h 62"/>
                <a:gd name="T52" fmla="*/ 5 w 31"/>
                <a:gd name="T53" fmla="*/ 11 h 62"/>
                <a:gd name="T54" fmla="*/ 5 w 31"/>
                <a:gd name="T55" fmla="*/ 11 h 62"/>
                <a:gd name="T56" fmla="*/ 5 w 31"/>
                <a:gd name="T57" fmla="*/ 11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"/>
                <a:gd name="T88" fmla="*/ 0 h 62"/>
                <a:gd name="T89" fmla="*/ 31 w 31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" h="62">
                  <a:moveTo>
                    <a:pt x="5" y="11"/>
                  </a:moveTo>
                  <a:lnTo>
                    <a:pt x="0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10" y="0"/>
                  </a:lnTo>
                  <a:lnTo>
                    <a:pt x="21" y="6"/>
                  </a:lnTo>
                  <a:lnTo>
                    <a:pt x="26" y="6"/>
                  </a:lnTo>
                  <a:lnTo>
                    <a:pt x="31" y="11"/>
                  </a:lnTo>
                  <a:lnTo>
                    <a:pt x="31" y="16"/>
                  </a:lnTo>
                  <a:lnTo>
                    <a:pt x="31" y="21"/>
                  </a:lnTo>
                  <a:lnTo>
                    <a:pt x="31" y="31"/>
                  </a:lnTo>
                  <a:lnTo>
                    <a:pt x="26" y="42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2"/>
                  </a:lnTo>
                  <a:lnTo>
                    <a:pt x="21" y="62"/>
                  </a:lnTo>
                  <a:lnTo>
                    <a:pt x="21" y="57"/>
                  </a:lnTo>
                  <a:lnTo>
                    <a:pt x="15" y="52"/>
                  </a:lnTo>
                  <a:lnTo>
                    <a:pt x="15" y="47"/>
                  </a:lnTo>
                  <a:lnTo>
                    <a:pt x="15" y="31"/>
                  </a:lnTo>
                  <a:lnTo>
                    <a:pt x="10" y="21"/>
                  </a:lnTo>
                  <a:lnTo>
                    <a:pt x="10" y="16"/>
                  </a:lnTo>
                  <a:lnTo>
                    <a:pt x="5" y="1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6" name="Freeform 52"/>
            <p:cNvSpPr>
              <a:spLocks/>
            </p:cNvSpPr>
            <p:nvPr/>
          </p:nvSpPr>
          <p:spPr bwMode="auto">
            <a:xfrm>
              <a:off x="5044293" y="1538289"/>
              <a:ext cx="58738" cy="106363"/>
            </a:xfrm>
            <a:custGeom>
              <a:avLst/>
              <a:gdLst>
                <a:gd name="T0" fmla="*/ 5 w 37"/>
                <a:gd name="T1" fmla="*/ 5 h 67"/>
                <a:gd name="T2" fmla="*/ 5 w 37"/>
                <a:gd name="T3" fmla="*/ 5 h 67"/>
                <a:gd name="T4" fmla="*/ 5 w 37"/>
                <a:gd name="T5" fmla="*/ 0 h 67"/>
                <a:gd name="T6" fmla="*/ 5 w 37"/>
                <a:gd name="T7" fmla="*/ 0 h 67"/>
                <a:gd name="T8" fmla="*/ 5 w 37"/>
                <a:gd name="T9" fmla="*/ 0 h 67"/>
                <a:gd name="T10" fmla="*/ 11 w 37"/>
                <a:gd name="T11" fmla="*/ 0 h 67"/>
                <a:gd name="T12" fmla="*/ 11 w 37"/>
                <a:gd name="T13" fmla="*/ 0 h 67"/>
                <a:gd name="T14" fmla="*/ 16 w 37"/>
                <a:gd name="T15" fmla="*/ 0 h 67"/>
                <a:gd name="T16" fmla="*/ 21 w 37"/>
                <a:gd name="T17" fmla="*/ 0 h 67"/>
                <a:gd name="T18" fmla="*/ 26 w 37"/>
                <a:gd name="T19" fmla="*/ 5 h 67"/>
                <a:gd name="T20" fmla="*/ 32 w 37"/>
                <a:gd name="T21" fmla="*/ 5 h 67"/>
                <a:gd name="T22" fmla="*/ 37 w 37"/>
                <a:gd name="T23" fmla="*/ 5 h 67"/>
                <a:gd name="T24" fmla="*/ 37 w 37"/>
                <a:gd name="T25" fmla="*/ 10 h 67"/>
                <a:gd name="T26" fmla="*/ 37 w 37"/>
                <a:gd name="T27" fmla="*/ 16 h 67"/>
                <a:gd name="T28" fmla="*/ 32 w 37"/>
                <a:gd name="T29" fmla="*/ 16 h 67"/>
                <a:gd name="T30" fmla="*/ 32 w 37"/>
                <a:gd name="T31" fmla="*/ 21 h 67"/>
                <a:gd name="T32" fmla="*/ 26 w 37"/>
                <a:gd name="T33" fmla="*/ 26 h 67"/>
                <a:gd name="T34" fmla="*/ 21 w 37"/>
                <a:gd name="T35" fmla="*/ 36 h 67"/>
                <a:gd name="T36" fmla="*/ 16 w 37"/>
                <a:gd name="T37" fmla="*/ 47 h 67"/>
                <a:gd name="T38" fmla="*/ 11 w 37"/>
                <a:gd name="T39" fmla="*/ 57 h 67"/>
                <a:gd name="T40" fmla="*/ 5 w 37"/>
                <a:gd name="T41" fmla="*/ 62 h 67"/>
                <a:gd name="T42" fmla="*/ 5 w 37"/>
                <a:gd name="T43" fmla="*/ 67 h 67"/>
                <a:gd name="T44" fmla="*/ 0 w 37"/>
                <a:gd name="T45" fmla="*/ 67 h 67"/>
                <a:gd name="T46" fmla="*/ 0 w 37"/>
                <a:gd name="T47" fmla="*/ 67 h 67"/>
                <a:gd name="T48" fmla="*/ 0 w 37"/>
                <a:gd name="T49" fmla="*/ 67 h 67"/>
                <a:gd name="T50" fmla="*/ 0 w 37"/>
                <a:gd name="T51" fmla="*/ 62 h 67"/>
                <a:gd name="T52" fmla="*/ 0 w 37"/>
                <a:gd name="T53" fmla="*/ 52 h 67"/>
                <a:gd name="T54" fmla="*/ 5 w 37"/>
                <a:gd name="T55" fmla="*/ 41 h 67"/>
                <a:gd name="T56" fmla="*/ 5 w 37"/>
                <a:gd name="T57" fmla="*/ 36 h 67"/>
                <a:gd name="T58" fmla="*/ 11 w 37"/>
                <a:gd name="T59" fmla="*/ 21 h 67"/>
                <a:gd name="T60" fmla="*/ 11 w 37"/>
                <a:gd name="T61" fmla="*/ 16 h 67"/>
                <a:gd name="T62" fmla="*/ 11 w 37"/>
                <a:gd name="T63" fmla="*/ 10 h 67"/>
                <a:gd name="T64" fmla="*/ 5 w 37"/>
                <a:gd name="T65" fmla="*/ 5 h 67"/>
                <a:gd name="T66" fmla="*/ 5 w 37"/>
                <a:gd name="T67" fmla="*/ 5 h 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7"/>
                <a:gd name="T103" fmla="*/ 0 h 67"/>
                <a:gd name="T104" fmla="*/ 37 w 37"/>
                <a:gd name="T105" fmla="*/ 67 h 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7" h="67">
                  <a:moveTo>
                    <a:pt x="5" y="5"/>
                  </a:moveTo>
                  <a:lnTo>
                    <a:pt x="5" y="5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37" y="10"/>
                  </a:lnTo>
                  <a:lnTo>
                    <a:pt x="37" y="16"/>
                  </a:lnTo>
                  <a:lnTo>
                    <a:pt x="32" y="16"/>
                  </a:lnTo>
                  <a:lnTo>
                    <a:pt x="32" y="21"/>
                  </a:lnTo>
                  <a:lnTo>
                    <a:pt x="26" y="26"/>
                  </a:lnTo>
                  <a:lnTo>
                    <a:pt x="21" y="36"/>
                  </a:lnTo>
                  <a:lnTo>
                    <a:pt x="16" y="47"/>
                  </a:lnTo>
                  <a:lnTo>
                    <a:pt x="11" y="57"/>
                  </a:lnTo>
                  <a:lnTo>
                    <a:pt x="5" y="62"/>
                  </a:lnTo>
                  <a:lnTo>
                    <a:pt x="5" y="67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5" y="41"/>
                  </a:lnTo>
                  <a:lnTo>
                    <a:pt x="5" y="36"/>
                  </a:lnTo>
                  <a:lnTo>
                    <a:pt x="11" y="21"/>
                  </a:lnTo>
                  <a:lnTo>
                    <a:pt x="11" y="16"/>
                  </a:lnTo>
                  <a:lnTo>
                    <a:pt x="11" y="10"/>
                  </a:lnTo>
                  <a:lnTo>
                    <a:pt x="5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7" name="Freeform 53"/>
            <p:cNvSpPr>
              <a:spLocks/>
            </p:cNvSpPr>
            <p:nvPr/>
          </p:nvSpPr>
          <p:spPr bwMode="auto">
            <a:xfrm>
              <a:off x="4818868" y="1768476"/>
              <a:ext cx="325438" cy="49213"/>
            </a:xfrm>
            <a:custGeom>
              <a:avLst/>
              <a:gdLst>
                <a:gd name="T0" fmla="*/ 105 w 205"/>
                <a:gd name="T1" fmla="*/ 10 h 31"/>
                <a:gd name="T2" fmla="*/ 121 w 205"/>
                <a:gd name="T3" fmla="*/ 5 h 31"/>
                <a:gd name="T4" fmla="*/ 137 w 205"/>
                <a:gd name="T5" fmla="*/ 5 h 31"/>
                <a:gd name="T6" fmla="*/ 147 w 205"/>
                <a:gd name="T7" fmla="*/ 0 h 31"/>
                <a:gd name="T8" fmla="*/ 158 w 205"/>
                <a:gd name="T9" fmla="*/ 0 h 31"/>
                <a:gd name="T10" fmla="*/ 168 w 205"/>
                <a:gd name="T11" fmla="*/ 0 h 31"/>
                <a:gd name="T12" fmla="*/ 179 w 205"/>
                <a:gd name="T13" fmla="*/ 0 h 31"/>
                <a:gd name="T14" fmla="*/ 184 w 205"/>
                <a:gd name="T15" fmla="*/ 0 h 31"/>
                <a:gd name="T16" fmla="*/ 189 w 205"/>
                <a:gd name="T17" fmla="*/ 0 h 31"/>
                <a:gd name="T18" fmla="*/ 195 w 205"/>
                <a:gd name="T19" fmla="*/ 0 h 31"/>
                <a:gd name="T20" fmla="*/ 200 w 205"/>
                <a:gd name="T21" fmla="*/ 5 h 31"/>
                <a:gd name="T22" fmla="*/ 200 w 205"/>
                <a:gd name="T23" fmla="*/ 5 h 31"/>
                <a:gd name="T24" fmla="*/ 205 w 205"/>
                <a:gd name="T25" fmla="*/ 5 h 31"/>
                <a:gd name="T26" fmla="*/ 205 w 205"/>
                <a:gd name="T27" fmla="*/ 10 h 31"/>
                <a:gd name="T28" fmla="*/ 200 w 205"/>
                <a:gd name="T29" fmla="*/ 10 h 31"/>
                <a:gd name="T30" fmla="*/ 195 w 205"/>
                <a:gd name="T31" fmla="*/ 15 h 31"/>
                <a:gd name="T32" fmla="*/ 189 w 205"/>
                <a:gd name="T33" fmla="*/ 15 h 31"/>
                <a:gd name="T34" fmla="*/ 184 w 205"/>
                <a:gd name="T35" fmla="*/ 15 h 31"/>
                <a:gd name="T36" fmla="*/ 179 w 205"/>
                <a:gd name="T37" fmla="*/ 15 h 31"/>
                <a:gd name="T38" fmla="*/ 163 w 205"/>
                <a:gd name="T39" fmla="*/ 15 h 31"/>
                <a:gd name="T40" fmla="*/ 147 w 205"/>
                <a:gd name="T41" fmla="*/ 15 h 31"/>
                <a:gd name="T42" fmla="*/ 142 w 205"/>
                <a:gd name="T43" fmla="*/ 15 h 31"/>
                <a:gd name="T44" fmla="*/ 137 w 205"/>
                <a:gd name="T45" fmla="*/ 15 h 31"/>
                <a:gd name="T46" fmla="*/ 126 w 205"/>
                <a:gd name="T47" fmla="*/ 15 h 31"/>
                <a:gd name="T48" fmla="*/ 121 w 205"/>
                <a:gd name="T49" fmla="*/ 20 h 31"/>
                <a:gd name="T50" fmla="*/ 111 w 205"/>
                <a:gd name="T51" fmla="*/ 20 h 31"/>
                <a:gd name="T52" fmla="*/ 100 w 205"/>
                <a:gd name="T53" fmla="*/ 20 h 31"/>
                <a:gd name="T54" fmla="*/ 90 w 205"/>
                <a:gd name="T55" fmla="*/ 20 h 31"/>
                <a:gd name="T56" fmla="*/ 74 w 205"/>
                <a:gd name="T57" fmla="*/ 25 h 31"/>
                <a:gd name="T58" fmla="*/ 63 w 205"/>
                <a:gd name="T59" fmla="*/ 25 h 31"/>
                <a:gd name="T60" fmla="*/ 53 w 205"/>
                <a:gd name="T61" fmla="*/ 25 h 31"/>
                <a:gd name="T62" fmla="*/ 42 w 205"/>
                <a:gd name="T63" fmla="*/ 25 h 31"/>
                <a:gd name="T64" fmla="*/ 32 w 205"/>
                <a:gd name="T65" fmla="*/ 31 h 31"/>
                <a:gd name="T66" fmla="*/ 27 w 205"/>
                <a:gd name="T67" fmla="*/ 31 h 31"/>
                <a:gd name="T68" fmla="*/ 21 w 205"/>
                <a:gd name="T69" fmla="*/ 31 h 31"/>
                <a:gd name="T70" fmla="*/ 16 w 205"/>
                <a:gd name="T71" fmla="*/ 31 h 31"/>
                <a:gd name="T72" fmla="*/ 11 w 205"/>
                <a:gd name="T73" fmla="*/ 31 h 31"/>
                <a:gd name="T74" fmla="*/ 6 w 205"/>
                <a:gd name="T75" fmla="*/ 25 h 31"/>
                <a:gd name="T76" fmla="*/ 6 w 205"/>
                <a:gd name="T77" fmla="*/ 25 h 31"/>
                <a:gd name="T78" fmla="*/ 6 w 205"/>
                <a:gd name="T79" fmla="*/ 25 h 31"/>
                <a:gd name="T80" fmla="*/ 0 w 205"/>
                <a:gd name="T81" fmla="*/ 20 h 31"/>
                <a:gd name="T82" fmla="*/ 0 w 205"/>
                <a:gd name="T83" fmla="*/ 20 h 31"/>
                <a:gd name="T84" fmla="*/ 6 w 205"/>
                <a:gd name="T85" fmla="*/ 20 h 31"/>
                <a:gd name="T86" fmla="*/ 6 w 205"/>
                <a:gd name="T87" fmla="*/ 20 h 31"/>
                <a:gd name="T88" fmla="*/ 11 w 205"/>
                <a:gd name="T89" fmla="*/ 20 h 31"/>
                <a:gd name="T90" fmla="*/ 16 w 205"/>
                <a:gd name="T91" fmla="*/ 20 h 31"/>
                <a:gd name="T92" fmla="*/ 21 w 205"/>
                <a:gd name="T93" fmla="*/ 20 h 31"/>
                <a:gd name="T94" fmla="*/ 27 w 205"/>
                <a:gd name="T95" fmla="*/ 20 h 31"/>
                <a:gd name="T96" fmla="*/ 27 w 205"/>
                <a:gd name="T97" fmla="*/ 20 h 31"/>
                <a:gd name="T98" fmla="*/ 32 w 205"/>
                <a:gd name="T99" fmla="*/ 20 h 31"/>
                <a:gd name="T100" fmla="*/ 42 w 205"/>
                <a:gd name="T101" fmla="*/ 15 h 31"/>
                <a:gd name="T102" fmla="*/ 48 w 205"/>
                <a:gd name="T103" fmla="*/ 15 h 31"/>
                <a:gd name="T104" fmla="*/ 58 w 205"/>
                <a:gd name="T105" fmla="*/ 15 h 31"/>
                <a:gd name="T106" fmla="*/ 74 w 205"/>
                <a:gd name="T107" fmla="*/ 15 h 31"/>
                <a:gd name="T108" fmla="*/ 90 w 205"/>
                <a:gd name="T109" fmla="*/ 10 h 31"/>
                <a:gd name="T110" fmla="*/ 105 w 205"/>
                <a:gd name="T111" fmla="*/ 10 h 31"/>
                <a:gd name="T112" fmla="*/ 105 w 205"/>
                <a:gd name="T113" fmla="*/ 10 h 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5"/>
                <a:gd name="T172" fmla="*/ 0 h 31"/>
                <a:gd name="T173" fmla="*/ 205 w 205"/>
                <a:gd name="T174" fmla="*/ 31 h 3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5" h="31">
                  <a:moveTo>
                    <a:pt x="105" y="10"/>
                  </a:moveTo>
                  <a:lnTo>
                    <a:pt x="121" y="5"/>
                  </a:lnTo>
                  <a:lnTo>
                    <a:pt x="137" y="5"/>
                  </a:lnTo>
                  <a:lnTo>
                    <a:pt x="147" y="0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0" y="5"/>
                  </a:lnTo>
                  <a:lnTo>
                    <a:pt x="205" y="5"/>
                  </a:lnTo>
                  <a:lnTo>
                    <a:pt x="205" y="10"/>
                  </a:lnTo>
                  <a:lnTo>
                    <a:pt x="200" y="10"/>
                  </a:lnTo>
                  <a:lnTo>
                    <a:pt x="195" y="15"/>
                  </a:lnTo>
                  <a:lnTo>
                    <a:pt x="189" y="15"/>
                  </a:lnTo>
                  <a:lnTo>
                    <a:pt x="184" y="15"/>
                  </a:lnTo>
                  <a:lnTo>
                    <a:pt x="179" y="15"/>
                  </a:lnTo>
                  <a:lnTo>
                    <a:pt x="163" y="15"/>
                  </a:lnTo>
                  <a:lnTo>
                    <a:pt x="147" y="15"/>
                  </a:lnTo>
                  <a:lnTo>
                    <a:pt x="142" y="15"/>
                  </a:lnTo>
                  <a:lnTo>
                    <a:pt x="137" y="15"/>
                  </a:lnTo>
                  <a:lnTo>
                    <a:pt x="126" y="15"/>
                  </a:lnTo>
                  <a:lnTo>
                    <a:pt x="121" y="20"/>
                  </a:lnTo>
                  <a:lnTo>
                    <a:pt x="111" y="20"/>
                  </a:lnTo>
                  <a:lnTo>
                    <a:pt x="100" y="20"/>
                  </a:lnTo>
                  <a:lnTo>
                    <a:pt x="90" y="20"/>
                  </a:lnTo>
                  <a:lnTo>
                    <a:pt x="74" y="25"/>
                  </a:lnTo>
                  <a:lnTo>
                    <a:pt x="63" y="25"/>
                  </a:lnTo>
                  <a:lnTo>
                    <a:pt x="53" y="25"/>
                  </a:lnTo>
                  <a:lnTo>
                    <a:pt x="42" y="25"/>
                  </a:lnTo>
                  <a:lnTo>
                    <a:pt x="32" y="31"/>
                  </a:lnTo>
                  <a:lnTo>
                    <a:pt x="27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31"/>
                  </a:lnTo>
                  <a:lnTo>
                    <a:pt x="6" y="25"/>
                  </a:lnTo>
                  <a:lnTo>
                    <a:pt x="0" y="20"/>
                  </a:lnTo>
                  <a:lnTo>
                    <a:pt x="6" y="20"/>
                  </a:lnTo>
                  <a:lnTo>
                    <a:pt x="11" y="20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7" y="20"/>
                  </a:lnTo>
                  <a:lnTo>
                    <a:pt x="32" y="20"/>
                  </a:lnTo>
                  <a:lnTo>
                    <a:pt x="42" y="15"/>
                  </a:lnTo>
                  <a:lnTo>
                    <a:pt x="48" y="15"/>
                  </a:lnTo>
                  <a:lnTo>
                    <a:pt x="58" y="15"/>
                  </a:lnTo>
                  <a:lnTo>
                    <a:pt x="74" y="15"/>
                  </a:lnTo>
                  <a:lnTo>
                    <a:pt x="90" y="10"/>
                  </a:lnTo>
                  <a:lnTo>
                    <a:pt x="105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8" name="Freeform 54"/>
            <p:cNvSpPr>
              <a:spLocks/>
            </p:cNvSpPr>
            <p:nvPr/>
          </p:nvSpPr>
          <p:spPr bwMode="auto">
            <a:xfrm>
              <a:off x="4961743" y="1743076"/>
              <a:ext cx="41275" cy="238125"/>
            </a:xfrm>
            <a:custGeom>
              <a:avLst/>
              <a:gdLst>
                <a:gd name="T0" fmla="*/ 0 w 26"/>
                <a:gd name="T1" fmla="*/ 10 h 150"/>
                <a:gd name="T2" fmla="*/ 0 w 26"/>
                <a:gd name="T3" fmla="*/ 5 h 150"/>
                <a:gd name="T4" fmla="*/ 0 w 26"/>
                <a:gd name="T5" fmla="*/ 5 h 150"/>
                <a:gd name="T6" fmla="*/ 0 w 26"/>
                <a:gd name="T7" fmla="*/ 5 h 150"/>
                <a:gd name="T8" fmla="*/ 0 w 26"/>
                <a:gd name="T9" fmla="*/ 0 h 150"/>
                <a:gd name="T10" fmla="*/ 5 w 26"/>
                <a:gd name="T11" fmla="*/ 0 h 150"/>
                <a:gd name="T12" fmla="*/ 15 w 26"/>
                <a:gd name="T13" fmla="*/ 5 h 150"/>
                <a:gd name="T14" fmla="*/ 21 w 26"/>
                <a:gd name="T15" fmla="*/ 5 h 150"/>
                <a:gd name="T16" fmla="*/ 21 w 26"/>
                <a:gd name="T17" fmla="*/ 5 h 150"/>
                <a:gd name="T18" fmla="*/ 26 w 26"/>
                <a:gd name="T19" fmla="*/ 10 h 150"/>
                <a:gd name="T20" fmla="*/ 26 w 26"/>
                <a:gd name="T21" fmla="*/ 16 h 150"/>
                <a:gd name="T22" fmla="*/ 21 w 26"/>
                <a:gd name="T23" fmla="*/ 26 h 150"/>
                <a:gd name="T24" fmla="*/ 21 w 26"/>
                <a:gd name="T25" fmla="*/ 26 h 150"/>
                <a:gd name="T26" fmla="*/ 21 w 26"/>
                <a:gd name="T27" fmla="*/ 31 h 150"/>
                <a:gd name="T28" fmla="*/ 21 w 26"/>
                <a:gd name="T29" fmla="*/ 36 h 150"/>
                <a:gd name="T30" fmla="*/ 21 w 26"/>
                <a:gd name="T31" fmla="*/ 41 h 150"/>
                <a:gd name="T32" fmla="*/ 21 w 26"/>
                <a:gd name="T33" fmla="*/ 52 h 150"/>
                <a:gd name="T34" fmla="*/ 21 w 26"/>
                <a:gd name="T35" fmla="*/ 62 h 150"/>
                <a:gd name="T36" fmla="*/ 21 w 26"/>
                <a:gd name="T37" fmla="*/ 72 h 150"/>
                <a:gd name="T38" fmla="*/ 21 w 26"/>
                <a:gd name="T39" fmla="*/ 83 h 150"/>
                <a:gd name="T40" fmla="*/ 21 w 26"/>
                <a:gd name="T41" fmla="*/ 93 h 150"/>
                <a:gd name="T42" fmla="*/ 15 w 26"/>
                <a:gd name="T43" fmla="*/ 103 h 150"/>
                <a:gd name="T44" fmla="*/ 15 w 26"/>
                <a:gd name="T45" fmla="*/ 114 h 150"/>
                <a:gd name="T46" fmla="*/ 15 w 26"/>
                <a:gd name="T47" fmla="*/ 119 h 150"/>
                <a:gd name="T48" fmla="*/ 15 w 26"/>
                <a:gd name="T49" fmla="*/ 129 h 150"/>
                <a:gd name="T50" fmla="*/ 15 w 26"/>
                <a:gd name="T51" fmla="*/ 134 h 150"/>
                <a:gd name="T52" fmla="*/ 15 w 26"/>
                <a:gd name="T53" fmla="*/ 134 h 150"/>
                <a:gd name="T54" fmla="*/ 15 w 26"/>
                <a:gd name="T55" fmla="*/ 139 h 150"/>
                <a:gd name="T56" fmla="*/ 15 w 26"/>
                <a:gd name="T57" fmla="*/ 145 h 150"/>
                <a:gd name="T58" fmla="*/ 10 w 26"/>
                <a:gd name="T59" fmla="*/ 145 h 150"/>
                <a:gd name="T60" fmla="*/ 10 w 26"/>
                <a:gd name="T61" fmla="*/ 150 h 150"/>
                <a:gd name="T62" fmla="*/ 10 w 26"/>
                <a:gd name="T63" fmla="*/ 150 h 150"/>
                <a:gd name="T64" fmla="*/ 10 w 26"/>
                <a:gd name="T65" fmla="*/ 150 h 150"/>
                <a:gd name="T66" fmla="*/ 5 w 26"/>
                <a:gd name="T67" fmla="*/ 145 h 150"/>
                <a:gd name="T68" fmla="*/ 5 w 26"/>
                <a:gd name="T69" fmla="*/ 145 h 150"/>
                <a:gd name="T70" fmla="*/ 5 w 26"/>
                <a:gd name="T71" fmla="*/ 139 h 150"/>
                <a:gd name="T72" fmla="*/ 0 w 26"/>
                <a:gd name="T73" fmla="*/ 134 h 150"/>
                <a:gd name="T74" fmla="*/ 0 w 26"/>
                <a:gd name="T75" fmla="*/ 129 h 150"/>
                <a:gd name="T76" fmla="*/ 0 w 26"/>
                <a:gd name="T77" fmla="*/ 124 h 150"/>
                <a:gd name="T78" fmla="*/ 0 w 26"/>
                <a:gd name="T79" fmla="*/ 119 h 150"/>
                <a:gd name="T80" fmla="*/ 0 w 26"/>
                <a:gd name="T81" fmla="*/ 114 h 150"/>
                <a:gd name="T82" fmla="*/ 5 w 26"/>
                <a:gd name="T83" fmla="*/ 108 h 150"/>
                <a:gd name="T84" fmla="*/ 5 w 26"/>
                <a:gd name="T85" fmla="*/ 88 h 150"/>
                <a:gd name="T86" fmla="*/ 5 w 26"/>
                <a:gd name="T87" fmla="*/ 72 h 150"/>
                <a:gd name="T88" fmla="*/ 5 w 26"/>
                <a:gd name="T89" fmla="*/ 62 h 150"/>
                <a:gd name="T90" fmla="*/ 5 w 26"/>
                <a:gd name="T91" fmla="*/ 52 h 150"/>
                <a:gd name="T92" fmla="*/ 5 w 26"/>
                <a:gd name="T93" fmla="*/ 47 h 150"/>
                <a:gd name="T94" fmla="*/ 5 w 26"/>
                <a:gd name="T95" fmla="*/ 41 h 150"/>
                <a:gd name="T96" fmla="*/ 5 w 26"/>
                <a:gd name="T97" fmla="*/ 31 h 150"/>
                <a:gd name="T98" fmla="*/ 5 w 26"/>
                <a:gd name="T99" fmla="*/ 21 h 150"/>
                <a:gd name="T100" fmla="*/ 5 w 26"/>
                <a:gd name="T101" fmla="*/ 16 h 150"/>
                <a:gd name="T102" fmla="*/ 0 w 26"/>
                <a:gd name="T103" fmla="*/ 10 h 150"/>
                <a:gd name="T104" fmla="*/ 0 w 26"/>
                <a:gd name="T105" fmla="*/ 10 h 1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"/>
                <a:gd name="T160" fmla="*/ 0 h 150"/>
                <a:gd name="T161" fmla="*/ 26 w 26"/>
                <a:gd name="T162" fmla="*/ 150 h 1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" h="150">
                  <a:moveTo>
                    <a:pt x="0" y="10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5" y="5"/>
                  </a:lnTo>
                  <a:lnTo>
                    <a:pt x="21" y="5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1" y="26"/>
                  </a:lnTo>
                  <a:lnTo>
                    <a:pt x="21" y="31"/>
                  </a:lnTo>
                  <a:lnTo>
                    <a:pt x="21" y="36"/>
                  </a:lnTo>
                  <a:lnTo>
                    <a:pt x="21" y="41"/>
                  </a:lnTo>
                  <a:lnTo>
                    <a:pt x="21" y="52"/>
                  </a:lnTo>
                  <a:lnTo>
                    <a:pt x="21" y="62"/>
                  </a:lnTo>
                  <a:lnTo>
                    <a:pt x="21" y="72"/>
                  </a:lnTo>
                  <a:lnTo>
                    <a:pt x="21" y="83"/>
                  </a:lnTo>
                  <a:lnTo>
                    <a:pt x="21" y="93"/>
                  </a:lnTo>
                  <a:lnTo>
                    <a:pt x="15" y="103"/>
                  </a:lnTo>
                  <a:lnTo>
                    <a:pt x="15" y="114"/>
                  </a:lnTo>
                  <a:lnTo>
                    <a:pt x="15" y="119"/>
                  </a:lnTo>
                  <a:lnTo>
                    <a:pt x="15" y="129"/>
                  </a:lnTo>
                  <a:lnTo>
                    <a:pt x="15" y="134"/>
                  </a:lnTo>
                  <a:lnTo>
                    <a:pt x="15" y="139"/>
                  </a:lnTo>
                  <a:lnTo>
                    <a:pt x="15" y="145"/>
                  </a:lnTo>
                  <a:lnTo>
                    <a:pt x="10" y="145"/>
                  </a:lnTo>
                  <a:lnTo>
                    <a:pt x="10" y="150"/>
                  </a:lnTo>
                  <a:lnTo>
                    <a:pt x="5" y="145"/>
                  </a:lnTo>
                  <a:lnTo>
                    <a:pt x="5" y="139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5" y="108"/>
                  </a:lnTo>
                  <a:lnTo>
                    <a:pt x="5" y="88"/>
                  </a:lnTo>
                  <a:lnTo>
                    <a:pt x="5" y="72"/>
                  </a:lnTo>
                  <a:lnTo>
                    <a:pt x="5" y="62"/>
                  </a:lnTo>
                  <a:lnTo>
                    <a:pt x="5" y="52"/>
                  </a:lnTo>
                  <a:lnTo>
                    <a:pt x="5" y="47"/>
                  </a:lnTo>
                  <a:lnTo>
                    <a:pt x="5" y="41"/>
                  </a:lnTo>
                  <a:lnTo>
                    <a:pt x="5" y="31"/>
                  </a:lnTo>
                  <a:lnTo>
                    <a:pt x="5" y="21"/>
                  </a:lnTo>
                  <a:lnTo>
                    <a:pt x="5" y="16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9" name="Freeform 55"/>
            <p:cNvSpPr>
              <a:spLocks/>
            </p:cNvSpPr>
            <p:nvPr/>
          </p:nvSpPr>
          <p:spPr bwMode="auto">
            <a:xfrm>
              <a:off x="4785531" y="1792289"/>
              <a:ext cx="192088" cy="139700"/>
            </a:xfrm>
            <a:custGeom>
              <a:avLst/>
              <a:gdLst>
                <a:gd name="T0" fmla="*/ 95 w 121"/>
                <a:gd name="T1" fmla="*/ 41 h 88"/>
                <a:gd name="T2" fmla="*/ 79 w 121"/>
                <a:gd name="T3" fmla="*/ 52 h 88"/>
                <a:gd name="T4" fmla="*/ 58 w 121"/>
                <a:gd name="T5" fmla="*/ 62 h 88"/>
                <a:gd name="T6" fmla="*/ 53 w 121"/>
                <a:gd name="T7" fmla="*/ 72 h 88"/>
                <a:gd name="T8" fmla="*/ 42 w 121"/>
                <a:gd name="T9" fmla="*/ 77 h 88"/>
                <a:gd name="T10" fmla="*/ 21 w 121"/>
                <a:gd name="T11" fmla="*/ 83 h 88"/>
                <a:gd name="T12" fmla="*/ 11 w 121"/>
                <a:gd name="T13" fmla="*/ 88 h 88"/>
                <a:gd name="T14" fmla="*/ 6 w 121"/>
                <a:gd name="T15" fmla="*/ 88 h 88"/>
                <a:gd name="T16" fmla="*/ 0 w 121"/>
                <a:gd name="T17" fmla="*/ 88 h 88"/>
                <a:gd name="T18" fmla="*/ 0 w 121"/>
                <a:gd name="T19" fmla="*/ 88 h 88"/>
                <a:gd name="T20" fmla="*/ 0 w 121"/>
                <a:gd name="T21" fmla="*/ 88 h 88"/>
                <a:gd name="T22" fmla="*/ 6 w 121"/>
                <a:gd name="T23" fmla="*/ 83 h 88"/>
                <a:gd name="T24" fmla="*/ 11 w 121"/>
                <a:gd name="T25" fmla="*/ 77 h 88"/>
                <a:gd name="T26" fmla="*/ 21 w 121"/>
                <a:gd name="T27" fmla="*/ 72 h 88"/>
                <a:gd name="T28" fmla="*/ 48 w 121"/>
                <a:gd name="T29" fmla="*/ 57 h 88"/>
                <a:gd name="T30" fmla="*/ 69 w 121"/>
                <a:gd name="T31" fmla="*/ 41 h 88"/>
                <a:gd name="T32" fmla="*/ 79 w 121"/>
                <a:gd name="T33" fmla="*/ 36 h 88"/>
                <a:gd name="T34" fmla="*/ 90 w 121"/>
                <a:gd name="T35" fmla="*/ 26 h 88"/>
                <a:gd name="T36" fmla="*/ 95 w 121"/>
                <a:gd name="T37" fmla="*/ 16 h 88"/>
                <a:gd name="T38" fmla="*/ 105 w 121"/>
                <a:gd name="T39" fmla="*/ 0 h 88"/>
                <a:gd name="T40" fmla="*/ 121 w 121"/>
                <a:gd name="T41" fmla="*/ 5 h 88"/>
                <a:gd name="T42" fmla="*/ 116 w 121"/>
                <a:gd name="T43" fmla="*/ 16 h 88"/>
                <a:gd name="T44" fmla="*/ 111 w 121"/>
                <a:gd name="T45" fmla="*/ 26 h 88"/>
                <a:gd name="T46" fmla="*/ 95 w 121"/>
                <a:gd name="T47" fmla="*/ 41 h 88"/>
                <a:gd name="T48" fmla="*/ 95 w 121"/>
                <a:gd name="T49" fmla="*/ 41 h 8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1"/>
                <a:gd name="T76" fmla="*/ 0 h 88"/>
                <a:gd name="T77" fmla="*/ 121 w 121"/>
                <a:gd name="T78" fmla="*/ 88 h 8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1" h="88">
                  <a:moveTo>
                    <a:pt x="95" y="41"/>
                  </a:moveTo>
                  <a:lnTo>
                    <a:pt x="79" y="52"/>
                  </a:lnTo>
                  <a:lnTo>
                    <a:pt x="58" y="62"/>
                  </a:lnTo>
                  <a:lnTo>
                    <a:pt x="53" y="72"/>
                  </a:lnTo>
                  <a:lnTo>
                    <a:pt x="42" y="77"/>
                  </a:lnTo>
                  <a:lnTo>
                    <a:pt x="21" y="83"/>
                  </a:lnTo>
                  <a:lnTo>
                    <a:pt x="11" y="88"/>
                  </a:lnTo>
                  <a:lnTo>
                    <a:pt x="6" y="88"/>
                  </a:lnTo>
                  <a:lnTo>
                    <a:pt x="0" y="88"/>
                  </a:lnTo>
                  <a:lnTo>
                    <a:pt x="6" y="83"/>
                  </a:lnTo>
                  <a:lnTo>
                    <a:pt x="11" y="77"/>
                  </a:lnTo>
                  <a:lnTo>
                    <a:pt x="21" y="72"/>
                  </a:lnTo>
                  <a:lnTo>
                    <a:pt x="48" y="57"/>
                  </a:lnTo>
                  <a:lnTo>
                    <a:pt x="69" y="41"/>
                  </a:lnTo>
                  <a:lnTo>
                    <a:pt x="79" y="36"/>
                  </a:lnTo>
                  <a:lnTo>
                    <a:pt x="90" y="26"/>
                  </a:lnTo>
                  <a:lnTo>
                    <a:pt x="95" y="16"/>
                  </a:lnTo>
                  <a:lnTo>
                    <a:pt x="105" y="0"/>
                  </a:lnTo>
                  <a:lnTo>
                    <a:pt x="121" y="5"/>
                  </a:lnTo>
                  <a:lnTo>
                    <a:pt x="116" y="16"/>
                  </a:lnTo>
                  <a:lnTo>
                    <a:pt x="111" y="26"/>
                  </a:lnTo>
                  <a:lnTo>
                    <a:pt x="95" y="4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0" name="Freeform 56"/>
            <p:cNvSpPr>
              <a:spLocks/>
            </p:cNvSpPr>
            <p:nvPr/>
          </p:nvSpPr>
          <p:spPr bwMode="auto">
            <a:xfrm>
              <a:off x="4977618" y="1792289"/>
              <a:ext cx="258763" cy="131763"/>
            </a:xfrm>
            <a:custGeom>
              <a:avLst/>
              <a:gdLst>
                <a:gd name="T0" fmla="*/ 137 w 163"/>
                <a:gd name="T1" fmla="*/ 67 h 83"/>
                <a:gd name="T2" fmla="*/ 147 w 163"/>
                <a:gd name="T3" fmla="*/ 72 h 83"/>
                <a:gd name="T4" fmla="*/ 152 w 163"/>
                <a:gd name="T5" fmla="*/ 72 h 83"/>
                <a:gd name="T6" fmla="*/ 158 w 163"/>
                <a:gd name="T7" fmla="*/ 72 h 83"/>
                <a:gd name="T8" fmla="*/ 163 w 163"/>
                <a:gd name="T9" fmla="*/ 77 h 83"/>
                <a:gd name="T10" fmla="*/ 158 w 163"/>
                <a:gd name="T11" fmla="*/ 77 h 83"/>
                <a:gd name="T12" fmla="*/ 158 w 163"/>
                <a:gd name="T13" fmla="*/ 77 h 83"/>
                <a:gd name="T14" fmla="*/ 147 w 163"/>
                <a:gd name="T15" fmla="*/ 77 h 83"/>
                <a:gd name="T16" fmla="*/ 137 w 163"/>
                <a:gd name="T17" fmla="*/ 83 h 83"/>
                <a:gd name="T18" fmla="*/ 126 w 163"/>
                <a:gd name="T19" fmla="*/ 83 h 83"/>
                <a:gd name="T20" fmla="*/ 121 w 163"/>
                <a:gd name="T21" fmla="*/ 83 h 83"/>
                <a:gd name="T22" fmla="*/ 110 w 163"/>
                <a:gd name="T23" fmla="*/ 83 h 83"/>
                <a:gd name="T24" fmla="*/ 110 w 163"/>
                <a:gd name="T25" fmla="*/ 83 h 83"/>
                <a:gd name="T26" fmla="*/ 100 w 163"/>
                <a:gd name="T27" fmla="*/ 83 h 83"/>
                <a:gd name="T28" fmla="*/ 95 w 163"/>
                <a:gd name="T29" fmla="*/ 83 h 83"/>
                <a:gd name="T30" fmla="*/ 89 w 163"/>
                <a:gd name="T31" fmla="*/ 83 h 83"/>
                <a:gd name="T32" fmla="*/ 79 w 163"/>
                <a:gd name="T33" fmla="*/ 77 h 83"/>
                <a:gd name="T34" fmla="*/ 74 w 163"/>
                <a:gd name="T35" fmla="*/ 72 h 83"/>
                <a:gd name="T36" fmla="*/ 63 w 163"/>
                <a:gd name="T37" fmla="*/ 62 h 83"/>
                <a:gd name="T38" fmla="*/ 53 w 163"/>
                <a:gd name="T39" fmla="*/ 52 h 83"/>
                <a:gd name="T40" fmla="*/ 37 w 163"/>
                <a:gd name="T41" fmla="*/ 41 h 83"/>
                <a:gd name="T42" fmla="*/ 21 w 163"/>
                <a:gd name="T43" fmla="*/ 26 h 83"/>
                <a:gd name="T44" fmla="*/ 0 w 163"/>
                <a:gd name="T45" fmla="*/ 5 h 83"/>
                <a:gd name="T46" fmla="*/ 5 w 163"/>
                <a:gd name="T47" fmla="*/ 0 h 83"/>
                <a:gd name="T48" fmla="*/ 26 w 163"/>
                <a:gd name="T49" fmla="*/ 16 h 83"/>
                <a:gd name="T50" fmla="*/ 42 w 163"/>
                <a:gd name="T51" fmla="*/ 26 h 83"/>
                <a:gd name="T52" fmla="*/ 47 w 163"/>
                <a:gd name="T53" fmla="*/ 31 h 83"/>
                <a:gd name="T54" fmla="*/ 53 w 163"/>
                <a:gd name="T55" fmla="*/ 36 h 83"/>
                <a:gd name="T56" fmla="*/ 58 w 163"/>
                <a:gd name="T57" fmla="*/ 36 h 83"/>
                <a:gd name="T58" fmla="*/ 63 w 163"/>
                <a:gd name="T59" fmla="*/ 41 h 83"/>
                <a:gd name="T60" fmla="*/ 68 w 163"/>
                <a:gd name="T61" fmla="*/ 41 h 83"/>
                <a:gd name="T62" fmla="*/ 79 w 163"/>
                <a:gd name="T63" fmla="*/ 46 h 83"/>
                <a:gd name="T64" fmla="*/ 95 w 163"/>
                <a:gd name="T65" fmla="*/ 52 h 83"/>
                <a:gd name="T66" fmla="*/ 105 w 163"/>
                <a:gd name="T67" fmla="*/ 57 h 83"/>
                <a:gd name="T68" fmla="*/ 116 w 163"/>
                <a:gd name="T69" fmla="*/ 62 h 83"/>
                <a:gd name="T70" fmla="*/ 137 w 163"/>
                <a:gd name="T71" fmla="*/ 67 h 83"/>
                <a:gd name="T72" fmla="*/ 137 w 163"/>
                <a:gd name="T73" fmla="*/ 67 h 8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83"/>
                <a:gd name="T113" fmla="*/ 163 w 163"/>
                <a:gd name="T114" fmla="*/ 83 h 8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83">
                  <a:moveTo>
                    <a:pt x="137" y="67"/>
                  </a:moveTo>
                  <a:lnTo>
                    <a:pt x="147" y="72"/>
                  </a:lnTo>
                  <a:lnTo>
                    <a:pt x="152" y="72"/>
                  </a:lnTo>
                  <a:lnTo>
                    <a:pt x="158" y="72"/>
                  </a:lnTo>
                  <a:lnTo>
                    <a:pt x="163" y="77"/>
                  </a:lnTo>
                  <a:lnTo>
                    <a:pt x="158" y="77"/>
                  </a:lnTo>
                  <a:lnTo>
                    <a:pt x="147" y="77"/>
                  </a:lnTo>
                  <a:lnTo>
                    <a:pt x="137" y="83"/>
                  </a:lnTo>
                  <a:lnTo>
                    <a:pt x="126" y="83"/>
                  </a:lnTo>
                  <a:lnTo>
                    <a:pt x="121" y="83"/>
                  </a:lnTo>
                  <a:lnTo>
                    <a:pt x="110" y="83"/>
                  </a:lnTo>
                  <a:lnTo>
                    <a:pt x="100" y="83"/>
                  </a:lnTo>
                  <a:lnTo>
                    <a:pt x="95" y="83"/>
                  </a:lnTo>
                  <a:lnTo>
                    <a:pt x="89" y="83"/>
                  </a:lnTo>
                  <a:lnTo>
                    <a:pt x="79" y="77"/>
                  </a:lnTo>
                  <a:lnTo>
                    <a:pt x="74" y="72"/>
                  </a:lnTo>
                  <a:lnTo>
                    <a:pt x="63" y="62"/>
                  </a:lnTo>
                  <a:lnTo>
                    <a:pt x="53" y="52"/>
                  </a:lnTo>
                  <a:lnTo>
                    <a:pt x="37" y="41"/>
                  </a:lnTo>
                  <a:lnTo>
                    <a:pt x="21" y="26"/>
                  </a:lnTo>
                  <a:lnTo>
                    <a:pt x="0" y="5"/>
                  </a:lnTo>
                  <a:lnTo>
                    <a:pt x="5" y="0"/>
                  </a:lnTo>
                  <a:lnTo>
                    <a:pt x="26" y="16"/>
                  </a:lnTo>
                  <a:lnTo>
                    <a:pt x="42" y="26"/>
                  </a:lnTo>
                  <a:lnTo>
                    <a:pt x="47" y="31"/>
                  </a:lnTo>
                  <a:lnTo>
                    <a:pt x="53" y="36"/>
                  </a:lnTo>
                  <a:lnTo>
                    <a:pt x="58" y="36"/>
                  </a:lnTo>
                  <a:lnTo>
                    <a:pt x="63" y="41"/>
                  </a:lnTo>
                  <a:lnTo>
                    <a:pt x="68" y="41"/>
                  </a:lnTo>
                  <a:lnTo>
                    <a:pt x="79" y="46"/>
                  </a:lnTo>
                  <a:lnTo>
                    <a:pt x="95" y="52"/>
                  </a:lnTo>
                  <a:lnTo>
                    <a:pt x="105" y="57"/>
                  </a:lnTo>
                  <a:lnTo>
                    <a:pt x="116" y="62"/>
                  </a:lnTo>
                  <a:lnTo>
                    <a:pt x="137" y="6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9" name="组合 79"/>
          <p:cNvGrpSpPr>
            <a:grpSpLocks noChangeAspect="1"/>
          </p:cNvGrpSpPr>
          <p:nvPr/>
        </p:nvGrpSpPr>
        <p:grpSpPr bwMode="auto">
          <a:xfrm>
            <a:off x="8145463" y="4505325"/>
            <a:ext cx="430212" cy="360363"/>
            <a:chOff x="3014663" y="1511300"/>
            <a:chExt cx="429918" cy="425088"/>
          </a:xfrm>
        </p:grpSpPr>
        <p:sp>
          <p:nvSpPr>
            <p:cNvPr id="67633" name="Freeform 63"/>
            <p:cNvSpPr>
              <a:spLocks/>
            </p:cNvSpPr>
            <p:nvPr/>
          </p:nvSpPr>
          <p:spPr bwMode="auto">
            <a:xfrm>
              <a:off x="3206751" y="1511300"/>
              <a:ext cx="74613" cy="57150"/>
            </a:xfrm>
            <a:custGeom>
              <a:avLst/>
              <a:gdLst>
                <a:gd name="T0" fmla="*/ 21 w 47"/>
                <a:gd name="T1" fmla="*/ 26 h 36"/>
                <a:gd name="T2" fmla="*/ 10 w 47"/>
                <a:gd name="T3" fmla="*/ 21 h 36"/>
                <a:gd name="T4" fmla="*/ 5 w 47"/>
                <a:gd name="T5" fmla="*/ 15 h 36"/>
                <a:gd name="T6" fmla="*/ 0 w 47"/>
                <a:gd name="T7" fmla="*/ 10 h 36"/>
                <a:gd name="T8" fmla="*/ 0 w 47"/>
                <a:gd name="T9" fmla="*/ 10 h 36"/>
                <a:gd name="T10" fmla="*/ 0 w 47"/>
                <a:gd name="T11" fmla="*/ 5 h 36"/>
                <a:gd name="T12" fmla="*/ 0 w 47"/>
                <a:gd name="T13" fmla="*/ 5 h 36"/>
                <a:gd name="T14" fmla="*/ 0 w 47"/>
                <a:gd name="T15" fmla="*/ 5 h 36"/>
                <a:gd name="T16" fmla="*/ 5 w 47"/>
                <a:gd name="T17" fmla="*/ 0 h 36"/>
                <a:gd name="T18" fmla="*/ 10 w 47"/>
                <a:gd name="T19" fmla="*/ 0 h 36"/>
                <a:gd name="T20" fmla="*/ 16 w 47"/>
                <a:gd name="T21" fmla="*/ 0 h 36"/>
                <a:gd name="T22" fmla="*/ 21 w 47"/>
                <a:gd name="T23" fmla="*/ 5 h 36"/>
                <a:gd name="T24" fmla="*/ 26 w 47"/>
                <a:gd name="T25" fmla="*/ 5 h 36"/>
                <a:gd name="T26" fmla="*/ 31 w 47"/>
                <a:gd name="T27" fmla="*/ 5 h 36"/>
                <a:gd name="T28" fmla="*/ 37 w 47"/>
                <a:gd name="T29" fmla="*/ 10 h 36"/>
                <a:gd name="T30" fmla="*/ 42 w 47"/>
                <a:gd name="T31" fmla="*/ 15 h 36"/>
                <a:gd name="T32" fmla="*/ 42 w 47"/>
                <a:gd name="T33" fmla="*/ 21 h 36"/>
                <a:gd name="T34" fmla="*/ 47 w 47"/>
                <a:gd name="T35" fmla="*/ 26 h 36"/>
                <a:gd name="T36" fmla="*/ 47 w 47"/>
                <a:gd name="T37" fmla="*/ 26 h 36"/>
                <a:gd name="T38" fmla="*/ 47 w 47"/>
                <a:gd name="T39" fmla="*/ 31 h 36"/>
                <a:gd name="T40" fmla="*/ 42 w 47"/>
                <a:gd name="T41" fmla="*/ 36 h 36"/>
                <a:gd name="T42" fmla="*/ 42 w 47"/>
                <a:gd name="T43" fmla="*/ 36 h 36"/>
                <a:gd name="T44" fmla="*/ 42 w 47"/>
                <a:gd name="T45" fmla="*/ 36 h 36"/>
                <a:gd name="T46" fmla="*/ 37 w 47"/>
                <a:gd name="T47" fmla="*/ 36 h 36"/>
                <a:gd name="T48" fmla="*/ 26 w 47"/>
                <a:gd name="T49" fmla="*/ 31 h 36"/>
                <a:gd name="T50" fmla="*/ 21 w 47"/>
                <a:gd name="T51" fmla="*/ 26 h 36"/>
                <a:gd name="T52" fmla="*/ 21 w 47"/>
                <a:gd name="T53" fmla="*/ 26 h 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7"/>
                <a:gd name="T82" fmla="*/ 0 h 36"/>
                <a:gd name="T83" fmla="*/ 47 w 47"/>
                <a:gd name="T84" fmla="*/ 36 h 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7" h="36">
                  <a:moveTo>
                    <a:pt x="21" y="26"/>
                  </a:moveTo>
                  <a:lnTo>
                    <a:pt x="10" y="21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7" y="10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7" y="26"/>
                  </a:lnTo>
                  <a:lnTo>
                    <a:pt x="47" y="31"/>
                  </a:lnTo>
                  <a:lnTo>
                    <a:pt x="42" y="36"/>
                  </a:lnTo>
                  <a:lnTo>
                    <a:pt x="37" y="36"/>
                  </a:lnTo>
                  <a:lnTo>
                    <a:pt x="26" y="31"/>
                  </a:lnTo>
                  <a:lnTo>
                    <a:pt x="21" y="2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634" name="组合 61"/>
            <p:cNvGrpSpPr>
              <a:grpSpLocks noChangeAspect="1"/>
            </p:cNvGrpSpPr>
            <p:nvPr/>
          </p:nvGrpSpPr>
          <p:grpSpPr bwMode="auto">
            <a:xfrm>
              <a:off x="3014663" y="1576388"/>
              <a:ext cx="429918" cy="360000"/>
              <a:chOff x="3014663" y="1576388"/>
              <a:chExt cx="458788" cy="384175"/>
            </a:xfrm>
          </p:grpSpPr>
          <p:sp>
            <p:nvSpPr>
              <p:cNvPr id="67635" name="Freeform 64"/>
              <p:cNvSpPr>
                <a:spLocks/>
              </p:cNvSpPr>
              <p:nvPr/>
            </p:nvSpPr>
            <p:spPr bwMode="auto">
              <a:xfrm>
                <a:off x="3098801" y="1592263"/>
                <a:ext cx="49213" cy="114300"/>
              </a:xfrm>
              <a:custGeom>
                <a:avLst/>
                <a:gdLst>
                  <a:gd name="T0" fmla="*/ 26 w 31"/>
                  <a:gd name="T1" fmla="*/ 0 h 72"/>
                  <a:gd name="T2" fmla="*/ 26 w 31"/>
                  <a:gd name="T3" fmla="*/ 6 h 72"/>
                  <a:gd name="T4" fmla="*/ 31 w 31"/>
                  <a:gd name="T5" fmla="*/ 11 h 72"/>
                  <a:gd name="T6" fmla="*/ 31 w 31"/>
                  <a:gd name="T7" fmla="*/ 11 h 72"/>
                  <a:gd name="T8" fmla="*/ 31 w 31"/>
                  <a:gd name="T9" fmla="*/ 21 h 72"/>
                  <a:gd name="T10" fmla="*/ 31 w 31"/>
                  <a:gd name="T11" fmla="*/ 26 h 72"/>
                  <a:gd name="T12" fmla="*/ 31 w 31"/>
                  <a:gd name="T13" fmla="*/ 31 h 72"/>
                  <a:gd name="T14" fmla="*/ 31 w 31"/>
                  <a:gd name="T15" fmla="*/ 36 h 72"/>
                  <a:gd name="T16" fmla="*/ 31 w 31"/>
                  <a:gd name="T17" fmla="*/ 42 h 72"/>
                  <a:gd name="T18" fmla="*/ 26 w 31"/>
                  <a:gd name="T19" fmla="*/ 47 h 72"/>
                  <a:gd name="T20" fmla="*/ 26 w 31"/>
                  <a:gd name="T21" fmla="*/ 52 h 72"/>
                  <a:gd name="T22" fmla="*/ 21 w 31"/>
                  <a:gd name="T23" fmla="*/ 57 h 72"/>
                  <a:gd name="T24" fmla="*/ 21 w 31"/>
                  <a:gd name="T25" fmla="*/ 62 h 72"/>
                  <a:gd name="T26" fmla="*/ 15 w 31"/>
                  <a:gd name="T27" fmla="*/ 67 h 72"/>
                  <a:gd name="T28" fmla="*/ 15 w 31"/>
                  <a:gd name="T29" fmla="*/ 67 h 72"/>
                  <a:gd name="T30" fmla="*/ 10 w 31"/>
                  <a:gd name="T31" fmla="*/ 72 h 72"/>
                  <a:gd name="T32" fmla="*/ 10 w 31"/>
                  <a:gd name="T33" fmla="*/ 72 h 72"/>
                  <a:gd name="T34" fmla="*/ 10 w 31"/>
                  <a:gd name="T35" fmla="*/ 72 h 72"/>
                  <a:gd name="T36" fmla="*/ 5 w 31"/>
                  <a:gd name="T37" fmla="*/ 67 h 72"/>
                  <a:gd name="T38" fmla="*/ 5 w 31"/>
                  <a:gd name="T39" fmla="*/ 67 h 72"/>
                  <a:gd name="T40" fmla="*/ 5 w 31"/>
                  <a:gd name="T41" fmla="*/ 62 h 72"/>
                  <a:gd name="T42" fmla="*/ 5 w 31"/>
                  <a:gd name="T43" fmla="*/ 62 h 72"/>
                  <a:gd name="T44" fmla="*/ 0 w 31"/>
                  <a:gd name="T45" fmla="*/ 52 h 72"/>
                  <a:gd name="T46" fmla="*/ 0 w 31"/>
                  <a:gd name="T47" fmla="*/ 52 h 72"/>
                  <a:gd name="T48" fmla="*/ 0 w 31"/>
                  <a:gd name="T49" fmla="*/ 52 h 72"/>
                  <a:gd name="T50" fmla="*/ 0 w 31"/>
                  <a:gd name="T51" fmla="*/ 47 h 72"/>
                  <a:gd name="T52" fmla="*/ 5 w 31"/>
                  <a:gd name="T53" fmla="*/ 47 h 72"/>
                  <a:gd name="T54" fmla="*/ 10 w 31"/>
                  <a:gd name="T55" fmla="*/ 42 h 72"/>
                  <a:gd name="T56" fmla="*/ 10 w 31"/>
                  <a:gd name="T57" fmla="*/ 36 h 72"/>
                  <a:gd name="T58" fmla="*/ 15 w 31"/>
                  <a:gd name="T59" fmla="*/ 26 h 72"/>
                  <a:gd name="T60" fmla="*/ 21 w 31"/>
                  <a:gd name="T61" fmla="*/ 16 h 72"/>
                  <a:gd name="T62" fmla="*/ 26 w 31"/>
                  <a:gd name="T63" fmla="*/ 0 h 72"/>
                  <a:gd name="T64" fmla="*/ 26 w 31"/>
                  <a:gd name="T65" fmla="*/ 0 h 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1"/>
                  <a:gd name="T100" fmla="*/ 0 h 72"/>
                  <a:gd name="T101" fmla="*/ 31 w 31"/>
                  <a:gd name="T102" fmla="*/ 72 h 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1" h="72">
                    <a:moveTo>
                      <a:pt x="26" y="0"/>
                    </a:moveTo>
                    <a:lnTo>
                      <a:pt x="26" y="6"/>
                    </a:lnTo>
                    <a:lnTo>
                      <a:pt x="31" y="11"/>
                    </a:lnTo>
                    <a:lnTo>
                      <a:pt x="31" y="2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31" y="36"/>
                    </a:lnTo>
                    <a:lnTo>
                      <a:pt x="31" y="42"/>
                    </a:lnTo>
                    <a:lnTo>
                      <a:pt x="26" y="47"/>
                    </a:lnTo>
                    <a:lnTo>
                      <a:pt x="26" y="52"/>
                    </a:lnTo>
                    <a:lnTo>
                      <a:pt x="21" y="57"/>
                    </a:lnTo>
                    <a:lnTo>
                      <a:pt x="21" y="62"/>
                    </a:lnTo>
                    <a:lnTo>
                      <a:pt x="15" y="67"/>
                    </a:lnTo>
                    <a:lnTo>
                      <a:pt x="10" y="72"/>
                    </a:lnTo>
                    <a:lnTo>
                      <a:pt x="5" y="67"/>
                    </a:lnTo>
                    <a:lnTo>
                      <a:pt x="5" y="62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10" y="42"/>
                    </a:lnTo>
                    <a:lnTo>
                      <a:pt x="10" y="36"/>
                    </a:lnTo>
                    <a:lnTo>
                      <a:pt x="15" y="26"/>
                    </a:lnTo>
                    <a:lnTo>
                      <a:pt x="21" y="16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6" name="Freeform 65"/>
              <p:cNvSpPr>
                <a:spLocks/>
              </p:cNvSpPr>
              <p:nvPr/>
            </p:nvSpPr>
            <p:spPr bwMode="auto">
              <a:xfrm>
                <a:off x="3155951" y="1666875"/>
                <a:ext cx="225425" cy="293688"/>
              </a:xfrm>
              <a:custGeom>
                <a:avLst/>
                <a:gdLst>
                  <a:gd name="T0" fmla="*/ 21 w 142"/>
                  <a:gd name="T1" fmla="*/ 92 h 185"/>
                  <a:gd name="T2" fmla="*/ 48 w 142"/>
                  <a:gd name="T3" fmla="*/ 102 h 185"/>
                  <a:gd name="T4" fmla="*/ 58 w 142"/>
                  <a:gd name="T5" fmla="*/ 108 h 185"/>
                  <a:gd name="T6" fmla="*/ 69 w 142"/>
                  <a:gd name="T7" fmla="*/ 113 h 185"/>
                  <a:gd name="T8" fmla="*/ 79 w 142"/>
                  <a:gd name="T9" fmla="*/ 118 h 185"/>
                  <a:gd name="T10" fmla="*/ 90 w 142"/>
                  <a:gd name="T11" fmla="*/ 123 h 185"/>
                  <a:gd name="T12" fmla="*/ 95 w 142"/>
                  <a:gd name="T13" fmla="*/ 128 h 185"/>
                  <a:gd name="T14" fmla="*/ 105 w 142"/>
                  <a:gd name="T15" fmla="*/ 133 h 185"/>
                  <a:gd name="T16" fmla="*/ 116 w 142"/>
                  <a:gd name="T17" fmla="*/ 138 h 185"/>
                  <a:gd name="T18" fmla="*/ 126 w 142"/>
                  <a:gd name="T19" fmla="*/ 144 h 185"/>
                  <a:gd name="T20" fmla="*/ 137 w 142"/>
                  <a:gd name="T21" fmla="*/ 154 h 185"/>
                  <a:gd name="T22" fmla="*/ 137 w 142"/>
                  <a:gd name="T23" fmla="*/ 159 h 185"/>
                  <a:gd name="T24" fmla="*/ 142 w 142"/>
                  <a:gd name="T25" fmla="*/ 169 h 185"/>
                  <a:gd name="T26" fmla="*/ 142 w 142"/>
                  <a:gd name="T27" fmla="*/ 174 h 185"/>
                  <a:gd name="T28" fmla="*/ 142 w 142"/>
                  <a:gd name="T29" fmla="*/ 180 h 185"/>
                  <a:gd name="T30" fmla="*/ 142 w 142"/>
                  <a:gd name="T31" fmla="*/ 180 h 185"/>
                  <a:gd name="T32" fmla="*/ 142 w 142"/>
                  <a:gd name="T33" fmla="*/ 185 h 185"/>
                  <a:gd name="T34" fmla="*/ 137 w 142"/>
                  <a:gd name="T35" fmla="*/ 185 h 185"/>
                  <a:gd name="T36" fmla="*/ 137 w 142"/>
                  <a:gd name="T37" fmla="*/ 185 h 185"/>
                  <a:gd name="T38" fmla="*/ 132 w 142"/>
                  <a:gd name="T39" fmla="*/ 180 h 185"/>
                  <a:gd name="T40" fmla="*/ 126 w 142"/>
                  <a:gd name="T41" fmla="*/ 174 h 185"/>
                  <a:gd name="T42" fmla="*/ 121 w 142"/>
                  <a:gd name="T43" fmla="*/ 169 h 185"/>
                  <a:gd name="T44" fmla="*/ 111 w 142"/>
                  <a:gd name="T45" fmla="*/ 164 h 185"/>
                  <a:gd name="T46" fmla="*/ 100 w 142"/>
                  <a:gd name="T47" fmla="*/ 154 h 185"/>
                  <a:gd name="T48" fmla="*/ 90 w 142"/>
                  <a:gd name="T49" fmla="*/ 149 h 185"/>
                  <a:gd name="T50" fmla="*/ 74 w 142"/>
                  <a:gd name="T51" fmla="*/ 138 h 185"/>
                  <a:gd name="T52" fmla="*/ 63 w 142"/>
                  <a:gd name="T53" fmla="*/ 128 h 185"/>
                  <a:gd name="T54" fmla="*/ 42 w 142"/>
                  <a:gd name="T55" fmla="*/ 118 h 185"/>
                  <a:gd name="T56" fmla="*/ 21 w 142"/>
                  <a:gd name="T57" fmla="*/ 108 h 185"/>
                  <a:gd name="T58" fmla="*/ 0 w 142"/>
                  <a:gd name="T59" fmla="*/ 97 h 185"/>
                  <a:gd name="T60" fmla="*/ 11 w 142"/>
                  <a:gd name="T61" fmla="*/ 77 h 185"/>
                  <a:gd name="T62" fmla="*/ 16 w 142"/>
                  <a:gd name="T63" fmla="*/ 61 h 185"/>
                  <a:gd name="T64" fmla="*/ 21 w 142"/>
                  <a:gd name="T65" fmla="*/ 51 h 185"/>
                  <a:gd name="T66" fmla="*/ 21 w 142"/>
                  <a:gd name="T67" fmla="*/ 41 h 185"/>
                  <a:gd name="T68" fmla="*/ 27 w 142"/>
                  <a:gd name="T69" fmla="*/ 31 h 185"/>
                  <a:gd name="T70" fmla="*/ 27 w 142"/>
                  <a:gd name="T71" fmla="*/ 25 h 185"/>
                  <a:gd name="T72" fmla="*/ 27 w 142"/>
                  <a:gd name="T73" fmla="*/ 20 h 185"/>
                  <a:gd name="T74" fmla="*/ 27 w 142"/>
                  <a:gd name="T75" fmla="*/ 15 h 185"/>
                  <a:gd name="T76" fmla="*/ 27 w 142"/>
                  <a:gd name="T77" fmla="*/ 10 h 185"/>
                  <a:gd name="T78" fmla="*/ 27 w 142"/>
                  <a:gd name="T79" fmla="*/ 5 h 185"/>
                  <a:gd name="T80" fmla="*/ 27 w 142"/>
                  <a:gd name="T81" fmla="*/ 5 h 185"/>
                  <a:gd name="T82" fmla="*/ 27 w 142"/>
                  <a:gd name="T83" fmla="*/ 0 h 185"/>
                  <a:gd name="T84" fmla="*/ 27 w 142"/>
                  <a:gd name="T85" fmla="*/ 0 h 185"/>
                  <a:gd name="T86" fmla="*/ 27 w 142"/>
                  <a:gd name="T87" fmla="*/ 0 h 185"/>
                  <a:gd name="T88" fmla="*/ 32 w 142"/>
                  <a:gd name="T89" fmla="*/ 0 h 185"/>
                  <a:gd name="T90" fmla="*/ 32 w 142"/>
                  <a:gd name="T91" fmla="*/ 0 h 185"/>
                  <a:gd name="T92" fmla="*/ 37 w 142"/>
                  <a:gd name="T93" fmla="*/ 0 h 185"/>
                  <a:gd name="T94" fmla="*/ 42 w 142"/>
                  <a:gd name="T95" fmla="*/ 5 h 185"/>
                  <a:gd name="T96" fmla="*/ 48 w 142"/>
                  <a:gd name="T97" fmla="*/ 10 h 185"/>
                  <a:gd name="T98" fmla="*/ 48 w 142"/>
                  <a:gd name="T99" fmla="*/ 10 h 185"/>
                  <a:gd name="T100" fmla="*/ 53 w 142"/>
                  <a:gd name="T101" fmla="*/ 15 h 185"/>
                  <a:gd name="T102" fmla="*/ 53 w 142"/>
                  <a:gd name="T103" fmla="*/ 15 h 185"/>
                  <a:gd name="T104" fmla="*/ 48 w 142"/>
                  <a:gd name="T105" fmla="*/ 20 h 185"/>
                  <a:gd name="T106" fmla="*/ 48 w 142"/>
                  <a:gd name="T107" fmla="*/ 25 h 185"/>
                  <a:gd name="T108" fmla="*/ 48 w 142"/>
                  <a:gd name="T109" fmla="*/ 31 h 185"/>
                  <a:gd name="T110" fmla="*/ 42 w 142"/>
                  <a:gd name="T111" fmla="*/ 36 h 185"/>
                  <a:gd name="T112" fmla="*/ 42 w 142"/>
                  <a:gd name="T113" fmla="*/ 41 h 185"/>
                  <a:gd name="T114" fmla="*/ 37 w 142"/>
                  <a:gd name="T115" fmla="*/ 46 h 185"/>
                  <a:gd name="T116" fmla="*/ 32 w 142"/>
                  <a:gd name="T117" fmla="*/ 56 h 185"/>
                  <a:gd name="T118" fmla="*/ 32 w 142"/>
                  <a:gd name="T119" fmla="*/ 66 h 185"/>
                  <a:gd name="T120" fmla="*/ 27 w 142"/>
                  <a:gd name="T121" fmla="*/ 77 h 185"/>
                  <a:gd name="T122" fmla="*/ 21 w 142"/>
                  <a:gd name="T123" fmla="*/ 92 h 185"/>
                  <a:gd name="T124" fmla="*/ 21 w 142"/>
                  <a:gd name="T125" fmla="*/ 92 h 18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2"/>
                  <a:gd name="T190" fmla="*/ 0 h 185"/>
                  <a:gd name="T191" fmla="*/ 142 w 142"/>
                  <a:gd name="T192" fmla="*/ 185 h 18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2" h="185">
                    <a:moveTo>
                      <a:pt x="21" y="92"/>
                    </a:moveTo>
                    <a:lnTo>
                      <a:pt x="48" y="102"/>
                    </a:lnTo>
                    <a:lnTo>
                      <a:pt x="58" y="108"/>
                    </a:lnTo>
                    <a:lnTo>
                      <a:pt x="69" y="113"/>
                    </a:lnTo>
                    <a:lnTo>
                      <a:pt x="79" y="118"/>
                    </a:lnTo>
                    <a:lnTo>
                      <a:pt x="90" y="123"/>
                    </a:lnTo>
                    <a:lnTo>
                      <a:pt x="95" y="128"/>
                    </a:lnTo>
                    <a:lnTo>
                      <a:pt x="105" y="133"/>
                    </a:lnTo>
                    <a:lnTo>
                      <a:pt x="116" y="138"/>
                    </a:lnTo>
                    <a:lnTo>
                      <a:pt x="126" y="144"/>
                    </a:lnTo>
                    <a:lnTo>
                      <a:pt x="137" y="154"/>
                    </a:lnTo>
                    <a:lnTo>
                      <a:pt x="137" y="159"/>
                    </a:lnTo>
                    <a:lnTo>
                      <a:pt x="142" y="169"/>
                    </a:lnTo>
                    <a:lnTo>
                      <a:pt x="142" y="174"/>
                    </a:lnTo>
                    <a:lnTo>
                      <a:pt x="142" y="180"/>
                    </a:lnTo>
                    <a:lnTo>
                      <a:pt x="142" y="185"/>
                    </a:lnTo>
                    <a:lnTo>
                      <a:pt x="137" y="185"/>
                    </a:lnTo>
                    <a:lnTo>
                      <a:pt x="132" y="180"/>
                    </a:lnTo>
                    <a:lnTo>
                      <a:pt x="126" y="174"/>
                    </a:lnTo>
                    <a:lnTo>
                      <a:pt x="121" y="169"/>
                    </a:lnTo>
                    <a:lnTo>
                      <a:pt x="111" y="164"/>
                    </a:lnTo>
                    <a:lnTo>
                      <a:pt x="100" y="154"/>
                    </a:lnTo>
                    <a:lnTo>
                      <a:pt x="90" y="149"/>
                    </a:lnTo>
                    <a:lnTo>
                      <a:pt x="74" y="138"/>
                    </a:lnTo>
                    <a:lnTo>
                      <a:pt x="63" y="128"/>
                    </a:lnTo>
                    <a:lnTo>
                      <a:pt x="42" y="118"/>
                    </a:lnTo>
                    <a:lnTo>
                      <a:pt x="21" y="108"/>
                    </a:lnTo>
                    <a:lnTo>
                      <a:pt x="0" y="97"/>
                    </a:lnTo>
                    <a:lnTo>
                      <a:pt x="11" y="77"/>
                    </a:lnTo>
                    <a:lnTo>
                      <a:pt x="16" y="61"/>
                    </a:lnTo>
                    <a:lnTo>
                      <a:pt x="21" y="51"/>
                    </a:lnTo>
                    <a:lnTo>
                      <a:pt x="21" y="41"/>
                    </a:lnTo>
                    <a:lnTo>
                      <a:pt x="27" y="31"/>
                    </a:lnTo>
                    <a:lnTo>
                      <a:pt x="27" y="25"/>
                    </a:lnTo>
                    <a:lnTo>
                      <a:pt x="27" y="20"/>
                    </a:lnTo>
                    <a:lnTo>
                      <a:pt x="27" y="15"/>
                    </a:lnTo>
                    <a:lnTo>
                      <a:pt x="27" y="10"/>
                    </a:lnTo>
                    <a:lnTo>
                      <a:pt x="27" y="5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2" y="5"/>
                    </a:lnTo>
                    <a:lnTo>
                      <a:pt x="48" y="10"/>
                    </a:lnTo>
                    <a:lnTo>
                      <a:pt x="53" y="15"/>
                    </a:lnTo>
                    <a:lnTo>
                      <a:pt x="48" y="20"/>
                    </a:lnTo>
                    <a:lnTo>
                      <a:pt x="48" y="25"/>
                    </a:lnTo>
                    <a:lnTo>
                      <a:pt x="48" y="31"/>
                    </a:lnTo>
                    <a:lnTo>
                      <a:pt x="42" y="36"/>
                    </a:lnTo>
                    <a:lnTo>
                      <a:pt x="42" y="41"/>
                    </a:lnTo>
                    <a:lnTo>
                      <a:pt x="37" y="46"/>
                    </a:lnTo>
                    <a:lnTo>
                      <a:pt x="32" y="56"/>
                    </a:lnTo>
                    <a:lnTo>
                      <a:pt x="32" y="66"/>
                    </a:lnTo>
                    <a:lnTo>
                      <a:pt x="27" y="77"/>
                    </a:lnTo>
                    <a:lnTo>
                      <a:pt x="21" y="92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7" name="Freeform 66"/>
              <p:cNvSpPr>
                <a:spLocks/>
              </p:cNvSpPr>
              <p:nvPr/>
            </p:nvSpPr>
            <p:spPr bwMode="auto">
              <a:xfrm>
                <a:off x="3140076" y="1576388"/>
                <a:ext cx="258763" cy="90488"/>
              </a:xfrm>
              <a:custGeom>
                <a:avLst/>
                <a:gdLst>
                  <a:gd name="T0" fmla="*/ 110 w 163"/>
                  <a:gd name="T1" fmla="*/ 10 h 57"/>
                  <a:gd name="T2" fmla="*/ 121 w 163"/>
                  <a:gd name="T3" fmla="*/ 5 h 57"/>
                  <a:gd name="T4" fmla="*/ 126 w 163"/>
                  <a:gd name="T5" fmla="*/ 5 h 57"/>
                  <a:gd name="T6" fmla="*/ 131 w 163"/>
                  <a:gd name="T7" fmla="*/ 5 h 57"/>
                  <a:gd name="T8" fmla="*/ 136 w 163"/>
                  <a:gd name="T9" fmla="*/ 0 h 57"/>
                  <a:gd name="T10" fmla="*/ 136 w 163"/>
                  <a:gd name="T11" fmla="*/ 5 h 57"/>
                  <a:gd name="T12" fmla="*/ 142 w 163"/>
                  <a:gd name="T13" fmla="*/ 5 h 57"/>
                  <a:gd name="T14" fmla="*/ 147 w 163"/>
                  <a:gd name="T15" fmla="*/ 10 h 57"/>
                  <a:gd name="T16" fmla="*/ 152 w 163"/>
                  <a:gd name="T17" fmla="*/ 10 h 57"/>
                  <a:gd name="T18" fmla="*/ 157 w 163"/>
                  <a:gd name="T19" fmla="*/ 16 h 57"/>
                  <a:gd name="T20" fmla="*/ 157 w 163"/>
                  <a:gd name="T21" fmla="*/ 21 h 57"/>
                  <a:gd name="T22" fmla="*/ 163 w 163"/>
                  <a:gd name="T23" fmla="*/ 26 h 57"/>
                  <a:gd name="T24" fmla="*/ 163 w 163"/>
                  <a:gd name="T25" fmla="*/ 26 h 57"/>
                  <a:gd name="T26" fmla="*/ 163 w 163"/>
                  <a:gd name="T27" fmla="*/ 31 h 57"/>
                  <a:gd name="T28" fmla="*/ 157 w 163"/>
                  <a:gd name="T29" fmla="*/ 31 h 57"/>
                  <a:gd name="T30" fmla="*/ 157 w 163"/>
                  <a:gd name="T31" fmla="*/ 31 h 57"/>
                  <a:gd name="T32" fmla="*/ 152 w 163"/>
                  <a:gd name="T33" fmla="*/ 36 h 57"/>
                  <a:gd name="T34" fmla="*/ 147 w 163"/>
                  <a:gd name="T35" fmla="*/ 36 h 57"/>
                  <a:gd name="T36" fmla="*/ 142 w 163"/>
                  <a:gd name="T37" fmla="*/ 36 h 57"/>
                  <a:gd name="T38" fmla="*/ 136 w 163"/>
                  <a:gd name="T39" fmla="*/ 41 h 57"/>
                  <a:gd name="T40" fmla="*/ 131 w 163"/>
                  <a:gd name="T41" fmla="*/ 46 h 57"/>
                  <a:gd name="T42" fmla="*/ 126 w 163"/>
                  <a:gd name="T43" fmla="*/ 52 h 57"/>
                  <a:gd name="T44" fmla="*/ 121 w 163"/>
                  <a:gd name="T45" fmla="*/ 57 h 57"/>
                  <a:gd name="T46" fmla="*/ 115 w 163"/>
                  <a:gd name="T47" fmla="*/ 57 h 57"/>
                  <a:gd name="T48" fmla="*/ 115 w 163"/>
                  <a:gd name="T49" fmla="*/ 57 h 57"/>
                  <a:gd name="T50" fmla="*/ 115 w 163"/>
                  <a:gd name="T51" fmla="*/ 57 h 57"/>
                  <a:gd name="T52" fmla="*/ 115 w 163"/>
                  <a:gd name="T53" fmla="*/ 52 h 57"/>
                  <a:gd name="T54" fmla="*/ 115 w 163"/>
                  <a:gd name="T55" fmla="*/ 52 h 57"/>
                  <a:gd name="T56" fmla="*/ 121 w 163"/>
                  <a:gd name="T57" fmla="*/ 41 h 57"/>
                  <a:gd name="T58" fmla="*/ 126 w 163"/>
                  <a:gd name="T59" fmla="*/ 36 h 57"/>
                  <a:gd name="T60" fmla="*/ 126 w 163"/>
                  <a:gd name="T61" fmla="*/ 26 h 57"/>
                  <a:gd name="T62" fmla="*/ 126 w 163"/>
                  <a:gd name="T63" fmla="*/ 26 h 57"/>
                  <a:gd name="T64" fmla="*/ 126 w 163"/>
                  <a:gd name="T65" fmla="*/ 26 h 57"/>
                  <a:gd name="T66" fmla="*/ 121 w 163"/>
                  <a:gd name="T67" fmla="*/ 21 h 57"/>
                  <a:gd name="T68" fmla="*/ 115 w 163"/>
                  <a:gd name="T69" fmla="*/ 21 h 57"/>
                  <a:gd name="T70" fmla="*/ 110 w 163"/>
                  <a:gd name="T71" fmla="*/ 21 h 57"/>
                  <a:gd name="T72" fmla="*/ 105 w 163"/>
                  <a:gd name="T73" fmla="*/ 21 h 57"/>
                  <a:gd name="T74" fmla="*/ 100 w 163"/>
                  <a:gd name="T75" fmla="*/ 26 h 57"/>
                  <a:gd name="T76" fmla="*/ 89 w 163"/>
                  <a:gd name="T77" fmla="*/ 26 h 57"/>
                  <a:gd name="T78" fmla="*/ 84 w 163"/>
                  <a:gd name="T79" fmla="*/ 26 h 57"/>
                  <a:gd name="T80" fmla="*/ 79 w 163"/>
                  <a:gd name="T81" fmla="*/ 26 h 57"/>
                  <a:gd name="T82" fmla="*/ 68 w 163"/>
                  <a:gd name="T83" fmla="*/ 31 h 57"/>
                  <a:gd name="T84" fmla="*/ 58 w 163"/>
                  <a:gd name="T85" fmla="*/ 31 h 57"/>
                  <a:gd name="T86" fmla="*/ 47 w 163"/>
                  <a:gd name="T87" fmla="*/ 36 h 57"/>
                  <a:gd name="T88" fmla="*/ 31 w 163"/>
                  <a:gd name="T89" fmla="*/ 36 h 57"/>
                  <a:gd name="T90" fmla="*/ 16 w 163"/>
                  <a:gd name="T91" fmla="*/ 41 h 57"/>
                  <a:gd name="T92" fmla="*/ 0 w 163"/>
                  <a:gd name="T93" fmla="*/ 46 h 57"/>
                  <a:gd name="T94" fmla="*/ 0 w 163"/>
                  <a:gd name="T95" fmla="*/ 31 h 57"/>
                  <a:gd name="T96" fmla="*/ 21 w 163"/>
                  <a:gd name="T97" fmla="*/ 26 h 57"/>
                  <a:gd name="T98" fmla="*/ 42 w 163"/>
                  <a:gd name="T99" fmla="*/ 21 h 57"/>
                  <a:gd name="T100" fmla="*/ 63 w 163"/>
                  <a:gd name="T101" fmla="*/ 21 h 57"/>
                  <a:gd name="T102" fmla="*/ 73 w 163"/>
                  <a:gd name="T103" fmla="*/ 16 h 57"/>
                  <a:gd name="T104" fmla="*/ 84 w 163"/>
                  <a:gd name="T105" fmla="*/ 16 h 57"/>
                  <a:gd name="T106" fmla="*/ 94 w 163"/>
                  <a:gd name="T107" fmla="*/ 10 h 57"/>
                  <a:gd name="T108" fmla="*/ 105 w 163"/>
                  <a:gd name="T109" fmla="*/ 10 h 57"/>
                  <a:gd name="T110" fmla="*/ 110 w 163"/>
                  <a:gd name="T111" fmla="*/ 10 h 57"/>
                  <a:gd name="T112" fmla="*/ 110 w 163"/>
                  <a:gd name="T113" fmla="*/ 10 h 5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3"/>
                  <a:gd name="T172" fmla="*/ 0 h 57"/>
                  <a:gd name="T173" fmla="*/ 163 w 163"/>
                  <a:gd name="T174" fmla="*/ 57 h 5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3" h="57">
                    <a:moveTo>
                      <a:pt x="110" y="10"/>
                    </a:moveTo>
                    <a:lnTo>
                      <a:pt x="121" y="5"/>
                    </a:lnTo>
                    <a:lnTo>
                      <a:pt x="126" y="5"/>
                    </a:lnTo>
                    <a:lnTo>
                      <a:pt x="131" y="5"/>
                    </a:lnTo>
                    <a:lnTo>
                      <a:pt x="136" y="0"/>
                    </a:lnTo>
                    <a:lnTo>
                      <a:pt x="136" y="5"/>
                    </a:lnTo>
                    <a:lnTo>
                      <a:pt x="142" y="5"/>
                    </a:lnTo>
                    <a:lnTo>
                      <a:pt x="147" y="10"/>
                    </a:lnTo>
                    <a:lnTo>
                      <a:pt x="152" y="10"/>
                    </a:lnTo>
                    <a:lnTo>
                      <a:pt x="157" y="16"/>
                    </a:lnTo>
                    <a:lnTo>
                      <a:pt x="157" y="21"/>
                    </a:lnTo>
                    <a:lnTo>
                      <a:pt x="163" y="26"/>
                    </a:lnTo>
                    <a:lnTo>
                      <a:pt x="163" y="31"/>
                    </a:lnTo>
                    <a:lnTo>
                      <a:pt x="157" y="31"/>
                    </a:lnTo>
                    <a:lnTo>
                      <a:pt x="152" y="36"/>
                    </a:lnTo>
                    <a:lnTo>
                      <a:pt x="147" y="36"/>
                    </a:lnTo>
                    <a:lnTo>
                      <a:pt x="142" y="36"/>
                    </a:lnTo>
                    <a:lnTo>
                      <a:pt x="136" y="41"/>
                    </a:lnTo>
                    <a:lnTo>
                      <a:pt x="131" y="46"/>
                    </a:lnTo>
                    <a:lnTo>
                      <a:pt x="126" y="52"/>
                    </a:lnTo>
                    <a:lnTo>
                      <a:pt x="121" y="57"/>
                    </a:lnTo>
                    <a:lnTo>
                      <a:pt x="115" y="57"/>
                    </a:lnTo>
                    <a:lnTo>
                      <a:pt x="115" y="52"/>
                    </a:lnTo>
                    <a:lnTo>
                      <a:pt x="121" y="41"/>
                    </a:lnTo>
                    <a:lnTo>
                      <a:pt x="126" y="36"/>
                    </a:lnTo>
                    <a:lnTo>
                      <a:pt x="126" y="26"/>
                    </a:lnTo>
                    <a:lnTo>
                      <a:pt x="121" y="21"/>
                    </a:lnTo>
                    <a:lnTo>
                      <a:pt x="115" y="21"/>
                    </a:lnTo>
                    <a:lnTo>
                      <a:pt x="110" y="21"/>
                    </a:lnTo>
                    <a:lnTo>
                      <a:pt x="105" y="21"/>
                    </a:lnTo>
                    <a:lnTo>
                      <a:pt x="100" y="26"/>
                    </a:lnTo>
                    <a:lnTo>
                      <a:pt x="89" y="26"/>
                    </a:lnTo>
                    <a:lnTo>
                      <a:pt x="84" y="26"/>
                    </a:lnTo>
                    <a:lnTo>
                      <a:pt x="79" y="26"/>
                    </a:lnTo>
                    <a:lnTo>
                      <a:pt x="68" y="31"/>
                    </a:lnTo>
                    <a:lnTo>
                      <a:pt x="58" y="31"/>
                    </a:lnTo>
                    <a:lnTo>
                      <a:pt x="47" y="36"/>
                    </a:lnTo>
                    <a:lnTo>
                      <a:pt x="31" y="36"/>
                    </a:lnTo>
                    <a:lnTo>
                      <a:pt x="16" y="41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21" y="26"/>
                    </a:lnTo>
                    <a:lnTo>
                      <a:pt x="42" y="21"/>
                    </a:lnTo>
                    <a:lnTo>
                      <a:pt x="63" y="21"/>
                    </a:lnTo>
                    <a:lnTo>
                      <a:pt x="73" y="16"/>
                    </a:lnTo>
                    <a:lnTo>
                      <a:pt x="84" y="16"/>
                    </a:lnTo>
                    <a:lnTo>
                      <a:pt x="94" y="10"/>
                    </a:lnTo>
                    <a:lnTo>
                      <a:pt x="105" y="10"/>
                    </a:lnTo>
                    <a:lnTo>
                      <a:pt x="110" y="10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8" name="Freeform 67"/>
              <p:cNvSpPr>
                <a:spLocks/>
              </p:cNvSpPr>
              <p:nvPr/>
            </p:nvSpPr>
            <p:spPr bwMode="auto">
              <a:xfrm>
                <a:off x="3014663" y="1724025"/>
                <a:ext cx="458788" cy="80963"/>
              </a:xfrm>
              <a:custGeom>
                <a:avLst/>
                <a:gdLst>
                  <a:gd name="T0" fmla="*/ 184 w 289"/>
                  <a:gd name="T1" fmla="*/ 25 h 51"/>
                  <a:gd name="T2" fmla="*/ 168 w 289"/>
                  <a:gd name="T3" fmla="*/ 25 h 51"/>
                  <a:gd name="T4" fmla="*/ 158 w 289"/>
                  <a:gd name="T5" fmla="*/ 25 h 51"/>
                  <a:gd name="T6" fmla="*/ 142 w 289"/>
                  <a:gd name="T7" fmla="*/ 30 h 51"/>
                  <a:gd name="T8" fmla="*/ 131 w 289"/>
                  <a:gd name="T9" fmla="*/ 30 h 51"/>
                  <a:gd name="T10" fmla="*/ 126 w 289"/>
                  <a:gd name="T11" fmla="*/ 30 h 51"/>
                  <a:gd name="T12" fmla="*/ 116 w 289"/>
                  <a:gd name="T13" fmla="*/ 30 h 51"/>
                  <a:gd name="T14" fmla="*/ 110 w 289"/>
                  <a:gd name="T15" fmla="*/ 36 h 51"/>
                  <a:gd name="T16" fmla="*/ 105 w 289"/>
                  <a:gd name="T17" fmla="*/ 36 h 51"/>
                  <a:gd name="T18" fmla="*/ 79 w 289"/>
                  <a:gd name="T19" fmla="*/ 41 h 51"/>
                  <a:gd name="T20" fmla="*/ 53 w 289"/>
                  <a:gd name="T21" fmla="*/ 46 h 51"/>
                  <a:gd name="T22" fmla="*/ 42 w 289"/>
                  <a:gd name="T23" fmla="*/ 51 h 51"/>
                  <a:gd name="T24" fmla="*/ 32 w 289"/>
                  <a:gd name="T25" fmla="*/ 51 h 51"/>
                  <a:gd name="T26" fmla="*/ 26 w 289"/>
                  <a:gd name="T27" fmla="*/ 51 h 51"/>
                  <a:gd name="T28" fmla="*/ 21 w 289"/>
                  <a:gd name="T29" fmla="*/ 51 h 51"/>
                  <a:gd name="T30" fmla="*/ 16 w 289"/>
                  <a:gd name="T31" fmla="*/ 51 h 51"/>
                  <a:gd name="T32" fmla="*/ 16 w 289"/>
                  <a:gd name="T33" fmla="*/ 46 h 51"/>
                  <a:gd name="T34" fmla="*/ 11 w 289"/>
                  <a:gd name="T35" fmla="*/ 46 h 51"/>
                  <a:gd name="T36" fmla="*/ 5 w 289"/>
                  <a:gd name="T37" fmla="*/ 41 h 51"/>
                  <a:gd name="T38" fmla="*/ 0 w 289"/>
                  <a:gd name="T39" fmla="*/ 41 h 51"/>
                  <a:gd name="T40" fmla="*/ 5 w 289"/>
                  <a:gd name="T41" fmla="*/ 36 h 51"/>
                  <a:gd name="T42" fmla="*/ 5 w 289"/>
                  <a:gd name="T43" fmla="*/ 36 h 51"/>
                  <a:gd name="T44" fmla="*/ 11 w 289"/>
                  <a:gd name="T45" fmla="*/ 36 h 51"/>
                  <a:gd name="T46" fmla="*/ 11 w 289"/>
                  <a:gd name="T47" fmla="*/ 36 h 51"/>
                  <a:gd name="T48" fmla="*/ 16 w 289"/>
                  <a:gd name="T49" fmla="*/ 36 h 51"/>
                  <a:gd name="T50" fmla="*/ 21 w 289"/>
                  <a:gd name="T51" fmla="*/ 36 h 51"/>
                  <a:gd name="T52" fmla="*/ 32 w 289"/>
                  <a:gd name="T53" fmla="*/ 36 h 51"/>
                  <a:gd name="T54" fmla="*/ 37 w 289"/>
                  <a:gd name="T55" fmla="*/ 30 h 51"/>
                  <a:gd name="T56" fmla="*/ 47 w 289"/>
                  <a:gd name="T57" fmla="*/ 30 h 51"/>
                  <a:gd name="T58" fmla="*/ 63 w 289"/>
                  <a:gd name="T59" fmla="*/ 30 h 51"/>
                  <a:gd name="T60" fmla="*/ 84 w 289"/>
                  <a:gd name="T61" fmla="*/ 25 h 51"/>
                  <a:gd name="T62" fmla="*/ 105 w 289"/>
                  <a:gd name="T63" fmla="*/ 20 h 51"/>
                  <a:gd name="T64" fmla="*/ 126 w 289"/>
                  <a:gd name="T65" fmla="*/ 20 h 51"/>
                  <a:gd name="T66" fmla="*/ 147 w 289"/>
                  <a:gd name="T67" fmla="*/ 15 h 51"/>
                  <a:gd name="T68" fmla="*/ 163 w 289"/>
                  <a:gd name="T69" fmla="*/ 10 h 51"/>
                  <a:gd name="T70" fmla="*/ 179 w 289"/>
                  <a:gd name="T71" fmla="*/ 10 h 51"/>
                  <a:gd name="T72" fmla="*/ 194 w 289"/>
                  <a:gd name="T73" fmla="*/ 5 h 51"/>
                  <a:gd name="T74" fmla="*/ 210 w 289"/>
                  <a:gd name="T75" fmla="*/ 5 h 51"/>
                  <a:gd name="T76" fmla="*/ 221 w 289"/>
                  <a:gd name="T77" fmla="*/ 5 h 51"/>
                  <a:gd name="T78" fmla="*/ 231 w 289"/>
                  <a:gd name="T79" fmla="*/ 0 h 51"/>
                  <a:gd name="T80" fmla="*/ 247 w 289"/>
                  <a:gd name="T81" fmla="*/ 0 h 51"/>
                  <a:gd name="T82" fmla="*/ 263 w 289"/>
                  <a:gd name="T83" fmla="*/ 0 h 51"/>
                  <a:gd name="T84" fmla="*/ 273 w 289"/>
                  <a:gd name="T85" fmla="*/ 0 h 51"/>
                  <a:gd name="T86" fmla="*/ 273 w 289"/>
                  <a:gd name="T87" fmla="*/ 0 h 51"/>
                  <a:gd name="T88" fmla="*/ 278 w 289"/>
                  <a:gd name="T89" fmla="*/ 5 h 51"/>
                  <a:gd name="T90" fmla="*/ 284 w 289"/>
                  <a:gd name="T91" fmla="*/ 10 h 51"/>
                  <a:gd name="T92" fmla="*/ 284 w 289"/>
                  <a:gd name="T93" fmla="*/ 15 h 51"/>
                  <a:gd name="T94" fmla="*/ 289 w 289"/>
                  <a:gd name="T95" fmla="*/ 15 h 51"/>
                  <a:gd name="T96" fmla="*/ 289 w 289"/>
                  <a:gd name="T97" fmla="*/ 20 h 51"/>
                  <a:gd name="T98" fmla="*/ 289 w 289"/>
                  <a:gd name="T99" fmla="*/ 20 h 51"/>
                  <a:gd name="T100" fmla="*/ 284 w 289"/>
                  <a:gd name="T101" fmla="*/ 20 h 51"/>
                  <a:gd name="T102" fmla="*/ 278 w 289"/>
                  <a:gd name="T103" fmla="*/ 20 h 51"/>
                  <a:gd name="T104" fmla="*/ 273 w 289"/>
                  <a:gd name="T105" fmla="*/ 20 h 51"/>
                  <a:gd name="T106" fmla="*/ 263 w 289"/>
                  <a:gd name="T107" fmla="*/ 20 h 51"/>
                  <a:gd name="T108" fmla="*/ 257 w 289"/>
                  <a:gd name="T109" fmla="*/ 20 h 51"/>
                  <a:gd name="T110" fmla="*/ 247 w 289"/>
                  <a:gd name="T111" fmla="*/ 20 h 51"/>
                  <a:gd name="T112" fmla="*/ 242 w 289"/>
                  <a:gd name="T113" fmla="*/ 20 h 51"/>
                  <a:gd name="T114" fmla="*/ 231 w 289"/>
                  <a:gd name="T115" fmla="*/ 20 h 51"/>
                  <a:gd name="T116" fmla="*/ 221 w 289"/>
                  <a:gd name="T117" fmla="*/ 20 h 51"/>
                  <a:gd name="T118" fmla="*/ 210 w 289"/>
                  <a:gd name="T119" fmla="*/ 20 h 51"/>
                  <a:gd name="T120" fmla="*/ 194 w 289"/>
                  <a:gd name="T121" fmla="*/ 25 h 51"/>
                  <a:gd name="T122" fmla="*/ 184 w 289"/>
                  <a:gd name="T123" fmla="*/ 25 h 51"/>
                  <a:gd name="T124" fmla="*/ 184 w 289"/>
                  <a:gd name="T125" fmla="*/ 25 h 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9"/>
                  <a:gd name="T190" fmla="*/ 0 h 51"/>
                  <a:gd name="T191" fmla="*/ 289 w 289"/>
                  <a:gd name="T192" fmla="*/ 51 h 5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9" h="51">
                    <a:moveTo>
                      <a:pt x="184" y="25"/>
                    </a:moveTo>
                    <a:lnTo>
                      <a:pt x="168" y="25"/>
                    </a:lnTo>
                    <a:lnTo>
                      <a:pt x="158" y="25"/>
                    </a:lnTo>
                    <a:lnTo>
                      <a:pt x="142" y="30"/>
                    </a:lnTo>
                    <a:lnTo>
                      <a:pt x="131" y="30"/>
                    </a:lnTo>
                    <a:lnTo>
                      <a:pt x="126" y="30"/>
                    </a:lnTo>
                    <a:lnTo>
                      <a:pt x="116" y="30"/>
                    </a:lnTo>
                    <a:lnTo>
                      <a:pt x="110" y="36"/>
                    </a:lnTo>
                    <a:lnTo>
                      <a:pt x="105" y="36"/>
                    </a:lnTo>
                    <a:lnTo>
                      <a:pt x="79" y="41"/>
                    </a:lnTo>
                    <a:lnTo>
                      <a:pt x="53" y="46"/>
                    </a:lnTo>
                    <a:lnTo>
                      <a:pt x="42" y="51"/>
                    </a:lnTo>
                    <a:lnTo>
                      <a:pt x="32" y="51"/>
                    </a:lnTo>
                    <a:lnTo>
                      <a:pt x="26" y="51"/>
                    </a:lnTo>
                    <a:lnTo>
                      <a:pt x="21" y="51"/>
                    </a:lnTo>
                    <a:lnTo>
                      <a:pt x="16" y="51"/>
                    </a:lnTo>
                    <a:lnTo>
                      <a:pt x="16" y="46"/>
                    </a:lnTo>
                    <a:lnTo>
                      <a:pt x="11" y="46"/>
                    </a:lnTo>
                    <a:lnTo>
                      <a:pt x="5" y="41"/>
                    </a:lnTo>
                    <a:lnTo>
                      <a:pt x="0" y="41"/>
                    </a:lnTo>
                    <a:lnTo>
                      <a:pt x="5" y="36"/>
                    </a:lnTo>
                    <a:lnTo>
                      <a:pt x="11" y="36"/>
                    </a:lnTo>
                    <a:lnTo>
                      <a:pt x="16" y="36"/>
                    </a:lnTo>
                    <a:lnTo>
                      <a:pt x="21" y="36"/>
                    </a:lnTo>
                    <a:lnTo>
                      <a:pt x="32" y="36"/>
                    </a:lnTo>
                    <a:lnTo>
                      <a:pt x="37" y="30"/>
                    </a:lnTo>
                    <a:lnTo>
                      <a:pt x="47" y="30"/>
                    </a:lnTo>
                    <a:lnTo>
                      <a:pt x="63" y="30"/>
                    </a:lnTo>
                    <a:lnTo>
                      <a:pt x="84" y="25"/>
                    </a:lnTo>
                    <a:lnTo>
                      <a:pt x="105" y="20"/>
                    </a:lnTo>
                    <a:lnTo>
                      <a:pt x="126" y="20"/>
                    </a:lnTo>
                    <a:lnTo>
                      <a:pt x="147" y="15"/>
                    </a:lnTo>
                    <a:lnTo>
                      <a:pt x="163" y="10"/>
                    </a:lnTo>
                    <a:lnTo>
                      <a:pt x="179" y="10"/>
                    </a:lnTo>
                    <a:lnTo>
                      <a:pt x="194" y="5"/>
                    </a:lnTo>
                    <a:lnTo>
                      <a:pt x="210" y="5"/>
                    </a:lnTo>
                    <a:lnTo>
                      <a:pt x="221" y="5"/>
                    </a:lnTo>
                    <a:lnTo>
                      <a:pt x="231" y="0"/>
                    </a:lnTo>
                    <a:lnTo>
                      <a:pt x="247" y="0"/>
                    </a:lnTo>
                    <a:lnTo>
                      <a:pt x="263" y="0"/>
                    </a:lnTo>
                    <a:lnTo>
                      <a:pt x="273" y="0"/>
                    </a:lnTo>
                    <a:lnTo>
                      <a:pt x="278" y="5"/>
                    </a:lnTo>
                    <a:lnTo>
                      <a:pt x="284" y="10"/>
                    </a:lnTo>
                    <a:lnTo>
                      <a:pt x="284" y="15"/>
                    </a:lnTo>
                    <a:lnTo>
                      <a:pt x="289" y="15"/>
                    </a:lnTo>
                    <a:lnTo>
                      <a:pt x="289" y="20"/>
                    </a:lnTo>
                    <a:lnTo>
                      <a:pt x="284" y="20"/>
                    </a:lnTo>
                    <a:lnTo>
                      <a:pt x="278" y="20"/>
                    </a:lnTo>
                    <a:lnTo>
                      <a:pt x="273" y="20"/>
                    </a:lnTo>
                    <a:lnTo>
                      <a:pt x="263" y="20"/>
                    </a:lnTo>
                    <a:lnTo>
                      <a:pt x="257" y="20"/>
                    </a:lnTo>
                    <a:lnTo>
                      <a:pt x="247" y="20"/>
                    </a:lnTo>
                    <a:lnTo>
                      <a:pt x="242" y="20"/>
                    </a:lnTo>
                    <a:lnTo>
                      <a:pt x="231" y="20"/>
                    </a:lnTo>
                    <a:lnTo>
                      <a:pt x="221" y="20"/>
                    </a:lnTo>
                    <a:lnTo>
                      <a:pt x="210" y="20"/>
                    </a:lnTo>
                    <a:lnTo>
                      <a:pt x="194" y="25"/>
                    </a:lnTo>
                    <a:lnTo>
                      <a:pt x="184" y="25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9" name="Freeform 68"/>
              <p:cNvSpPr>
                <a:spLocks/>
              </p:cNvSpPr>
              <p:nvPr/>
            </p:nvSpPr>
            <p:spPr bwMode="auto">
              <a:xfrm>
                <a:off x="3106738" y="1716088"/>
                <a:ext cx="207963" cy="219075"/>
              </a:xfrm>
              <a:custGeom>
                <a:avLst/>
                <a:gdLst>
                  <a:gd name="T0" fmla="*/ 110 w 131"/>
                  <a:gd name="T1" fmla="*/ 30 h 138"/>
                  <a:gd name="T2" fmla="*/ 110 w 131"/>
                  <a:gd name="T3" fmla="*/ 25 h 138"/>
                  <a:gd name="T4" fmla="*/ 110 w 131"/>
                  <a:gd name="T5" fmla="*/ 20 h 138"/>
                  <a:gd name="T6" fmla="*/ 110 w 131"/>
                  <a:gd name="T7" fmla="*/ 15 h 138"/>
                  <a:gd name="T8" fmla="*/ 110 w 131"/>
                  <a:gd name="T9" fmla="*/ 10 h 138"/>
                  <a:gd name="T10" fmla="*/ 105 w 131"/>
                  <a:gd name="T11" fmla="*/ 5 h 138"/>
                  <a:gd name="T12" fmla="*/ 110 w 131"/>
                  <a:gd name="T13" fmla="*/ 5 h 138"/>
                  <a:gd name="T14" fmla="*/ 110 w 131"/>
                  <a:gd name="T15" fmla="*/ 0 h 138"/>
                  <a:gd name="T16" fmla="*/ 115 w 131"/>
                  <a:gd name="T17" fmla="*/ 5 h 138"/>
                  <a:gd name="T18" fmla="*/ 121 w 131"/>
                  <a:gd name="T19" fmla="*/ 5 h 138"/>
                  <a:gd name="T20" fmla="*/ 126 w 131"/>
                  <a:gd name="T21" fmla="*/ 10 h 138"/>
                  <a:gd name="T22" fmla="*/ 126 w 131"/>
                  <a:gd name="T23" fmla="*/ 10 h 138"/>
                  <a:gd name="T24" fmla="*/ 131 w 131"/>
                  <a:gd name="T25" fmla="*/ 15 h 138"/>
                  <a:gd name="T26" fmla="*/ 131 w 131"/>
                  <a:gd name="T27" fmla="*/ 20 h 138"/>
                  <a:gd name="T28" fmla="*/ 131 w 131"/>
                  <a:gd name="T29" fmla="*/ 25 h 138"/>
                  <a:gd name="T30" fmla="*/ 131 w 131"/>
                  <a:gd name="T31" fmla="*/ 30 h 138"/>
                  <a:gd name="T32" fmla="*/ 126 w 131"/>
                  <a:gd name="T33" fmla="*/ 35 h 138"/>
                  <a:gd name="T34" fmla="*/ 126 w 131"/>
                  <a:gd name="T35" fmla="*/ 46 h 138"/>
                  <a:gd name="T36" fmla="*/ 121 w 131"/>
                  <a:gd name="T37" fmla="*/ 51 h 138"/>
                  <a:gd name="T38" fmla="*/ 121 w 131"/>
                  <a:gd name="T39" fmla="*/ 61 h 138"/>
                  <a:gd name="T40" fmla="*/ 115 w 131"/>
                  <a:gd name="T41" fmla="*/ 66 h 138"/>
                  <a:gd name="T42" fmla="*/ 110 w 131"/>
                  <a:gd name="T43" fmla="*/ 77 h 138"/>
                  <a:gd name="T44" fmla="*/ 100 w 131"/>
                  <a:gd name="T45" fmla="*/ 87 h 138"/>
                  <a:gd name="T46" fmla="*/ 94 w 131"/>
                  <a:gd name="T47" fmla="*/ 97 h 138"/>
                  <a:gd name="T48" fmla="*/ 84 w 131"/>
                  <a:gd name="T49" fmla="*/ 102 h 138"/>
                  <a:gd name="T50" fmla="*/ 73 w 131"/>
                  <a:gd name="T51" fmla="*/ 113 h 138"/>
                  <a:gd name="T52" fmla="*/ 63 w 131"/>
                  <a:gd name="T53" fmla="*/ 118 h 138"/>
                  <a:gd name="T54" fmla="*/ 52 w 131"/>
                  <a:gd name="T55" fmla="*/ 123 h 138"/>
                  <a:gd name="T56" fmla="*/ 42 w 131"/>
                  <a:gd name="T57" fmla="*/ 128 h 138"/>
                  <a:gd name="T58" fmla="*/ 31 w 131"/>
                  <a:gd name="T59" fmla="*/ 133 h 138"/>
                  <a:gd name="T60" fmla="*/ 21 w 131"/>
                  <a:gd name="T61" fmla="*/ 133 h 138"/>
                  <a:gd name="T62" fmla="*/ 16 w 131"/>
                  <a:gd name="T63" fmla="*/ 133 h 138"/>
                  <a:gd name="T64" fmla="*/ 5 w 131"/>
                  <a:gd name="T65" fmla="*/ 138 h 138"/>
                  <a:gd name="T66" fmla="*/ 0 w 131"/>
                  <a:gd name="T67" fmla="*/ 138 h 138"/>
                  <a:gd name="T68" fmla="*/ 0 w 131"/>
                  <a:gd name="T69" fmla="*/ 138 h 138"/>
                  <a:gd name="T70" fmla="*/ 0 w 131"/>
                  <a:gd name="T71" fmla="*/ 133 h 138"/>
                  <a:gd name="T72" fmla="*/ 0 w 131"/>
                  <a:gd name="T73" fmla="*/ 133 h 138"/>
                  <a:gd name="T74" fmla="*/ 5 w 131"/>
                  <a:gd name="T75" fmla="*/ 133 h 138"/>
                  <a:gd name="T76" fmla="*/ 10 w 131"/>
                  <a:gd name="T77" fmla="*/ 128 h 138"/>
                  <a:gd name="T78" fmla="*/ 21 w 131"/>
                  <a:gd name="T79" fmla="*/ 123 h 138"/>
                  <a:gd name="T80" fmla="*/ 31 w 131"/>
                  <a:gd name="T81" fmla="*/ 123 h 138"/>
                  <a:gd name="T82" fmla="*/ 42 w 131"/>
                  <a:gd name="T83" fmla="*/ 113 h 138"/>
                  <a:gd name="T84" fmla="*/ 58 w 131"/>
                  <a:gd name="T85" fmla="*/ 107 h 138"/>
                  <a:gd name="T86" fmla="*/ 68 w 131"/>
                  <a:gd name="T87" fmla="*/ 97 h 138"/>
                  <a:gd name="T88" fmla="*/ 79 w 131"/>
                  <a:gd name="T89" fmla="*/ 87 h 138"/>
                  <a:gd name="T90" fmla="*/ 89 w 131"/>
                  <a:gd name="T91" fmla="*/ 82 h 138"/>
                  <a:gd name="T92" fmla="*/ 94 w 131"/>
                  <a:gd name="T93" fmla="*/ 71 h 138"/>
                  <a:gd name="T94" fmla="*/ 100 w 131"/>
                  <a:gd name="T95" fmla="*/ 61 h 138"/>
                  <a:gd name="T96" fmla="*/ 105 w 131"/>
                  <a:gd name="T97" fmla="*/ 51 h 138"/>
                  <a:gd name="T98" fmla="*/ 105 w 131"/>
                  <a:gd name="T99" fmla="*/ 46 h 138"/>
                  <a:gd name="T100" fmla="*/ 110 w 131"/>
                  <a:gd name="T101" fmla="*/ 30 h 138"/>
                  <a:gd name="T102" fmla="*/ 110 w 131"/>
                  <a:gd name="T103" fmla="*/ 30 h 13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31"/>
                  <a:gd name="T157" fmla="*/ 0 h 138"/>
                  <a:gd name="T158" fmla="*/ 131 w 131"/>
                  <a:gd name="T159" fmla="*/ 138 h 13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31" h="138">
                    <a:moveTo>
                      <a:pt x="110" y="30"/>
                    </a:moveTo>
                    <a:lnTo>
                      <a:pt x="110" y="25"/>
                    </a:lnTo>
                    <a:lnTo>
                      <a:pt x="110" y="20"/>
                    </a:lnTo>
                    <a:lnTo>
                      <a:pt x="110" y="15"/>
                    </a:lnTo>
                    <a:lnTo>
                      <a:pt x="110" y="10"/>
                    </a:lnTo>
                    <a:lnTo>
                      <a:pt x="105" y="5"/>
                    </a:lnTo>
                    <a:lnTo>
                      <a:pt x="110" y="5"/>
                    </a:lnTo>
                    <a:lnTo>
                      <a:pt x="110" y="0"/>
                    </a:lnTo>
                    <a:lnTo>
                      <a:pt x="115" y="5"/>
                    </a:lnTo>
                    <a:lnTo>
                      <a:pt x="121" y="5"/>
                    </a:lnTo>
                    <a:lnTo>
                      <a:pt x="126" y="10"/>
                    </a:lnTo>
                    <a:lnTo>
                      <a:pt x="131" y="15"/>
                    </a:lnTo>
                    <a:lnTo>
                      <a:pt x="131" y="20"/>
                    </a:lnTo>
                    <a:lnTo>
                      <a:pt x="131" y="25"/>
                    </a:lnTo>
                    <a:lnTo>
                      <a:pt x="131" y="30"/>
                    </a:lnTo>
                    <a:lnTo>
                      <a:pt x="126" y="35"/>
                    </a:lnTo>
                    <a:lnTo>
                      <a:pt x="126" y="46"/>
                    </a:lnTo>
                    <a:lnTo>
                      <a:pt x="121" y="51"/>
                    </a:lnTo>
                    <a:lnTo>
                      <a:pt x="121" y="61"/>
                    </a:lnTo>
                    <a:lnTo>
                      <a:pt x="115" y="66"/>
                    </a:lnTo>
                    <a:lnTo>
                      <a:pt x="110" y="77"/>
                    </a:lnTo>
                    <a:lnTo>
                      <a:pt x="100" y="87"/>
                    </a:lnTo>
                    <a:lnTo>
                      <a:pt x="94" y="97"/>
                    </a:lnTo>
                    <a:lnTo>
                      <a:pt x="84" y="102"/>
                    </a:lnTo>
                    <a:lnTo>
                      <a:pt x="73" y="113"/>
                    </a:lnTo>
                    <a:lnTo>
                      <a:pt x="63" y="118"/>
                    </a:lnTo>
                    <a:lnTo>
                      <a:pt x="52" y="123"/>
                    </a:lnTo>
                    <a:lnTo>
                      <a:pt x="42" y="128"/>
                    </a:lnTo>
                    <a:lnTo>
                      <a:pt x="31" y="133"/>
                    </a:lnTo>
                    <a:lnTo>
                      <a:pt x="21" y="133"/>
                    </a:lnTo>
                    <a:lnTo>
                      <a:pt x="16" y="133"/>
                    </a:lnTo>
                    <a:lnTo>
                      <a:pt x="5" y="138"/>
                    </a:lnTo>
                    <a:lnTo>
                      <a:pt x="0" y="138"/>
                    </a:lnTo>
                    <a:lnTo>
                      <a:pt x="0" y="133"/>
                    </a:lnTo>
                    <a:lnTo>
                      <a:pt x="5" y="133"/>
                    </a:lnTo>
                    <a:lnTo>
                      <a:pt x="10" y="128"/>
                    </a:lnTo>
                    <a:lnTo>
                      <a:pt x="21" y="123"/>
                    </a:lnTo>
                    <a:lnTo>
                      <a:pt x="31" y="123"/>
                    </a:lnTo>
                    <a:lnTo>
                      <a:pt x="42" y="113"/>
                    </a:lnTo>
                    <a:lnTo>
                      <a:pt x="58" y="107"/>
                    </a:lnTo>
                    <a:lnTo>
                      <a:pt x="68" y="97"/>
                    </a:lnTo>
                    <a:lnTo>
                      <a:pt x="79" y="87"/>
                    </a:lnTo>
                    <a:lnTo>
                      <a:pt x="89" y="82"/>
                    </a:lnTo>
                    <a:lnTo>
                      <a:pt x="94" y="71"/>
                    </a:lnTo>
                    <a:lnTo>
                      <a:pt x="100" y="61"/>
                    </a:lnTo>
                    <a:lnTo>
                      <a:pt x="105" y="51"/>
                    </a:lnTo>
                    <a:lnTo>
                      <a:pt x="105" y="46"/>
                    </a:lnTo>
                    <a:lnTo>
                      <a:pt x="110" y="30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7610" name="组合 60"/>
          <p:cNvGrpSpPr>
            <a:grpSpLocks noChangeAspect="1"/>
          </p:cNvGrpSpPr>
          <p:nvPr/>
        </p:nvGrpSpPr>
        <p:grpSpPr bwMode="auto">
          <a:xfrm>
            <a:off x="1271588" y="4741863"/>
            <a:ext cx="341312" cy="222250"/>
            <a:chOff x="4171878" y="1709737"/>
            <a:chExt cx="300038" cy="195263"/>
          </a:xfrm>
        </p:grpSpPr>
        <p:sp>
          <p:nvSpPr>
            <p:cNvPr id="67630" name="Freeform 63"/>
            <p:cNvSpPr>
              <a:spLocks/>
            </p:cNvSpPr>
            <p:nvPr/>
          </p:nvSpPr>
          <p:spPr bwMode="auto">
            <a:xfrm>
              <a:off x="4279828" y="1709737"/>
              <a:ext cx="74613" cy="57150"/>
            </a:xfrm>
            <a:custGeom>
              <a:avLst/>
              <a:gdLst>
                <a:gd name="T0" fmla="*/ 21 w 47"/>
                <a:gd name="T1" fmla="*/ 26 h 36"/>
                <a:gd name="T2" fmla="*/ 10 w 47"/>
                <a:gd name="T3" fmla="*/ 21 h 36"/>
                <a:gd name="T4" fmla="*/ 5 w 47"/>
                <a:gd name="T5" fmla="*/ 15 h 36"/>
                <a:gd name="T6" fmla="*/ 0 w 47"/>
                <a:gd name="T7" fmla="*/ 10 h 36"/>
                <a:gd name="T8" fmla="*/ 0 w 47"/>
                <a:gd name="T9" fmla="*/ 10 h 36"/>
                <a:gd name="T10" fmla="*/ 0 w 47"/>
                <a:gd name="T11" fmla="*/ 5 h 36"/>
                <a:gd name="T12" fmla="*/ 0 w 47"/>
                <a:gd name="T13" fmla="*/ 5 h 36"/>
                <a:gd name="T14" fmla="*/ 0 w 47"/>
                <a:gd name="T15" fmla="*/ 5 h 36"/>
                <a:gd name="T16" fmla="*/ 5 w 47"/>
                <a:gd name="T17" fmla="*/ 0 h 36"/>
                <a:gd name="T18" fmla="*/ 10 w 47"/>
                <a:gd name="T19" fmla="*/ 0 h 36"/>
                <a:gd name="T20" fmla="*/ 16 w 47"/>
                <a:gd name="T21" fmla="*/ 0 h 36"/>
                <a:gd name="T22" fmla="*/ 21 w 47"/>
                <a:gd name="T23" fmla="*/ 5 h 36"/>
                <a:gd name="T24" fmla="*/ 26 w 47"/>
                <a:gd name="T25" fmla="*/ 5 h 36"/>
                <a:gd name="T26" fmla="*/ 31 w 47"/>
                <a:gd name="T27" fmla="*/ 5 h 36"/>
                <a:gd name="T28" fmla="*/ 37 w 47"/>
                <a:gd name="T29" fmla="*/ 10 h 36"/>
                <a:gd name="T30" fmla="*/ 42 w 47"/>
                <a:gd name="T31" fmla="*/ 15 h 36"/>
                <a:gd name="T32" fmla="*/ 42 w 47"/>
                <a:gd name="T33" fmla="*/ 21 h 36"/>
                <a:gd name="T34" fmla="*/ 47 w 47"/>
                <a:gd name="T35" fmla="*/ 26 h 36"/>
                <a:gd name="T36" fmla="*/ 47 w 47"/>
                <a:gd name="T37" fmla="*/ 26 h 36"/>
                <a:gd name="T38" fmla="*/ 47 w 47"/>
                <a:gd name="T39" fmla="*/ 31 h 36"/>
                <a:gd name="T40" fmla="*/ 42 w 47"/>
                <a:gd name="T41" fmla="*/ 36 h 36"/>
                <a:gd name="T42" fmla="*/ 42 w 47"/>
                <a:gd name="T43" fmla="*/ 36 h 36"/>
                <a:gd name="T44" fmla="*/ 42 w 47"/>
                <a:gd name="T45" fmla="*/ 36 h 36"/>
                <a:gd name="T46" fmla="*/ 37 w 47"/>
                <a:gd name="T47" fmla="*/ 36 h 36"/>
                <a:gd name="T48" fmla="*/ 26 w 47"/>
                <a:gd name="T49" fmla="*/ 31 h 36"/>
                <a:gd name="T50" fmla="*/ 21 w 47"/>
                <a:gd name="T51" fmla="*/ 26 h 36"/>
                <a:gd name="T52" fmla="*/ 21 w 47"/>
                <a:gd name="T53" fmla="*/ 26 h 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7"/>
                <a:gd name="T82" fmla="*/ 0 h 36"/>
                <a:gd name="T83" fmla="*/ 47 w 47"/>
                <a:gd name="T84" fmla="*/ 36 h 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7" h="36">
                  <a:moveTo>
                    <a:pt x="21" y="26"/>
                  </a:moveTo>
                  <a:lnTo>
                    <a:pt x="10" y="21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7" y="10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7" y="26"/>
                  </a:lnTo>
                  <a:lnTo>
                    <a:pt x="47" y="31"/>
                  </a:lnTo>
                  <a:lnTo>
                    <a:pt x="42" y="36"/>
                  </a:lnTo>
                  <a:lnTo>
                    <a:pt x="37" y="36"/>
                  </a:lnTo>
                  <a:lnTo>
                    <a:pt x="26" y="31"/>
                  </a:lnTo>
                  <a:lnTo>
                    <a:pt x="21" y="2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1" name="Freeform 64"/>
            <p:cNvSpPr>
              <a:spLocks/>
            </p:cNvSpPr>
            <p:nvPr/>
          </p:nvSpPr>
          <p:spPr bwMode="auto">
            <a:xfrm>
              <a:off x="4171878" y="1790700"/>
              <a:ext cx="49213" cy="114300"/>
            </a:xfrm>
            <a:custGeom>
              <a:avLst/>
              <a:gdLst>
                <a:gd name="T0" fmla="*/ 26 w 31"/>
                <a:gd name="T1" fmla="*/ 0 h 72"/>
                <a:gd name="T2" fmla="*/ 26 w 31"/>
                <a:gd name="T3" fmla="*/ 6 h 72"/>
                <a:gd name="T4" fmla="*/ 31 w 31"/>
                <a:gd name="T5" fmla="*/ 11 h 72"/>
                <a:gd name="T6" fmla="*/ 31 w 31"/>
                <a:gd name="T7" fmla="*/ 11 h 72"/>
                <a:gd name="T8" fmla="*/ 31 w 31"/>
                <a:gd name="T9" fmla="*/ 21 h 72"/>
                <a:gd name="T10" fmla="*/ 31 w 31"/>
                <a:gd name="T11" fmla="*/ 26 h 72"/>
                <a:gd name="T12" fmla="*/ 31 w 31"/>
                <a:gd name="T13" fmla="*/ 31 h 72"/>
                <a:gd name="T14" fmla="*/ 31 w 31"/>
                <a:gd name="T15" fmla="*/ 36 h 72"/>
                <a:gd name="T16" fmla="*/ 31 w 31"/>
                <a:gd name="T17" fmla="*/ 42 h 72"/>
                <a:gd name="T18" fmla="*/ 26 w 31"/>
                <a:gd name="T19" fmla="*/ 47 h 72"/>
                <a:gd name="T20" fmla="*/ 26 w 31"/>
                <a:gd name="T21" fmla="*/ 52 h 72"/>
                <a:gd name="T22" fmla="*/ 21 w 31"/>
                <a:gd name="T23" fmla="*/ 57 h 72"/>
                <a:gd name="T24" fmla="*/ 21 w 31"/>
                <a:gd name="T25" fmla="*/ 62 h 72"/>
                <a:gd name="T26" fmla="*/ 15 w 31"/>
                <a:gd name="T27" fmla="*/ 67 h 72"/>
                <a:gd name="T28" fmla="*/ 15 w 31"/>
                <a:gd name="T29" fmla="*/ 67 h 72"/>
                <a:gd name="T30" fmla="*/ 10 w 31"/>
                <a:gd name="T31" fmla="*/ 72 h 72"/>
                <a:gd name="T32" fmla="*/ 10 w 31"/>
                <a:gd name="T33" fmla="*/ 72 h 72"/>
                <a:gd name="T34" fmla="*/ 10 w 31"/>
                <a:gd name="T35" fmla="*/ 72 h 72"/>
                <a:gd name="T36" fmla="*/ 5 w 31"/>
                <a:gd name="T37" fmla="*/ 67 h 72"/>
                <a:gd name="T38" fmla="*/ 5 w 31"/>
                <a:gd name="T39" fmla="*/ 67 h 72"/>
                <a:gd name="T40" fmla="*/ 5 w 31"/>
                <a:gd name="T41" fmla="*/ 62 h 72"/>
                <a:gd name="T42" fmla="*/ 5 w 31"/>
                <a:gd name="T43" fmla="*/ 62 h 72"/>
                <a:gd name="T44" fmla="*/ 0 w 31"/>
                <a:gd name="T45" fmla="*/ 52 h 72"/>
                <a:gd name="T46" fmla="*/ 0 w 31"/>
                <a:gd name="T47" fmla="*/ 52 h 72"/>
                <a:gd name="T48" fmla="*/ 0 w 31"/>
                <a:gd name="T49" fmla="*/ 52 h 72"/>
                <a:gd name="T50" fmla="*/ 0 w 31"/>
                <a:gd name="T51" fmla="*/ 47 h 72"/>
                <a:gd name="T52" fmla="*/ 5 w 31"/>
                <a:gd name="T53" fmla="*/ 47 h 72"/>
                <a:gd name="T54" fmla="*/ 10 w 31"/>
                <a:gd name="T55" fmla="*/ 42 h 72"/>
                <a:gd name="T56" fmla="*/ 10 w 31"/>
                <a:gd name="T57" fmla="*/ 36 h 72"/>
                <a:gd name="T58" fmla="*/ 15 w 31"/>
                <a:gd name="T59" fmla="*/ 26 h 72"/>
                <a:gd name="T60" fmla="*/ 21 w 31"/>
                <a:gd name="T61" fmla="*/ 16 h 72"/>
                <a:gd name="T62" fmla="*/ 26 w 31"/>
                <a:gd name="T63" fmla="*/ 0 h 72"/>
                <a:gd name="T64" fmla="*/ 26 w 31"/>
                <a:gd name="T65" fmla="*/ 0 h 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72"/>
                <a:gd name="T101" fmla="*/ 31 w 31"/>
                <a:gd name="T102" fmla="*/ 72 h 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72">
                  <a:moveTo>
                    <a:pt x="26" y="0"/>
                  </a:moveTo>
                  <a:lnTo>
                    <a:pt x="26" y="6"/>
                  </a:lnTo>
                  <a:lnTo>
                    <a:pt x="31" y="11"/>
                  </a:lnTo>
                  <a:lnTo>
                    <a:pt x="31" y="21"/>
                  </a:lnTo>
                  <a:lnTo>
                    <a:pt x="31" y="26"/>
                  </a:lnTo>
                  <a:lnTo>
                    <a:pt x="31" y="31"/>
                  </a:lnTo>
                  <a:lnTo>
                    <a:pt x="31" y="36"/>
                  </a:lnTo>
                  <a:lnTo>
                    <a:pt x="31" y="42"/>
                  </a:lnTo>
                  <a:lnTo>
                    <a:pt x="26" y="47"/>
                  </a:lnTo>
                  <a:lnTo>
                    <a:pt x="26" y="52"/>
                  </a:lnTo>
                  <a:lnTo>
                    <a:pt x="21" y="57"/>
                  </a:lnTo>
                  <a:lnTo>
                    <a:pt x="21" y="62"/>
                  </a:lnTo>
                  <a:lnTo>
                    <a:pt x="15" y="67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5" y="62"/>
                  </a:lnTo>
                  <a:lnTo>
                    <a:pt x="0" y="52"/>
                  </a:lnTo>
                  <a:lnTo>
                    <a:pt x="0" y="47"/>
                  </a:lnTo>
                  <a:lnTo>
                    <a:pt x="5" y="47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15" y="26"/>
                  </a:lnTo>
                  <a:lnTo>
                    <a:pt x="21" y="16"/>
                  </a:lnTo>
                  <a:lnTo>
                    <a:pt x="26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2" name="Freeform 66"/>
            <p:cNvSpPr>
              <a:spLocks/>
            </p:cNvSpPr>
            <p:nvPr/>
          </p:nvSpPr>
          <p:spPr bwMode="auto">
            <a:xfrm>
              <a:off x="4213153" y="1774825"/>
              <a:ext cx="258763" cy="90488"/>
            </a:xfrm>
            <a:custGeom>
              <a:avLst/>
              <a:gdLst>
                <a:gd name="T0" fmla="*/ 110 w 163"/>
                <a:gd name="T1" fmla="*/ 10 h 57"/>
                <a:gd name="T2" fmla="*/ 121 w 163"/>
                <a:gd name="T3" fmla="*/ 5 h 57"/>
                <a:gd name="T4" fmla="*/ 126 w 163"/>
                <a:gd name="T5" fmla="*/ 5 h 57"/>
                <a:gd name="T6" fmla="*/ 131 w 163"/>
                <a:gd name="T7" fmla="*/ 5 h 57"/>
                <a:gd name="T8" fmla="*/ 136 w 163"/>
                <a:gd name="T9" fmla="*/ 0 h 57"/>
                <a:gd name="T10" fmla="*/ 136 w 163"/>
                <a:gd name="T11" fmla="*/ 5 h 57"/>
                <a:gd name="T12" fmla="*/ 142 w 163"/>
                <a:gd name="T13" fmla="*/ 5 h 57"/>
                <a:gd name="T14" fmla="*/ 147 w 163"/>
                <a:gd name="T15" fmla="*/ 10 h 57"/>
                <a:gd name="T16" fmla="*/ 152 w 163"/>
                <a:gd name="T17" fmla="*/ 10 h 57"/>
                <a:gd name="T18" fmla="*/ 157 w 163"/>
                <a:gd name="T19" fmla="*/ 16 h 57"/>
                <a:gd name="T20" fmla="*/ 157 w 163"/>
                <a:gd name="T21" fmla="*/ 21 h 57"/>
                <a:gd name="T22" fmla="*/ 163 w 163"/>
                <a:gd name="T23" fmla="*/ 26 h 57"/>
                <a:gd name="T24" fmla="*/ 163 w 163"/>
                <a:gd name="T25" fmla="*/ 26 h 57"/>
                <a:gd name="T26" fmla="*/ 163 w 163"/>
                <a:gd name="T27" fmla="*/ 31 h 57"/>
                <a:gd name="T28" fmla="*/ 157 w 163"/>
                <a:gd name="T29" fmla="*/ 31 h 57"/>
                <a:gd name="T30" fmla="*/ 157 w 163"/>
                <a:gd name="T31" fmla="*/ 31 h 57"/>
                <a:gd name="T32" fmla="*/ 152 w 163"/>
                <a:gd name="T33" fmla="*/ 36 h 57"/>
                <a:gd name="T34" fmla="*/ 147 w 163"/>
                <a:gd name="T35" fmla="*/ 36 h 57"/>
                <a:gd name="T36" fmla="*/ 142 w 163"/>
                <a:gd name="T37" fmla="*/ 36 h 57"/>
                <a:gd name="T38" fmla="*/ 136 w 163"/>
                <a:gd name="T39" fmla="*/ 41 h 57"/>
                <a:gd name="T40" fmla="*/ 131 w 163"/>
                <a:gd name="T41" fmla="*/ 46 h 57"/>
                <a:gd name="T42" fmla="*/ 126 w 163"/>
                <a:gd name="T43" fmla="*/ 52 h 57"/>
                <a:gd name="T44" fmla="*/ 121 w 163"/>
                <a:gd name="T45" fmla="*/ 57 h 57"/>
                <a:gd name="T46" fmla="*/ 115 w 163"/>
                <a:gd name="T47" fmla="*/ 57 h 57"/>
                <a:gd name="T48" fmla="*/ 115 w 163"/>
                <a:gd name="T49" fmla="*/ 57 h 57"/>
                <a:gd name="T50" fmla="*/ 115 w 163"/>
                <a:gd name="T51" fmla="*/ 57 h 57"/>
                <a:gd name="T52" fmla="*/ 115 w 163"/>
                <a:gd name="T53" fmla="*/ 52 h 57"/>
                <a:gd name="T54" fmla="*/ 115 w 163"/>
                <a:gd name="T55" fmla="*/ 52 h 57"/>
                <a:gd name="T56" fmla="*/ 121 w 163"/>
                <a:gd name="T57" fmla="*/ 41 h 57"/>
                <a:gd name="T58" fmla="*/ 126 w 163"/>
                <a:gd name="T59" fmla="*/ 36 h 57"/>
                <a:gd name="T60" fmla="*/ 126 w 163"/>
                <a:gd name="T61" fmla="*/ 26 h 57"/>
                <a:gd name="T62" fmla="*/ 126 w 163"/>
                <a:gd name="T63" fmla="*/ 26 h 57"/>
                <a:gd name="T64" fmla="*/ 126 w 163"/>
                <a:gd name="T65" fmla="*/ 26 h 57"/>
                <a:gd name="T66" fmla="*/ 121 w 163"/>
                <a:gd name="T67" fmla="*/ 21 h 57"/>
                <a:gd name="T68" fmla="*/ 115 w 163"/>
                <a:gd name="T69" fmla="*/ 21 h 57"/>
                <a:gd name="T70" fmla="*/ 110 w 163"/>
                <a:gd name="T71" fmla="*/ 21 h 57"/>
                <a:gd name="T72" fmla="*/ 105 w 163"/>
                <a:gd name="T73" fmla="*/ 21 h 57"/>
                <a:gd name="T74" fmla="*/ 100 w 163"/>
                <a:gd name="T75" fmla="*/ 26 h 57"/>
                <a:gd name="T76" fmla="*/ 89 w 163"/>
                <a:gd name="T77" fmla="*/ 26 h 57"/>
                <a:gd name="T78" fmla="*/ 84 w 163"/>
                <a:gd name="T79" fmla="*/ 26 h 57"/>
                <a:gd name="T80" fmla="*/ 79 w 163"/>
                <a:gd name="T81" fmla="*/ 26 h 57"/>
                <a:gd name="T82" fmla="*/ 68 w 163"/>
                <a:gd name="T83" fmla="*/ 31 h 57"/>
                <a:gd name="T84" fmla="*/ 58 w 163"/>
                <a:gd name="T85" fmla="*/ 31 h 57"/>
                <a:gd name="T86" fmla="*/ 47 w 163"/>
                <a:gd name="T87" fmla="*/ 36 h 57"/>
                <a:gd name="T88" fmla="*/ 31 w 163"/>
                <a:gd name="T89" fmla="*/ 36 h 57"/>
                <a:gd name="T90" fmla="*/ 16 w 163"/>
                <a:gd name="T91" fmla="*/ 41 h 57"/>
                <a:gd name="T92" fmla="*/ 0 w 163"/>
                <a:gd name="T93" fmla="*/ 46 h 57"/>
                <a:gd name="T94" fmla="*/ 0 w 163"/>
                <a:gd name="T95" fmla="*/ 31 h 57"/>
                <a:gd name="T96" fmla="*/ 21 w 163"/>
                <a:gd name="T97" fmla="*/ 26 h 57"/>
                <a:gd name="T98" fmla="*/ 42 w 163"/>
                <a:gd name="T99" fmla="*/ 21 h 57"/>
                <a:gd name="T100" fmla="*/ 63 w 163"/>
                <a:gd name="T101" fmla="*/ 21 h 57"/>
                <a:gd name="T102" fmla="*/ 73 w 163"/>
                <a:gd name="T103" fmla="*/ 16 h 57"/>
                <a:gd name="T104" fmla="*/ 84 w 163"/>
                <a:gd name="T105" fmla="*/ 16 h 57"/>
                <a:gd name="T106" fmla="*/ 94 w 163"/>
                <a:gd name="T107" fmla="*/ 10 h 57"/>
                <a:gd name="T108" fmla="*/ 105 w 163"/>
                <a:gd name="T109" fmla="*/ 10 h 57"/>
                <a:gd name="T110" fmla="*/ 110 w 163"/>
                <a:gd name="T111" fmla="*/ 10 h 57"/>
                <a:gd name="T112" fmla="*/ 110 w 163"/>
                <a:gd name="T113" fmla="*/ 10 h 5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3"/>
                <a:gd name="T172" fmla="*/ 0 h 57"/>
                <a:gd name="T173" fmla="*/ 163 w 163"/>
                <a:gd name="T174" fmla="*/ 57 h 5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3" h="57">
                  <a:moveTo>
                    <a:pt x="110" y="10"/>
                  </a:moveTo>
                  <a:lnTo>
                    <a:pt x="121" y="5"/>
                  </a:lnTo>
                  <a:lnTo>
                    <a:pt x="126" y="5"/>
                  </a:lnTo>
                  <a:lnTo>
                    <a:pt x="131" y="5"/>
                  </a:lnTo>
                  <a:lnTo>
                    <a:pt x="136" y="0"/>
                  </a:lnTo>
                  <a:lnTo>
                    <a:pt x="136" y="5"/>
                  </a:lnTo>
                  <a:lnTo>
                    <a:pt x="142" y="5"/>
                  </a:lnTo>
                  <a:lnTo>
                    <a:pt x="147" y="10"/>
                  </a:lnTo>
                  <a:lnTo>
                    <a:pt x="152" y="10"/>
                  </a:lnTo>
                  <a:lnTo>
                    <a:pt x="157" y="16"/>
                  </a:lnTo>
                  <a:lnTo>
                    <a:pt x="157" y="21"/>
                  </a:lnTo>
                  <a:lnTo>
                    <a:pt x="163" y="26"/>
                  </a:lnTo>
                  <a:lnTo>
                    <a:pt x="163" y="31"/>
                  </a:lnTo>
                  <a:lnTo>
                    <a:pt x="157" y="31"/>
                  </a:lnTo>
                  <a:lnTo>
                    <a:pt x="152" y="36"/>
                  </a:lnTo>
                  <a:lnTo>
                    <a:pt x="147" y="36"/>
                  </a:lnTo>
                  <a:lnTo>
                    <a:pt x="142" y="36"/>
                  </a:lnTo>
                  <a:lnTo>
                    <a:pt x="136" y="41"/>
                  </a:lnTo>
                  <a:lnTo>
                    <a:pt x="131" y="46"/>
                  </a:lnTo>
                  <a:lnTo>
                    <a:pt x="126" y="52"/>
                  </a:lnTo>
                  <a:lnTo>
                    <a:pt x="121" y="57"/>
                  </a:lnTo>
                  <a:lnTo>
                    <a:pt x="115" y="57"/>
                  </a:lnTo>
                  <a:lnTo>
                    <a:pt x="115" y="52"/>
                  </a:lnTo>
                  <a:lnTo>
                    <a:pt x="121" y="41"/>
                  </a:lnTo>
                  <a:lnTo>
                    <a:pt x="126" y="36"/>
                  </a:lnTo>
                  <a:lnTo>
                    <a:pt x="126" y="26"/>
                  </a:lnTo>
                  <a:lnTo>
                    <a:pt x="121" y="21"/>
                  </a:lnTo>
                  <a:lnTo>
                    <a:pt x="115" y="21"/>
                  </a:lnTo>
                  <a:lnTo>
                    <a:pt x="110" y="21"/>
                  </a:lnTo>
                  <a:lnTo>
                    <a:pt x="105" y="21"/>
                  </a:lnTo>
                  <a:lnTo>
                    <a:pt x="100" y="26"/>
                  </a:lnTo>
                  <a:lnTo>
                    <a:pt x="89" y="26"/>
                  </a:lnTo>
                  <a:lnTo>
                    <a:pt x="84" y="26"/>
                  </a:lnTo>
                  <a:lnTo>
                    <a:pt x="79" y="26"/>
                  </a:lnTo>
                  <a:lnTo>
                    <a:pt x="68" y="31"/>
                  </a:lnTo>
                  <a:lnTo>
                    <a:pt x="58" y="31"/>
                  </a:lnTo>
                  <a:lnTo>
                    <a:pt x="47" y="36"/>
                  </a:lnTo>
                  <a:lnTo>
                    <a:pt x="31" y="36"/>
                  </a:lnTo>
                  <a:lnTo>
                    <a:pt x="16" y="41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21" y="26"/>
                  </a:lnTo>
                  <a:lnTo>
                    <a:pt x="42" y="21"/>
                  </a:lnTo>
                  <a:lnTo>
                    <a:pt x="63" y="21"/>
                  </a:lnTo>
                  <a:lnTo>
                    <a:pt x="73" y="16"/>
                  </a:lnTo>
                  <a:lnTo>
                    <a:pt x="84" y="16"/>
                  </a:lnTo>
                  <a:lnTo>
                    <a:pt x="94" y="10"/>
                  </a:lnTo>
                  <a:lnTo>
                    <a:pt x="105" y="10"/>
                  </a:lnTo>
                  <a:lnTo>
                    <a:pt x="110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1" name="组合 77"/>
          <p:cNvGrpSpPr>
            <a:grpSpLocks noChangeAspect="1"/>
          </p:cNvGrpSpPr>
          <p:nvPr/>
        </p:nvGrpSpPr>
        <p:grpSpPr bwMode="auto">
          <a:xfrm>
            <a:off x="8221663" y="5035550"/>
            <a:ext cx="358775" cy="360363"/>
            <a:chOff x="8293811" y="1481139"/>
            <a:chExt cx="449262" cy="450850"/>
          </a:xfrm>
        </p:grpSpPr>
        <p:sp>
          <p:nvSpPr>
            <p:cNvPr id="67620" name="Freeform 75"/>
            <p:cNvSpPr>
              <a:spLocks/>
            </p:cNvSpPr>
            <p:nvPr/>
          </p:nvSpPr>
          <p:spPr bwMode="auto">
            <a:xfrm>
              <a:off x="8327149" y="1701802"/>
              <a:ext cx="133350" cy="82550"/>
            </a:xfrm>
            <a:custGeom>
              <a:avLst/>
              <a:gdLst>
                <a:gd name="T0" fmla="*/ 32 w 84"/>
                <a:gd name="T1" fmla="*/ 47 h 52"/>
                <a:gd name="T2" fmla="*/ 16 w 84"/>
                <a:gd name="T3" fmla="*/ 52 h 52"/>
                <a:gd name="T4" fmla="*/ 11 w 84"/>
                <a:gd name="T5" fmla="*/ 52 h 52"/>
                <a:gd name="T6" fmla="*/ 5 w 84"/>
                <a:gd name="T7" fmla="*/ 52 h 52"/>
                <a:gd name="T8" fmla="*/ 0 w 84"/>
                <a:gd name="T9" fmla="*/ 52 h 52"/>
                <a:gd name="T10" fmla="*/ 0 w 84"/>
                <a:gd name="T11" fmla="*/ 52 h 52"/>
                <a:gd name="T12" fmla="*/ 5 w 84"/>
                <a:gd name="T13" fmla="*/ 47 h 52"/>
                <a:gd name="T14" fmla="*/ 11 w 84"/>
                <a:gd name="T15" fmla="*/ 47 h 52"/>
                <a:gd name="T16" fmla="*/ 21 w 84"/>
                <a:gd name="T17" fmla="*/ 36 h 52"/>
                <a:gd name="T18" fmla="*/ 32 w 84"/>
                <a:gd name="T19" fmla="*/ 31 h 52"/>
                <a:gd name="T20" fmla="*/ 47 w 84"/>
                <a:gd name="T21" fmla="*/ 21 h 52"/>
                <a:gd name="T22" fmla="*/ 58 w 84"/>
                <a:gd name="T23" fmla="*/ 11 h 52"/>
                <a:gd name="T24" fmla="*/ 73 w 84"/>
                <a:gd name="T25" fmla="*/ 0 h 52"/>
                <a:gd name="T26" fmla="*/ 84 w 84"/>
                <a:gd name="T27" fmla="*/ 11 h 52"/>
                <a:gd name="T28" fmla="*/ 68 w 84"/>
                <a:gd name="T29" fmla="*/ 21 h 52"/>
                <a:gd name="T30" fmla="*/ 58 w 84"/>
                <a:gd name="T31" fmla="*/ 31 h 52"/>
                <a:gd name="T32" fmla="*/ 42 w 84"/>
                <a:gd name="T33" fmla="*/ 42 h 52"/>
                <a:gd name="T34" fmla="*/ 32 w 84"/>
                <a:gd name="T35" fmla="*/ 47 h 52"/>
                <a:gd name="T36" fmla="*/ 32 w 84"/>
                <a:gd name="T37" fmla="*/ 47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4"/>
                <a:gd name="T58" fmla="*/ 0 h 52"/>
                <a:gd name="T59" fmla="*/ 84 w 84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4" h="52">
                  <a:moveTo>
                    <a:pt x="32" y="47"/>
                  </a:moveTo>
                  <a:lnTo>
                    <a:pt x="16" y="52"/>
                  </a:lnTo>
                  <a:lnTo>
                    <a:pt x="11" y="52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5" y="47"/>
                  </a:lnTo>
                  <a:lnTo>
                    <a:pt x="11" y="47"/>
                  </a:lnTo>
                  <a:lnTo>
                    <a:pt x="21" y="36"/>
                  </a:lnTo>
                  <a:lnTo>
                    <a:pt x="32" y="31"/>
                  </a:lnTo>
                  <a:lnTo>
                    <a:pt x="47" y="21"/>
                  </a:lnTo>
                  <a:lnTo>
                    <a:pt x="58" y="11"/>
                  </a:lnTo>
                  <a:lnTo>
                    <a:pt x="73" y="0"/>
                  </a:lnTo>
                  <a:lnTo>
                    <a:pt x="84" y="11"/>
                  </a:lnTo>
                  <a:lnTo>
                    <a:pt x="68" y="21"/>
                  </a:lnTo>
                  <a:lnTo>
                    <a:pt x="58" y="31"/>
                  </a:lnTo>
                  <a:lnTo>
                    <a:pt x="42" y="42"/>
                  </a:lnTo>
                  <a:lnTo>
                    <a:pt x="32" y="4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1" name="Freeform 76"/>
            <p:cNvSpPr>
              <a:spLocks/>
            </p:cNvSpPr>
            <p:nvPr/>
          </p:nvSpPr>
          <p:spPr bwMode="auto">
            <a:xfrm>
              <a:off x="8319211" y="1628777"/>
              <a:ext cx="157162" cy="90488"/>
            </a:xfrm>
            <a:custGeom>
              <a:avLst/>
              <a:gdLst>
                <a:gd name="T0" fmla="*/ 99 w 99"/>
                <a:gd name="T1" fmla="*/ 20 h 57"/>
                <a:gd name="T2" fmla="*/ 94 w 99"/>
                <a:gd name="T3" fmla="*/ 20 h 57"/>
                <a:gd name="T4" fmla="*/ 94 w 99"/>
                <a:gd name="T5" fmla="*/ 26 h 57"/>
                <a:gd name="T6" fmla="*/ 84 w 99"/>
                <a:gd name="T7" fmla="*/ 26 h 57"/>
                <a:gd name="T8" fmla="*/ 78 w 99"/>
                <a:gd name="T9" fmla="*/ 31 h 57"/>
                <a:gd name="T10" fmla="*/ 52 w 99"/>
                <a:gd name="T11" fmla="*/ 41 h 57"/>
                <a:gd name="T12" fmla="*/ 42 w 99"/>
                <a:gd name="T13" fmla="*/ 46 h 57"/>
                <a:gd name="T14" fmla="*/ 31 w 99"/>
                <a:gd name="T15" fmla="*/ 51 h 57"/>
                <a:gd name="T16" fmla="*/ 16 w 99"/>
                <a:gd name="T17" fmla="*/ 51 h 57"/>
                <a:gd name="T18" fmla="*/ 10 w 99"/>
                <a:gd name="T19" fmla="*/ 57 h 57"/>
                <a:gd name="T20" fmla="*/ 5 w 99"/>
                <a:gd name="T21" fmla="*/ 57 h 57"/>
                <a:gd name="T22" fmla="*/ 0 w 99"/>
                <a:gd name="T23" fmla="*/ 57 h 57"/>
                <a:gd name="T24" fmla="*/ 0 w 99"/>
                <a:gd name="T25" fmla="*/ 57 h 57"/>
                <a:gd name="T26" fmla="*/ 5 w 99"/>
                <a:gd name="T27" fmla="*/ 51 h 57"/>
                <a:gd name="T28" fmla="*/ 5 w 99"/>
                <a:gd name="T29" fmla="*/ 51 h 57"/>
                <a:gd name="T30" fmla="*/ 10 w 99"/>
                <a:gd name="T31" fmla="*/ 51 h 57"/>
                <a:gd name="T32" fmla="*/ 16 w 99"/>
                <a:gd name="T33" fmla="*/ 46 h 57"/>
                <a:gd name="T34" fmla="*/ 26 w 99"/>
                <a:gd name="T35" fmla="*/ 41 h 57"/>
                <a:gd name="T36" fmla="*/ 42 w 99"/>
                <a:gd name="T37" fmla="*/ 36 h 57"/>
                <a:gd name="T38" fmla="*/ 57 w 99"/>
                <a:gd name="T39" fmla="*/ 26 h 57"/>
                <a:gd name="T40" fmla="*/ 73 w 99"/>
                <a:gd name="T41" fmla="*/ 15 h 57"/>
                <a:gd name="T42" fmla="*/ 94 w 99"/>
                <a:gd name="T43" fmla="*/ 0 h 57"/>
                <a:gd name="T44" fmla="*/ 99 w 99"/>
                <a:gd name="T45" fmla="*/ 5 h 57"/>
                <a:gd name="T46" fmla="*/ 99 w 99"/>
                <a:gd name="T47" fmla="*/ 15 h 57"/>
                <a:gd name="T48" fmla="*/ 99 w 99"/>
                <a:gd name="T49" fmla="*/ 15 h 57"/>
                <a:gd name="T50" fmla="*/ 99 w 99"/>
                <a:gd name="T51" fmla="*/ 20 h 57"/>
                <a:gd name="T52" fmla="*/ 99 w 99"/>
                <a:gd name="T53" fmla="*/ 20 h 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9"/>
                <a:gd name="T82" fmla="*/ 0 h 57"/>
                <a:gd name="T83" fmla="*/ 99 w 99"/>
                <a:gd name="T84" fmla="*/ 57 h 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9" h="57">
                  <a:moveTo>
                    <a:pt x="99" y="20"/>
                  </a:moveTo>
                  <a:lnTo>
                    <a:pt x="94" y="20"/>
                  </a:lnTo>
                  <a:lnTo>
                    <a:pt x="94" y="26"/>
                  </a:lnTo>
                  <a:lnTo>
                    <a:pt x="84" y="26"/>
                  </a:lnTo>
                  <a:lnTo>
                    <a:pt x="78" y="31"/>
                  </a:lnTo>
                  <a:lnTo>
                    <a:pt x="52" y="41"/>
                  </a:lnTo>
                  <a:lnTo>
                    <a:pt x="42" y="46"/>
                  </a:lnTo>
                  <a:lnTo>
                    <a:pt x="31" y="51"/>
                  </a:lnTo>
                  <a:lnTo>
                    <a:pt x="16" y="51"/>
                  </a:lnTo>
                  <a:lnTo>
                    <a:pt x="10" y="57"/>
                  </a:lnTo>
                  <a:lnTo>
                    <a:pt x="5" y="57"/>
                  </a:lnTo>
                  <a:lnTo>
                    <a:pt x="0" y="57"/>
                  </a:lnTo>
                  <a:lnTo>
                    <a:pt x="5" y="51"/>
                  </a:lnTo>
                  <a:lnTo>
                    <a:pt x="10" y="51"/>
                  </a:lnTo>
                  <a:lnTo>
                    <a:pt x="16" y="46"/>
                  </a:lnTo>
                  <a:lnTo>
                    <a:pt x="26" y="41"/>
                  </a:lnTo>
                  <a:lnTo>
                    <a:pt x="42" y="36"/>
                  </a:lnTo>
                  <a:lnTo>
                    <a:pt x="57" y="26"/>
                  </a:lnTo>
                  <a:lnTo>
                    <a:pt x="73" y="15"/>
                  </a:lnTo>
                  <a:lnTo>
                    <a:pt x="94" y="0"/>
                  </a:lnTo>
                  <a:lnTo>
                    <a:pt x="99" y="5"/>
                  </a:lnTo>
                  <a:lnTo>
                    <a:pt x="99" y="15"/>
                  </a:lnTo>
                  <a:lnTo>
                    <a:pt x="99" y="2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2" name="Freeform 77"/>
            <p:cNvSpPr>
              <a:spLocks/>
            </p:cNvSpPr>
            <p:nvPr/>
          </p:nvSpPr>
          <p:spPr bwMode="auto">
            <a:xfrm>
              <a:off x="8385886" y="1603377"/>
              <a:ext cx="174625" cy="33338"/>
            </a:xfrm>
            <a:custGeom>
              <a:avLst/>
              <a:gdLst>
                <a:gd name="T0" fmla="*/ 63 w 110"/>
                <a:gd name="T1" fmla="*/ 16 h 21"/>
                <a:gd name="T2" fmla="*/ 52 w 110"/>
                <a:gd name="T3" fmla="*/ 21 h 21"/>
                <a:gd name="T4" fmla="*/ 42 w 110"/>
                <a:gd name="T5" fmla="*/ 21 h 21"/>
                <a:gd name="T6" fmla="*/ 36 w 110"/>
                <a:gd name="T7" fmla="*/ 21 h 21"/>
                <a:gd name="T8" fmla="*/ 31 w 110"/>
                <a:gd name="T9" fmla="*/ 21 h 21"/>
                <a:gd name="T10" fmla="*/ 26 w 110"/>
                <a:gd name="T11" fmla="*/ 21 h 21"/>
                <a:gd name="T12" fmla="*/ 21 w 110"/>
                <a:gd name="T13" fmla="*/ 21 h 21"/>
                <a:gd name="T14" fmla="*/ 15 w 110"/>
                <a:gd name="T15" fmla="*/ 21 h 21"/>
                <a:gd name="T16" fmla="*/ 15 w 110"/>
                <a:gd name="T17" fmla="*/ 21 h 21"/>
                <a:gd name="T18" fmla="*/ 10 w 110"/>
                <a:gd name="T19" fmla="*/ 21 h 21"/>
                <a:gd name="T20" fmla="*/ 5 w 110"/>
                <a:gd name="T21" fmla="*/ 21 h 21"/>
                <a:gd name="T22" fmla="*/ 0 w 110"/>
                <a:gd name="T23" fmla="*/ 16 h 21"/>
                <a:gd name="T24" fmla="*/ 0 w 110"/>
                <a:gd name="T25" fmla="*/ 16 h 21"/>
                <a:gd name="T26" fmla="*/ 0 w 110"/>
                <a:gd name="T27" fmla="*/ 11 h 21"/>
                <a:gd name="T28" fmla="*/ 0 w 110"/>
                <a:gd name="T29" fmla="*/ 11 h 21"/>
                <a:gd name="T30" fmla="*/ 0 w 110"/>
                <a:gd name="T31" fmla="*/ 11 h 21"/>
                <a:gd name="T32" fmla="*/ 5 w 110"/>
                <a:gd name="T33" fmla="*/ 11 h 21"/>
                <a:gd name="T34" fmla="*/ 5 w 110"/>
                <a:gd name="T35" fmla="*/ 11 h 21"/>
                <a:gd name="T36" fmla="*/ 15 w 110"/>
                <a:gd name="T37" fmla="*/ 11 h 21"/>
                <a:gd name="T38" fmla="*/ 21 w 110"/>
                <a:gd name="T39" fmla="*/ 11 h 21"/>
                <a:gd name="T40" fmla="*/ 36 w 110"/>
                <a:gd name="T41" fmla="*/ 6 h 21"/>
                <a:gd name="T42" fmla="*/ 52 w 110"/>
                <a:gd name="T43" fmla="*/ 6 h 21"/>
                <a:gd name="T44" fmla="*/ 68 w 110"/>
                <a:gd name="T45" fmla="*/ 0 h 21"/>
                <a:gd name="T46" fmla="*/ 84 w 110"/>
                <a:gd name="T47" fmla="*/ 0 h 21"/>
                <a:gd name="T48" fmla="*/ 94 w 110"/>
                <a:gd name="T49" fmla="*/ 0 h 21"/>
                <a:gd name="T50" fmla="*/ 99 w 110"/>
                <a:gd name="T51" fmla="*/ 0 h 21"/>
                <a:gd name="T52" fmla="*/ 104 w 110"/>
                <a:gd name="T53" fmla="*/ 0 h 21"/>
                <a:gd name="T54" fmla="*/ 110 w 110"/>
                <a:gd name="T55" fmla="*/ 6 h 21"/>
                <a:gd name="T56" fmla="*/ 110 w 110"/>
                <a:gd name="T57" fmla="*/ 6 h 21"/>
                <a:gd name="T58" fmla="*/ 110 w 110"/>
                <a:gd name="T59" fmla="*/ 11 h 21"/>
                <a:gd name="T60" fmla="*/ 110 w 110"/>
                <a:gd name="T61" fmla="*/ 11 h 21"/>
                <a:gd name="T62" fmla="*/ 104 w 110"/>
                <a:gd name="T63" fmla="*/ 11 h 21"/>
                <a:gd name="T64" fmla="*/ 99 w 110"/>
                <a:gd name="T65" fmla="*/ 11 h 21"/>
                <a:gd name="T66" fmla="*/ 94 w 110"/>
                <a:gd name="T67" fmla="*/ 16 h 21"/>
                <a:gd name="T68" fmla="*/ 89 w 110"/>
                <a:gd name="T69" fmla="*/ 16 h 21"/>
                <a:gd name="T70" fmla="*/ 84 w 110"/>
                <a:gd name="T71" fmla="*/ 16 h 21"/>
                <a:gd name="T72" fmla="*/ 73 w 110"/>
                <a:gd name="T73" fmla="*/ 16 h 21"/>
                <a:gd name="T74" fmla="*/ 63 w 110"/>
                <a:gd name="T75" fmla="*/ 16 h 21"/>
                <a:gd name="T76" fmla="*/ 63 w 110"/>
                <a:gd name="T77" fmla="*/ 16 h 2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0"/>
                <a:gd name="T118" fmla="*/ 0 h 21"/>
                <a:gd name="T119" fmla="*/ 110 w 110"/>
                <a:gd name="T120" fmla="*/ 21 h 2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0" h="21">
                  <a:moveTo>
                    <a:pt x="63" y="16"/>
                  </a:moveTo>
                  <a:lnTo>
                    <a:pt x="52" y="21"/>
                  </a:lnTo>
                  <a:lnTo>
                    <a:pt x="42" y="21"/>
                  </a:lnTo>
                  <a:lnTo>
                    <a:pt x="36" y="21"/>
                  </a:lnTo>
                  <a:lnTo>
                    <a:pt x="31" y="21"/>
                  </a:lnTo>
                  <a:lnTo>
                    <a:pt x="26" y="21"/>
                  </a:lnTo>
                  <a:lnTo>
                    <a:pt x="21" y="21"/>
                  </a:lnTo>
                  <a:lnTo>
                    <a:pt x="15" y="21"/>
                  </a:lnTo>
                  <a:lnTo>
                    <a:pt x="10" y="21"/>
                  </a:lnTo>
                  <a:lnTo>
                    <a:pt x="5" y="21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5" y="11"/>
                  </a:lnTo>
                  <a:lnTo>
                    <a:pt x="21" y="11"/>
                  </a:lnTo>
                  <a:lnTo>
                    <a:pt x="36" y="6"/>
                  </a:lnTo>
                  <a:lnTo>
                    <a:pt x="52" y="6"/>
                  </a:lnTo>
                  <a:lnTo>
                    <a:pt x="68" y="0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10" y="6"/>
                  </a:lnTo>
                  <a:lnTo>
                    <a:pt x="110" y="11"/>
                  </a:lnTo>
                  <a:lnTo>
                    <a:pt x="104" y="11"/>
                  </a:lnTo>
                  <a:lnTo>
                    <a:pt x="99" y="11"/>
                  </a:lnTo>
                  <a:lnTo>
                    <a:pt x="94" y="16"/>
                  </a:lnTo>
                  <a:lnTo>
                    <a:pt x="89" y="16"/>
                  </a:lnTo>
                  <a:lnTo>
                    <a:pt x="84" y="16"/>
                  </a:lnTo>
                  <a:lnTo>
                    <a:pt x="73" y="16"/>
                  </a:lnTo>
                  <a:lnTo>
                    <a:pt x="63" y="1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3" name="Freeform 78"/>
            <p:cNvSpPr>
              <a:spLocks/>
            </p:cNvSpPr>
            <p:nvPr/>
          </p:nvSpPr>
          <p:spPr bwMode="auto">
            <a:xfrm>
              <a:off x="8509711" y="1644652"/>
              <a:ext cx="92075" cy="90488"/>
            </a:xfrm>
            <a:custGeom>
              <a:avLst/>
              <a:gdLst>
                <a:gd name="T0" fmla="*/ 53 w 58"/>
                <a:gd name="T1" fmla="*/ 26 h 57"/>
                <a:gd name="T2" fmla="*/ 47 w 58"/>
                <a:gd name="T3" fmla="*/ 31 h 57"/>
                <a:gd name="T4" fmla="*/ 42 w 58"/>
                <a:gd name="T5" fmla="*/ 31 h 57"/>
                <a:gd name="T6" fmla="*/ 37 w 58"/>
                <a:gd name="T7" fmla="*/ 36 h 57"/>
                <a:gd name="T8" fmla="*/ 26 w 58"/>
                <a:gd name="T9" fmla="*/ 47 h 57"/>
                <a:gd name="T10" fmla="*/ 16 w 58"/>
                <a:gd name="T11" fmla="*/ 52 h 57"/>
                <a:gd name="T12" fmla="*/ 6 w 58"/>
                <a:gd name="T13" fmla="*/ 57 h 57"/>
                <a:gd name="T14" fmla="*/ 0 w 58"/>
                <a:gd name="T15" fmla="*/ 57 h 57"/>
                <a:gd name="T16" fmla="*/ 0 w 58"/>
                <a:gd name="T17" fmla="*/ 57 h 57"/>
                <a:gd name="T18" fmla="*/ 0 w 58"/>
                <a:gd name="T19" fmla="*/ 57 h 57"/>
                <a:gd name="T20" fmla="*/ 0 w 58"/>
                <a:gd name="T21" fmla="*/ 57 h 57"/>
                <a:gd name="T22" fmla="*/ 6 w 58"/>
                <a:gd name="T23" fmla="*/ 52 h 57"/>
                <a:gd name="T24" fmla="*/ 11 w 58"/>
                <a:gd name="T25" fmla="*/ 47 h 57"/>
                <a:gd name="T26" fmla="*/ 16 w 58"/>
                <a:gd name="T27" fmla="*/ 41 h 57"/>
                <a:gd name="T28" fmla="*/ 21 w 58"/>
                <a:gd name="T29" fmla="*/ 36 h 57"/>
                <a:gd name="T30" fmla="*/ 32 w 58"/>
                <a:gd name="T31" fmla="*/ 26 h 57"/>
                <a:gd name="T32" fmla="*/ 37 w 58"/>
                <a:gd name="T33" fmla="*/ 16 h 57"/>
                <a:gd name="T34" fmla="*/ 37 w 58"/>
                <a:gd name="T35" fmla="*/ 10 h 57"/>
                <a:gd name="T36" fmla="*/ 37 w 58"/>
                <a:gd name="T37" fmla="*/ 10 h 57"/>
                <a:gd name="T38" fmla="*/ 37 w 58"/>
                <a:gd name="T39" fmla="*/ 5 h 57"/>
                <a:gd name="T40" fmla="*/ 37 w 58"/>
                <a:gd name="T41" fmla="*/ 5 h 57"/>
                <a:gd name="T42" fmla="*/ 42 w 58"/>
                <a:gd name="T43" fmla="*/ 0 h 57"/>
                <a:gd name="T44" fmla="*/ 47 w 58"/>
                <a:gd name="T45" fmla="*/ 5 h 57"/>
                <a:gd name="T46" fmla="*/ 53 w 58"/>
                <a:gd name="T47" fmla="*/ 10 h 57"/>
                <a:gd name="T48" fmla="*/ 58 w 58"/>
                <a:gd name="T49" fmla="*/ 16 h 57"/>
                <a:gd name="T50" fmla="*/ 58 w 58"/>
                <a:gd name="T51" fmla="*/ 16 h 57"/>
                <a:gd name="T52" fmla="*/ 58 w 58"/>
                <a:gd name="T53" fmla="*/ 21 h 57"/>
                <a:gd name="T54" fmla="*/ 58 w 58"/>
                <a:gd name="T55" fmla="*/ 26 h 57"/>
                <a:gd name="T56" fmla="*/ 58 w 58"/>
                <a:gd name="T57" fmla="*/ 26 h 57"/>
                <a:gd name="T58" fmla="*/ 53 w 58"/>
                <a:gd name="T59" fmla="*/ 26 h 57"/>
                <a:gd name="T60" fmla="*/ 53 w 58"/>
                <a:gd name="T61" fmla="*/ 26 h 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8"/>
                <a:gd name="T94" fmla="*/ 0 h 57"/>
                <a:gd name="T95" fmla="*/ 58 w 58"/>
                <a:gd name="T96" fmla="*/ 57 h 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8" h="57">
                  <a:moveTo>
                    <a:pt x="53" y="26"/>
                  </a:moveTo>
                  <a:lnTo>
                    <a:pt x="47" y="31"/>
                  </a:lnTo>
                  <a:lnTo>
                    <a:pt x="42" y="31"/>
                  </a:lnTo>
                  <a:lnTo>
                    <a:pt x="37" y="36"/>
                  </a:lnTo>
                  <a:lnTo>
                    <a:pt x="26" y="47"/>
                  </a:lnTo>
                  <a:lnTo>
                    <a:pt x="16" y="52"/>
                  </a:lnTo>
                  <a:lnTo>
                    <a:pt x="6" y="57"/>
                  </a:lnTo>
                  <a:lnTo>
                    <a:pt x="0" y="57"/>
                  </a:lnTo>
                  <a:lnTo>
                    <a:pt x="6" y="52"/>
                  </a:lnTo>
                  <a:lnTo>
                    <a:pt x="11" y="47"/>
                  </a:lnTo>
                  <a:lnTo>
                    <a:pt x="16" y="41"/>
                  </a:lnTo>
                  <a:lnTo>
                    <a:pt x="21" y="36"/>
                  </a:lnTo>
                  <a:lnTo>
                    <a:pt x="32" y="26"/>
                  </a:lnTo>
                  <a:lnTo>
                    <a:pt x="37" y="16"/>
                  </a:lnTo>
                  <a:lnTo>
                    <a:pt x="37" y="10"/>
                  </a:lnTo>
                  <a:lnTo>
                    <a:pt x="37" y="5"/>
                  </a:lnTo>
                  <a:lnTo>
                    <a:pt x="42" y="0"/>
                  </a:lnTo>
                  <a:lnTo>
                    <a:pt x="47" y="5"/>
                  </a:lnTo>
                  <a:lnTo>
                    <a:pt x="53" y="10"/>
                  </a:lnTo>
                  <a:lnTo>
                    <a:pt x="58" y="16"/>
                  </a:lnTo>
                  <a:lnTo>
                    <a:pt x="58" y="21"/>
                  </a:lnTo>
                  <a:lnTo>
                    <a:pt x="58" y="26"/>
                  </a:lnTo>
                  <a:lnTo>
                    <a:pt x="53" y="2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4" name="Freeform 79"/>
            <p:cNvSpPr>
              <a:spLocks/>
            </p:cNvSpPr>
            <p:nvPr/>
          </p:nvSpPr>
          <p:spPr bwMode="auto">
            <a:xfrm>
              <a:off x="8468436" y="1719264"/>
              <a:ext cx="274637" cy="114300"/>
            </a:xfrm>
            <a:custGeom>
              <a:avLst/>
              <a:gdLst>
                <a:gd name="T0" fmla="*/ 110 w 173"/>
                <a:gd name="T1" fmla="*/ 72 h 72"/>
                <a:gd name="T2" fmla="*/ 100 w 173"/>
                <a:gd name="T3" fmla="*/ 72 h 72"/>
                <a:gd name="T4" fmla="*/ 94 w 173"/>
                <a:gd name="T5" fmla="*/ 67 h 72"/>
                <a:gd name="T6" fmla="*/ 79 w 173"/>
                <a:gd name="T7" fmla="*/ 56 h 72"/>
                <a:gd name="T8" fmla="*/ 68 w 173"/>
                <a:gd name="T9" fmla="*/ 46 h 72"/>
                <a:gd name="T10" fmla="*/ 37 w 173"/>
                <a:gd name="T11" fmla="*/ 25 h 72"/>
                <a:gd name="T12" fmla="*/ 0 w 173"/>
                <a:gd name="T13" fmla="*/ 0 h 72"/>
                <a:gd name="T14" fmla="*/ 5 w 173"/>
                <a:gd name="T15" fmla="*/ 0 h 72"/>
                <a:gd name="T16" fmla="*/ 5 w 173"/>
                <a:gd name="T17" fmla="*/ 0 h 72"/>
                <a:gd name="T18" fmla="*/ 11 w 173"/>
                <a:gd name="T19" fmla="*/ 5 h 72"/>
                <a:gd name="T20" fmla="*/ 16 w 173"/>
                <a:gd name="T21" fmla="*/ 5 h 72"/>
                <a:gd name="T22" fmla="*/ 26 w 173"/>
                <a:gd name="T23" fmla="*/ 10 h 72"/>
                <a:gd name="T24" fmla="*/ 37 w 173"/>
                <a:gd name="T25" fmla="*/ 10 h 72"/>
                <a:gd name="T26" fmla="*/ 47 w 173"/>
                <a:gd name="T27" fmla="*/ 15 h 72"/>
                <a:gd name="T28" fmla="*/ 58 w 173"/>
                <a:gd name="T29" fmla="*/ 20 h 72"/>
                <a:gd name="T30" fmla="*/ 79 w 173"/>
                <a:gd name="T31" fmla="*/ 31 h 72"/>
                <a:gd name="T32" fmla="*/ 100 w 173"/>
                <a:gd name="T33" fmla="*/ 41 h 72"/>
                <a:gd name="T34" fmla="*/ 120 w 173"/>
                <a:gd name="T35" fmla="*/ 46 h 72"/>
                <a:gd name="T36" fmla="*/ 136 w 173"/>
                <a:gd name="T37" fmla="*/ 51 h 72"/>
                <a:gd name="T38" fmla="*/ 147 w 173"/>
                <a:gd name="T39" fmla="*/ 51 h 72"/>
                <a:gd name="T40" fmla="*/ 152 w 173"/>
                <a:gd name="T41" fmla="*/ 56 h 72"/>
                <a:gd name="T42" fmla="*/ 157 w 173"/>
                <a:gd name="T43" fmla="*/ 56 h 72"/>
                <a:gd name="T44" fmla="*/ 162 w 173"/>
                <a:gd name="T45" fmla="*/ 56 h 72"/>
                <a:gd name="T46" fmla="*/ 168 w 173"/>
                <a:gd name="T47" fmla="*/ 56 h 72"/>
                <a:gd name="T48" fmla="*/ 168 w 173"/>
                <a:gd name="T49" fmla="*/ 61 h 72"/>
                <a:gd name="T50" fmla="*/ 168 w 173"/>
                <a:gd name="T51" fmla="*/ 61 h 72"/>
                <a:gd name="T52" fmla="*/ 173 w 173"/>
                <a:gd name="T53" fmla="*/ 61 h 72"/>
                <a:gd name="T54" fmla="*/ 168 w 173"/>
                <a:gd name="T55" fmla="*/ 61 h 72"/>
                <a:gd name="T56" fmla="*/ 162 w 173"/>
                <a:gd name="T57" fmla="*/ 61 h 72"/>
                <a:gd name="T58" fmla="*/ 157 w 173"/>
                <a:gd name="T59" fmla="*/ 67 h 72"/>
                <a:gd name="T60" fmla="*/ 147 w 173"/>
                <a:gd name="T61" fmla="*/ 67 h 72"/>
                <a:gd name="T62" fmla="*/ 131 w 173"/>
                <a:gd name="T63" fmla="*/ 72 h 72"/>
                <a:gd name="T64" fmla="*/ 120 w 173"/>
                <a:gd name="T65" fmla="*/ 72 h 72"/>
                <a:gd name="T66" fmla="*/ 115 w 173"/>
                <a:gd name="T67" fmla="*/ 72 h 72"/>
                <a:gd name="T68" fmla="*/ 110 w 173"/>
                <a:gd name="T69" fmla="*/ 72 h 72"/>
                <a:gd name="T70" fmla="*/ 110 w 173"/>
                <a:gd name="T71" fmla="*/ 72 h 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3"/>
                <a:gd name="T109" fmla="*/ 0 h 72"/>
                <a:gd name="T110" fmla="*/ 173 w 173"/>
                <a:gd name="T111" fmla="*/ 72 h 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3" h="72">
                  <a:moveTo>
                    <a:pt x="110" y="72"/>
                  </a:moveTo>
                  <a:lnTo>
                    <a:pt x="100" y="72"/>
                  </a:lnTo>
                  <a:lnTo>
                    <a:pt x="94" y="67"/>
                  </a:lnTo>
                  <a:lnTo>
                    <a:pt x="79" y="56"/>
                  </a:lnTo>
                  <a:lnTo>
                    <a:pt x="68" y="46"/>
                  </a:lnTo>
                  <a:lnTo>
                    <a:pt x="37" y="2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6" y="10"/>
                  </a:lnTo>
                  <a:lnTo>
                    <a:pt x="37" y="10"/>
                  </a:lnTo>
                  <a:lnTo>
                    <a:pt x="47" y="15"/>
                  </a:lnTo>
                  <a:lnTo>
                    <a:pt x="58" y="20"/>
                  </a:lnTo>
                  <a:lnTo>
                    <a:pt x="79" y="31"/>
                  </a:lnTo>
                  <a:lnTo>
                    <a:pt x="100" y="41"/>
                  </a:lnTo>
                  <a:lnTo>
                    <a:pt x="120" y="46"/>
                  </a:lnTo>
                  <a:lnTo>
                    <a:pt x="136" y="51"/>
                  </a:lnTo>
                  <a:lnTo>
                    <a:pt x="147" y="51"/>
                  </a:lnTo>
                  <a:lnTo>
                    <a:pt x="152" y="56"/>
                  </a:lnTo>
                  <a:lnTo>
                    <a:pt x="157" y="56"/>
                  </a:lnTo>
                  <a:lnTo>
                    <a:pt x="162" y="56"/>
                  </a:lnTo>
                  <a:lnTo>
                    <a:pt x="168" y="56"/>
                  </a:lnTo>
                  <a:lnTo>
                    <a:pt x="168" y="61"/>
                  </a:lnTo>
                  <a:lnTo>
                    <a:pt x="173" y="61"/>
                  </a:lnTo>
                  <a:lnTo>
                    <a:pt x="168" y="61"/>
                  </a:lnTo>
                  <a:lnTo>
                    <a:pt x="162" y="61"/>
                  </a:lnTo>
                  <a:lnTo>
                    <a:pt x="157" y="67"/>
                  </a:lnTo>
                  <a:lnTo>
                    <a:pt x="147" y="67"/>
                  </a:lnTo>
                  <a:lnTo>
                    <a:pt x="131" y="72"/>
                  </a:lnTo>
                  <a:lnTo>
                    <a:pt x="120" y="72"/>
                  </a:lnTo>
                  <a:lnTo>
                    <a:pt x="115" y="72"/>
                  </a:lnTo>
                  <a:lnTo>
                    <a:pt x="110" y="7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5" name="Freeform 80"/>
            <p:cNvSpPr>
              <a:spLocks/>
            </p:cNvSpPr>
            <p:nvPr/>
          </p:nvSpPr>
          <p:spPr bwMode="auto">
            <a:xfrm>
              <a:off x="8435099" y="1481139"/>
              <a:ext cx="66675" cy="49213"/>
            </a:xfrm>
            <a:custGeom>
              <a:avLst/>
              <a:gdLst>
                <a:gd name="T0" fmla="*/ 0 w 42"/>
                <a:gd name="T1" fmla="*/ 5 h 31"/>
                <a:gd name="T2" fmla="*/ 5 w 42"/>
                <a:gd name="T3" fmla="*/ 5 h 31"/>
                <a:gd name="T4" fmla="*/ 5 w 42"/>
                <a:gd name="T5" fmla="*/ 5 h 31"/>
                <a:gd name="T6" fmla="*/ 11 w 42"/>
                <a:gd name="T7" fmla="*/ 0 h 31"/>
                <a:gd name="T8" fmla="*/ 16 w 42"/>
                <a:gd name="T9" fmla="*/ 0 h 31"/>
                <a:gd name="T10" fmla="*/ 26 w 42"/>
                <a:gd name="T11" fmla="*/ 5 h 31"/>
                <a:gd name="T12" fmla="*/ 32 w 42"/>
                <a:gd name="T13" fmla="*/ 5 h 31"/>
                <a:gd name="T14" fmla="*/ 37 w 42"/>
                <a:gd name="T15" fmla="*/ 5 h 31"/>
                <a:gd name="T16" fmla="*/ 42 w 42"/>
                <a:gd name="T17" fmla="*/ 15 h 31"/>
                <a:gd name="T18" fmla="*/ 42 w 42"/>
                <a:gd name="T19" fmla="*/ 15 h 31"/>
                <a:gd name="T20" fmla="*/ 42 w 42"/>
                <a:gd name="T21" fmla="*/ 21 h 31"/>
                <a:gd name="T22" fmla="*/ 42 w 42"/>
                <a:gd name="T23" fmla="*/ 26 h 31"/>
                <a:gd name="T24" fmla="*/ 42 w 42"/>
                <a:gd name="T25" fmla="*/ 31 h 31"/>
                <a:gd name="T26" fmla="*/ 42 w 42"/>
                <a:gd name="T27" fmla="*/ 31 h 31"/>
                <a:gd name="T28" fmla="*/ 37 w 42"/>
                <a:gd name="T29" fmla="*/ 31 h 31"/>
                <a:gd name="T30" fmla="*/ 32 w 42"/>
                <a:gd name="T31" fmla="*/ 31 h 31"/>
                <a:gd name="T32" fmla="*/ 26 w 42"/>
                <a:gd name="T33" fmla="*/ 26 h 31"/>
                <a:gd name="T34" fmla="*/ 16 w 42"/>
                <a:gd name="T35" fmla="*/ 15 h 31"/>
                <a:gd name="T36" fmla="*/ 0 w 42"/>
                <a:gd name="T37" fmla="*/ 5 h 31"/>
                <a:gd name="T38" fmla="*/ 0 w 42"/>
                <a:gd name="T39" fmla="*/ 5 h 3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31"/>
                <a:gd name="T62" fmla="*/ 42 w 42"/>
                <a:gd name="T63" fmla="*/ 31 h 3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31">
                  <a:moveTo>
                    <a:pt x="0" y="5"/>
                  </a:moveTo>
                  <a:lnTo>
                    <a:pt x="5" y="5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6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2" y="26"/>
                  </a:lnTo>
                  <a:lnTo>
                    <a:pt x="42" y="31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6" y="26"/>
                  </a:lnTo>
                  <a:lnTo>
                    <a:pt x="16" y="15"/>
                  </a:lnTo>
                  <a:lnTo>
                    <a:pt x="0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6" name="Freeform 81"/>
            <p:cNvSpPr>
              <a:spLocks/>
            </p:cNvSpPr>
            <p:nvPr/>
          </p:nvSpPr>
          <p:spPr bwMode="auto">
            <a:xfrm>
              <a:off x="8327149" y="1530352"/>
              <a:ext cx="374650" cy="65088"/>
            </a:xfrm>
            <a:custGeom>
              <a:avLst/>
              <a:gdLst>
                <a:gd name="T0" fmla="*/ 199 w 236"/>
                <a:gd name="T1" fmla="*/ 0 h 41"/>
                <a:gd name="T2" fmla="*/ 209 w 236"/>
                <a:gd name="T3" fmla="*/ 5 h 41"/>
                <a:gd name="T4" fmla="*/ 225 w 236"/>
                <a:gd name="T5" fmla="*/ 15 h 41"/>
                <a:gd name="T6" fmla="*/ 236 w 236"/>
                <a:gd name="T7" fmla="*/ 21 h 41"/>
                <a:gd name="T8" fmla="*/ 236 w 236"/>
                <a:gd name="T9" fmla="*/ 26 h 41"/>
                <a:gd name="T10" fmla="*/ 230 w 236"/>
                <a:gd name="T11" fmla="*/ 26 h 41"/>
                <a:gd name="T12" fmla="*/ 215 w 236"/>
                <a:gd name="T13" fmla="*/ 31 h 41"/>
                <a:gd name="T14" fmla="*/ 199 w 236"/>
                <a:gd name="T15" fmla="*/ 36 h 41"/>
                <a:gd name="T16" fmla="*/ 189 w 236"/>
                <a:gd name="T17" fmla="*/ 41 h 41"/>
                <a:gd name="T18" fmla="*/ 183 w 236"/>
                <a:gd name="T19" fmla="*/ 41 h 41"/>
                <a:gd name="T20" fmla="*/ 183 w 236"/>
                <a:gd name="T21" fmla="*/ 41 h 41"/>
                <a:gd name="T22" fmla="*/ 189 w 236"/>
                <a:gd name="T23" fmla="*/ 31 h 41"/>
                <a:gd name="T24" fmla="*/ 189 w 236"/>
                <a:gd name="T25" fmla="*/ 21 h 41"/>
                <a:gd name="T26" fmla="*/ 189 w 236"/>
                <a:gd name="T27" fmla="*/ 15 h 41"/>
                <a:gd name="T28" fmla="*/ 183 w 236"/>
                <a:gd name="T29" fmla="*/ 15 h 41"/>
                <a:gd name="T30" fmla="*/ 173 w 236"/>
                <a:gd name="T31" fmla="*/ 15 h 41"/>
                <a:gd name="T32" fmla="*/ 152 w 236"/>
                <a:gd name="T33" fmla="*/ 15 h 41"/>
                <a:gd name="T34" fmla="*/ 126 w 236"/>
                <a:gd name="T35" fmla="*/ 21 h 41"/>
                <a:gd name="T36" fmla="*/ 94 w 236"/>
                <a:gd name="T37" fmla="*/ 21 h 41"/>
                <a:gd name="T38" fmla="*/ 52 w 236"/>
                <a:gd name="T39" fmla="*/ 26 h 41"/>
                <a:gd name="T40" fmla="*/ 16 w 236"/>
                <a:gd name="T41" fmla="*/ 31 h 41"/>
                <a:gd name="T42" fmla="*/ 0 w 236"/>
                <a:gd name="T43" fmla="*/ 21 h 41"/>
                <a:gd name="T44" fmla="*/ 11 w 236"/>
                <a:gd name="T45" fmla="*/ 21 h 41"/>
                <a:gd name="T46" fmla="*/ 16 w 236"/>
                <a:gd name="T47" fmla="*/ 21 h 41"/>
                <a:gd name="T48" fmla="*/ 32 w 236"/>
                <a:gd name="T49" fmla="*/ 21 h 41"/>
                <a:gd name="T50" fmla="*/ 52 w 236"/>
                <a:gd name="T51" fmla="*/ 15 h 41"/>
                <a:gd name="T52" fmla="*/ 84 w 236"/>
                <a:gd name="T53" fmla="*/ 15 h 41"/>
                <a:gd name="T54" fmla="*/ 110 w 236"/>
                <a:gd name="T55" fmla="*/ 10 h 41"/>
                <a:gd name="T56" fmla="*/ 157 w 236"/>
                <a:gd name="T57" fmla="*/ 5 h 41"/>
                <a:gd name="T58" fmla="*/ 178 w 236"/>
                <a:gd name="T59" fmla="*/ 0 h 41"/>
                <a:gd name="T60" fmla="*/ 189 w 236"/>
                <a:gd name="T61" fmla="*/ 0 h 41"/>
                <a:gd name="T62" fmla="*/ 199 w 236"/>
                <a:gd name="T63" fmla="*/ 0 h 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6"/>
                <a:gd name="T97" fmla="*/ 0 h 41"/>
                <a:gd name="T98" fmla="*/ 236 w 236"/>
                <a:gd name="T99" fmla="*/ 41 h 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6" h="41">
                  <a:moveTo>
                    <a:pt x="199" y="0"/>
                  </a:moveTo>
                  <a:lnTo>
                    <a:pt x="199" y="0"/>
                  </a:lnTo>
                  <a:lnTo>
                    <a:pt x="204" y="0"/>
                  </a:lnTo>
                  <a:lnTo>
                    <a:pt x="209" y="5"/>
                  </a:lnTo>
                  <a:lnTo>
                    <a:pt x="220" y="10"/>
                  </a:lnTo>
                  <a:lnTo>
                    <a:pt x="225" y="15"/>
                  </a:lnTo>
                  <a:lnTo>
                    <a:pt x="236" y="21"/>
                  </a:lnTo>
                  <a:lnTo>
                    <a:pt x="236" y="26"/>
                  </a:lnTo>
                  <a:lnTo>
                    <a:pt x="230" y="26"/>
                  </a:lnTo>
                  <a:lnTo>
                    <a:pt x="225" y="26"/>
                  </a:lnTo>
                  <a:lnTo>
                    <a:pt x="215" y="31"/>
                  </a:lnTo>
                  <a:lnTo>
                    <a:pt x="204" y="31"/>
                  </a:lnTo>
                  <a:lnTo>
                    <a:pt x="199" y="36"/>
                  </a:lnTo>
                  <a:lnTo>
                    <a:pt x="194" y="41"/>
                  </a:lnTo>
                  <a:lnTo>
                    <a:pt x="189" y="41"/>
                  </a:lnTo>
                  <a:lnTo>
                    <a:pt x="183" y="41"/>
                  </a:lnTo>
                  <a:lnTo>
                    <a:pt x="183" y="36"/>
                  </a:lnTo>
                  <a:lnTo>
                    <a:pt x="189" y="31"/>
                  </a:lnTo>
                  <a:lnTo>
                    <a:pt x="189" y="26"/>
                  </a:lnTo>
                  <a:lnTo>
                    <a:pt x="189" y="21"/>
                  </a:lnTo>
                  <a:lnTo>
                    <a:pt x="189" y="15"/>
                  </a:lnTo>
                  <a:lnTo>
                    <a:pt x="183" y="15"/>
                  </a:lnTo>
                  <a:lnTo>
                    <a:pt x="178" y="15"/>
                  </a:lnTo>
                  <a:lnTo>
                    <a:pt x="173" y="15"/>
                  </a:lnTo>
                  <a:lnTo>
                    <a:pt x="162" y="15"/>
                  </a:lnTo>
                  <a:lnTo>
                    <a:pt x="152" y="15"/>
                  </a:lnTo>
                  <a:lnTo>
                    <a:pt x="141" y="15"/>
                  </a:lnTo>
                  <a:lnTo>
                    <a:pt x="126" y="21"/>
                  </a:lnTo>
                  <a:lnTo>
                    <a:pt x="110" y="21"/>
                  </a:lnTo>
                  <a:lnTo>
                    <a:pt x="94" y="21"/>
                  </a:lnTo>
                  <a:lnTo>
                    <a:pt x="73" y="26"/>
                  </a:lnTo>
                  <a:lnTo>
                    <a:pt x="52" y="26"/>
                  </a:lnTo>
                  <a:lnTo>
                    <a:pt x="37" y="31"/>
                  </a:lnTo>
                  <a:lnTo>
                    <a:pt x="16" y="31"/>
                  </a:lnTo>
                  <a:lnTo>
                    <a:pt x="0" y="31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6" y="21"/>
                  </a:lnTo>
                  <a:lnTo>
                    <a:pt x="32" y="21"/>
                  </a:lnTo>
                  <a:lnTo>
                    <a:pt x="42" y="21"/>
                  </a:lnTo>
                  <a:lnTo>
                    <a:pt x="52" y="15"/>
                  </a:lnTo>
                  <a:lnTo>
                    <a:pt x="68" y="15"/>
                  </a:lnTo>
                  <a:lnTo>
                    <a:pt x="84" y="15"/>
                  </a:lnTo>
                  <a:lnTo>
                    <a:pt x="100" y="10"/>
                  </a:lnTo>
                  <a:lnTo>
                    <a:pt x="110" y="10"/>
                  </a:lnTo>
                  <a:lnTo>
                    <a:pt x="136" y="5"/>
                  </a:lnTo>
                  <a:lnTo>
                    <a:pt x="157" y="5"/>
                  </a:lnTo>
                  <a:lnTo>
                    <a:pt x="168" y="5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7" name="Freeform 82"/>
            <p:cNvSpPr>
              <a:spLocks/>
            </p:cNvSpPr>
            <p:nvPr/>
          </p:nvSpPr>
          <p:spPr bwMode="auto">
            <a:xfrm>
              <a:off x="8293811" y="1538289"/>
              <a:ext cx="58737" cy="98425"/>
            </a:xfrm>
            <a:custGeom>
              <a:avLst/>
              <a:gdLst>
                <a:gd name="T0" fmla="*/ 26 w 37"/>
                <a:gd name="T1" fmla="*/ 47 h 62"/>
                <a:gd name="T2" fmla="*/ 21 w 37"/>
                <a:gd name="T3" fmla="*/ 52 h 62"/>
                <a:gd name="T4" fmla="*/ 16 w 37"/>
                <a:gd name="T5" fmla="*/ 57 h 62"/>
                <a:gd name="T6" fmla="*/ 16 w 37"/>
                <a:gd name="T7" fmla="*/ 62 h 62"/>
                <a:gd name="T8" fmla="*/ 11 w 37"/>
                <a:gd name="T9" fmla="*/ 62 h 62"/>
                <a:gd name="T10" fmla="*/ 5 w 37"/>
                <a:gd name="T11" fmla="*/ 62 h 62"/>
                <a:gd name="T12" fmla="*/ 5 w 37"/>
                <a:gd name="T13" fmla="*/ 62 h 62"/>
                <a:gd name="T14" fmla="*/ 0 w 37"/>
                <a:gd name="T15" fmla="*/ 57 h 62"/>
                <a:gd name="T16" fmla="*/ 0 w 37"/>
                <a:gd name="T17" fmla="*/ 57 h 62"/>
                <a:gd name="T18" fmla="*/ 0 w 37"/>
                <a:gd name="T19" fmla="*/ 47 h 62"/>
                <a:gd name="T20" fmla="*/ 0 w 37"/>
                <a:gd name="T21" fmla="*/ 47 h 62"/>
                <a:gd name="T22" fmla="*/ 0 w 37"/>
                <a:gd name="T23" fmla="*/ 47 h 62"/>
                <a:gd name="T24" fmla="*/ 0 w 37"/>
                <a:gd name="T25" fmla="*/ 41 h 62"/>
                <a:gd name="T26" fmla="*/ 5 w 37"/>
                <a:gd name="T27" fmla="*/ 36 h 62"/>
                <a:gd name="T28" fmla="*/ 11 w 37"/>
                <a:gd name="T29" fmla="*/ 31 h 62"/>
                <a:gd name="T30" fmla="*/ 16 w 37"/>
                <a:gd name="T31" fmla="*/ 26 h 62"/>
                <a:gd name="T32" fmla="*/ 21 w 37"/>
                <a:gd name="T33" fmla="*/ 16 h 62"/>
                <a:gd name="T34" fmla="*/ 26 w 37"/>
                <a:gd name="T35" fmla="*/ 0 h 62"/>
                <a:gd name="T36" fmla="*/ 32 w 37"/>
                <a:gd name="T37" fmla="*/ 5 h 62"/>
                <a:gd name="T38" fmla="*/ 32 w 37"/>
                <a:gd name="T39" fmla="*/ 5 h 62"/>
                <a:gd name="T40" fmla="*/ 37 w 37"/>
                <a:gd name="T41" fmla="*/ 16 h 62"/>
                <a:gd name="T42" fmla="*/ 37 w 37"/>
                <a:gd name="T43" fmla="*/ 21 h 62"/>
                <a:gd name="T44" fmla="*/ 32 w 37"/>
                <a:gd name="T45" fmla="*/ 26 h 62"/>
                <a:gd name="T46" fmla="*/ 32 w 37"/>
                <a:gd name="T47" fmla="*/ 36 h 62"/>
                <a:gd name="T48" fmla="*/ 32 w 37"/>
                <a:gd name="T49" fmla="*/ 41 h 62"/>
                <a:gd name="T50" fmla="*/ 26 w 37"/>
                <a:gd name="T51" fmla="*/ 47 h 62"/>
                <a:gd name="T52" fmla="*/ 26 w 37"/>
                <a:gd name="T53" fmla="*/ 47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7"/>
                <a:gd name="T82" fmla="*/ 0 h 62"/>
                <a:gd name="T83" fmla="*/ 37 w 37"/>
                <a:gd name="T84" fmla="*/ 62 h 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7" h="62">
                  <a:moveTo>
                    <a:pt x="26" y="47"/>
                  </a:moveTo>
                  <a:lnTo>
                    <a:pt x="21" y="52"/>
                  </a:lnTo>
                  <a:lnTo>
                    <a:pt x="16" y="57"/>
                  </a:lnTo>
                  <a:lnTo>
                    <a:pt x="16" y="62"/>
                  </a:lnTo>
                  <a:lnTo>
                    <a:pt x="11" y="62"/>
                  </a:lnTo>
                  <a:lnTo>
                    <a:pt x="5" y="62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0" y="41"/>
                  </a:lnTo>
                  <a:lnTo>
                    <a:pt x="5" y="36"/>
                  </a:lnTo>
                  <a:lnTo>
                    <a:pt x="11" y="31"/>
                  </a:lnTo>
                  <a:lnTo>
                    <a:pt x="16" y="26"/>
                  </a:lnTo>
                  <a:lnTo>
                    <a:pt x="21" y="16"/>
                  </a:lnTo>
                  <a:lnTo>
                    <a:pt x="26" y="0"/>
                  </a:lnTo>
                  <a:lnTo>
                    <a:pt x="32" y="5"/>
                  </a:lnTo>
                  <a:lnTo>
                    <a:pt x="37" y="16"/>
                  </a:lnTo>
                  <a:lnTo>
                    <a:pt x="37" y="21"/>
                  </a:lnTo>
                  <a:lnTo>
                    <a:pt x="32" y="26"/>
                  </a:lnTo>
                  <a:lnTo>
                    <a:pt x="32" y="36"/>
                  </a:lnTo>
                  <a:lnTo>
                    <a:pt x="32" y="41"/>
                  </a:lnTo>
                  <a:lnTo>
                    <a:pt x="26" y="47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8" name="Freeform 83"/>
            <p:cNvSpPr>
              <a:spLocks/>
            </p:cNvSpPr>
            <p:nvPr/>
          </p:nvSpPr>
          <p:spPr bwMode="auto">
            <a:xfrm>
              <a:off x="8409699" y="1677989"/>
              <a:ext cx="109537" cy="254000"/>
            </a:xfrm>
            <a:custGeom>
              <a:avLst/>
              <a:gdLst>
                <a:gd name="T0" fmla="*/ 37 w 69"/>
                <a:gd name="T1" fmla="*/ 129 h 160"/>
                <a:gd name="T2" fmla="*/ 37 w 69"/>
                <a:gd name="T3" fmla="*/ 124 h 160"/>
                <a:gd name="T4" fmla="*/ 42 w 69"/>
                <a:gd name="T5" fmla="*/ 118 h 160"/>
                <a:gd name="T6" fmla="*/ 42 w 69"/>
                <a:gd name="T7" fmla="*/ 113 h 160"/>
                <a:gd name="T8" fmla="*/ 42 w 69"/>
                <a:gd name="T9" fmla="*/ 108 h 160"/>
                <a:gd name="T10" fmla="*/ 48 w 69"/>
                <a:gd name="T11" fmla="*/ 93 h 160"/>
                <a:gd name="T12" fmla="*/ 48 w 69"/>
                <a:gd name="T13" fmla="*/ 82 h 160"/>
                <a:gd name="T14" fmla="*/ 48 w 69"/>
                <a:gd name="T15" fmla="*/ 77 h 160"/>
                <a:gd name="T16" fmla="*/ 42 w 69"/>
                <a:gd name="T17" fmla="*/ 62 h 160"/>
                <a:gd name="T18" fmla="*/ 37 w 69"/>
                <a:gd name="T19" fmla="*/ 46 h 160"/>
                <a:gd name="T20" fmla="*/ 32 w 69"/>
                <a:gd name="T21" fmla="*/ 36 h 160"/>
                <a:gd name="T22" fmla="*/ 27 w 69"/>
                <a:gd name="T23" fmla="*/ 26 h 160"/>
                <a:gd name="T24" fmla="*/ 16 w 69"/>
                <a:gd name="T25" fmla="*/ 15 h 160"/>
                <a:gd name="T26" fmla="*/ 6 w 69"/>
                <a:gd name="T27" fmla="*/ 0 h 160"/>
                <a:gd name="T28" fmla="*/ 16 w 69"/>
                <a:gd name="T29" fmla="*/ 0 h 160"/>
                <a:gd name="T30" fmla="*/ 27 w 69"/>
                <a:gd name="T31" fmla="*/ 5 h 160"/>
                <a:gd name="T32" fmla="*/ 32 w 69"/>
                <a:gd name="T33" fmla="*/ 15 h 160"/>
                <a:gd name="T34" fmla="*/ 42 w 69"/>
                <a:gd name="T35" fmla="*/ 26 h 160"/>
                <a:gd name="T36" fmla="*/ 48 w 69"/>
                <a:gd name="T37" fmla="*/ 31 h 160"/>
                <a:gd name="T38" fmla="*/ 58 w 69"/>
                <a:gd name="T39" fmla="*/ 46 h 160"/>
                <a:gd name="T40" fmla="*/ 58 w 69"/>
                <a:gd name="T41" fmla="*/ 57 h 160"/>
                <a:gd name="T42" fmla="*/ 63 w 69"/>
                <a:gd name="T43" fmla="*/ 67 h 160"/>
                <a:gd name="T44" fmla="*/ 63 w 69"/>
                <a:gd name="T45" fmla="*/ 82 h 160"/>
                <a:gd name="T46" fmla="*/ 69 w 69"/>
                <a:gd name="T47" fmla="*/ 98 h 160"/>
                <a:gd name="T48" fmla="*/ 63 w 69"/>
                <a:gd name="T49" fmla="*/ 113 h 160"/>
                <a:gd name="T50" fmla="*/ 63 w 69"/>
                <a:gd name="T51" fmla="*/ 129 h 160"/>
                <a:gd name="T52" fmla="*/ 58 w 69"/>
                <a:gd name="T53" fmla="*/ 139 h 160"/>
                <a:gd name="T54" fmla="*/ 58 w 69"/>
                <a:gd name="T55" fmla="*/ 144 h 160"/>
                <a:gd name="T56" fmla="*/ 53 w 69"/>
                <a:gd name="T57" fmla="*/ 149 h 160"/>
                <a:gd name="T58" fmla="*/ 48 w 69"/>
                <a:gd name="T59" fmla="*/ 155 h 160"/>
                <a:gd name="T60" fmla="*/ 42 w 69"/>
                <a:gd name="T61" fmla="*/ 155 h 160"/>
                <a:gd name="T62" fmla="*/ 37 w 69"/>
                <a:gd name="T63" fmla="*/ 160 h 160"/>
                <a:gd name="T64" fmla="*/ 32 w 69"/>
                <a:gd name="T65" fmla="*/ 160 h 160"/>
                <a:gd name="T66" fmla="*/ 32 w 69"/>
                <a:gd name="T67" fmla="*/ 155 h 160"/>
                <a:gd name="T68" fmla="*/ 27 w 69"/>
                <a:gd name="T69" fmla="*/ 155 h 160"/>
                <a:gd name="T70" fmla="*/ 27 w 69"/>
                <a:gd name="T71" fmla="*/ 149 h 160"/>
                <a:gd name="T72" fmla="*/ 21 w 69"/>
                <a:gd name="T73" fmla="*/ 144 h 160"/>
                <a:gd name="T74" fmla="*/ 21 w 69"/>
                <a:gd name="T75" fmla="*/ 144 h 160"/>
                <a:gd name="T76" fmla="*/ 11 w 69"/>
                <a:gd name="T77" fmla="*/ 139 h 160"/>
                <a:gd name="T78" fmla="*/ 6 w 69"/>
                <a:gd name="T79" fmla="*/ 134 h 160"/>
                <a:gd name="T80" fmla="*/ 0 w 69"/>
                <a:gd name="T81" fmla="*/ 134 h 160"/>
                <a:gd name="T82" fmla="*/ 0 w 69"/>
                <a:gd name="T83" fmla="*/ 129 h 160"/>
                <a:gd name="T84" fmla="*/ 0 w 69"/>
                <a:gd name="T85" fmla="*/ 129 h 160"/>
                <a:gd name="T86" fmla="*/ 0 w 69"/>
                <a:gd name="T87" fmla="*/ 129 h 160"/>
                <a:gd name="T88" fmla="*/ 0 w 69"/>
                <a:gd name="T89" fmla="*/ 129 h 160"/>
                <a:gd name="T90" fmla="*/ 11 w 69"/>
                <a:gd name="T91" fmla="*/ 129 h 160"/>
                <a:gd name="T92" fmla="*/ 16 w 69"/>
                <a:gd name="T93" fmla="*/ 129 h 160"/>
                <a:gd name="T94" fmla="*/ 27 w 69"/>
                <a:gd name="T95" fmla="*/ 129 h 160"/>
                <a:gd name="T96" fmla="*/ 32 w 69"/>
                <a:gd name="T97" fmla="*/ 129 h 160"/>
                <a:gd name="T98" fmla="*/ 32 w 69"/>
                <a:gd name="T99" fmla="*/ 129 h 160"/>
                <a:gd name="T100" fmla="*/ 37 w 69"/>
                <a:gd name="T101" fmla="*/ 129 h 160"/>
                <a:gd name="T102" fmla="*/ 37 w 69"/>
                <a:gd name="T103" fmla="*/ 129 h 16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"/>
                <a:gd name="T157" fmla="*/ 0 h 160"/>
                <a:gd name="T158" fmla="*/ 69 w 69"/>
                <a:gd name="T159" fmla="*/ 160 h 16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" h="160">
                  <a:moveTo>
                    <a:pt x="37" y="129"/>
                  </a:moveTo>
                  <a:lnTo>
                    <a:pt x="37" y="124"/>
                  </a:lnTo>
                  <a:lnTo>
                    <a:pt x="42" y="118"/>
                  </a:lnTo>
                  <a:lnTo>
                    <a:pt x="42" y="113"/>
                  </a:lnTo>
                  <a:lnTo>
                    <a:pt x="42" y="108"/>
                  </a:lnTo>
                  <a:lnTo>
                    <a:pt x="48" y="93"/>
                  </a:lnTo>
                  <a:lnTo>
                    <a:pt x="48" y="82"/>
                  </a:lnTo>
                  <a:lnTo>
                    <a:pt x="48" y="77"/>
                  </a:lnTo>
                  <a:lnTo>
                    <a:pt x="42" y="62"/>
                  </a:lnTo>
                  <a:lnTo>
                    <a:pt x="37" y="46"/>
                  </a:lnTo>
                  <a:lnTo>
                    <a:pt x="32" y="36"/>
                  </a:lnTo>
                  <a:lnTo>
                    <a:pt x="27" y="26"/>
                  </a:lnTo>
                  <a:lnTo>
                    <a:pt x="16" y="15"/>
                  </a:lnTo>
                  <a:lnTo>
                    <a:pt x="6" y="0"/>
                  </a:lnTo>
                  <a:lnTo>
                    <a:pt x="16" y="0"/>
                  </a:lnTo>
                  <a:lnTo>
                    <a:pt x="27" y="5"/>
                  </a:lnTo>
                  <a:lnTo>
                    <a:pt x="32" y="15"/>
                  </a:lnTo>
                  <a:lnTo>
                    <a:pt x="42" y="26"/>
                  </a:lnTo>
                  <a:lnTo>
                    <a:pt x="48" y="31"/>
                  </a:lnTo>
                  <a:lnTo>
                    <a:pt x="58" y="46"/>
                  </a:lnTo>
                  <a:lnTo>
                    <a:pt x="58" y="57"/>
                  </a:lnTo>
                  <a:lnTo>
                    <a:pt x="63" y="67"/>
                  </a:lnTo>
                  <a:lnTo>
                    <a:pt x="63" y="82"/>
                  </a:lnTo>
                  <a:lnTo>
                    <a:pt x="69" y="98"/>
                  </a:lnTo>
                  <a:lnTo>
                    <a:pt x="63" y="113"/>
                  </a:lnTo>
                  <a:lnTo>
                    <a:pt x="63" y="129"/>
                  </a:lnTo>
                  <a:lnTo>
                    <a:pt x="58" y="139"/>
                  </a:lnTo>
                  <a:lnTo>
                    <a:pt x="58" y="144"/>
                  </a:lnTo>
                  <a:lnTo>
                    <a:pt x="53" y="149"/>
                  </a:lnTo>
                  <a:lnTo>
                    <a:pt x="48" y="155"/>
                  </a:lnTo>
                  <a:lnTo>
                    <a:pt x="42" y="155"/>
                  </a:lnTo>
                  <a:lnTo>
                    <a:pt x="37" y="160"/>
                  </a:lnTo>
                  <a:lnTo>
                    <a:pt x="32" y="160"/>
                  </a:lnTo>
                  <a:lnTo>
                    <a:pt x="32" y="155"/>
                  </a:lnTo>
                  <a:lnTo>
                    <a:pt x="27" y="155"/>
                  </a:lnTo>
                  <a:lnTo>
                    <a:pt x="27" y="149"/>
                  </a:lnTo>
                  <a:lnTo>
                    <a:pt x="21" y="144"/>
                  </a:lnTo>
                  <a:lnTo>
                    <a:pt x="11" y="139"/>
                  </a:lnTo>
                  <a:lnTo>
                    <a:pt x="6" y="134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11" y="129"/>
                  </a:lnTo>
                  <a:lnTo>
                    <a:pt x="16" y="129"/>
                  </a:lnTo>
                  <a:lnTo>
                    <a:pt x="27" y="129"/>
                  </a:lnTo>
                  <a:lnTo>
                    <a:pt x="32" y="129"/>
                  </a:lnTo>
                  <a:lnTo>
                    <a:pt x="37" y="129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9" name="Freeform 84"/>
            <p:cNvSpPr>
              <a:spLocks/>
            </p:cNvSpPr>
            <p:nvPr/>
          </p:nvSpPr>
          <p:spPr bwMode="auto">
            <a:xfrm>
              <a:off x="8293811" y="1735139"/>
              <a:ext cx="192087" cy="130175"/>
            </a:xfrm>
            <a:custGeom>
              <a:avLst/>
              <a:gdLst>
                <a:gd name="T0" fmla="*/ 115 w 121"/>
                <a:gd name="T1" fmla="*/ 0 h 82"/>
                <a:gd name="T2" fmla="*/ 121 w 121"/>
                <a:gd name="T3" fmla="*/ 15 h 82"/>
                <a:gd name="T4" fmla="*/ 110 w 121"/>
                <a:gd name="T5" fmla="*/ 26 h 82"/>
                <a:gd name="T6" fmla="*/ 100 w 121"/>
                <a:gd name="T7" fmla="*/ 36 h 82"/>
                <a:gd name="T8" fmla="*/ 79 w 121"/>
                <a:gd name="T9" fmla="*/ 51 h 82"/>
                <a:gd name="T10" fmla="*/ 63 w 121"/>
                <a:gd name="T11" fmla="*/ 62 h 82"/>
                <a:gd name="T12" fmla="*/ 42 w 121"/>
                <a:gd name="T13" fmla="*/ 72 h 82"/>
                <a:gd name="T14" fmla="*/ 32 w 121"/>
                <a:gd name="T15" fmla="*/ 72 h 82"/>
                <a:gd name="T16" fmla="*/ 26 w 121"/>
                <a:gd name="T17" fmla="*/ 77 h 82"/>
                <a:gd name="T18" fmla="*/ 16 w 121"/>
                <a:gd name="T19" fmla="*/ 77 h 82"/>
                <a:gd name="T20" fmla="*/ 11 w 121"/>
                <a:gd name="T21" fmla="*/ 82 h 82"/>
                <a:gd name="T22" fmla="*/ 11 w 121"/>
                <a:gd name="T23" fmla="*/ 82 h 82"/>
                <a:gd name="T24" fmla="*/ 5 w 121"/>
                <a:gd name="T25" fmla="*/ 82 h 82"/>
                <a:gd name="T26" fmla="*/ 0 w 121"/>
                <a:gd name="T27" fmla="*/ 82 h 82"/>
                <a:gd name="T28" fmla="*/ 0 w 121"/>
                <a:gd name="T29" fmla="*/ 82 h 82"/>
                <a:gd name="T30" fmla="*/ 0 w 121"/>
                <a:gd name="T31" fmla="*/ 82 h 82"/>
                <a:gd name="T32" fmla="*/ 5 w 121"/>
                <a:gd name="T33" fmla="*/ 77 h 82"/>
                <a:gd name="T34" fmla="*/ 11 w 121"/>
                <a:gd name="T35" fmla="*/ 77 h 82"/>
                <a:gd name="T36" fmla="*/ 21 w 121"/>
                <a:gd name="T37" fmla="*/ 72 h 82"/>
                <a:gd name="T38" fmla="*/ 32 w 121"/>
                <a:gd name="T39" fmla="*/ 67 h 82"/>
                <a:gd name="T40" fmla="*/ 42 w 121"/>
                <a:gd name="T41" fmla="*/ 62 h 82"/>
                <a:gd name="T42" fmla="*/ 53 w 121"/>
                <a:gd name="T43" fmla="*/ 51 h 82"/>
                <a:gd name="T44" fmla="*/ 68 w 121"/>
                <a:gd name="T45" fmla="*/ 46 h 82"/>
                <a:gd name="T46" fmla="*/ 79 w 121"/>
                <a:gd name="T47" fmla="*/ 36 h 82"/>
                <a:gd name="T48" fmla="*/ 89 w 121"/>
                <a:gd name="T49" fmla="*/ 26 h 82"/>
                <a:gd name="T50" fmla="*/ 105 w 121"/>
                <a:gd name="T51" fmla="*/ 15 h 82"/>
                <a:gd name="T52" fmla="*/ 115 w 121"/>
                <a:gd name="T53" fmla="*/ 0 h 82"/>
                <a:gd name="T54" fmla="*/ 115 w 121"/>
                <a:gd name="T55" fmla="*/ 0 h 8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1"/>
                <a:gd name="T85" fmla="*/ 0 h 82"/>
                <a:gd name="T86" fmla="*/ 121 w 121"/>
                <a:gd name="T87" fmla="*/ 82 h 8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1" h="82">
                  <a:moveTo>
                    <a:pt x="115" y="0"/>
                  </a:moveTo>
                  <a:lnTo>
                    <a:pt x="121" y="15"/>
                  </a:lnTo>
                  <a:lnTo>
                    <a:pt x="110" y="26"/>
                  </a:lnTo>
                  <a:lnTo>
                    <a:pt x="100" y="36"/>
                  </a:lnTo>
                  <a:lnTo>
                    <a:pt x="79" y="51"/>
                  </a:lnTo>
                  <a:lnTo>
                    <a:pt x="63" y="62"/>
                  </a:lnTo>
                  <a:lnTo>
                    <a:pt x="42" y="72"/>
                  </a:lnTo>
                  <a:lnTo>
                    <a:pt x="32" y="72"/>
                  </a:lnTo>
                  <a:lnTo>
                    <a:pt x="26" y="77"/>
                  </a:lnTo>
                  <a:lnTo>
                    <a:pt x="16" y="77"/>
                  </a:lnTo>
                  <a:lnTo>
                    <a:pt x="11" y="82"/>
                  </a:lnTo>
                  <a:lnTo>
                    <a:pt x="5" y="82"/>
                  </a:lnTo>
                  <a:lnTo>
                    <a:pt x="0" y="82"/>
                  </a:lnTo>
                  <a:lnTo>
                    <a:pt x="5" y="77"/>
                  </a:lnTo>
                  <a:lnTo>
                    <a:pt x="11" y="77"/>
                  </a:lnTo>
                  <a:lnTo>
                    <a:pt x="21" y="72"/>
                  </a:lnTo>
                  <a:lnTo>
                    <a:pt x="32" y="67"/>
                  </a:lnTo>
                  <a:lnTo>
                    <a:pt x="42" y="62"/>
                  </a:lnTo>
                  <a:lnTo>
                    <a:pt x="53" y="51"/>
                  </a:lnTo>
                  <a:lnTo>
                    <a:pt x="68" y="46"/>
                  </a:lnTo>
                  <a:lnTo>
                    <a:pt x="79" y="36"/>
                  </a:lnTo>
                  <a:lnTo>
                    <a:pt x="89" y="26"/>
                  </a:lnTo>
                  <a:lnTo>
                    <a:pt x="105" y="15"/>
                  </a:lnTo>
                  <a:lnTo>
                    <a:pt x="115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80"/>
          <p:cNvGrpSpPr>
            <a:grpSpLocks noChangeAspect="1"/>
          </p:cNvGrpSpPr>
          <p:nvPr/>
        </p:nvGrpSpPr>
        <p:grpSpPr>
          <a:xfrm>
            <a:off x="3758037" y="3708597"/>
            <a:ext cx="324000" cy="128057"/>
            <a:chOff x="5408233" y="1617662"/>
            <a:chExt cx="333375" cy="131763"/>
          </a:xfrm>
          <a:solidFill>
            <a:schemeClr val="tx1"/>
          </a:solidFill>
        </p:grpSpPr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5474908" y="1643062"/>
              <a:ext cx="49213" cy="106363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15" y="41"/>
                </a:cxn>
                <a:cxn ang="0">
                  <a:pos x="15" y="36"/>
                </a:cxn>
                <a:cxn ang="0">
                  <a:pos x="15" y="25"/>
                </a:cxn>
                <a:cxn ang="0">
                  <a:pos x="10" y="20"/>
                </a:cxn>
                <a:cxn ang="0">
                  <a:pos x="10" y="10"/>
                </a:cxn>
                <a:cxn ang="0">
                  <a:pos x="5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21" y="0"/>
                </a:cxn>
                <a:cxn ang="0">
                  <a:pos x="26" y="5"/>
                </a:cxn>
                <a:cxn ang="0">
                  <a:pos x="31" y="5"/>
                </a:cxn>
                <a:cxn ang="0">
                  <a:pos x="31" y="10"/>
                </a:cxn>
                <a:cxn ang="0">
                  <a:pos x="31" y="10"/>
                </a:cxn>
                <a:cxn ang="0">
                  <a:pos x="31" y="15"/>
                </a:cxn>
                <a:cxn ang="0">
                  <a:pos x="31" y="25"/>
                </a:cxn>
                <a:cxn ang="0">
                  <a:pos x="26" y="31"/>
                </a:cxn>
                <a:cxn ang="0">
                  <a:pos x="26" y="41"/>
                </a:cxn>
                <a:cxn ang="0">
                  <a:pos x="26" y="56"/>
                </a:cxn>
                <a:cxn ang="0">
                  <a:pos x="21" y="62"/>
                </a:cxn>
                <a:cxn ang="0">
                  <a:pos x="21" y="67"/>
                </a:cxn>
                <a:cxn ang="0">
                  <a:pos x="21" y="67"/>
                </a:cxn>
                <a:cxn ang="0">
                  <a:pos x="15" y="67"/>
                </a:cxn>
                <a:cxn ang="0">
                  <a:pos x="15" y="67"/>
                </a:cxn>
                <a:cxn ang="0">
                  <a:pos x="15" y="56"/>
                </a:cxn>
                <a:cxn ang="0">
                  <a:pos x="15" y="51"/>
                </a:cxn>
                <a:cxn ang="0">
                  <a:pos x="15" y="51"/>
                </a:cxn>
              </a:cxnLst>
              <a:rect l="0" t="0" r="r" b="b"/>
              <a:pathLst>
                <a:path w="31" h="67">
                  <a:moveTo>
                    <a:pt x="15" y="51"/>
                  </a:moveTo>
                  <a:lnTo>
                    <a:pt x="15" y="41"/>
                  </a:lnTo>
                  <a:lnTo>
                    <a:pt x="15" y="36"/>
                  </a:lnTo>
                  <a:lnTo>
                    <a:pt x="15" y="25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5"/>
                  </a:lnTo>
                  <a:lnTo>
                    <a:pt x="31" y="25"/>
                  </a:lnTo>
                  <a:lnTo>
                    <a:pt x="26" y="31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21" y="62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56"/>
                  </a:lnTo>
                  <a:lnTo>
                    <a:pt x="15" y="51"/>
                  </a:lnTo>
                  <a:lnTo>
                    <a:pt x="15" y="51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3" name="Freeform 38"/>
            <p:cNvSpPr>
              <a:spLocks/>
            </p:cNvSpPr>
            <p:nvPr/>
          </p:nvSpPr>
          <p:spPr bwMode="auto">
            <a:xfrm>
              <a:off x="5408233" y="1666874"/>
              <a:ext cx="333375" cy="49213"/>
            </a:xfrm>
            <a:custGeom>
              <a:avLst/>
              <a:gdLst/>
              <a:ahLst/>
              <a:cxnLst>
                <a:cxn ang="0">
                  <a:pos x="52" y="26"/>
                </a:cxn>
                <a:cxn ang="0">
                  <a:pos x="42" y="31"/>
                </a:cxn>
                <a:cxn ang="0">
                  <a:pos x="31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15" y="31"/>
                </a:cxn>
                <a:cxn ang="0">
                  <a:pos x="15" y="31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" y="21"/>
                </a:cxn>
                <a:cxn ang="0">
                  <a:pos x="15" y="21"/>
                </a:cxn>
                <a:cxn ang="0">
                  <a:pos x="21" y="21"/>
                </a:cxn>
                <a:cxn ang="0">
                  <a:pos x="26" y="21"/>
                </a:cxn>
                <a:cxn ang="0">
                  <a:pos x="31" y="16"/>
                </a:cxn>
                <a:cxn ang="0">
                  <a:pos x="42" y="16"/>
                </a:cxn>
                <a:cxn ang="0">
                  <a:pos x="52" y="16"/>
                </a:cxn>
                <a:cxn ang="0">
                  <a:pos x="57" y="16"/>
                </a:cxn>
                <a:cxn ang="0">
                  <a:pos x="68" y="16"/>
                </a:cxn>
                <a:cxn ang="0">
                  <a:pos x="73" y="10"/>
                </a:cxn>
                <a:cxn ang="0">
                  <a:pos x="84" y="10"/>
                </a:cxn>
                <a:cxn ang="0">
                  <a:pos x="99" y="10"/>
                </a:cxn>
                <a:cxn ang="0">
                  <a:pos x="110" y="5"/>
                </a:cxn>
                <a:cxn ang="0">
                  <a:pos x="126" y="5"/>
                </a:cxn>
                <a:cxn ang="0">
                  <a:pos x="136" y="5"/>
                </a:cxn>
                <a:cxn ang="0">
                  <a:pos x="147" y="0"/>
                </a:cxn>
                <a:cxn ang="0">
                  <a:pos x="157" y="0"/>
                </a:cxn>
                <a:cxn ang="0">
                  <a:pos x="168" y="0"/>
                </a:cxn>
                <a:cxn ang="0">
                  <a:pos x="173" y="0"/>
                </a:cxn>
                <a:cxn ang="0">
                  <a:pos x="178" y="0"/>
                </a:cxn>
                <a:cxn ang="0">
                  <a:pos x="183" y="0"/>
                </a:cxn>
                <a:cxn ang="0">
                  <a:pos x="183" y="0"/>
                </a:cxn>
                <a:cxn ang="0">
                  <a:pos x="189" y="0"/>
                </a:cxn>
                <a:cxn ang="0">
                  <a:pos x="194" y="0"/>
                </a:cxn>
                <a:cxn ang="0">
                  <a:pos x="199" y="5"/>
                </a:cxn>
                <a:cxn ang="0">
                  <a:pos x="204" y="5"/>
                </a:cxn>
                <a:cxn ang="0">
                  <a:pos x="210" y="10"/>
                </a:cxn>
                <a:cxn ang="0">
                  <a:pos x="210" y="16"/>
                </a:cxn>
                <a:cxn ang="0">
                  <a:pos x="210" y="16"/>
                </a:cxn>
                <a:cxn ang="0">
                  <a:pos x="204" y="16"/>
                </a:cxn>
                <a:cxn ang="0">
                  <a:pos x="204" y="16"/>
                </a:cxn>
                <a:cxn ang="0">
                  <a:pos x="199" y="16"/>
                </a:cxn>
                <a:cxn ang="0">
                  <a:pos x="194" y="16"/>
                </a:cxn>
                <a:cxn ang="0">
                  <a:pos x="189" y="16"/>
                </a:cxn>
                <a:cxn ang="0">
                  <a:pos x="178" y="16"/>
                </a:cxn>
                <a:cxn ang="0">
                  <a:pos x="168" y="16"/>
                </a:cxn>
                <a:cxn ang="0">
                  <a:pos x="152" y="16"/>
                </a:cxn>
                <a:cxn ang="0">
                  <a:pos x="136" y="16"/>
                </a:cxn>
                <a:cxn ang="0">
                  <a:pos x="120" y="16"/>
                </a:cxn>
                <a:cxn ang="0">
                  <a:pos x="110" y="21"/>
                </a:cxn>
                <a:cxn ang="0">
                  <a:pos x="99" y="21"/>
                </a:cxn>
                <a:cxn ang="0">
                  <a:pos x="84" y="21"/>
                </a:cxn>
                <a:cxn ang="0">
                  <a:pos x="68" y="26"/>
                </a:cxn>
                <a:cxn ang="0">
                  <a:pos x="52" y="26"/>
                </a:cxn>
                <a:cxn ang="0">
                  <a:pos x="52" y="26"/>
                </a:cxn>
              </a:cxnLst>
              <a:rect l="0" t="0" r="r" b="b"/>
              <a:pathLst>
                <a:path w="210" h="31">
                  <a:moveTo>
                    <a:pt x="52" y="26"/>
                  </a:moveTo>
                  <a:lnTo>
                    <a:pt x="42" y="31"/>
                  </a:lnTo>
                  <a:lnTo>
                    <a:pt x="31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5" y="21"/>
                  </a:lnTo>
                  <a:lnTo>
                    <a:pt x="21" y="21"/>
                  </a:lnTo>
                  <a:lnTo>
                    <a:pt x="2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7" y="16"/>
                  </a:lnTo>
                  <a:lnTo>
                    <a:pt x="68" y="16"/>
                  </a:lnTo>
                  <a:lnTo>
                    <a:pt x="73" y="10"/>
                  </a:lnTo>
                  <a:lnTo>
                    <a:pt x="84" y="10"/>
                  </a:lnTo>
                  <a:lnTo>
                    <a:pt x="99" y="10"/>
                  </a:lnTo>
                  <a:lnTo>
                    <a:pt x="110" y="5"/>
                  </a:lnTo>
                  <a:lnTo>
                    <a:pt x="126" y="5"/>
                  </a:lnTo>
                  <a:lnTo>
                    <a:pt x="136" y="5"/>
                  </a:lnTo>
                  <a:lnTo>
                    <a:pt x="147" y="0"/>
                  </a:lnTo>
                  <a:lnTo>
                    <a:pt x="157" y="0"/>
                  </a:lnTo>
                  <a:lnTo>
                    <a:pt x="168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5"/>
                  </a:lnTo>
                  <a:lnTo>
                    <a:pt x="204" y="5"/>
                  </a:lnTo>
                  <a:lnTo>
                    <a:pt x="210" y="10"/>
                  </a:lnTo>
                  <a:lnTo>
                    <a:pt x="210" y="16"/>
                  </a:lnTo>
                  <a:lnTo>
                    <a:pt x="210" y="16"/>
                  </a:lnTo>
                  <a:lnTo>
                    <a:pt x="204" y="16"/>
                  </a:lnTo>
                  <a:lnTo>
                    <a:pt x="204" y="16"/>
                  </a:lnTo>
                  <a:lnTo>
                    <a:pt x="199" y="16"/>
                  </a:lnTo>
                  <a:lnTo>
                    <a:pt x="194" y="16"/>
                  </a:lnTo>
                  <a:lnTo>
                    <a:pt x="189" y="16"/>
                  </a:lnTo>
                  <a:lnTo>
                    <a:pt x="178" y="16"/>
                  </a:lnTo>
                  <a:lnTo>
                    <a:pt x="168" y="16"/>
                  </a:lnTo>
                  <a:lnTo>
                    <a:pt x="152" y="16"/>
                  </a:lnTo>
                  <a:lnTo>
                    <a:pt x="136" y="16"/>
                  </a:lnTo>
                  <a:lnTo>
                    <a:pt x="120" y="16"/>
                  </a:lnTo>
                  <a:lnTo>
                    <a:pt x="110" y="21"/>
                  </a:lnTo>
                  <a:lnTo>
                    <a:pt x="99" y="21"/>
                  </a:lnTo>
                  <a:lnTo>
                    <a:pt x="84" y="21"/>
                  </a:lnTo>
                  <a:lnTo>
                    <a:pt x="68" y="26"/>
                  </a:lnTo>
                  <a:lnTo>
                    <a:pt x="52" y="26"/>
                  </a:lnTo>
                  <a:lnTo>
                    <a:pt x="52" y="26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4" name="Freeform 39"/>
            <p:cNvSpPr>
              <a:spLocks/>
            </p:cNvSpPr>
            <p:nvPr/>
          </p:nvSpPr>
          <p:spPr bwMode="auto">
            <a:xfrm>
              <a:off x="5598733" y="1617662"/>
              <a:ext cx="66675" cy="131763"/>
            </a:xfrm>
            <a:custGeom>
              <a:avLst/>
              <a:gdLst/>
              <a:ahLst/>
              <a:cxnLst>
                <a:cxn ang="0">
                  <a:pos x="27" y="41"/>
                </a:cxn>
                <a:cxn ang="0">
                  <a:pos x="21" y="57"/>
                </a:cxn>
                <a:cxn ang="0">
                  <a:pos x="16" y="67"/>
                </a:cxn>
                <a:cxn ang="0">
                  <a:pos x="11" y="78"/>
                </a:cxn>
                <a:cxn ang="0">
                  <a:pos x="6" y="83"/>
                </a:cxn>
                <a:cxn ang="0">
                  <a:pos x="6" y="8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6" y="67"/>
                </a:cxn>
                <a:cxn ang="0">
                  <a:pos x="11" y="52"/>
                </a:cxn>
                <a:cxn ang="0">
                  <a:pos x="16" y="31"/>
                </a:cxn>
                <a:cxn ang="0">
                  <a:pos x="16" y="21"/>
                </a:cxn>
                <a:cxn ang="0">
                  <a:pos x="16" y="16"/>
                </a:cxn>
                <a:cxn ang="0">
                  <a:pos x="16" y="10"/>
                </a:cxn>
                <a:cxn ang="0">
                  <a:pos x="16" y="5"/>
                </a:cxn>
                <a:cxn ang="0">
                  <a:pos x="11" y="5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7" y="5"/>
                </a:cxn>
                <a:cxn ang="0">
                  <a:pos x="37" y="5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42" y="16"/>
                </a:cxn>
                <a:cxn ang="0">
                  <a:pos x="37" y="21"/>
                </a:cxn>
                <a:cxn ang="0">
                  <a:pos x="37" y="26"/>
                </a:cxn>
                <a:cxn ang="0">
                  <a:pos x="32" y="31"/>
                </a:cxn>
                <a:cxn ang="0">
                  <a:pos x="32" y="36"/>
                </a:cxn>
                <a:cxn ang="0">
                  <a:pos x="27" y="41"/>
                </a:cxn>
                <a:cxn ang="0">
                  <a:pos x="27" y="41"/>
                </a:cxn>
              </a:cxnLst>
              <a:rect l="0" t="0" r="r" b="b"/>
              <a:pathLst>
                <a:path w="42" h="83">
                  <a:moveTo>
                    <a:pt x="27" y="41"/>
                  </a:moveTo>
                  <a:lnTo>
                    <a:pt x="21" y="57"/>
                  </a:lnTo>
                  <a:lnTo>
                    <a:pt x="16" y="67"/>
                  </a:lnTo>
                  <a:lnTo>
                    <a:pt x="11" y="78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6" y="67"/>
                  </a:lnTo>
                  <a:lnTo>
                    <a:pt x="11" y="52"/>
                  </a:lnTo>
                  <a:lnTo>
                    <a:pt x="16" y="31"/>
                  </a:lnTo>
                  <a:lnTo>
                    <a:pt x="16" y="21"/>
                  </a:lnTo>
                  <a:lnTo>
                    <a:pt x="16" y="16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1" y="5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6"/>
                  </a:lnTo>
                  <a:lnTo>
                    <a:pt x="37" y="21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32" y="36"/>
                  </a:lnTo>
                  <a:lnTo>
                    <a:pt x="27" y="41"/>
                  </a:lnTo>
                  <a:lnTo>
                    <a:pt x="27" y="41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4" name="组合 84"/>
          <p:cNvGrpSpPr>
            <a:grpSpLocks noChangeAspect="1"/>
          </p:cNvGrpSpPr>
          <p:nvPr/>
        </p:nvGrpSpPr>
        <p:grpSpPr>
          <a:xfrm>
            <a:off x="3744505" y="5002733"/>
            <a:ext cx="306000" cy="199142"/>
            <a:chOff x="4171878" y="1709737"/>
            <a:chExt cx="300038" cy="195263"/>
          </a:xfrm>
          <a:solidFill>
            <a:schemeClr val="tx1"/>
          </a:solidFill>
        </p:grpSpPr>
        <p:sp>
          <p:nvSpPr>
            <p:cNvPr id="86" name="Freeform 63"/>
            <p:cNvSpPr>
              <a:spLocks/>
            </p:cNvSpPr>
            <p:nvPr/>
          </p:nvSpPr>
          <p:spPr bwMode="auto">
            <a:xfrm>
              <a:off x="4279828" y="1709737"/>
              <a:ext cx="74613" cy="57150"/>
            </a:xfrm>
            <a:custGeom>
              <a:avLst/>
              <a:gdLst/>
              <a:ahLst/>
              <a:cxnLst>
                <a:cxn ang="0">
                  <a:pos x="21" y="26"/>
                </a:cxn>
                <a:cxn ang="0">
                  <a:pos x="10" y="21"/>
                </a:cxn>
                <a:cxn ang="0">
                  <a:pos x="5" y="15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6" y="0"/>
                </a:cxn>
                <a:cxn ang="0">
                  <a:pos x="21" y="5"/>
                </a:cxn>
                <a:cxn ang="0">
                  <a:pos x="26" y="5"/>
                </a:cxn>
                <a:cxn ang="0">
                  <a:pos x="31" y="5"/>
                </a:cxn>
                <a:cxn ang="0">
                  <a:pos x="37" y="10"/>
                </a:cxn>
                <a:cxn ang="0">
                  <a:pos x="42" y="15"/>
                </a:cxn>
                <a:cxn ang="0">
                  <a:pos x="42" y="21"/>
                </a:cxn>
                <a:cxn ang="0">
                  <a:pos x="47" y="26"/>
                </a:cxn>
                <a:cxn ang="0">
                  <a:pos x="47" y="26"/>
                </a:cxn>
                <a:cxn ang="0">
                  <a:pos x="47" y="31"/>
                </a:cxn>
                <a:cxn ang="0">
                  <a:pos x="42" y="36"/>
                </a:cxn>
                <a:cxn ang="0">
                  <a:pos x="42" y="36"/>
                </a:cxn>
                <a:cxn ang="0">
                  <a:pos x="42" y="36"/>
                </a:cxn>
                <a:cxn ang="0">
                  <a:pos x="37" y="36"/>
                </a:cxn>
                <a:cxn ang="0">
                  <a:pos x="26" y="31"/>
                </a:cxn>
                <a:cxn ang="0">
                  <a:pos x="21" y="26"/>
                </a:cxn>
                <a:cxn ang="0">
                  <a:pos x="21" y="26"/>
                </a:cxn>
              </a:cxnLst>
              <a:rect l="0" t="0" r="r" b="b"/>
              <a:pathLst>
                <a:path w="47" h="36">
                  <a:moveTo>
                    <a:pt x="21" y="26"/>
                  </a:moveTo>
                  <a:lnTo>
                    <a:pt x="10" y="21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31" y="5"/>
                  </a:lnTo>
                  <a:lnTo>
                    <a:pt x="37" y="10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7" y="26"/>
                  </a:lnTo>
                  <a:lnTo>
                    <a:pt x="47" y="26"/>
                  </a:lnTo>
                  <a:lnTo>
                    <a:pt x="47" y="31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37" y="36"/>
                  </a:lnTo>
                  <a:lnTo>
                    <a:pt x="26" y="31"/>
                  </a:lnTo>
                  <a:lnTo>
                    <a:pt x="21" y="26"/>
                  </a:lnTo>
                  <a:lnTo>
                    <a:pt x="21" y="26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auto">
            <a:xfrm>
              <a:off x="4171878" y="1790700"/>
              <a:ext cx="49213" cy="1143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6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1" y="21"/>
                </a:cxn>
                <a:cxn ang="0">
                  <a:pos x="31" y="26"/>
                </a:cxn>
                <a:cxn ang="0">
                  <a:pos x="31" y="31"/>
                </a:cxn>
                <a:cxn ang="0">
                  <a:pos x="31" y="36"/>
                </a:cxn>
                <a:cxn ang="0">
                  <a:pos x="31" y="42"/>
                </a:cxn>
                <a:cxn ang="0">
                  <a:pos x="26" y="47"/>
                </a:cxn>
                <a:cxn ang="0">
                  <a:pos x="26" y="52"/>
                </a:cxn>
                <a:cxn ang="0">
                  <a:pos x="21" y="57"/>
                </a:cxn>
                <a:cxn ang="0">
                  <a:pos x="21" y="62"/>
                </a:cxn>
                <a:cxn ang="0">
                  <a:pos x="15" y="67"/>
                </a:cxn>
                <a:cxn ang="0">
                  <a:pos x="15" y="67"/>
                </a:cxn>
                <a:cxn ang="0">
                  <a:pos x="10" y="72"/>
                </a:cxn>
                <a:cxn ang="0">
                  <a:pos x="10" y="72"/>
                </a:cxn>
                <a:cxn ang="0">
                  <a:pos x="10" y="72"/>
                </a:cxn>
                <a:cxn ang="0">
                  <a:pos x="5" y="67"/>
                </a:cxn>
                <a:cxn ang="0">
                  <a:pos x="5" y="67"/>
                </a:cxn>
                <a:cxn ang="0">
                  <a:pos x="5" y="62"/>
                </a:cxn>
                <a:cxn ang="0">
                  <a:pos x="5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7"/>
                </a:cxn>
                <a:cxn ang="0">
                  <a:pos x="5" y="47"/>
                </a:cxn>
                <a:cxn ang="0">
                  <a:pos x="10" y="42"/>
                </a:cxn>
                <a:cxn ang="0">
                  <a:pos x="10" y="36"/>
                </a:cxn>
                <a:cxn ang="0">
                  <a:pos x="15" y="26"/>
                </a:cxn>
                <a:cxn ang="0">
                  <a:pos x="21" y="16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1" h="72">
                  <a:moveTo>
                    <a:pt x="26" y="0"/>
                  </a:moveTo>
                  <a:lnTo>
                    <a:pt x="26" y="6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31" y="21"/>
                  </a:lnTo>
                  <a:lnTo>
                    <a:pt x="31" y="26"/>
                  </a:lnTo>
                  <a:lnTo>
                    <a:pt x="31" y="31"/>
                  </a:lnTo>
                  <a:lnTo>
                    <a:pt x="31" y="36"/>
                  </a:lnTo>
                  <a:lnTo>
                    <a:pt x="31" y="42"/>
                  </a:lnTo>
                  <a:lnTo>
                    <a:pt x="26" y="47"/>
                  </a:lnTo>
                  <a:lnTo>
                    <a:pt x="26" y="52"/>
                  </a:lnTo>
                  <a:lnTo>
                    <a:pt x="21" y="57"/>
                  </a:lnTo>
                  <a:lnTo>
                    <a:pt x="21" y="62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2"/>
                  </a:lnTo>
                  <a:lnTo>
                    <a:pt x="5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7"/>
                  </a:lnTo>
                  <a:lnTo>
                    <a:pt x="5" y="47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15" y="26"/>
                  </a:lnTo>
                  <a:lnTo>
                    <a:pt x="21" y="16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8" name="Freeform 66"/>
            <p:cNvSpPr>
              <a:spLocks/>
            </p:cNvSpPr>
            <p:nvPr/>
          </p:nvSpPr>
          <p:spPr bwMode="auto">
            <a:xfrm>
              <a:off x="4213153" y="1774825"/>
              <a:ext cx="258763" cy="90488"/>
            </a:xfrm>
            <a:custGeom>
              <a:avLst/>
              <a:gdLst/>
              <a:ahLst/>
              <a:cxnLst>
                <a:cxn ang="0">
                  <a:pos x="110" y="10"/>
                </a:cxn>
                <a:cxn ang="0">
                  <a:pos x="121" y="5"/>
                </a:cxn>
                <a:cxn ang="0">
                  <a:pos x="126" y="5"/>
                </a:cxn>
                <a:cxn ang="0">
                  <a:pos x="131" y="5"/>
                </a:cxn>
                <a:cxn ang="0">
                  <a:pos x="136" y="0"/>
                </a:cxn>
                <a:cxn ang="0">
                  <a:pos x="136" y="5"/>
                </a:cxn>
                <a:cxn ang="0">
                  <a:pos x="142" y="5"/>
                </a:cxn>
                <a:cxn ang="0">
                  <a:pos x="147" y="10"/>
                </a:cxn>
                <a:cxn ang="0">
                  <a:pos x="152" y="10"/>
                </a:cxn>
                <a:cxn ang="0">
                  <a:pos x="157" y="16"/>
                </a:cxn>
                <a:cxn ang="0">
                  <a:pos x="157" y="21"/>
                </a:cxn>
                <a:cxn ang="0">
                  <a:pos x="163" y="26"/>
                </a:cxn>
                <a:cxn ang="0">
                  <a:pos x="163" y="26"/>
                </a:cxn>
                <a:cxn ang="0">
                  <a:pos x="163" y="31"/>
                </a:cxn>
                <a:cxn ang="0">
                  <a:pos x="157" y="31"/>
                </a:cxn>
                <a:cxn ang="0">
                  <a:pos x="157" y="31"/>
                </a:cxn>
                <a:cxn ang="0">
                  <a:pos x="152" y="36"/>
                </a:cxn>
                <a:cxn ang="0">
                  <a:pos x="147" y="36"/>
                </a:cxn>
                <a:cxn ang="0">
                  <a:pos x="142" y="36"/>
                </a:cxn>
                <a:cxn ang="0">
                  <a:pos x="136" y="41"/>
                </a:cxn>
                <a:cxn ang="0">
                  <a:pos x="131" y="46"/>
                </a:cxn>
                <a:cxn ang="0">
                  <a:pos x="126" y="52"/>
                </a:cxn>
                <a:cxn ang="0">
                  <a:pos x="121" y="57"/>
                </a:cxn>
                <a:cxn ang="0">
                  <a:pos x="115" y="57"/>
                </a:cxn>
                <a:cxn ang="0">
                  <a:pos x="115" y="57"/>
                </a:cxn>
                <a:cxn ang="0">
                  <a:pos x="115" y="57"/>
                </a:cxn>
                <a:cxn ang="0">
                  <a:pos x="115" y="52"/>
                </a:cxn>
                <a:cxn ang="0">
                  <a:pos x="115" y="52"/>
                </a:cxn>
                <a:cxn ang="0">
                  <a:pos x="121" y="41"/>
                </a:cxn>
                <a:cxn ang="0">
                  <a:pos x="126" y="36"/>
                </a:cxn>
                <a:cxn ang="0">
                  <a:pos x="126" y="26"/>
                </a:cxn>
                <a:cxn ang="0">
                  <a:pos x="126" y="26"/>
                </a:cxn>
                <a:cxn ang="0">
                  <a:pos x="126" y="26"/>
                </a:cxn>
                <a:cxn ang="0">
                  <a:pos x="121" y="21"/>
                </a:cxn>
                <a:cxn ang="0">
                  <a:pos x="115" y="21"/>
                </a:cxn>
                <a:cxn ang="0">
                  <a:pos x="110" y="21"/>
                </a:cxn>
                <a:cxn ang="0">
                  <a:pos x="105" y="21"/>
                </a:cxn>
                <a:cxn ang="0">
                  <a:pos x="100" y="26"/>
                </a:cxn>
                <a:cxn ang="0">
                  <a:pos x="89" y="26"/>
                </a:cxn>
                <a:cxn ang="0">
                  <a:pos x="84" y="26"/>
                </a:cxn>
                <a:cxn ang="0">
                  <a:pos x="79" y="26"/>
                </a:cxn>
                <a:cxn ang="0">
                  <a:pos x="68" y="31"/>
                </a:cxn>
                <a:cxn ang="0">
                  <a:pos x="58" y="31"/>
                </a:cxn>
                <a:cxn ang="0">
                  <a:pos x="47" y="36"/>
                </a:cxn>
                <a:cxn ang="0">
                  <a:pos x="31" y="36"/>
                </a:cxn>
                <a:cxn ang="0">
                  <a:pos x="16" y="41"/>
                </a:cxn>
                <a:cxn ang="0">
                  <a:pos x="0" y="46"/>
                </a:cxn>
                <a:cxn ang="0">
                  <a:pos x="0" y="31"/>
                </a:cxn>
                <a:cxn ang="0">
                  <a:pos x="21" y="26"/>
                </a:cxn>
                <a:cxn ang="0">
                  <a:pos x="42" y="21"/>
                </a:cxn>
                <a:cxn ang="0">
                  <a:pos x="63" y="21"/>
                </a:cxn>
                <a:cxn ang="0">
                  <a:pos x="73" y="16"/>
                </a:cxn>
                <a:cxn ang="0">
                  <a:pos x="84" y="16"/>
                </a:cxn>
                <a:cxn ang="0">
                  <a:pos x="94" y="10"/>
                </a:cxn>
                <a:cxn ang="0">
                  <a:pos x="105" y="10"/>
                </a:cxn>
                <a:cxn ang="0">
                  <a:pos x="110" y="10"/>
                </a:cxn>
                <a:cxn ang="0">
                  <a:pos x="110" y="10"/>
                </a:cxn>
              </a:cxnLst>
              <a:rect l="0" t="0" r="r" b="b"/>
              <a:pathLst>
                <a:path w="163" h="57">
                  <a:moveTo>
                    <a:pt x="110" y="10"/>
                  </a:moveTo>
                  <a:lnTo>
                    <a:pt x="121" y="5"/>
                  </a:lnTo>
                  <a:lnTo>
                    <a:pt x="126" y="5"/>
                  </a:lnTo>
                  <a:lnTo>
                    <a:pt x="131" y="5"/>
                  </a:lnTo>
                  <a:lnTo>
                    <a:pt x="136" y="0"/>
                  </a:lnTo>
                  <a:lnTo>
                    <a:pt x="136" y="5"/>
                  </a:lnTo>
                  <a:lnTo>
                    <a:pt x="142" y="5"/>
                  </a:lnTo>
                  <a:lnTo>
                    <a:pt x="147" y="10"/>
                  </a:lnTo>
                  <a:lnTo>
                    <a:pt x="152" y="10"/>
                  </a:lnTo>
                  <a:lnTo>
                    <a:pt x="157" y="16"/>
                  </a:lnTo>
                  <a:lnTo>
                    <a:pt x="157" y="21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6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52" y="36"/>
                  </a:lnTo>
                  <a:lnTo>
                    <a:pt x="147" y="36"/>
                  </a:lnTo>
                  <a:lnTo>
                    <a:pt x="142" y="36"/>
                  </a:lnTo>
                  <a:lnTo>
                    <a:pt x="136" y="41"/>
                  </a:lnTo>
                  <a:lnTo>
                    <a:pt x="131" y="46"/>
                  </a:lnTo>
                  <a:lnTo>
                    <a:pt x="126" y="52"/>
                  </a:lnTo>
                  <a:lnTo>
                    <a:pt x="121" y="57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5" y="52"/>
                  </a:lnTo>
                  <a:lnTo>
                    <a:pt x="115" y="52"/>
                  </a:lnTo>
                  <a:lnTo>
                    <a:pt x="121" y="41"/>
                  </a:lnTo>
                  <a:lnTo>
                    <a:pt x="126" y="3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1" y="21"/>
                  </a:lnTo>
                  <a:lnTo>
                    <a:pt x="115" y="21"/>
                  </a:lnTo>
                  <a:lnTo>
                    <a:pt x="110" y="21"/>
                  </a:lnTo>
                  <a:lnTo>
                    <a:pt x="105" y="21"/>
                  </a:lnTo>
                  <a:lnTo>
                    <a:pt x="100" y="26"/>
                  </a:lnTo>
                  <a:lnTo>
                    <a:pt x="89" y="26"/>
                  </a:lnTo>
                  <a:lnTo>
                    <a:pt x="84" y="26"/>
                  </a:lnTo>
                  <a:lnTo>
                    <a:pt x="79" y="26"/>
                  </a:lnTo>
                  <a:lnTo>
                    <a:pt x="68" y="31"/>
                  </a:lnTo>
                  <a:lnTo>
                    <a:pt x="58" y="31"/>
                  </a:lnTo>
                  <a:lnTo>
                    <a:pt x="47" y="36"/>
                  </a:lnTo>
                  <a:lnTo>
                    <a:pt x="31" y="36"/>
                  </a:lnTo>
                  <a:lnTo>
                    <a:pt x="16" y="41"/>
                  </a:lnTo>
                  <a:lnTo>
                    <a:pt x="0" y="46"/>
                  </a:lnTo>
                  <a:lnTo>
                    <a:pt x="0" y="31"/>
                  </a:lnTo>
                  <a:lnTo>
                    <a:pt x="21" y="26"/>
                  </a:lnTo>
                  <a:lnTo>
                    <a:pt x="42" y="21"/>
                  </a:lnTo>
                  <a:lnTo>
                    <a:pt x="63" y="21"/>
                  </a:lnTo>
                  <a:lnTo>
                    <a:pt x="73" y="16"/>
                  </a:lnTo>
                  <a:lnTo>
                    <a:pt x="84" y="16"/>
                  </a:lnTo>
                  <a:lnTo>
                    <a:pt x="94" y="10"/>
                  </a:lnTo>
                  <a:lnTo>
                    <a:pt x="105" y="10"/>
                  </a:lnTo>
                  <a:lnTo>
                    <a:pt x="110" y="10"/>
                  </a:lnTo>
                  <a:lnTo>
                    <a:pt x="110" y="1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614" name="组合 104"/>
          <p:cNvGrpSpPr>
            <a:grpSpLocks/>
          </p:cNvGrpSpPr>
          <p:nvPr/>
        </p:nvGrpSpPr>
        <p:grpSpPr bwMode="auto">
          <a:xfrm>
            <a:off x="603250" y="889000"/>
            <a:ext cx="9928225" cy="523875"/>
            <a:chOff x="603088" y="888829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603088" y="888829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2. </a:t>
              </a:r>
              <a:r>
                <a:rPr lang="zh-CN" altLang="en-US" sz="2800" b="1" dirty="0"/>
                <a:t>汉字偏旁“    ”和“  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6" name="组合 88"/>
            <p:cNvGrpSpPr>
              <a:grpSpLocks noChangeAspect="1"/>
            </p:cNvGrpSpPr>
            <p:nvPr/>
          </p:nvGrpSpPr>
          <p:grpSpPr>
            <a:xfrm>
              <a:off x="2905471" y="1079956"/>
              <a:ext cx="360000" cy="142286"/>
              <a:chOff x="5408233" y="1617662"/>
              <a:chExt cx="333375" cy="131763"/>
            </a:xfrm>
            <a:solidFill>
              <a:schemeClr val="tx1"/>
            </a:solidFill>
          </p:grpSpPr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5474908" y="1643062"/>
                <a:ext cx="49213" cy="106363"/>
              </a:xfrm>
              <a:custGeom>
                <a:avLst/>
                <a:gdLst/>
                <a:ahLst/>
                <a:cxnLst>
                  <a:cxn ang="0">
                    <a:pos x="15" y="51"/>
                  </a:cxn>
                  <a:cxn ang="0">
                    <a:pos x="15" y="41"/>
                  </a:cxn>
                  <a:cxn ang="0">
                    <a:pos x="15" y="36"/>
                  </a:cxn>
                  <a:cxn ang="0">
                    <a:pos x="15" y="25"/>
                  </a:cxn>
                  <a:cxn ang="0">
                    <a:pos x="10" y="20"/>
                  </a:cxn>
                  <a:cxn ang="0">
                    <a:pos x="10" y="10"/>
                  </a:cxn>
                  <a:cxn ang="0">
                    <a:pos x="5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10" y="0"/>
                  </a:cxn>
                  <a:cxn ang="0">
                    <a:pos x="21" y="0"/>
                  </a:cxn>
                  <a:cxn ang="0">
                    <a:pos x="26" y="5"/>
                  </a:cxn>
                  <a:cxn ang="0">
                    <a:pos x="31" y="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15"/>
                  </a:cxn>
                  <a:cxn ang="0">
                    <a:pos x="31" y="25"/>
                  </a:cxn>
                  <a:cxn ang="0">
                    <a:pos x="26" y="31"/>
                  </a:cxn>
                  <a:cxn ang="0">
                    <a:pos x="26" y="41"/>
                  </a:cxn>
                  <a:cxn ang="0">
                    <a:pos x="26" y="56"/>
                  </a:cxn>
                  <a:cxn ang="0">
                    <a:pos x="21" y="62"/>
                  </a:cxn>
                  <a:cxn ang="0">
                    <a:pos x="21" y="67"/>
                  </a:cxn>
                  <a:cxn ang="0">
                    <a:pos x="21" y="67"/>
                  </a:cxn>
                  <a:cxn ang="0">
                    <a:pos x="15" y="67"/>
                  </a:cxn>
                  <a:cxn ang="0">
                    <a:pos x="15" y="67"/>
                  </a:cxn>
                  <a:cxn ang="0">
                    <a:pos x="15" y="56"/>
                  </a:cxn>
                  <a:cxn ang="0">
                    <a:pos x="15" y="51"/>
                  </a:cxn>
                  <a:cxn ang="0">
                    <a:pos x="15" y="51"/>
                  </a:cxn>
                </a:cxnLst>
                <a:rect l="0" t="0" r="r" b="b"/>
                <a:pathLst>
                  <a:path w="31" h="67">
                    <a:moveTo>
                      <a:pt x="15" y="51"/>
                    </a:moveTo>
                    <a:lnTo>
                      <a:pt x="15" y="41"/>
                    </a:lnTo>
                    <a:lnTo>
                      <a:pt x="15" y="36"/>
                    </a:lnTo>
                    <a:lnTo>
                      <a:pt x="15" y="25"/>
                    </a:lnTo>
                    <a:lnTo>
                      <a:pt x="10" y="20"/>
                    </a:lnTo>
                    <a:lnTo>
                      <a:pt x="10" y="1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21" y="0"/>
                    </a:lnTo>
                    <a:lnTo>
                      <a:pt x="26" y="5"/>
                    </a:lnTo>
                    <a:lnTo>
                      <a:pt x="31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25"/>
                    </a:lnTo>
                    <a:lnTo>
                      <a:pt x="26" y="31"/>
                    </a:lnTo>
                    <a:lnTo>
                      <a:pt x="26" y="41"/>
                    </a:lnTo>
                    <a:lnTo>
                      <a:pt x="26" y="56"/>
                    </a:lnTo>
                    <a:lnTo>
                      <a:pt x="21" y="62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5" y="56"/>
                    </a:lnTo>
                    <a:lnTo>
                      <a:pt x="15" y="51"/>
                    </a:lnTo>
                    <a:lnTo>
                      <a:pt x="15" y="5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auto">
              <a:xfrm>
                <a:off x="5408233" y="1666874"/>
                <a:ext cx="333375" cy="49213"/>
              </a:xfrm>
              <a:custGeom>
                <a:avLst/>
                <a:gdLst/>
                <a:ahLst/>
                <a:cxnLst>
                  <a:cxn ang="0">
                    <a:pos x="52" y="26"/>
                  </a:cxn>
                  <a:cxn ang="0">
                    <a:pos x="42" y="31"/>
                  </a:cxn>
                  <a:cxn ang="0">
                    <a:pos x="31" y="31"/>
                  </a:cxn>
                  <a:cxn ang="0">
                    <a:pos x="21" y="31"/>
                  </a:cxn>
                  <a:cxn ang="0">
                    <a:pos x="21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5" y="26"/>
                  </a:cxn>
                  <a:cxn ang="0">
                    <a:pos x="5" y="26"/>
                  </a:cxn>
                  <a:cxn ang="0">
                    <a:pos x="0" y="26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5" y="21"/>
                  </a:cxn>
                  <a:cxn ang="0">
                    <a:pos x="15" y="21"/>
                  </a:cxn>
                  <a:cxn ang="0">
                    <a:pos x="21" y="21"/>
                  </a:cxn>
                  <a:cxn ang="0">
                    <a:pos x="26" y="21"/>
                  </a:cxn>
                  <a:cxn ang="0">
                    <a:pos x="31" y="16"/>
                  </a:cxn>
                  <a:cxn ang="0">
                    <a:pos x="42" y="16"/>
                  </a:cxn>
                  <a:cxn ang="0">
                    <a:pos x="52" y="16"/>
                  </a:cxn>
                  <a:cxn ang="0">
                    <a:pos x="57" y="16"/>
                  </a:cxn>
                  <a:cxn ang="0">
                    <a:pos x="68" y="16"/>
                  </a:cxn>
                  <a:cxn ang="0">
                    <a:pos x="73" y="10"/>
                  </a:cxn>
                  <a:cxn ang="0">
                    <a:pos x="84" y="10"/>
                  </a:cxn>
                  <a:cxn ang="0">
                    <a:pos x="99" y="10"/>
                  </a:cxn>
                  <a:cxn ang="0">
                    <a:pos x="110" y="5"/>
                  </a:cxn>
                  <a:cxn ang="0">
                    <a:pos x="126" y="5"/>
                  </a:cxn>
                  <a:cxn ang="0">
                    <a:pos x="136" y="5"/>
                  </a:cxn>
                  <a:cxn ang="0">
                    <a:pos x="147" y="0"/>
                  </a:cxn>
                  <a:cxn ang="0">
                    <a:pos x="157" y="0"/>
                  </a:cxn>
                  <a:cxn ang="0">
                    <a:pos x="168" y="0"/>
                  </a:cxn>
                  <a:cxn ang="0">
                    <a:pos x="173" y="0"/>
                  </a:cxn>
                  <a:cxn ang="0">
                    <a:pos x="178" y="0"/>
                  </a:cxn>
                  <a:cxn ang="0">
                    <a:pos x="183" y="0"/>
                  </a:cxn>
                  <a:cxn ang="0">
                    <a:pos x="183" y="0"/>
                  </a:cxn>
                  <a:cxn ang="0">
                    <a:pos x="189" y="0"/>
                  </a:cxn>
                  <a:cxn ang="0">
                    <a:pos x="194" y="0"/>
                  </a:cxn>
                  <a:cxn ang="0">
                    <a:pos x="199" y="5"/>
                  </a:cxn>
                  <a:cxn ang="0">
                    <a:pos x="204" y="5"/>
                  </a:cxn>
                  <a:cxn ang="0">
                    <a:pos x="210" y="10"/>
                  </a:cxn>
                  <a:cxn ang="0">
                    <a:pos x="210" y="16"/>
                  </a:cxn>
                  <a:cxn ang="0">
                    <a:pos x="210" y="16"/>
                  </a:cxn>
                  <a:cxn ang="0">
                    <a:pos x="204" y="16"/>
                  </a:cxn>
                  <a:cxn ang="0">
                    <a:pos x="204" y="16"/>
                  </a:cxn>
                  <a:cxn ang="0">
                    <a:pos x="199" y="16"/>
                  </a:cxn>
                  <a:cxn ang="0">
                    <a:pos x="194" y="16"/>
                  </a:cxn>
                  <a:cxn ang="0">
                    <a:pos x="189" y="16"/>
                  </a:cxn>
                  <a:cxn ang="0">
                    <a:pos x="178" y="16"/>
                  </a:cxn>
                  <a:cxn ang="0">
                    <a:pos x="168" y="16"/>
                  </a:cxn>
                  <a:cxn ang="0">
                    <a:pos x="152" y="16"/>
                  </a:cxn>
                  <a:cxn ang="0">
                    <a:pos x="136" y="16"/>
                  </a:cxn>
                  <a:cxn ang="0">
                    <a:pos x="120" y="16"/>
                  </a:cxn>
                  <a:cxn ang="0">
                    <a:pos x="110" y="21"/>
                  </a:cxn>
                  <a:cxn ang="0">
                    <a:pos x="99" y="21"/>
                  </a:cxn>
                  <a:cxn ang="0">
                    <a:pos x="84" y="21"/>
                  </a:cxn>
                  <a:cxn ang="0">
                    <a:pos x="68" y="26"/>
                  </a:cxn>
                  <a:cxn ang="0">
                    <a:pos x="52" y="26"/>
                  </a:cxn>
                  <a:cxn ang="0">
                    <a:pos x="52" y="26"/>
                  </a:cxn>
                </a:cxnLst>
                <a:rect l="0" t="0" r="r" b="b"/>
                <a:pathLst>
                  <a:path w="210" h="31">
                    <a:moveTo>
                      <a:pt x="52" y="26"/>
                    </a:moveTo>
                    <a:lnTo>
                      <a:pt x="42" y="31"/>
                    </a:lnTo>
                    <a:lnTo>
                      <a:pt x="31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5" y="21"/>
                    </a:lnTo>
                    <a:lnTo>
                      <a:pt x="15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31" y="16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7" y="16"/>
                    </a:lnTo>
                    <a:lnTo>
                      <a:pt x="68" y="16"/>
                    </a:lnTo>
                    <a:lnTo>
                      <a:pt x="73" y="10"/>
                    </a:lnTo>
                    <a:lnTo>
                      <a:pt x="84" y="10"/>
                    </a:lnTo>
                    <a:lnTo>
                      <a:pt x="99" y="10"/>
                    </a:lnTo>
                    <a:lnTo>
                      <a:pt x="110" y="5"/>
                    </a:lnTo>
                    <a:lnTo>
                      <a:pt x="126" y="5"/>
                    </a:lnTo>
                    <a:lnTo>
                      <a:pt x="136" y="5"/>
                    </a:lnTo>
                    <a:lnTo>
                      <a:pt x="147" y="0"/>
                    </a:lnTo>
                    <a:lnTo>
                      <a:pt x="157" y="0"/>
                    </a:lnTo>
                    <a:lnTo>
                      <a:pt x="168" y="0"/>
                    </a:lnTo>
                    <a:lnTo>
                      <a:pt x="173" y="0"/>
                    </a:lnTo>
                    <a:lnTo>
                      <a:pt x="178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4" y="0"/>
                    </a:lnTo>
                    <a:lnTo>
                      <a:pt x="199" y="5"/>
                    </a:lnTo>
                    <a:lnTo>
                      <a:pt x="204" y="5"/>
                    </a:lnTo>
                    <a:lnTo>
                      <a:pt x="210" y="10"/>
                    </a:lnTo>
                    <a:lnTo>
                      <a:pt x="210" y="16"/>
                    </a:lnTo>
                    <a:lnTo>
                      <a:pt x="210" y="16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9" y="16"/>
                    </a:lnTo>
                    <a:lnTo>
                      <a:pt x="194" y="16"/>
                    </a:lnTo>
                    <a:lnTo>
                      <a:pt x="189" y="16"/>
                    </a:lnTo>
                    <a:lnTo>
                      <a:pt x="178" y="16"/>
                    </a:lnTo>
                    <a:lnTo>
                      <a:pt x="168" y="16"/>
                    </a:lnTo>
                    <a:lnTo>
                      <a:pt x="152" y="16"/>
                    </a:lnTo>
                    <a:lnTo>
                      <a:pt x="136" y="16"/>
                    </a:lnTo>
                    <a:lnTo>
                      <a:pt x="120" y="16"/>
                    </a:lnTo>
                    <a:lnTo>
                      <a:pt x="110" y="21"/>
                    </a:lnTo>
                    <a:lnTo>
                      <a:pt x="99" y="21"/>
                    </a:lnTo>
                    <a:lnTo>
                      <a:pt x="84" y="21"/>
                    </a:lnTo>
                    <a:lnTo>
                      <a:pt x="68" y="26"/>
                    </a:lnTo>
                    <a:lnTo>
                      <a:pt x="52" y="26"/>
                    </a:lnTo>
                    <a:lnTo>
                      <a:pt x="52" y="2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92" name="Freeform 39"/>
              <p:cNvSpPr>
                <a:spLocks/>
              </p:cNvSpPr>
              <p:nvPr/>
            </p:nvSpPr>
            <p:spPr bwMode="auto">
              <a:xfrm>
                <a:off x="5598733" y="1617662"/>
                <a:ext cx="66675" cy="131763"/>
              </a:xfrm>
              <a:custGeom>
                <a:avLst/>
                <a:gdLst/>
                <a:ahLst/>
                <a:cxnLst>
                  <a:cxn ang="0">
                    <a:pos x="27" y="41"/>
                  </a:cxn>
                  <a:cxn ang="0">
                    <a:pos x="21" y="57"/>
                  </a:cxn>
                  <a:cxn ang="0">
                    <a:pos x="16" y="67"/>
                  </a:cxn>
                  <a:cxn ang="0">
                    <a:pos x="11" y="78"/>
                  </a:cxn>
                  <a:cxn ang="0">
                    <a:pos x="6" y="83"/>
                  </a:cxn>
                  <a:cxn ang="0">
                    <a:pos x="6" y="83"/>
                  </a:cxn>
                  <a:cxn ang="0">
                    <a:pos x="0" y="83"/>
                  </a:cxn>
                  <a:cxn ang="0">
                    <a:pos x="0" y="83"/>
                  </a:cxn>
                  <a:cxn ang="0">
                    <a:pos x="0" y="78"/>
                  </a:cxn>
                  <a:cxn ang="0">
                    <a:pos x="0" y="72"/>
                  </a:cxn>
                  <a:cxn ang="0">
                    <a:pos x="6" y="67"/>
                  </a:cxn>
                  <a:cxn ang="0">
                    <a:pos x="11" y="52"/>
                  </a:cxn>
                  <a:cxn ang="0">
                    <a:pos x="16" y="31"/>
                  </a:cxn>
                  <a:cxn ang="0">
                    <a:pos x="16" y="21"/>
                  </a:cxn>
                  <a:cxn ang="0">
                    <a:pos x="16" y="16"/>
                  </a:cxn>
                  <a:cxn ang="0">
                    <a:pos x="16" y="10"/>
                  </a:cxn>
                  <a:cxn ang="0">
                    <a:pos x="16" y="5"/>
                  </a:cxn>
                  <a:cxn ang="0">
                    <a:pos x="11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7" y="5"/>
                  </a:cxn>
                  <a:cxn ang="0">
                    <a:pos x="37" y="5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16"/>
                  </a:cxn>
                  <a:cxn ang="0">
                    <a:pos x="37" y="21"/>
                  </a:cxn>
                  <a:cxn ang="0">
                    <a:pos x="37" y="26"/>
                  </a:cxn>
                  <a:cxn ang="0">
                    <a:pos x="32" y="31"/>
                  </a:cxn>
                  <a:cxn ang="0">
                    <a:pos x="32" y="36"/>
                  </a:cxn>
                  <a:cxn ang="0">
                    <a:pos x="27" y="41"/>
                  </a:cxn>
                  <a:cxn ang="0">
                    <a:pos x="27" y="41"/>
                  </a:cxn>
                </a:cxnLst>
                <a:rect l="0" t="0" r="r" b="b"/>
                <a:pathLst>
                  <a:path w="42" h="83">
                    <a:moveTo>
                      <a:pt x="27" y="41"/>
                    </a:moveTo>
                    <a:lnTo>
                      <a:pt x="21" y="57"/>
                    </a:lnTo>
                    <a:lnTo>
                      <a:pt x="16" y="67"/>
                    </a:lnTo>
                    <a:lnTo>
                      <a:pt x="11" y="78"/>
                    </a:lnTo>
                    <a:lnTo>
                      <a:pt x="6" y="83"/>
                    </a:lnTo>
                    <a:lnTo>
                      <a:pt x="6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78"/>
                    </a:lnTo>
                    <a:lnTo>
                      <a:pt x="0" y="72"/>
                    </a:lnTo>
                    <a:lnTo>
                      <a:pt x="6" y="67"/>
                    </a:lnTo>
                    <a:lnTo>
                      <a:pt x="11" y="52"/>
                    </a:lnTo>
                    <a:lnTo>
                      <a:pt x="16" y="31"/>
                    </a:lnTo>
                    <a:lnTo>
                      <a:pt x="16" y="21"/>
                    </a:ln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6"/>
                    </a:lnTo>
                    <a:lnTo>
                      <a:pt x="37" y="21"/>
                    </a:lnTo>
                    <a:lnTo>
                      <a:pt x="37" y="26"/>
                    </a:lnTo>
                    <a:lnTo>
                      <a:pt x="32" y="31"/>
                    </a:lnTo>
                    <a:lnTo>
                      <a:pt x="32" y="36"/>
                    </a:lnTo>
                    <a:lnTo>
                      <a:pt x="27" y="41"/>
                    </a:lnTo>
                    <a:lnTo>
                      <a:pt x="27" y="4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  <p:grpSp>
          <p:nvGrpSpPr>
            <p:cNvPr id="17" name="组合 92"/>
            <p:cNvGrpSpPr>
              <a:grpSpLocks noChangeAspect="1"/>
            </p:cNvGrpSpPr>
            <p:nvPr/>
          </p:nvGrpSpPr>
          <p:grpSpPr>
            <a:xfrm>
              <a:off x="4358798" y="1040737"/>
              <a:ext cx="342000" cy="222571"/>
              <a:chOff x="4171878" y="1709737"/>
              <a:chExt cx="300038" cy="195263"/>
            </a:xfrm>
            <a:solidFill>
              <a:schemeClr val="tx1"/>
            </a:solidFill>
          </p:grpSpPr>
          <p:sp>
            <p:nvSpPr>
              <p:cNvPr id="94" name="Freeform 63"/>
              <p:cNvSpPr>
                <a:spLocks/>
              </p:cNvSpPr>
              <p:nvPr/>
            </p:nvSpPr>
            <p:spPr bwMode="auto">
              <a:xfrm>
                <a:off x="4279828" y="1709737"/>
                <a:ext cx="74613" cy="57150"/>
              </a:xfrm>
              <a:custGeom>
                <a:avLst/>
                <a:gdLst/>
                <a:ahLst/>
                <a:cxnLst>
                  <a:cxn ang="0">
                    <a:pos x="21" y="26"/>
                  </a:cxn>
                  <a:cxn ang="0">
                    <a:pos x="10" y="21"/>
                  </a:cxn>
                  <a:cxn ang="0">
                    <a:pos x="5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0" y="0"/>
                  </a:cxn>
                  <a:cxn ang="0">
                    <a:pos x="16" y="0"/>
                  </a:cxn>
                  <a:cxn ang="0">
                    <a:pos x="21" y="5"/>
                  </a:cxn>
                  <a:cxn ang="0">
                    <a:pos x="26" y="5"/>
                  </a:cxn>
                  <a:cxn ang="0">
                    <a:pos x="31" y="5"/>
                  </a:cxn>
                  <a:cxn ang="0">
                    <a:pos x="37" y="10"/>
                  </a:cxn>
                  <a:cxn ang="0">
                    <a:pos x="42" y="15"/>
                  </a:cxn>
                  <a:cxn ang="0">
                    <a:pos x="42" y="21"/>
                  </a:cxn>
                  <a:cxn ang="0">
                    <a:pos x="47" y="26"/>
                  </a:cxn>
                  <a:cxn ang="0">
                    <a:pos x="47" y="26"/>
                  </a:cxn>
                  <a:cxn ang="0">
                    <a:pos x="47" y="31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37" y="36"/>
                  </a:cxn>
                  <a:cxn ang="0">
                    <a:pos x="26" y="31"/>
                  </a:cxn>
                  <a:cxn ang="0">
                    <a:pos x="21" y="26"/>
                  </a:cxn>
                  <a:cxn ang="0">
                    <a:pos x="21" y="26"/>
                  </a:cxn>
                </a:cxnLst>
                <a:rect l="0" t="0" r="r" b="b"/>
                <a:pathLst>
                  <a:path w="47" h="36">
                    <a:moveTo>
                      <a:pt x="21" y="26"/>
                    </a:moveTo>
                    <a:lnTo>
                      <a:pt x="10" y="21"/>
                    </a:lnTo>
                    <a:lnTo>
                      <a:pt x="5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21" y="5"/>
                    </a:lnTo>
                    <a:lnTo>
                      <a:pt x="26" y="5"/>
                    </a:lnTo>
                    <a:lnTo>
                      <a:pt x="31" y="5"/>
                    </a:lnTo>
                    <a:lnTo>
                      <a:pt x="37" y="10"/>
                    </a:lnTo>
                    <a:lnTo>
                      <a:pt x="42" y="15"/>
                    </a:lnTo>
                    <a:lnTo>
                      <a:pt x="42" y="21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31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37" y="36"/>
                    </a:lnTo>
                    <a:lnTo>
                      <a:pt x="26" y="31"/>
                    </a:lnTo>
                    <a:lnTo>
                      <a:pt x="21" y="26"/>
                    </a:lnTo>
                    <a:lnTo>
                      <a:pt x="21" y="2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95" name="Freeform 64"/>
              <p:cNvSpPr>
                <a:spLocks/>
              </p:cNvSpPr>
              <p:nvPr/>
            </p:nvSpPr>
            <p:spPr bwMode="auto">
              <a:xfrm>
                <a:off x="4171878" y="1790700"/>
                <a:ext cx="49213" cy="114300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6"/>
                  </a:cxn>
                  <a:cxn ang="0">
                    <a:pos x="31" y="11"/>
                  </a:cxn>
                  <a:cxn ang="0">
                    <a:pos x="31" y="11"/>
                  </a:cxn>
                  <a:cxn ang="0">
                    <a:pos x="31" y="21"/>
                  </a:cxn>
                  <a:cxn ang="0">
                    <a:pos x="31" y="26"/>
                  </a:cxn>
                  <a:cxn ang="0">
                    <a:pos x="31" y="31"/>
                  </a:cxn>
                  <a:cxn ang="0">
                    <a:pos x="31" y="36"/>
                  </a:cxn>
                  <a:cxn ang="0">
                    <a:pos x="31" y="42"/>
                  </a:cxn>
                  <a:cxn ang="0">
                    <a:pos x="26" y="47"/>
                  </a:cxn>
                  <a:cxn ang="0">
                    <a:pos x="26" y="52"/>
                  </a:cxn>
                  <a:cxn ang="0">
                    <a:pos x="21" y="57"/>
                  </a:cxn>
                  <a:cxn ang="0">
                    <a:pos x="21" y="62"/>
                  </a:cxn>
                  <a:cxn ang="0">
                    <a:pos x="15" y="67"/>
                  </a:cxn>
                  <a:cxn ang="0">
                    <a:pos x="15" y="67"/>
                  </a:cxn>
                  <a:cxn ang="0">
                    <a:pos x="10" y="72"/>
                  </a:cxn>
                  <a:cxn ang="0">
                    <a:pos x="10" y="72"/>
                  </a:cxn>
                  <a:cxn ang="0">
                    <a:pos x="10" y="72"/>
                  </a:cxn>
                  <a:cxn ang="0">
                    <a:pos x="5" y="67"/>
                  </a:cxn>
                  <a:cxn ang="0">
                    <a:pos x="5" y="67"/>
                  </a:cxn>
                  <a:cxn ang="0">
                    <a:pos x="5" y="62"/>
                  </a:cxn>
                  <a:cxn ang="0">
                    <a:pos x="5" y="6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47"/>
                  </a:cxn>
                  <a:cxn ang="0">
                    <a:pos x="5" y="47"/>
                  </a:cxn>
                  <a:cxn ang="0">
                    <a:pos x="10" y="42"/>
                  </a:cxn>
                  <a:cxn ang="0">
                    <a:pos x="10" y="36"/>
                  </a:cxn>
                  <a:cxn ang="0">
                    <a:pos x="15" y="26"/>
                  </a:cxn>
                  <a:cxn ang="0">
                    <a:pos x="21" y="16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31" h="72">
                    <a:moveTo>
                      <a:pt x="26" y="0"/>
                    </a:moveTo>
                    <a:lnTo>
                      <a:pt x="26" y="6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2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31" y="36"/>
                    </a:lnTo>
                    <a:lnTo>
                      <a:pt x="31" y="42"/>
                    </a:lnTo>
                    <a:lnTo>
                      <a:pt x="26" y="47"/>
                    </a:lnTo>
                    <a:lnTo>
                      <a:pt x="26" y="52"/>
                    </a:lnTo>
                    <a:lnTo>
                      <a:pt x="21" y="57"/>
                    </a:lnTo>
                    <a:lnTo>
                      <a:pt x="21" y="62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5" y="62"/>
                    </a:lnTo>
                    <a:lnTo>
                      <a:pt x="5" y="6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10" y="42"/>
                    </a:lnTo>
                    <a:lnTo>
                      <a:pt x="10" y="36"/>
                    </a:lnTo>
                    <a:lnTo>
                      <a:pt x="15" y="26"/>
                    </a:lnTo>
                    <a:lnTo>
                      <a:pt x="21" y="16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96" name="Freeform 66"/>
              <p:cNvSpPr>
                <a:spLocks/>
              </p:cNvSpPr>
              <p:nvPr/>
            </p:nvSpPr>
            <p:spPr bwMode="auto">
              <a:xfrm>
                <a:off x="4213153" y="1774825"/>
                <a:ext cx="258763" cy="90488"/>
              </a:xfrm>
              <a:custGeom>
                <a:avLst/>
                <a:gdLst/>
                <a:ahLst/>
                <a:cxnLst>
                  <a:cxn ang="0">
                    <a:pos x="110" y="10"/>
                  </a:cxn>
                  <a:cxn ang="0">
                    <a:pos x="121" y="5"/>
                  </a:cxn>
                  <a:cxn ang="0">
                    <a:pos x="126" y="5"/>
                  </a:cxn>
                  <a:cxn ang="0">
                    <a:pos x="131" y="5"/>
                  </a:cxn>
                  <a:cxn ang="0">
                    <a:pos x="136" y="0"/>
                  </a:cxn>
                  <a:cxn ang="0">
                    <a:pos x="136" y="5"/>
                  </a:cxn>
                  <a:cxn ang="0">
                    <a:pos x="142" y="5"/>
                  </a:cxn>
                  <a:cxn ang="0">
                    <a:pos x="147" y="10"/>
                  </a:cxn>
                  <a:cxn ang="0">
                    <a:pos x="152" y="10"/>
                  </a:cxn>
                  <a:cxn ang="0">
                    <a:pos x="157" y="16"/>
                  </a:cxn>
                  <a:cxn ang="0">
                    <a:pos x="157" y="21"/>
                  </a:cxn>
                  <a:cxn ang="0">
                    <a:pos x="163" y="26"/>
                  </a:cxn>
                  <a:cxn ang="0">
                    <a:pos x="163" y="26"/>
                  </a:cxn>
                  <a:cxn ang="0">
                    <a:pos x="163" y="31"/>
                  </a:cxn>
                  <a:cxn ang="0">
                    <a:pos x="157" y="31"/>
                  </a:cxn>
                  <a:cxn ang="0">
                    <a:pos x="157" y="31"/>
                  </a:cxn>
                  <a:cxn ang="0">
                    <a:pos x="152" y="36"/>
                  </a:cxn>
                  <a:cxn ang="0">
                    <a:pos x="147" y="36"/>
                  </a:cxn>
                  <a:cxn ang="0">
                    <a:pos x="142" y="36"/>
                  </a:cxn>
                  <a:cxn ang="0">
                    <a:pos x="136" y="41"/>
                  </a:cxn>
                  <a:cxn ang="0">
                    <a:pos x="131" y="46"/>
                  </a:cxn>
                  <a:cxn ang="0">
                    <a:pos x="126" y="52"/>
                  </a:cxn>
                  <a:cxn ang="0">
                    <a:pos x="121" y="57"/>
                  </a:cxn>
                  <a:cxn ang="0">
                    <a:pos x="115" y="57"/>
                  </a:cxn>
                  <a:cxn ang="0">
                    <a:pos x="115" y="57"/>
                  </a:cxn>
                  <a:cxn ang="0">
                    <a:pos x="115" y="57"/>
                  </a:cxn>
                  <a:cxn ang="0">
                    <a:pos x="115" y="52"/>
                  </a:cxn>
                  <a:cxn ang="0">
                    <a:pos x="115" y="52"/>
                  </a:cxn>
                  <a:cxn ang="0">
                    <a:pos x="121" y="41"/>
                  </a:cxn>
                  <a:cxn ang="0">
                    <a:pos x="126" y="36"/>
                  </a:cxn>
                  <a:cxn ang="0">
                    <a:pos x="126" y="26"/>
                  </a:cxn>
                  <a:cxn ang="0">
                    <a:pos x="126" y="26"/>
                  </a:cxn>
                  <a:cxn ang="0">
                    <a:pos x="126" y="26"/>
                  </a:cxn>
                  <a:cxn ang="0">
                    <a:pos x="121" y="21"/>
                  </a:cxn>
                  <a:cxn ang="0">
                    <a:pos x="115" y="21"/>
                  </a:cxn>
                  <a:cxn ang="0">
                    <a:pos x="110" y="21"/>
                  </a:cxn>
                  <a:cxn ang="0">
                    <a:pos x="105" y="21"/>
                  </a:cxn>
                  <a:cxn ang="0">
                    <a:pos x="100" y="26"/>
                  </a:cxn>
                  <a:cxn ang="0">
                    <a:pos x="89" y="26"/>
                  </a:cxn>
                  <a:cxn ang="0">
                    <a:pos x="84" y="26"/>
                  </a:cxn>
                  <a:cxn ang="0">
                    <a:pos x="79" y="26"/>
                  </a:cxn>
                  <a:cxn ang="0">
                    <a:pos x="68" y="31"/>
                  </a:cxn>
                  <a:cxn ang="0">
                    <a:pos x="58" y="31"/>
                  </a:cxn>
                  <a:cxn ang="0">
                    <a:pos x="47" y="36"/>
                  </a:cxn>
                  <a:cxn ang="0">
                    <a:pos x="31" y="36"/>
                  </a:cxn>
                  <a:cxn ang="0">
                    <a:pos x="16" y="41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21" y="26"/>
                  </a:cxn>
                  <a:cxn ang="0">
                    <a:pos x="42" y="21"/>
                  </a:cxn>
                  <a:cxn ang="0">
                    <a:pos x="63" y="21"/>
                  </a:cxn>
                  <a:cxn ang="0">
                    <a:pos x="73" y="16"/>
                  </a:cxn>
                  <a:cxn ang="0">
                    <a:pos x="84" y="16"/>
                  </a:cxn>
                  <a:cxn ang="0">
                    <a:pos x="94" y="10"/>
                  </a:cxn>
                  <a:cxn ang="0">
                    <a:pos x="105" y="10"/>
                  </a:cxn>
                  <a:cxn ang="0">
                    <a:pos x="110" y="10"/>
                  </a:cxn>
                  <a:cxn ang="0">
                    <a:pos x="110" y="10"/>
                  </a:cxn>
                </a:cxnLst>
                <a:rect l="0" t="0" r="r" b="b"/>
                <a:pathLst>
                  <a:path w="163" h="57">
                    <a:moveTo>
                      <a:pt x="110" y="10"/>
                    </a:moveTo>
                    <a:lnTo>
                      <a:pt x="121" y="5"/>
                    </a:lnTo>
                    <a:lnTo>
                      <a:pt x="126" y="5"/>
                    </a:lnTo>
                    <a:lnTo>
                      <a:pt x="131" y="5"/>
                    </a:lnTo>
                    <a:lnTo>
                      <a:pt x="136" y="0"/>
                    </a:lnTo>
                    <a:lnTo>
                      <a:pt x="136" y="5"/>
                    </a:lnTo>
                    <a:lnTo>
                      <a:pt x="142" y="5"/>
                    </a:lnTo>
                    <a:lnTo>
                      <a:pt x="147" y="10"/>
                    </a:lnTo>
                    <a:lnTo>
                      <a:pt x="152" y="10"/>
                    </a:lnTo>
                    <a:lnTo>
                      <a:pt x="157" y="16"/>
                    </a:lnTo>
                    <a:lnTo>
                      <a:pt x="157" y="21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31"/>
                    </a:lnTo>
                    <a:lnTo>
                      <a:pt x="157" y="31"/>
                    </a:lnTo>
                    <a:lnTo>
                      <a:pt x="157" y="31"/>
                    </a:lnTo>
                    <a:lnTo>
                      <a:pt x="152" y="36"/>
                    </a:lnTo>
                    <a:lnTo>
                      <a:pt x="147" y="36"/>
                    </a:lnTo>
                    <a:lnTo>
                      <a:pt x="142" y="36"/>
                    </a:lnTo>
                    <a:lnTo>
                      <a:pt x="136" y="41"/>
                    </a:lnTo>
                    <a:lnTo>
                      <a:pt x="131" y="46"/>
                    </a:lnTo>
                    <a:lnTo>
                      <a:pt x="126" y="52"/>
                    </a:lnTo>
                    <a:lnTo>
                      <a:pt x="121" y="57"/>
                    </a:lnTo>
                    <a:lnTo>
                      <a:pt x="115" y="57"/>
                    </a:lnTo>
                    <a:lnTo>
                      <a:pt x="115" y="57"/>
                    </a:lnTo>
                    <a:lnTo>
                      <a:pt x="115" y="57"/>
                    </a:lnTo>
                    <a:lnTo>
                      <a:pt x="115" y="52"/>
                    </a:lnTo>
                    <a:lnTo>
                      <a:pt x="115" y="52"/>
                    </a:lnTo>
                    <a:lnTo>
                      <a:pt x="121" y="41"/>
                    </a:lnTo>
                    <a:lnTo>
                      <a:pt x="126" y="36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1" y="21"/>
                    </a:lnTo>
                    <a:lnTo>
                      <a:pt x="115" y="21"/>
                    </a:lnTo>
                    <a:lnTo>
                      <a:pt x="110" y="21"/>
                    </a:lnTo>
                    <a:lnTo>
                      <a:pt x="105" y="21"/>
                    </a:lnTo>
                    <a:lnTo>
                      <a:pt x="100" y="26"/>
                    </a:lnTo>
                    <a:lnTo>
                      <a:pt x="89" y="26"/>
                    </a:lnTo>
                    <a:lnTo>
                      <a:pt x="84" y="26"/>
                    </a:lnTo>
                    <a:lnTo>
                      <a:pt x="79" y="26"/>
                    </a:lnTo>
                    <a:lnTo>
                      <a:pt x="68" y="31"/>
                    </a:lnTo>
                    <a:lnTo>
                      <a:pt x="58" y="31"/>
                    </a:lnTo>
                    <a:lnTo>
                      <a:pt x="47" y="36"/>
                    </a:lnTo>
                    <a:lnTo>
                      <a:pt x="31" y="36"/>
                    </a:lnTo>
                    <a:lnTo>
                      <a:pt x="16" y="41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21" y="26"/>
                    </a:lnTo>
                    <a:lnTo>
                      <a:pt x="42" y="21"/>
                    </a:lnTo>
                    <a:lnTo>
                      <a:pt x="63" y="21"/>
                    </a:lnTo>
                    <a:lnTo>
                      <a:pt x="73" y="16"/>
                    </a:lnTo>
                    <a:lnTo>
                      <a:pt x="84" y="16"/>
                    </a:lnTo>
                    <a:lnTo>
                      <a:pt x="94" y="10"/>
                    </a:lnTo>
                    <a:lnTo>
                      <a:pt x="105" y="10"/>
                    </a:lnTo>
                    <a:lnTo>
                      <a:pt x="110" y="10"/>
                    </a:lnTo>
                    <a:lnTo>
                      <a:pt x="110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  <p:grpSp>
          <p:nvGrpSpPr>
            <p:cNvPr id="18" name="组合 96"/>
            <p:cNvGrpSpPr>
              <a:grpSpLocks noChangeAspect="1"/>
            </p:cNvGrpSpPr>
            <p:nvPr/>
          </p:nvGrpSpPr>
          <p:grpSpPr>
            <a:xfrm>
              <a:off x="7141021" y="1151099"/>
              <a:ext cx="216000" cy="85372"/>
              <a:chOff x="5408233" y="1617662"/>
              <a:chExt cx="333375" cy="131763"/>
            </a:xfrm>
            <a:solidFill>
              <a:schemeClr val="tx1"/>
            </a:solidFill>
          </p:grpSpPr>
          <p:sp>
            <p:nvSpPr>
              <p:cNvPr id="98" name="Freeform 37"/>
              <p:cNvSpPr>
                <a:spLocks/>
              </p:cNvSpPr>
              <p:nvPr/>
            </p:nvSpPr>
            <p:spPr bwMode="auto">
              <a:xfrm>
                <a:off x="5474908" y="1643062"/>
                <a:ext cx="49213" cy="106363"/>
              </a:xfrm>
              <a:custGeom>
                <a:avLst/>
                <a:gdLst/>
                <a:ahLst/>
                <a:cxnLst>
                  <a:cxn ang="0">
                    <a:pos x="15" y="51"/>
                  </a:cxn>
                  <a:cxn ang="0">
                    <a:pos x="15" y="41"/>
                  </a:cxn>
                  <a:cxn ang="0">
                    <a:pos x="15" y="36"/>
                  </a:cxn>
                  <a:cxn ang="0">
                    <a:pos x="15" y="25"/>
                  </a:cxn>
                  <a:cxn ang="0">
                    <a:pos x="10" y="20"/>
                  </a:cxn>
                  <a:cxn ang="0">
                    <a:pos x="10" y="10"/>
                  </a:cxn>
                  <a:cxn ang="0">
                    <a:pos x="5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10" y="0"/>
                  </a:cxn>
                  <a:cxn ang="0">
                    <a:pos x="21" y="0"/>
                  </a:cxn>
                  <a:cxn ang="0">
                    <a:pos x="26" y="5"/>
                  </a:cxn>
                  <a:cxn ang="0">
                    <a:pos x="31" y="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15"/>
                  </a:cxn>
                  <a:cxn ang="0">
                    <a:pos x="31" y="25"/>
                  </a:cxn>
                  <a:cxn ang="0">
                    <a:pos x="26" y="31"/>
                  </a:cxn>
                  <a:cxn ang="0">
                    <a:pos x="26" y="41"/>
                  </a:cxn>
                  <a:cxn ang="0">
                    <a:pos x="26" y="56"/>
                  </a:cxn>
                  <a:cxn ang="0">
                    <a:pos x="21" y="62"/>
                  </a:cxn>
                  <a:cxn ang="0">
                    <a:pos x="21" y="67"/>
                  </a:cxn>
                  <a:cxn ang="0">
                    <a:pos x="21" y="67"/>
                  </a:cxn>
                  <a:cxn ang="0">
                    <a:pos x="15" y="67"/>
                  </a:cxn>
                  <a:cxn ang="0">
                    <a:pos x="15" y="67"/>
                  </a:cxn>
                  <a:cxn ang="0">
                    <a:pos x="15" y="56"/>
                  </a:cxn>
                  <a:cxn ang="0">
                    <a:pos x="15" y="51"/>
                  </a:cxn>
                  <a:cxn ang="0">
                    <a:pos x="15" y="51"/>
                  </a:cxn>
                </a:cxnLst>
                <a:rect l="0" t="0" r="r" b="b"/>
                <a:pathLst>
                  <a:path w="31" h="67">
                    <a:moveTo>
                      <a:pt x="15" y="51"/>
                    </a:moveTo>
                    <a:lnTo>
                      <a:pt x="15" y="41"/>
                    </a:lnTo>
                    <a:lnTo>
                      <a:pt x="15" y="36"/>
                    </a:lnTo>
                    <a:lnTo>
                      <a:pt x="15" y="25"/>
                    </a:lnTo>
                    <a:lnTo>
                      <a:pt x="10" y="20"/>
                    </a:lnTo>
                    <a:lnTo>
                      <a:pt x="10" y="1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21" y="0"/>
                    </a:lnTo>
                    <a:lnTo>
                      <a:pt x="26" y="5"/>
                    </a:lnTo>
                    <a:lnTo>
                      <a:pt x="31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25"/>
                    </a:lnTo>
                    <a:lnTo>
                      <a:pt x="26" y="31"/>
                    </a:lnTo>
                    <a:lnTo>
                      <a:pt x="26" y="41"/>
                    </a:lnTo>
                    <a:lnTo>
                      <a:pt x="26" y="56"/>
                    </a:lnTo>
                    <a:lnTo>
                      <a:pt x="21" y="62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5" y="56"/>
                    </a:lnTo>
                    <a:lnTo>
                      <a:pt x="15" y="51"/>
                    </a:lnTo>
                    <a:lnTo>
                      <a:pt x="15" y="5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9" name="Freeform 38"/>
              <p:cNvSpPr>
                <a:spLocks/>
              </p:cNvSpPr>
              <p:nvPr/>
            </p:nvSpPr>
            <p:spPr bwMode="auto">
              <a:xfrm>
                <a:off x="5408233" y="1666874"/>
                <a:ext cx="333375" cy="49213"/>
              </a:xfrm>
              <a:custGeom>
                <a:avLst/>
                <a:gdLst/>
                <a:ahLst/>
                <a:cxnLst>
                  <a:cxn ang="0">
                    <a:pos x="52" y="26"/>
                  </a:cxn>
                  <a:cxn ang="0">
                    <a:pos x="42" y="31"/>
                  </a:cxn>
                  <a:cxn ang="0">
                    <a:pos x="31" y="31"/>
                  </a:cxn>
                  <a:cxn ang="0">
                    <a:pos x="21" y="31"/>
                  </a:cxn>
                  <a:cxn ang="0">
                    <a:pos x="21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5" y="26"/>
                  </a:cxn>
                  <a:cxn ang="0">
                    <a:pos x="5" y="26"/>
                  </a:cxn>
                  <a:cxn ang="0">
                    <a:pos x="0" y="26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5" y="21"/>
                  </a:cxn>
                  <a:cxn ang="0">
                    <a:pos x="15" y="21"/>
                  </a:cxn>
                  <a:cxn ang="0">
                    <a:pos x="21" y="21"/>
                  </a:cxn>
                  <a:cxn ang="0">
                    <a:pos x="26" y="21"/>
                  </a:cxn>
                  <a:cxn ang="0">
                    <a:pos x="31" y="16"/>
                  </a:cxn>
                  <a:cxn ang="0">
                    <a:pos x="42" y="16"/>
                  </a:cxn>
                  <a:cxn ang="0">
                    <a:pos x="52" y="16"/>
                  </a:cxn>
                  <a:cxn ang="0">
                    <a:pos x="57" y="16"/>
                  </a:cxn>
                  <a:cxn ang="0">
                    <a:pos x="68" y="16"/>
                  </a:cxn>
                  <a:cxn ang="0">
                    <a:pos x="73" y="10"/>
                  </a:cxn>
                  <a:cxn ang="0">
                    <a:pos x="84" y="10"/>
                  </a:cxn>
                  <a:cxn ang="0">
                    <a:pos x="99" y="10"/>
                  </a:cxn>
                  <a:cxn ang="0">
                    <a:pos x="110" y="5"/>
                  </a:cxn>
                  <a:cxn ang="0">
                    <a:pos x="126" y="5"/>
                  </a:cxn>
                  <a:cxn ang="0">
                    <a:pos x="136" y="5"/>
                  </a:cxn>
                  <a:cxn ang="0">
                    <a:pos x="147" y="0"/>
                  </a:cxn>
                  <a:cxn ang="0">
                    <a:pos x="157" y="0"/>
                  </a:cxn>
                  <a:cxn ang="0">
                    <a:pos x="168" y="0"/>
                  </a:cxn>
                  <a:cxn ang="0">
                    <a:pos x="173" y="0"/>
                  </a:cxn>
                  <a:cxn ang="0">
                    <a:pos x="178" y="0"/>
                  </a:cxn>
                  <a:cxn ang="0">
                    <a:pos x="183" y="0"/>
                  </a:cxn>
                  <a:cxn ang="0">
                    <a:pos x="183" y="0"/>
                  </a:cxn>
                  <a:cxn ang="0">
                    <a:pos x="189" y="0"/>
                  </a:cxn>
                  <a:cxn ang="0">
                    <a:pos x="194" y="0"/>
                  </a:cxn>
                  <a:cxn ang="0">
                    <a:pos x="199" y="5"/>
                  </a:cxn>
                  <a:cxn ang="0">
                    <a:pos x="204" y="5"/>
                  </a:cxn>
                  <a:cxn ang="0">
                    <a:pos x="210" y="10"/>
                  </a:cxn>
                  <a:cxn ang="0">
                    <a:pos x="210" y="16"/>
                  </a:cxn>
                  <a:cxn ang="0">
                    <a:pos x="210" y="16"/>
                  </a:cxn>
                  <a:cxn ang="0">
                    <a:pos x="204" y="16"/>
                  </a:cxn>
                  <a:cxn ang="0">
                    <a:pos x="204" y="16"/>
                  </a:cxn>
                  <a:cxn ang="0">
                    <a:pos x="199" y="16"/>
                  </a:cxn>
                  <a:cxn ang="0">
                    <a:pos x="194" y="16"/>
                  </a:cxn>
                  <a:cxn ang="0">
                    <a:pos x="189" y="16"/>
                  </a:cxn>
                  <a:cxn ang="0">
                    <a:pos x="178" y="16"/>
                  </a:cxn>
                  <a:cxn ang="0">
                    <a:pos x="168" y="16"/>
                  </a:cxn>
                  <a:cxn ang="0">
                    <a:pos x="152" y="16"/>
                  </a:cxn>
                  <a:cxn ang="0">
                    <a:pos x="136" y="16"/>
                  </a:cxn>
                  <a:cxn ang="0">
                    <a:pos x="120" y="16"/>
                  </a:cxn>
                  <a:cxn ang="0">
                    <a:pos x="110" y="21"/>
                  </a:cxn>
                  <a:cxn ang="0">
                    <a:pos x="99" y="21"/>
                  </a:cxn>
                  <a:cxn ang="0">
                    <a:pos x="84" y="21"/>
                  </a:cxn>
                  <a:cxn ang="0">
                    <a:pos x="68" y="26"/>
                  </a:cxn>
                  <a:cxn ang="0">
                    <a:pos x="52" y="26"/>
                  </a:cxn>
                  <a:cxn ang="0">
                    <a:pos x="52" y="26"/>
                  </a:cxn>
                </a:cxnLst>
                <a:rect l="0" t="0" r="r" b="b"/>
                <a:pathLst>
                  <a:path w="210" h="31">
                    <a:moveTo>
                      <a:pt x="52" y="26"/>
                    </a:moveTo>
                    <a:lnTo>
                      <a:pt x="42" y="31"/>
                    </a:lnTo>
                    <a:lnTo>
                      <a:pt x="31" y="3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5" y="21"/>
                    </a:lnTo>
                    <a:lnTo>
                      <a:pt x="15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31" y="16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7" y="16"/>
                    </a:lnTo>
                    <a:lnTo>
                      <a:pt x="68" y="16"/>
                    </a:lnTo>
                    <a:lnTo>
                      <a:pt x="73" y="10"/>
                    </a:lnTo>
                    <a:lnTo>
                      <a:pt x="84" y="10"/>
                    </a:lnTo>
                    <a:lnTo>
                      <a:pt x="99" y="10"/>
                    </a:lnTo>
                    <a:lnTo>
                      <a:pt x="110" y="5"/>
                    </a:lnTo>
                    <a:lnTo>
                      <a:pt x="126" y="5"/>
                    </a:lnTo>
                    <a:lnTo>
                      <a:pt x="136" y="5"/>
                    </a:lnTo>
                    <a:lnTo>
                      <a:pt x="147" y="0"/>
                    </a:lnTo>
                    <a:lnTo>
                      <a:pt x="157" y="0"/>
                    </a:lnTo>
                    <a:lnTo>
                      <a:pt x="168" y="0"/>
                    </a:lnTo>
                    <a:lnTo>
                      <a:pt x="173" y="0"/>
                    </a:lnTo>
                    <a:lnTo>
                      <a:pt x="178" y="0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189" y="0"/>
                    </a:lnTo>
                    <a:lnTo>
                      <a:pt x="194" y="0"/>
                    </a:lnTo>
                    <a:lnTo>
                      <a:pt x="199" y="5"/>
                    </a:lnTo>
                    <a:lnTo>
                      <a:pt x="204" y="5"/>
                    </a:lnTo>
                    <a:lnTo>
                      <a:pt x="210" y="10"/>
                    </a:lnTo>
                    <a:lnTo>
                      <a:pt x="210" y="16"/>
                    </a:lnTo>
                    <a:lnTo>
                      <a:pt x="210" y="16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9" y="16"/>
                    </a:lnTo>
                    <a:lnTo>
                      <a:pt x="194" y="16"/>
                    </a:lnTo>
                    <a:lnTo>
                      <a:pt x="189" y="16"/>
                    </a:lnTo>
                    <a:lnTo>
                      <a:pt x="178" y="16"/>
                    </a:lnTo>
                    <a:lnTo>
                      <a:pt x="168" y="16"/>
                    </a:lnTo>
                    <a:lnTo>
                      <a:pt x="152" y="16"/>
                    </a:lnTo>
                    <a:lnTo>
                      <a:pt x="136" y="16"/>
                    </a:lnTo>
                    <a:lnTo>
                      <a:pt x="120" y="16"/>
                    </a:lnTo>
                    <a:lnTo>
                      <a:pt x="110" y="21"/>
                    </a:lnTo>
                    <a:lnTo>
                      <a:pt x="99" y="21"/>
                    </a:lnTo>
                    <a:lnTo>
                      <a:pt x="84" y="21"/>
                    </a:lnTo>
                    <a:lnTo>
                      <a:pt x="68" y="26"/>
                    </a:lnTo>
                    <a:lnTo>
                      <a:pt x="52" y="26"/>
                    </a:lnTo>
                    <a:lnTo>
                      <a:pt x="52" y="2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0" name="Freeform 39"/>
              <p:cNvSpPr>
                <a:spLocks/>
              </p:cNvSpPr>
              <p:nvPr/>
            </p:nvSpPr>
            <p:spPr bwMode="auto">
              <a:xfrm>
                <a:off x="5598733" y="1617662"/>
                <a:ext cx="66675" cy="131763"/>
              </a:xfrm>
              <a:custGeom>
                <a:avLst/>
                <a:gdLst/>
                <a:ahLst/>
                <a:cxnLst>
                  <a:cxn ang="0">
                    <a:pos x="27" y="41"/>
                  </a:cxn>
                  <a:cxn ang="0">
                    <a:pos x="21" y="57"/>
                  </a:cxn>
                  <a:cxn ang="0">
                    <a:pos x="16" y="67"/>
                  </a:cxn>
                  <a:cxn ang="0">
                    <a:pos x="11" y="78"/>
                  </a:cxn>
                  <a:cxn ang="0">
                    <a:pos x="6" y="83"/>
                  </a:cxn>
                  <a:cxn ang="0">
                    <a:pos x="6" y="83"/>
                  </a:cxn>
                  <a:cxn ang="0">
                    <a:pos x="0" y="83"/>
                  </a:cxn>
                  <a:cxn ang="0">
                    <a:pos x="0" y="83"/>
                  </a:cxn>
                  <a:cxn ang="0">
                    <a:pos x="0" y="78"/>
                  </a:cxn>
                  <a:cxn ang="0">
                    <a:pos x="0" y="72"/>
                  </a:cxn>
                  <a:cxn ang="0">
                    <a:pos x="6" y="67"/>
                  </a:cxn>
                  <a:cxn ang="0">
                    <a:pos x="11" y="52"/>
                  </a:cxn>
                  <a:cxn ang="0">
                    <a:pos x="16" y="31"/>
                  </a:cxn>
                  <a:cxn ang="0">
                    <a:pos x="16" y="21"/>
                  </a:cxn>
                  <a:cxn ang="0">
                    <a:pos x="16" y="16"/>
                  </a:cxn>
                  <a:cxn ang="0">
                    <a:pos x="16" y="10"/>
                  </a:cxn>
                  <a:cxn ang="0">
                    <a:pos x="16" y="5"/>
                  </a:cxn>
                  <a:cxn ang="0">
                    <a:pos x="11" y="5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7" y="5"/>
                  </a:cxn>
                  <a:cxn ang="0">
                    <a:pos x="37" y="5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16"/>
                  </a:cxn>
                  <a:cxn ang="0">
                    <a:pos x="37" y="21"/>
                  </a:cxn>
                  <a:cxn ang="0">
                    <a:pos x="37" y="26"/>
                  </a:cxn>
                  <a:cxn ang="0">
                    <a:pos x="32" y="31"/>
                  </a:cxn>
                  <a:cxn ang="0">
                    <a:pos x="32" y="36"/>
                  </a:cxn>
                  <a:cxn ang="0">
                    <a:pos x="27" y="41"/>
                  </a:cxn>
                  <a:cxn ang="0">
                    <a:pos x="27" y="41"/>
                  </a:cxn>
                </a:cxnLst>
                <a:rect l="0" t="0" r="r" b="b"/>
                <a:pathLst>
                  <a:path w="42" h="83">
                    <a:moveTo>
                      <a:pt x="27" y="41"/>
                    </a:moveTo>
                    <a:lnTo>
                      <a:pt x="21" y="57"/>
                    </a:lnTo>
                    <a:lnTo>
                      <a:pt x="16" y="67"/>
                    </a:lnTo>
                    <a:lnTo>
                      <a:pt x="11" y="78"/>
                    </a:lnTo>
                    <a:lnTo>
                      <a:pt x="6" y="83"/>
                    </a:lnTo>
                    <a:lnTo>
                      <a:pt x="6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78"/>
                    </a:lnTo>
                    <a:lnTo>
                      <a:pt x="0" y="72"/>
                    </a:lnTo>
                    <a:lnTo>
                      <a:pt x="6" y="67"/>
                    </a:lnTo>
                    <a:lnTo>
                      <a:pt x="11" y="52"/>
                    </a:lnTo>
                    <a:lnTo>
                      <a:pt x="16" y="31"/>
                    </a:lnTo>
                    <a:lnTo>
                      <a:pt x="16" y="21"/>
                    </a:ln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6"/>
                    </a:lnTo>
                    <a:lnTo>
                      <a:pt x="37" y="21"/>
                    </a:lnTo>
                    <a:lnTo>
                      <a:pt x="37" y="26"/>
                    </a:lnTo>
                    <a:lnTo>
                      <a:pt x="32" y="31"/>
                    </a:lnTo>
                    <a:lnTo>
                      <a:pt x="32" y="36"/>
                    </a:lnTo>
                    <a:lnTo>
                      <a:pt x="27" y="41"/>
                    </a:lnTo>
                    <a:lnTo>
                      <a:pt x="27" y="4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9" name="组合 100"/>
            <p:cNvGrpSpPr>
              <a:grpSpLocks noChangeAspect="1"/>
            </p:cNvGrpSpPr>
            <p:nvPr/>
          </p:nvGrpSpPr>
          <p:grpSpPr>
            <a:xfrm>
              <a:off x="8157497" y="1126281"/>
              <a:ext cx="198000" cy="128857"/>
              <a:chOff x="4171878" y="1709737"/>
              <a:chExt cx="300038" cy="195263"/>
            </a:xfrm>
            <a:solidFill>
              <a:schemeClr val="tx1"/>
            </a:solidFill>
          </p:grpSpPr>
          <p:sp>
            <p:nvSpPr>
              <p:cNvPr id="102" name="Freeform 63"/>
              <p:cNvSpPr>
                <a:spLocks/>
              </p:cNvSpPr>
              <p:nvPr/>
            </p:nvSpPr>
            <p:spPr bwMode="auto">
              <a:xfrm>
                <a:off x="4279828" y="1709737"/>
                <a:ext cx="74613" cy="57150"/>
              </a:xfrm>
              <a:custGeom>
                <a:avLst/>
                <a:gdLst/>
                <a:ahLst/>
                <a:cxnLst>
                  <a:cxn ang="0">
                    <a:pos x="21" y="26"/>
                  </a:cxn>
                  <a:cxn ang="0">
                    <a:pos x="10" y="21"/>
                  </a:cxn>
                  <a:cxn ang="0">
                    <a:pos x="5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0" y="0"/>
                  </a:cxn>
                  <a:cxn ang="0">
                    <a:pos x="16" y="0"/>
                  </a:cxn>
                  <a:cxn ang="0">
                    <a:pos x="21" y="5"/>
                  </a:cxn>
                  <a:cxn ang="0">
                    <a:pos x="26" y="5"/>
                  </a:cxn>
                  <a:cxn ang="0">
                    <a:pos x="31" y="5"/>
                  </a:cxn>
                  <a:cxn ang="0">
                    <a:pos x="37" y="10"/>
                  </a:cxn>
                  <a:cxn ang="0">
                    <a:pos x="42" y="15"/>
                  </a:cxn>
                  <a:cxn ang="0">
                    <a:pos x="42" y="21"/>
                  </a:cxn>
                  <a:cxn ang="0">
                    <a:pos x="47" y="26"/>
                  </a:cxn>
                  <a:cxn ang="0">
                    <a:pos x="47" y="26"/>
                  </a:cxn>
                  <a:cxn ang="0">
                    <a:pos x="47" y="31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37" y="36"/>
                  </a:cxn>
                  <a:cxn ang="0">
                    <a:pos x="26" y="31"/>
                  </a:cxn>
                  <a:cxn ang="0">
                    <a:pos x="21" y="26"/>
                  </a:cxn>
                  <a:cxn ang="0">
                    <a:pos x="21" y="26"/>
                  </a:cxn>
                </a:cxnLst>
                <a:rect l="0" t="0" r="r" b="b"/>
                <a:pathLst>
                  <a:path w="47" h="36">
                    <a:moveTo>
                      <a:pt x="21" y="26"/>
                    </a:moveTo>
                    <a:lnTo>
                      <a:pt x="10" y="21"/>
                    </a:lnTo>
                    <a:lnTo>
                      <a:pt x="5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21" y="5"/>
                    </a:lnTo>
                    <a:lnTo>
                      <a:pt x="26" y="5"/>
                    </a:lnTo>
                    <a:lnTo>
                      <a:pt x="31" y="5"/>
                    </a:lnTo>
                    <a:lnTo>
                      <a:pt x="37" y="10"/>
                    </a:lnTo>
                    <a:lnTo>
                      <a:pt x="42" y="15"/>
                    </a:lnTo>
                    <a:lnTo>
                      <a:pt x="42" y="21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31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37" y="36"/>
                    </a:lnTo>
                    <a:lnTo>
                      <a:pt x="26" y="31"/>
                    </a:lnTo>
                    <a:lnTo>
                      <a:pt x="21" y="26"/>
                    </a:lnTo>
                    <a:lnTo>
                      <a:pt x="21" y="2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" name="Freeform 64"/>
              <p:cNvSpPr>
                <a:spLocks/>
              </p:cNvSpPr>
              <p:nvPr/>
            </p:nvSpPr>
            <p:spPr bwMode="auto">
              <a:xfrm>
                <a:off x="4171878" y="1790700"/>
                <a:ext cx="49213" cy="114300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6"/>
                  </a:cxn>
                  <a:cxn ang="0">
                    <a:pos x="31" y="11"/>
                  </a:cxn>
                  <a:cxn ang="0">
                    <a:pos x="31" y="11"/>
                  </a:cxn>
                  <a:cxn ang="0">
                    <a:pos x="31" y="21"/>
                  </a:cxn>
                  <a:cxn ang="0">
                    <a:pos x="31" y="26"/>
                  </a:cxn>
                  <a:cxn ang="0">
                    <a:pos x="31" y="31"/>
                  </a:cxn>
                  <a:cxn ang="0">
                    <a:pos x="31" y="36"/>
                  </a:cxn>
                  <a:cxn ang="0">
                    <a:pos x="31" y="42"/>
                  </a:cxn>
                  <a:cxn ang="0">
                    <a:pos x="26" y="47"/>
                  </a:cxn>
                  <a:cxn ang="0">
                    <a:pos x="26" y="52"/>
                  </a:cxn>
                  <a:cxn ang="0">
                    <a:pos x="21" y="57"/>
                  </a:cxn>
                  <a:cxn ang="0">
                    <a:pos x="21" y="62"/>
                  </a:cxn>
                  <a:cxn ang="0">
                    <a:pos x="15" y="67"/>
                  </a:cxn>
                  <a:cxn ang="0">
                    <a:pos x="15" y="67"/>
                  </a:cxn>
                  <a:cxn ang="0">
                    <a:pos x="10" y="72"/>
                  </a:cxn>
                  <a:cxn ang="0">
                    <a:pos x="10" y="72"/>
                  </a:cxn>
                  <a:cxn ang="0">
                    <a:pos x="10" y="72"/>
                  </a:cxn>
                  <a:cxn ang="0">
                    <a:pos x="5" y="67"/>
                  </a:cxn>
                  <a:cxn ang="0">
                    <a:pos x="5" y="67"/>
                  </a:cxn>
                  <a:cxn ang="0">
                    <a:pos x="5" y="62"/>
                  </a:cxn>
                  <a:cxn ang="0">
                    <a:pos x="5" y="6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47"/>
                  </a:cxn>
                  <a:cxn ang="0">
                    <a:pos x="5" y="47"/>
                  </a:cxn>
                  <a:cxn ang="0">
                    <a:pos x="10" y="42"/>
                  </a:cxn>
                  <a:cxn ang="0">
                    <a:pos x="10" y="36"/>
                  </a:cxn>
                  <a:cxn ang="0">
                    <a:pos x="15" y="26"/>
                  </a:cxn>
                  <a:cxn ang="0">
                    <a:pos x="21" y="16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31" h="72">
                    <a:moveTo>
                      <a:pt x="26" y="0"/>
                    </a:moveTo>
                    <a:lnTo>
                      <a:pt x="26" y="6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2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31" y="36"/>
                    </a:lnTo>
                    <a:lnTo>
                      <a:pt x="31" y="42"/>
                    </a:lnTo>
                    <a:lnTo>
                      <a:pt x="26" y="47"/>
                    </a:lnTo>
                    <a:lnTo>
                      <a:pt x="26" y="52"/>
                    </a:lnTo>
                    <a:lnTo>
                      <a:pt x="21" y="57"/>
                    </a:lnTo>
                    <a:lnTo>
                      <a:pt x="21" y="62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5" y="62"/>
                    </a:lnTo>
                    <a:lnTo>
                      <a:pt x="5" y="6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lnTo>
                      <a:pt x="10" y="42"/>
                    </a:lnTo>
                    <a:lnTo>
                      <a:pt x="10" y="36"/>
                    </a:lnTo>
                    <a:lnTo>
                      <a:pt x="15" y="26"/>
                    </a:lnTo>
                    <a:lnTo>
                      <a:pt x="21" y="16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" name="Freeform 66"/>
              <p:cNvSpPr>
                <a:spLocks/>
              </p:cNvSpPr>
              <p:nvPr/>
            </p:nvSpPr>
            <p:spPr bwMode="auto">
              <a:xfrm>
                <a:off x="4213153" y="1774825"/>
                <a:ext cx="258763" cy="90488"/>
              </a:xfrm>
              <a:custGeom>
                <a:avLst/>
                <a:gdLst/>
                <a:ahLst/>
                <a:cxnLst>
                  <a:cxn ang="0">
                    <a:pos x="110" y="10"/>
                  </a:cxn>
                  <a:cxn ang="0">
                    <a:pos x="121" y="5"/>
                  </a:cxn>
                  <a:cxn ang="0">
                    <a:pos x="126" y="5"/>
                  </a:cxn>
                  <a:cxn ang="0">
                    <a:pos x="131" y="5"/>
                  </a:cxn>
                  <a:cxn ang="0">
                    <a:pos x="136" y="0"/>
                  </a:cxn>
                  <a:cxn ang="0">
                    <a:pos x="136" y="5"/>
                  </a:cxn>
                  <a:cxn ang="0">
                    <a:pos x="142" y="5"/>
                  </a:cxn>
                  <a:cxn ang="0">
                    <a:pos x="147" y="10"/>
                  </a:cxn>
                  <a:cxn ang="0">
                    <a:pos x="152" y="10"/>
                  </a:cxn>
                  <a:cxn ang="0">
                    <a:pos x="157" y="16"/>
                  </a:cxn>
                  <a:cxn ang="0">
                    <a:pos x="157" y="21"/>
                  </a:cxn>
                  <a:cxn ang="0">
                    <a:pos x="163" y="26"/>
                  </a:cxn>
                  <a:cxn ang="0">
                    <a:pos x="163" y="26"/>
                  </a:cxn>
                  <a:cxn ang="0">
                    <a:pos x="163" y="31"/>
                  </a:cxn>
                  <a:cxn ang="0">
                    <a:pos x="157" y="31"/>
                  </a:cxn>
                  <a:cxn ang="0">
                    <a:pos x="157" y="31"/>
                  </a:cxn>
                  <a:cxn ang="0">
                    <a:pos x="152" y="36"/>
                  </a:cxn>
                  <a:cxn ang="0">
                    <a:pos x="147" y="36"/>
                  </a:cxn>
                  <a:cxn ang="0">
                    <a:pos x="142" y="36"/>
                  </a:cxn>
                  <a:cxn ang="0">
                    <a:pos x="136" y="41"/>
                  </a:cxn>
                  <a:cxn ang="0">
                    <a:pos x="131" y="46"/>
                  </a:cxn>
                  <a:cxn ang="0">
                    <a:pos x="126" y="52"/>
                  </a:cxn>
                  <a:cxn ang="0">
                    <a:pos x="121" y="57"/>
                  </a:cxn>
                  <a:cxn ang="0">
                    <a:pos x="115" y="57"/>
                  </a:cxn>
                  <a:cxn ang="0">
                    <a:pos x="115" y="57"/>
                  </a:cxn>
                  <a:cxn ang="0">
                    <a:pos x="115" y="57"/>
                  </a:cxn>
                  <a:cxn ang="0">
                    <a:pos x="115" y="52"/>
                  </a:cxn>
                  <a:cxn ang="0">
                    <a:pos x="115" y="52"/>
                  </a:cxn>
                  <a:cxn ang="0">
                    <a:pos x="121" y="41"/>
                  </a:cxn>
                  <a:cxn ang="0">
                    <a:pos x="126" y="36"/>
                  </a:cxn>
                  <a:cxn ang="0">
                    <a:pos x="126" y="26"/>
                  </a:cxn>
                  <a:cxn ang="0">
                    <a:pos x="126" y="26"/>
                  </a:cxn>
                  <a:cxn ang="0">
                    <a:pos x="126" y="26"/>
                  </a:cxn>
                  <a:cxn ang="0">
                    <a:pos x="121" y="21"/>
                  </a:cxn>
                  <a:cxn ang="0">
                    <a:pos x="115" y="21"/>
                  </a:cxn>
                  <a:cxn ang="0">
                    <a:pos x="110" y="21"/>
                  </a:cxn>
                  <a:cxn ang="0">
                    <a:pos x="105" y="21"/>
                  </a:cxn>
                  <a:cxn ang="0">
                    <a:pos x="100" y="26"/>
                  </a:cxn>
                  <a:cxn ang="0">
                    <a:pos x="89" y="26"/>
                  </a:cxn>
                  <a:cxn ang="0">
                    <a:pos x="84" y="26"/>
                  </a:cxn>
                  <a:cxn ang="0">
                    <a:pos x="79" y="26"/>
                  </a:cxn>
                  <a:cxn ang="0">
                    <a:pos x="68" y="31"/>
                  </a:cxn>
                  <a:cxn ang="0">
                    <a:pos x="58" y="31"/>
                  </a:cxn>
                  <a:cxn ang="0">
                    <a:pos x="47" y="36"/>
                  </a:cxn>
                  <a:cxn ang="0">
                    <a:pos x="31" y="36"/>
                  </a:cxn>
                  <a:cxn ang="0">
                    <a:pos x="16" y="41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21" y="26"/>
                  </a:cxn>
                  <a:cxn ang="0">
                    <a:pos x="42" y="21"/>
                  </a:cxn>
                  <a:cxn ang="0">
                    <a:pos x="63" y="21"/>
                  </a:cxn>
                  <a:cxn ang="0">
                    <a:pos x="73" y="16"/>
                  </a:cxn>
                  <a:cxn ang="0">
                    <a:pos x="84" y="16"/>
                  </a:cxn>
                  <a:cxn ang="0">
                    <a:pos x="94" y="10"/>
                  </a:cxn>
                  <a:cxn ang="0">
                    <a:pos x="105" y="10"/>
                  </a:cxn>
                  <a:cxn ang="0">
                    <a:pos x="110" y="10"/>
                  </a:cxn>
                  <a:cxn ang="0">
                    <a:pos x="110" y="10"/>
                  </a:cxn>
                </a:cxnLst>
                <a:rect l="0" t="0" r="r" b="b"/>
                <a:pathLst>
                  <a:path w="163" h="57">
                    <a:moveTo>
                      <a:pt x="110" y="10"/>
                    </a:moveTo>
                    <a:lnTo>
                      <a:pt x="121" y="5"/>
                    </a:lnTo>
                    <a:lnTo>
                      <a:pt x="126" y="5"/>
                    </a:lnTo>
                    <a:lnTo>
                      <a:pt x="131" y="5"/>
                    </a:lnTo>
                    <a:lnTo>
                      <a:pt x="136" y="0"/>
                    </a:lnTo>
                    <a:lnTo>
                      <a:pt x="136" y="5"/>
                    </a:lnTo>
                    <a:lnTo>
                      <a:pt x="142" y="5"/>
                    </a:lnTo>
                    <a:lnTo>
                      <a:pt x="147" y="10"/>
                    </a:lnTo>
                    <a:lnTo>
                      <a:pt x="152" y="10"/>
                    </a:lnTo>
                    <a:lnTo>
                      <a:pt x="157" y="16"/>
                    </a:lnTo>
                    <a:lnTo>
                      <a:pt x="157" y="21"/>
                    </a:lnTo>
                    <a:lnTo>
                      <a:pt x="163" y="26"/>
                    </a:lnTo>
                    <a:lnTo>
                      <a:pt x="163" y="26"/>
                    </a:lnTo>
                    <a:lnTo>
                      <a:pt x="163" y="31"/>
                    </a:lnTo>
                    <a:lnTo>
                      <a:pt x="157" y="31"/>
                    </a:lnTo>
                    <a:lnTo>
                      <a:pt x="157" y="31"/>
                    </a:lnTo>
                    <a:lnTo>
                      <a:pt x="152" y="36"/>
                    </a:lnTo>
                    <a:lnTo>
                      <a:pt x="147" y="36"/>
                    </a:lnTo>
                    <a:lnTo>
                      <a:pt x="142" y="36"/>
                    </a:lnTo>
                    <a:lnTo>
                      <a:pt x="136" y="41"/>
                    </a:lnTo>
                    <a:lnTo>
                      <a:pt x="131" y="46"/>
                    </a:lnTo>
                    <a:lnTo>
                      <a:pt x="126" y="52"/>
                    </a:lnTo>
                    <a:lnTo>
                      <a:pt x="121" y="57"/>
                    </a:lnTo>
                    <a:lnTo>
                      <a:pt x="115" y="57"/>
                    </a:lnTo>
                    <a:lnTo>
                      <a:pt x="115" y="57"/>
                    </a:lnTo>
                    <a:lnTo>
                      <a:pt x="115" y="57"/>
                    </a:lnTo>
                    <a:lnTo>
                      <a:pt x="115" y="52"/>
                    </a:lnTo>
                    <a:lnTo>
                      <a:pt x="115" y="52"/>
                    </a:lnTo>
                    <a:lnTo>
                      <a:pt x="121" y="41"/>
                    </a:lnTo>
                    <a:lnTo>
                      <a:pt x="126" y="36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1" y="21"/>
                    </a:lnTo>
                    <a:lnTo>
                      <a:pt x="115" y="21"/>
                    </a:lnTo>
                    <a:lnTo>
                      <a:pt x="110" y="21"/>
                    </a:lnTo>
                    <a:lnTo>
                      <a:pt x="105" y="21"/>
                    </a:lnTo>
                    <a:lnTo>
                      <a:pt x="100" y="26"/>
                    </a:lnTo>
                    <a:lnTo>
                      <a:pt x="89" y="26"/>
                    </a:lnTo>
                    <a:lnTo>
                      <a:pt x="84" y="26"/>
                    </a:lnTo>
                    <a:lnTo>
                      <a:pt x="79" y="26"/>
                    </a:lnTo>
                    <a:lnTo>
                      <a:pt x="68" y="31"/>
                    </a:lnTo>
                    <a:lnTo>
                      <a:pt x="58" y="31"/>
                    </a:lnTo>
                    <a:lnTo>
                      <a:pt x="47" y="36"/>
                    </a:lnTo>
                    <a:lnTo>
                      <a:pt x="31" y="36"/>
                    </a:lnTo>
                    <a:lnTo>
                      <a:pt x="16" y="41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21" y="26"/>
                    </a:lnTo>
                    <a:lnTo>
                      <a:pt x="42" y="21"/>
                    </a:lnTo>
                    <a:lnTo>
                      <a:pt x="63" y="21"/>
                    </a:lnTo>
                    <a:lnTo>
                      <a:pt x="73" y="16"/>
                    </a:lnTo>
                    <a:lnTo>
                      <a:pt x="84" y="16"/>
                    </a:lnTo>
                    <a:lnTo>
                      <a:pt x="94" y="10"/>
                    </a:lnTo>
                    <a:lnTo>
                      <a:pt x="105" y="10"/>
                    </a:lnTo>
                    <a:lnTo>
                      <a:pt x="110" y="10"/>
                    </a:lnTo>
                    <a:lnTo>
                      <a:pt x="110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6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7413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85863" y="3908425"/>
          <a:ext cx="10237788" cy="254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99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07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914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269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姓名  </a:t>
                      </a:r>
                      <a:r>
                        <a:rPr lang="en-US" altLang="zh-CN" sz="2400" b="1" dirty="0"/>
                        <a:t>Name</a:t>
                      </a:r>
                      <a:endParaRPr lang="zh-CN" altLang="en-US" sz="2400" b="1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会做什么 </a:t>
                      </a:r>
                      <a:r>
                        <a:rPr lang="en-US" altLang="zh-CN" sz="2400" b="1" dirty="0"/>
                        <a:t>Ability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/>
                        <a:t>时间</a:t>
                      </a:r>
                      <a:r>
                        <a:rPr lang="en-US" altLang="zh-CN" sz="2400" b="1" dirty="0"/>
                        <a:t>Time</a:t>
                      </a:r>
                      <a:endParaRPr lang="zh-CN" altLang="en-US" sz="2400" b="1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/>
                        <a:t>地方</a:t>
                      </a:r>
                      <a:r>
                        <a:rPr lang="en-US" altLang="zh-CN" sz="2400" b="1" dirty="0"/>
                        <a:t>Place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</a:t>
                      </a:r>
                      <a:endParaRPr lang="zh-CN" altLang="en-US" sz="2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/>
                    </a:p>
                    <a:p>
                      <a:pPr algn="ctr"/>
                      <a:endParaRPr lang="en-US" altLang="zh-CN" sz="2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7638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 rot="16200000" flipH="1">
            <a:off x="171450" y="5416550"/>
            <a:ext cx="2049463" cy="17463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822325" y="5419725"/>
            <a:ext cx="2058988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51025" y="4430713"/>
            <a:ext cx="14668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小王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Xiǎo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Wánɡ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204913" y="5233988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059238" y="4433888"/>
            <a:ext cx="23431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做中国菜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zuò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Zhōngguó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cài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10398919" y="5425281"/>
            <a:ext cx="2033588" cy="15875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2586038" y="5432425"/>
            <a:ext cx="2033588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89038" y="6038850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189038" y="5643563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204913" y="6434138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262813" y="4430713"/>
            <a:ext cx="9877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今年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jīnnián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478963" y="4433888"/>
            <a:ext cx="11047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北京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Běijīng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</a:p>
        </p:txBody>
      </p:sp>
      <p:cxnSp>
        <p:nvCxnSpPr>
          <p:cNvPr id="23" name="直接连接符 22"/>
          <p:cNvCxnSpPr/>
          <p:nvPr/>
        </p:nvCxnSpPr>
        <p:spPr>
          <a:xfrm rot="5400000">
            <a:off x="8071644" y="5458619"/>
            <a:ext cx="2051050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5883275" y="5427663"/>
            <a:ext cx="2046287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8" name="TextBox 7"/>
          <p:cNvSpPr txBox="1">
            <a:spLocks noChangeArrowheads="1"/>
          </p:cNvSpPr>
          <p:nvPr/>
        </p:nvSpPr>
        <p:spPr bwMode="auto">
          <a:xfrm>
            <a:off x="723900" y="1292225"/>
            <a:ext cx="113109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shuō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ma?                              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Huì</a:t>
            </a:r>
            <a:endParaRPr lang="en-US" altLang="zh-CN" sz="20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：你 会   说   汉语 吗？                          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：会。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shíhou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kāishǐ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xué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……de.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：你 是   什么  时候  开始（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to start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）学  汉语的？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：我  是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的。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nǎr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xué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de?                               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……de.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：你是  在哪儿学 的？                           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：我  是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的。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9" grpId="0"/>
      <p:bldP spid="2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11"/>
          <p:cNvSpPr txBox="1">
            <a:spLocks noChangeArrowheads="1"/>
          </p:cNvSpPr>
          <p:nvPr/>
        </p:nvSpPr>
        <p:spPr bwMode="auto">
          <a:xfrm>
            <a:off x="3943350" y="266700"/>
            <a:ext cx="51403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的朋友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00450" y="266700"/>
            <a:ext cx="5753100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318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93189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en-US" altLang="zh-CN" b="1"/>
              <a:t>3</a:t>
            </a:r>
            <a:r>
              <a:rPr lang="zh-CN" altLang="en-US" b="1"/>
              <a:t>人一组，各自介绍自己跟一位同学或朋友相识的经历。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每组同学互相复述。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38225" y="2705100"/>
            <a:ext cx="104441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（名字）认识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（名字）（多长时间）了。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他们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她们是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（时间）认识的。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他们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她们是在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（地方）认识的。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他们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她们是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（怎么）认识的。</a:t>
            </a:r>
            <a:endParaRPr lang="en-US" altLang="zh-CN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0-18姓名-全景mhrf-dspd15413（50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064" y="2037404"/>
            <a:ext cx="2828885" cy="4164317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9421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" name="TextBox 9"/>
          <p:cNvSpPr txBox="1"/>
          <p:nvPr/>
        </p:nvSpPr>
        <p:spPr>
          <a:xfrm>
            <a:off x="979488" y="354013"/>
            <a:ext cx="6905625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文化：</a:t>
            </a:r>
            <a:endParaRPr lang="en-US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    中国人经常使用的通信工具</a:t>
            </a:r>
            <a:endParaRPr lang="zh-CN" alt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4213" name="TextBox 10"/>
          <p:cNvSpPr txBox="1">
            <a:spLocks noChangeArrowheads="1"/>
          </p:cNvSpPr>
          <p:nvPr/>
        </p:nvSpPr>
        <p:spPr bwMode="auto">
          <a:xfrm>
            <a:off x="4686300" y="8763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522663" y="1770063"/>
            <a:ext cx="73390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2000" b="1" dirty="0"/>
              <a:t>目前中国人常用的通信工具有电话机（座机）和手机两种。</a:t>
            </a:r>
            <a:endParaRPr lang="en-US" altLang="zh-CN" sz="2000" b="1" dirty="0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2000" b="1" dirty="0"/>
              <a:t>座机号码因地区不同位数也不同，一般为</a:t>
            </a:r>
            <a:r>
              <a:rPr lang="en-US" altLang="zh-CN" sz="2000" b="1" dirty="0"/>
              <a:t>7—8</a:t>
            </a:r>
            <a:r>
              <a:rPr lang="zh-CN" altLang="en-US" sz="2000" b="1" dirty="0"/>
              <a:t>位。</a:t>
            </a:r>
            <a:endParaRPr lang="en-US" altLang="zh-CN" sz="2000" b="1" dirty="0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2000" b="1" dirty="0"/>
              <a:t>手机号码的位数各地区一致，都是</a:t>
            </a:r>
            <a:r>
              <a:rPr lang="en-US" altLang="zh-CN" sz="2000" b="1" dirty="0"/>
              <a:t>11</a:t>
            </a:r>
            <a:r>
              <a:rPr lang="zh-CN" altLang="en-US" sz="2000" b="1" dirty="0"/>
              <a:t>位，朗读一般切分为“</a:t>
            </a:r>
            <a:r>
              <a:rPr lang="en-US" altLang="zh-CN" sz="2000" b="1" dirty="0"/>
              <a:t>3-4-4</a:t>
            </a:r>
            <a:r>
              <a:rPr lang="zh-CN" altLang="en-US" sz="2000" b="1" dirty="0"/>
              <a:t>”的停顿。</a:t>
            </a:r>
            <a:endParaRPr lang="en-US" altLang="zh-CN" sz="2000" b="1" dirty="0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  <a:defRPr/>
            </a:pPr>
            <a:r>
              <a:rPr lang="zh-CN" altLang="en-US" sz="2000" b="1" dirty="0"/>
              <a:t>电话号码中的“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”要都成“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</a:rPr>
              <a:t>yāo</a:t>
            </a:r>
            <a:r>
              <a:rPr lang="zh-CN" altLang="en-US" sz="2000" b="1" dirty="0"/>
              <a:t>”，这样可以和“</a:t>
            </a:r>
            <a:r>
              <a:rPr lang="en-US" altLang="zh-CN" sz="2000" b="1" dirty="0"/>
              <a:t>7</a:t>
            </a:r>
            <a:r>
              <a:rPr lang="en-US" altLang="zh-CN" sz="2000" b="1" dirty="0">
                <a:latin typeface="+mn-lt"/>
              </a:rPr>
              <a:t>(</a:t>
            </a:r>
            <a:r>
              <a:rPr lang="en-US" altLang="zh-CN" sz="2000" b="1" dirty="0"/>
              <a:t> </a:t>
            </a:r>
            <a:r>
              <a:rPr lang="en-US" altLang="zh-CN" sz="2000" b="1" dirty="0" err="1">
                <a:latin typeface="GB Pinyinok-D" pitchFamily="2" charset="-122"/>
                <a:ea typeface="GB Pinyinok-D" pitchFamily="2" charset="-122"/>
              </a:rPr>
              <a:t>qī</a:t>
            </a:r>
            <a:r>
              <a:rPr lang="en-US" altLang="zh-CN" sz="2000" b="1" dirty="0">
                <a:latin typeface="+mn-lt"/>
                <a:ea typeface="GB Pinyinok-D" pitchFamily="2" charset="-122"/>
              </a:rPr>
              <a:t>)</a:t>
            </a:r>
            <a:r>
              <a:rPr lang="zh-CN" altLang="en-US" sz="2000" b="1" dirty="0"/>
              <a:t>”区别开。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46850" y="4770438"/>
            <a:ext cx="1838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62378866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65538" y="4745038"/>
            <a:ext cx="2459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13901078327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701088" y="53736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8495002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70300" y="5384800"/>
            <a:ext cx="2459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18600145789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688388" y="4762500"/>
            <a:ext cx="2459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13520198834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532563" y="5386388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2036691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40" name="Picture 6" descr="C:\Documents and Settings\Administrator.CAOFAN\桌面\hsk一级\2课\2-06钟-微图mf829727（18）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5088" y="5213350"/>
            <a:ext cx="2160587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7" name="Picture 5" descr="C:\Documents and Settings\Administrator.CAOFAN\桌面\hsk一级\2课\2-05山-前图43956478（20）.jpg"/>
          <p:cNvPicPr preferRelativeResize="0"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14450" y="3475038"/>
            <a:ext cx="2160588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9" descr="C:\Documents and Settings\Administrator.CAOFAN\桌面\hsk一级\2课\2-09菜-前图22657124（20）.jpg"/>
          <p:cNvPicPr preferRelativeResize="0"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8513" y="3460750"/>
            <a:ext cx="2159000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8613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68615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tīng</a:t>
            </a:r>
            <a:endParaRPr lang="en-US" altLang="zh-CN" sz="200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⑤听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6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kāi</a:t>
            </a:r>
            <a:r>
              <a:rPr lang="en-US" altLang="zh-CN" sz="2000"/>
              <a:t>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chē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⑥开 车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7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     chūzūchē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②出租车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8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     fàndiàn</a:t>
            </a:r>
            <a:r>
              <a:rPr lang="en-US" altLang="zh-CN" sz="2000"/>
              <a:t>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④饭店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68619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fēijī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①飞机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6862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dàxué</a:t>
            </a:r>
            <a:r>
              <a:rPr lang="en-US" altLang="zh-CN" sz="2000"/>
              <a:t> </a:t>
            </a:r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③大学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cxnSp>
        <p:nvCxnSpPr>
          <p:cNvPr id="6862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 preferRelativeResize="0"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317625" y="1741488"/>
            <a:ext cx="216058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3" name="TextBox 27"/>
          <p:cNvSpPr txBox="1">
            <a:spLocks/>
          </p:cNvSpPr>
          <p:nvPr/>
        </p:nvSpPr>
        <p:spPr bwMode="auto">
          <a:xfrm>
            <a:off x="1316038" y="1722438"/>
            <a:ext cx="431800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pic>
        <p:nvPicPr>
          <p:cNvPr id="14" name="Picture 8" descr="C:\Documents and Settings\Administrator.CAOFAN\桌面\hsk一级\2课\2-08零-前图48346217（20）.jpg"/>
          <p:cNvPicPr preferRelativeResize="0"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602163" y="1725613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5" name="TextBox 30"/>
          <p:cNvSpPr txBox="1">
            <a:spLocks/>
          </p:cNvSpPr>
          <p:nvPr/>
        </p:nvSpPr>
        <p:spPr bwMode="auto">
          <a:xfrm>
            <a:off x="4583113" y="1703388"/>
            <a:ext cx="403225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8626" name="TextBox 31"/>
          <p:cNvSpPr txBox="1">
            <a:spLocks/>
          </p:cNvSpPr>
          <p:nvPr/>
        </p:nvSpPr>
        <p:spPr bwMode="auto">
          <a:xfrm>
            <a:off x="4589463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pic>
        <p:nvPicPr>
          <p:cNvPr id="13" name="Picture 7" descr="C:\Documents and Settings\Administrator.CAOFAN\桌面\hsk一级\2课\2-07羊-前图7629013（20）.jpg"/>
          <p:cNvPicPr preferRelativeResize="0"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627563" y="5202238"/>
            <a:ext cx="2159000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28" name="TextBox 32"/>
          <p:cNvSpPr txBox="1">
            <a:spLocks/>
          </p:cNvSpPr>
          <p:nvPr/>
        </p:nvSpPr>
        <p:spPr bwMode="auto">
          <a:xfrm>
            <a:off x="4597400" y="5187950"/>
            <a:ext cx="40481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8888413" y="5313363"/>
            <a:ext cx="1541462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 flipH="1">
            <a:off x="9275763" y="6184900"/>
            <a:ext cx="839787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26538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170988" y="170815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564688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139238" y="4411663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E</a:t>
            </a:r>
            <a:endParaRPr lang="zh-CN" altLang="en-US" sz="2400" b="1"/>
          </a:p>
        </p:txBody>
      </p:sp>
      <p:sp>
        <p:nvSpPr>
          <p:cNvPr id="68635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68636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71838" y="1227138"/>
            <a:ext cx="1271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rènshi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94063" y="2117725"/>
            <a:ext cx="110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dàxué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67075" y="2938463"/>
            <a:ext cx="1619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chūzūchē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6963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803400" y="1227138"/>
            <a:ext cx="1338263" cy="546100"/>
            <a:chOff x="682668" y="3939837"/>
            <a:chExt cx="1338943" cy="545230"/>
          </a:xfrm>
        </p:grpSpPr>
        <p:sp>
          <p:nvSpPr>
            <p:cNvPr id="6967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3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认识</a:t>
              </a:r>
            </a:p>
          </p:txBody>
        </p:sp>
      </p:grpSp>
      <p:grpSp>
        <p:nvGrpSpPr>
          <p:cNvPr id="3" name="组合 83"/>
          <p:cNvGrpSpPr>
            <a:grpSpLocks/>
          </p:cNvGrpSpPr>
          <p:nvPr/>
        </p:nvGrpSpPr>
        <p:grpSpPr bwMode="auto">
          <a:xfrm>
            <a:off x="1803400" y="2079625"/>
            <a:ext cx="1335088" cy="533400"/>
            <a:chOff x="955178" y="2316013"/>
            <a:chExt cx="1583066" cy="533763"/>
          </a:xfrm>
        </p:grpSpPr>
        <p:sp>
          <p:nvSpPr>
            <p:cNvPr id="69670" name="圆角矩形 31"/>
            <p:cNvSpPr>
              <a:spLocks noChangeArrowheads="1"/>
            </p:cNvSpPr>
            <p:nvPr/>
          </p:nvSpPr>
          <p:spPr bwMode="auto">
            <a:xfrm>
              <a:off x="955178" y="2316013"/>
              <a:ext cx="1583066" cy="5287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1" name="文本框 107"/>
            <p:cNvSpPr>
              <a:spLocks noChangeArrowheads="1"/>
            </p:cNvSpPr>
            <p:nvPr/>
          </p:nvSpPr>
          <p:spPr bwMode="auto">
            <a:xfrm>
              <a:off x="1027624" y="2323991"/>
              <a:ext cx="1510620" cy="52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大学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804988" y="2933700"/>
            <a:ext cx="1338262" cy="530225"/>
            <a:chOff x="683984" y="5619216"/>
            <a:chExt cx="1338943" cy="529187"/>
          </a:xfrm>
        </p:grpSpPr>
        <p:sp>
          <p:nvSpPr>
            <p:cNvPr id="6966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9" name="文本框 110"/>
            <p:cNvSpPr>
              <a:spLocks noChangeArrowheads="1"/>
            </p:cNvSpPr>
            <p:nvPr/>
          </p:nvSpPr>
          <p:spPr bwMode="auto">
            <a:xfrm>
              <a:off x="727999" y="5622652"/>
              <a:ext cx="126477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出租车</a:t>
              </a:r>
            </a:p>
          </p:txBody>
        </p:sp>
      </p:grpSp>
      <p:grpSp>
        <p:nvGrpSpPr>
          <p:cNvPr id="6964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559800" y="1250950"/>
            <a:ext cx="248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nián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599488" y="2119313"/>
            <a:ext cx="1452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fàndiàn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599488" y="2962275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yìqǐ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992938" y="1250950"/>
            <a:ext cx="1579562" cy="530225"/>
            <a:chOff x="565470" y="3939837"/>
            <a:chExt cx="1579308" cy="529323"/>
          </a:xfrm>
        </p:grpSpPr>
        <p:sp>
          <p:nvSpPr>
            <p:cNvPr id="6966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5" name="文本框 88"/>
            <p:cNvSpPr>
              <a:spLocks noChangeArrowheads="1"/>
            </p:cNvSpPr>
            <p:nvPr/>
          </p:nvSpPr>
          <p:spPr bwMode="auto">
            <a:xfrm>
              <a:off x="565470" y="3944108"/>
              <a:ext cx="1579308" cy="525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年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7110413" y="2095500"/>
            <a:ext cx="1338262" cy="536575"/>
            <a:chOff x="682668" y="4792841"/>
            <a:chExt cx="1338943" cy="536981"/>
          </a:xfrm>
        </p:grpSpPr>
        <p:sp>
          <p:nvSpPr>
            <p:cNvPr id="6966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3" name="文本框 107"/>
            <p:cNvSpPr>
              <a:spLocks noChangeArrowheads="1"/>
            </p:cNvSpPr>
            <p:nvPr/>
          </p:nvSpPr>
          <p:spPr bwMode="auto">
            <a:xfrm>
              <a:off x="890130" y="4792841"/>
              <a:ext cx="903912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饭店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7112000" y="2957513"/>
            <a:ext cx="1338263" cy="530225"/>
            <a:chOff x="683984" y="5619216"/>
            <a:chExt cx="1338943" cy="533938"/>
          </a:xfrm>
        </p:grpSpPr>
        <p:sp>
          <p:nvSpPr>
            <p:cNvPr id="6966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1" name="文本框 110"/>
            <p:cNvSpPr>
              <a:spLocks noChangeArrowheads="1"/>
            </p:cNvSpPr>
            <p:nvPr/>
          </p:nvSpPr>
          <p:spPr bwMode="auto">
            <a:xfrm>
              <a:off x="818289" y="5622653"/>
              <a:ext cx="1083540" cy="530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*一起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87713" y="3832225"/>
            <a:ext cx="1465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gāoxìng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800225" y="3827463"/>
            <a:ext cx="1338263" cy="528637"/>
            <a:chOff x="683984" y="5619216"/>
            <a:chExt cx="1338943" cy="533942"/>
          </a:xfrm>
        </p:grpSpPr>
        <p:sp>
          <p:nvSpPr>
            <p:cNvPr id="6965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9" name="文本框 110"/>
            <p:cNvSpPr>
              <a:spLocks noChangeArrowheads="1"/>
            </p:cNvSpPr>
            <p:nvPr/>
          </p:nvSpPr>
          <p:spPr bwMode="auto">
            <a:xfrm>
              <a:off x="900254" y="5622653"/>
              <a:ext cx="903912" cy="53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高兴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594725" y="3856038"/>
            <a:ext cx="90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tīng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7107238" y="3851275"/>
            <a:ext cx="1338262" cy="530225"/>
            <a:chOff x="683984" y="5619216"/>
            <a:chExt cx="1338943" cy="532457"/>
          </a:xfrm>
        </p:grpSpPr>
        <p:sp>
          <p:nvSpPr>
            <p:cNvPr id="6965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7" name="文本框 110"/>
            <p:cNvSpPr>
              <a:spLocks noChangeArrowheads="1"/>
            </p:cNvSpPr>
            <p:nvPr/>
          </p:nvSpPr>
          <p:spPr bwMode="auto">
            <a:xfrm>
              <a:off x="1088013" y="5622575"/>
              <a:ext cx="543053" cy="529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听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816100" y="4710113"/>
            <a:ext cx="1322388" cy="547687"/>
            <a:chOff x="683984" y="5619216"/>
            <a:chExt cx="1338943" cy="547776"/>
          </a:xfrm>
        </p:grpSpPr>
        <p:sp>
          <p:nvSpPr>
            <p:cNvPr id="6965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5" name="文本框 110"/>
            <p:cNvSpPr>
              <a:spLocks noChangeArrowheads="1"/>
            </p:cNvSpPr>
            <p:nvPr/>
          </p:nvSpPr>
          <p:spPr bwMode="auto">
            <a:xfrm>
              <a:off x="910892" y="5641670"/>
              <a:ext cx="914763" cy="525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飞机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3260725" y="4700588"/>
            <a:ext cx="1090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fēijī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圆角矩形 32"/>
          <p:cNvSpPr>
            <a:spLocks noChangeArrowheads="1"/>
          </p:cNvSpPr>
          <p:nvPr/>
        </p:nvSpPr>
        <p:spPr bwMode="auto">
          <a:xfrm>
            <a:off x="1319213" y="8556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763588"/>
            <a:ext cx="7277100" cy="2132012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066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61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0662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0663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0664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066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0673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0" grpId="0"/>
      <p:bldP spid="18" grpId="0"/>
      <p:bldP spid="19" grpId="0"/>
      <p:bldP spid="21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圆角矩形 32"/>
          <p:cNvSpPr>
            <a:spLocks noChangeArrowheads="1"/>
          </p:cNvSpPr>
          <p:nvPr/>
        </p:nvSpPr>
        <p:spPr bwMode="auto">
          <a:xfrm>
            <a:off x="1319213" y="27209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2743200"/>
            <a:ext cx="6415087" cy="65405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168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1685" name="文本框 88"/>
          <p:cNvSpPr>
            <a:spLocks noChangeArrowheads="1"/>
          </p:cNvSpPr>
          <p:nvPr/>
        </p:nvSpPr>
        <p:spPr bwMode="auto">
          <a:xfrm>
            <a:off x="1517650" y="8604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认识</a:t>
            </a:r>
          </a:p>
        </p:txBody>
      </p:sp>
      <p:sp>
        <p:nvSpPr>
          <p:cNvPr id="71686" name="文本框 107"/>
          <p:cNvSpPr>
            <a:spLocks noChangeArrowheads="1"/>
          </p:cNvSpPr>
          <p:nvPr/>
        </p:nvSpPr>
        <p:spPr bwMode="auto">
          <a:xfrm>
            <a:off x="1466850" y="34972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大学</a:t>
            </a:r>
          </a:p>
        </p:txBody>
      </p:sp>
      <p:sp>
        <p:nvSpPr>
          <p:cNvPr id="71687" name="文本框 88"/>
          <p:cNvSpPr>
            <a:spLocks noChangeArrowheads="1"/>
          </p:cNvSpPr>
          <p:nvPr/>
        </p:nvSpPr>
        <p:spPr bwMode="auto">
          <a:xfrm>
            <a:off x="1276350" y="275748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年</a:t>
            </a:r>
          </a:p>
        </p:txBody>
      </p:sp>
      <p:sp>
        <p:nvSpPr>
          <p:cNvPr id="71688" name="文本框 107"/>
          <p:cNvSpPr>
            <a:spLocks noChangeArrowheads="1"/>
          </p:cNvSpPr>
          <p:nvPr/>
        </p:nvSpPr>
        <p:spPr bwMode="auto">
          <a:xfrm>
            <a:off x="1449388" y="46815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一起</a:t>
            </a:r>
          </a:p>
        </p:txBody>
      </p: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690" name="文本框 152"/>
          <p:cNvSpPr>
            <a:spLocks noChangeArrowheads="1"/>
          </p:cNvSpPr>
          <p:nvPr/>
        </p:nvSpPr>
        <p:spPr bwMode="auto">
          <a:xfrm>
            <a:off x="3055938" y="7826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认识你很高兴</a:t>
            </a:r>
          </a:p>
        </p:txBody>
      </p:sp>
      <p:sp>
        <p:nvSpPr>
          <p:cNvPr id="71691" name="文本框 152"/>
          <p:cNvSpPr>
            <a:spLocks noChangeArrowheads="1"/>
          </p:cNvSpPr>
          <p:nvPr/>
        </p:nvSpPr>
        <p:spPr bwMode="auto">
          <a:xfrm>
            <a:off x="3035300" y="125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</a:t>
            </a:r>
          </a:p>
        </p:txBody>
      </p:sp>
      <p:sp>
        <p:nvSpPr>
          <p:cNvPr id="71692" name="文本框 152"/>
          <p:cNvSpPr>
            <a:spLocks noChangeArrowheads="1"/>
          </p:cNvSpPr>
          <p:nvPr/>
        </p:nvSpPr>
        <p:spPr bwMode="auto">
          <a:xfrm>
            <a:off x="5226050" y="1258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不认识大卫</a:t>
            </a:r>
          </a:p>
        </p:txBody>
      </p:sp>
      <p:sp>
        <p:nvSpPr>
          <p:cNvPr id="71693" name="文本框 152"/>
          <p:cNvSpPr>
            <a:spLocks noChangeArrowheads="1"/>
          </p:cNvSpPr>
          <p:nvPr/>
        </p:nvSpPr>
        <p:spPr bwMode="auto">
          <a:xfrm>
            <a:off x="7791450" y="1258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认识大卫吗？</a:t>
            </a:r>
          </a:p>
        </p:txBody>
      </p:sp>
      <p:sp>
        <p:nvSpPr>
          <p:cNvPr id="71694" name="文本框 152"/>
          <p:cNvSpPr>
            <a:spLocks noChangeArrowheads="1"/>
          </p:cNvSpPr>
          <p:nvPr/>
        </p:nvSpPr>
        <p:spPr bwMode="auto">
          <a:xfrm>
            <a:off x="3046413" y="1757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</a:t>
            </a:r>
          </a:p>
        </p:txBody>
      </p:sp>
      <p:sp>
        <p:nvSpPr>
          <p:cNvPr id="71695" name="文本框 152"/>
          <p:cNvSpPr>
            <a:spLocks noChangeArrowheads="1"/>
          </p:cNvSpPr>
          <p:nvPr/>
        </p:nvSpPr>
        <p:spPr bwMode="auto">
          <a:xfrm>
            <a:off x="5221288" y="17573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不认识这个字</a:t>
            </a:r>
          </a:p>
        </p:txBody>
      </p:sp>
      <p:sp>
        <p:nvSpPr>
          <p:cNvPr id="71696" name="文本框 152"/>
          <p:cNvSpPr>
            <a:spLocks noChangeArrowheads="1"/>
          </p:cNvSpPr>
          <p:nvPr/>
        </p:nvSpPr>
        <p:spPr bwMode="auto">
          <a:xfrm>
            <a:off x="7800975" y="1757363"/>
            <a:ext cx="2338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认识这个字吗？</a:t>
            </a:r>
          </a:p>
        </p:txBody>
      </p:sp>
      <p:sp>
        <p:nvSpPr>
          <p:cNvPr id="71697" name="文本框 107"/>
          <p:cNvSpPr>
            <a:spLocks noChangeArrowheads="1"/>
          </p:cNvSpPr>
          <p:nvPr/>
        </p:nvSpPr>
        <p:spPr bwMode="auto">
          <a:xfrm>
            <a:off x="1665288" y="58023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听</a:t>
            </a:r>
          </a:p>
        </p:txBody>
      </p:sp>
      <p:sp>
        <p:nvSpPr>
          <p:cNvPr id="71698" name="文本框 152"/>
          <p:cNvSpPr>
            <a:spLocks noChangeArrowheads="1"/>
          </p:cNvSpPr>
          <p:nvPr/>
        </p:nvSpPr>
        <p:spPr bwMode="auto">
          <a:xfrm>
            <a:off x="3046413" y="2255838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在哪儿认识的？</a:t>
            </a:r>
          </a:p>
        </p:txBody>
      </p:sp>
      <p:sp>
        <p:nvSpPr>
          <p:cNvPr id="71699" name="文本框 152"/>
          <p:cNvSpPr>
            <a:spLocks noChangeArrowheads="1"/>
          </p:cNvSpPr>
          <p:nvPr/>
        </p:nvSpPr>
        <p:spPr bwMode="auto">
          <a:xfrm>
            <a:off x="5221288" y="2255838"/>
            <a:ext cx="2646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什么时候认识的？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305435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一年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46736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两年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6438900" y="28209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几年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8126413" y="282098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e0705b627b44364e33fb5e040229934c321c649"/>
  <p:tag name="ISPRING_RESOURCE_PATHS_HASH_2" val="d2489eb71da38f8cc399f45abf2fc2a229e6e"/>
  <p:tag name="OPCH-C0CABC746CCCD770465B50FDA518C52EF8C71281A019CC06CC878A24A28800F5" val="[{&quot;GradientColorId&quot;:&quot;&quot;,&quot;IsFree&quot;:true,&quot;IsGradient&quot;:false,&quot;ImagePath&quot;:&quot;&quot;,&quot;GradientColor&quot;:null,&quot;SimpleColor&quot;:&quot;#FFC000&quot;}]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10736</TotalTime>
  <Pages>0</Pages>
  <Words>2542</Words>
  <Characters>0</Characters>
  <Application>Microsoft Office PowerPoint</Application>
  <DocSecurity>0</DocSecurity>
  <PresentationFormat>宽屏</PresentationFormat>
  <Lines>0</Lines>
  <Paragraphs>683</Paragraphs>
  <Slides>52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52</vt:i4>
      </vt:variant>
    </vt:vector>
  </HeadingPairs>
  <TitlesOfParts>
    <vt:vector size="76" baseType="lpstr">
      <vt:lpstr>黑体</vt:lpstr>
      <vt:lpstr>幼圆</vt:lpstr>
      <vt:lpstr>华文细黑</vt:lpstr>
      <vt:lpstr>宋体</vt:lpstr>
      <vt:lpstr>Arial</vt:lpstr>
      <vt:lpstr>SimSun-ExtB</vt:lpstr>
      <vt:lpstr>Times New Roman</vt:lpstr>
      <vt:lpstr>Calibri Light</vt:lpstr>
      <vt:lpstr>GB Pinyinok-D</vt:lpstr>
      <vt:lpstr>Bradley Hand ITC</vt:lpstr>
      <vt:lpstr>华文楷体</vt:lpstr>
      <vt:lpstr>楷体</vt:lpstr>
      <vt:lpstr>楷体_GB2312</vt:lpstr>
      <vt:lpstr>华文琥珀</vt:lpstr>
      <vt:lpstr>方正舒体</vt:lpstr>
      <vt:lpstr>Tahoma</vt:lpstr>
      <vt:lpstr>微软雅黑</vt:lpstr>
      <vt:lpstr>Calibri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15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1041</cp:revision>
  <dcterms:created xsi:type="dcterms:W3CDTF">2013-01-25T01:44:32Z</dcterms:created>
  <dcterms:modified xsi:type="dcterms:W3CDTF">2026-03-13T05:58:59Z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