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893" r:id="rId2"/>
    <p:sldMasterId id="2147483905" r:id="rId3"/>
    <p:sldMasterId id="2147483917" r:id="rId4"/>
    <p:sldMasterId id="2147483929" r:id="rId5"/>
    <p:sldMasterId id="2147483967" r:id="rId6"/>
  </p:sldMasterIdLst>
  <p:notesMasterIdLst>
    <p:notesMasterId r:id="rId54"/>
  </p:notesMasterIdLst>
  <p:sldIdLst>
    <p:sldId id="771" r:id="rId7"/>
    <p:sldId id="828" r:id="rId8"/>
    <p:sldId id="777" r:id="rId9"/>
    <p:sldId id="829" r:id="rId10"/>
    <p:sldId id="781" r:id="rId11"/>
    <p:sldId id="779" r:id="rId12"/>
    <p:sldId id="784" r:id="rId13"/>
    <p:sldId id="785" r:id="rId14"/>
    <p:sldId id="782" r:id="rId15"/>
    <p:sldId id="741" r:id="rId16"/>
    <p:sldId id="743" r:id="rId17"/>
    <p:sldId id="742" r:id="rId18"/>
    <p:sldId id="776" r:id="rId19"/>
    <p:sldId id="788" r:id="rId20"/>
    <p:sldId id="818" r:id="rId21"/>
    <p:sldId id="819" r:id="rId22"/>
    <p:sldId id="820" r:id="rId23"/>
    <p:sldId id="821" r:id="rId24"/>
    <p:sldId id="822" r:id="rId25"/>
    <p:sldId id="823" r:id="rId26"/>
    <p:sldId id="824" r:id="rId27"/>
    <p:sldId id="825" r:id="rId28"/>
    <p:sldId id="845" r:id="rId29"/>
    <p:sldId id="848" r:id="rId30"/>
    <p:sldId id="849" r:id="rId31"/>
    <p:sldId id="850" r:id="rId32"/>
    <p:sldId id="840" r:id="rId33"/>
    <p:sldId id="826" r:id="rId34"/>
    <p:sldId id="827" r:id="rId35"/>
    <p:sldId id="807" r:id="rId36"/>
    <p:sldId id="661" r:id="rId37"/>
    <p:sldId id="830" r:id="rId38"/>
    <p:sldId id="749" r:id="rId39"/>
    <p:sldId id="831" r:id="rId40"/>
    <p:sldId id="751" r:id="rId41"/>
    <p:sldId id="832" r:id="rId42"/>
    <p:sldId id="796" r:id="rId43"/>
    <p:sldId id="801" r:id="rId44"/>
    <p:sldId id="797" r:id="rId45"/>
    <p:sldId id="802" r:id="rId46"/>
    <p:sldId id="803" r:id="rId47"/>
    <p:sldId id="843" r:id="rId48"/>
    <p:sldId id="844" r:id="rId49"/>
    <p:sldId id="851" r:id="rId50"/>
    <p:sldId id="804" r:id="rId51"/>
    <p:sldId id="805" r:id="rId52"/>
    <p:sldId id="714" r:id="rId53"/>
  </p:sldIdLst>
  <p:sldSz cx="12192000" cy="6858000"/>
  <p:notesSz cx="6858000" cy="9144000"/>
  <p:embeddedFontLst>
    <p:embeddedFont>
      <p:font typeface="方正舒体" panose="02010601030101010101" pitchFamily="2" charset="-122"/>
      <p:regular r:id="rId55"/>
    </p:embeddedFon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微软雅黑" panose="020B0503020204020204" pitchFamily="34" charset="-122"/>
      <p:regular r:id="rId60"/>
      <p:bold r:id="rId61"/>
    </p:embeddedFont>
    <p:embeddedFont>
      <p:font typeface="幼圆" panose="02010509060101010101" pitchFamily="49" charset="-122"/>
      <p:regular r:id="rId62"/>
    </p:embeddedFont>
    <p:embeddedFont>
      <p:font typeface="华文新魏" panose="02010800040101010101" pitchFamily="2" charset="-122"/>
      <p:regular r:id="rId63"/>
    </p:embeddedFont>
    <p:embeddedFont>
      <p:font typeface="华文细黑" panose="02010600040101010101" pitchFamily="2" charset="-122"/>
      <p:regular r:id="rId64"/>
    </p:embeddedFont>
    <p:embeddedFont>
      <p:font typeface="SimSun-ExtB" panose="02010609060101010101" pitchFamily="49" charset="-122"/>
      <p:regular r:id="rId65"/>
    </p:embeddedFont>
    <p:embeddedFont>
      <p:font typeface="Calibri Light" panose="020F0302020204030204" pitchFamily="34" charset="0"/>
      <p:regular r:id="rId66"/>
      <p:italic r:id="rId67"/>
    </p:embeddedFont>
    <p:embeddedFont>
      <p:font typeface="Arial Unicode MS" panose="020B0604020202020204" pitchFamily="34" charset="-122"/>
      <p:regular r:id="rId68"/>
    </p:embeddedFont>
    <p:embeddedFont>
      <p:font typeface="Bradley Hand ITC" panose="03070402050302030203" pitchFamily="66" charset="0"/>
      <p:regular r:id="rId69"/>
    </p:embeddedFont>
    <p:embeddedFont>
      <p:font typeface="楷体" panose="02010609060101010101" pitchFamily="49" charset="-122"/>
      <p:regular r:id="rId70"/>
    </p:embeddedFont>
    <p:embeddedFont>
      <p:font typeface="华文楷体" panose="02010600040101010101" pitchFamily="2" charset="-122"/>
      <p:regular r:id="rId71"/>
    </p:embeddedFont>
    <p:embeddedFont>
      <p:font typeface="GB Pinyinok-D" panose="02010601030101010101" pitchFamily="2" charset="-122"/>
      <p:regular r:id="rId72"/>
    </p:embeddedFont>
  </p:embeddedFontLst>
  <p:custDataLst>
    <p:tags r:id="rId7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">
          <p15:clr>
            <a:srgbClr val="A4A3A4"/>
          </p15:clr>
        </p15:guide>
        <p15:guide id="2" pos="3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75B6"/>
    <a:srgbClr val="660066"/>
    <a:srgbClr val="9900FF"/>
    <a:srgbClr val="9933FF"/>
    <a:srgbClr val="CC00CC"/>
    <a:srgbClr val="FFCCFF"/>
    <a:srgbClr val="CCCC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309" autoAdjust="0"/>
  </p:normalViewPr>
  <p:slideViewPr>
    <p:cSldViewPr snapToGrid="0" snapToObjects="1">
      <p:cViewPr varScale="1">
        <p:scale>
          <a:sx n="48" d="100"/>
          <a:sy n="48" d="100"/>
        </p:scale>
        <p:origin x="53" y="715"/>
      </p:cViewPr>
      <p:guideLst>
        <p:guide orient="horz" pos="230"/>
        <p:guide pos="3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font" Target="fonts/font1.fntdata"/><Relationship Id="rId63" Type="http://schemas.openxmlformats.org/officeDocument/2006/relationships/font" Target="fonts/font9.fntdata"/><Relationship Id="rId68" Type="http://schemas.openxmlformats.org/officeDocument/2006/relationships/font" Target="fonts/font14.fntdata"/><Relationship Id="rId76" Type="http://schemas.openxmlformats.org/officeDocument/2006/relationships/theme" Target="theme/theme1.xml"/><Relationship Id="rId7" Type="http://schemas.openxmlformats.org/officeDocument/2006/relationships/slide" Target="slides/slide1.xml"/><Relationship Id="rId71" Type="http://schemas.openxmlformats.org/officeDocument/2006/relationships/font" Target="fonts/font1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font" Target="fonts/font4.fntdata"/><Relationship Id="rId66" Type="http://schemas.openxmlformats.org/officeDocument/2006/relationships/font" Target="fonts/font12.fntdata"/><Relationship Id="rId7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font" Target="fonts/font3.fntdata"/><Relationship Id="rId61" Type="http://schemas.openxmlformats.org/officeDocument/2006/relationships/font" Target="fonts/font7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73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font" Target="fonts/font15.fntdata"/><Relationship Id="rId77" Type="http://schemas.openxmlformats.org/officeDocument/2006/relationships/tableStyles" Target="tableStyle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font" Target="fonts/font18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font" Target="fonts/font5.fntdata"/><Relationship Id="rId67" Type="http://schemas.openxmlformats.org/officeDocument/2006/relationships/font" Target="fonts/font13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70" Type="http://schemas.openxmlformats.org/officeDocument/2006/relationships/font" Target="fonts/font16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327E4B45-1264-4E99-9F15-08F373AE10C3}" type="datetimeFigureOut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1034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2069AD33-88D7-4EF5-9351-5042BB5B6BB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44765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44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44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612C213-9B23-4133-B133-9A56B1B691CA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15009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366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36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4CA2EE8-3471-409A-B746-641E09B18532}" type="slidenum">
              <a:rPr lang="zh-CN" altLang="en-US" smtClean="0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29299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469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46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D248000-9340-4A84-B93F-FA3026E03164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60849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57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57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920926-5DF4-4F24-9A85-91F8A07CD658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81165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67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F13F033-3826-4F4B-B1BB-98EE657D41EB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89958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FDC413-FFDE-452C-83E2-9CD253C7C832}" type="slidenum">
              <a:rPr lang="zh-CN" altLang="en-US" smtClean="0"/>
              <a:pPr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07558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87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87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698B6A7-7F47-4FD4-B0AC-51D9354E54D2}" type="slidenum">
              <a:rPr lang="zh-CN" altLang="en-US" smtClean="0"/>
              <a:pPr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5743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98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E74A96-59F2-4025-8FA2-5C9E9C4C3BD3}" type="slidenum">
              <a:rPr lang="zh-CN" altLang="en-US" smtClean="0"/>
              <a:pPr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02777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08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08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30FDE8-967E-4ECF-A23C-78C8001230EB}" type="slidenum">
              <a:rPr lang="zh-CN" altLang="en-US" smtClean="0"/>
              <a:pPr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56747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18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18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4E7474D-A573-4708-8786-F91EFAD358EB}" type="slidenum">
              <a:rPr lang="zh-CN" altLang="en-US" smtClean="0"/>
              <a:pPr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65877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8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28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8AAD79F-D139-4647-8258-C94C88766CA3}" type="slidenum">
              <a:rPr lang="zh-CN" altLang="en-US" smtClean="0"/>
              <a:pPr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6015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54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C809837-D703-447B-BBFE-776FD32FA11B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72401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390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39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C170C5-E161-4AC7-B97B-FCFDACB81192}" type="slidenum">
              <a:rPr lang="zh-CN" altLang="en-US" smtClean="0"/>
              <a:pPr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26703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pPr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50487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5FDC413-FFDE-452C-83E2-9CD253C7C832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70306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29498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DE9925D-687B-3BE1-70E6-AC98FFD1D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4539E322-70A0-92D5-E3BA-E819670CB1C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C8C4F232-2047-4C78-0535-595C60D28D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57E24423-1FD7-3A2C-3209-78DB06E84F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16560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111EF8B-B1AE-7E8E-03DA-FF38791A1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C261B34B-94EE-064B-B3A4-350769D59E4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81089F52-BC95-F7DB-0F59-4A694F33A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A7BF97E5-2808-6028-81C7-74BA062BE5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96101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34805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59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595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D80CC64-C264-4959-9DB9-4017FD9B8597}" type="slidenum">
              <a:rPr lang="zh-CN" altLang="en-US" smtClean="0"/>
              <a:pPr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66616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69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69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982B71-62CF-4F53-9D2C-589D2B7299D9}" type="slidenum">
              <a:rPr lang="zh-CN" altLang="en-US" smtClean="0"/>
              <a:pPr/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77107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80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80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5C09BEE-6A33-4BBC-821B-93598743319B}" type="slidenum">
              <a:rPr lang="zh-CN" altLang="en-US" smtClean="0"/>
              <a:pPr/>
              <a:t>30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7816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65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E82B547-2706-4A91-80CD-F90062D4BAA7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5173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75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75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905A698-8CC3-4428-9977-CD007ACAAB43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1246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85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9EE3BFA-A8C3-40B1-A69F-29C3C29E7334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6916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95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8ADD512-5D6F-46B7-B732-EE0C04C562E2}" type="slidenum">
              <a:rPr lang="zh-CN" altLang="en-US" smtClean="0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6734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FB6B30-6036-4790-9CF1-BC4D1E89B676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6961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16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0F91596-5426-414F-98BC-45478086B9E5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81088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26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F87751-22D3-47F6-831A-CE39E6E65E7E}" type="slidenum">
              <a:rPr lang="zh-CN" altLang="en-US" smtClean="0"/>
              <a:pPr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006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5F370E-9AC2-4E83-AF04-A6EE356E0F2F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EC35EC8-E543-4C1F-A844-4BF4D969744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1ED919B-7BBB-4869-9197-ADF5D3F29F5B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E419180-536A-4B35-AA23-FF957F03843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450D919-5B9B-4316-AA4F-4B1B10218748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AF76DD7-1096-461F-A206-74BE43E8B4E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3D00794-1BCD-47BF-8EC4-2C127A9E04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5EB47A5-84B0-461E-A266-C23088BA68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2BD9E1E-286E-4028-904E-386AA0FDBF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71F04C0-0579-4C6E-883B-347EA5CED0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DEEACA1-5BFB-4044-A809-6E0E7AD4DB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46DA413-C204-42B3-80CF-430D656EA5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941BA73-0B42-473B-B602-6FD8BCF5F9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23176FC-8175-48D5-AA54-1AE3720B93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4B84FA4-DD9E-4CC6-8C21-536EA3605422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F6EB661-6703-4264-B6FF-8D6E338327B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4D10BB2-045B-46A6-B20C-1B297F4C64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5FFF0AC-1EE8-4265-931D-5B1FCD94DD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9E81310-2BC6-4140-9BC5-4E9158DB07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EE0EB6E-14A7-4F5F-8F93-FC27737EF0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63AB8E6-F23F-402C-94DF-6074B340B4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D2E6CC9-5962-4DA3-9090-4223130180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75B2C56-38B9-43BC-9513-6E3AEC4023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6659DD2-390D-4F2D-A139-BCB4A96EF9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2DB16FA-2254-478A-BE67-9946DA235E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FA02CAB-7A0D-4977-8ED0-955B2DF175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94EB317-6647-475E-A5C0-661F9A7F5812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45DC370-39A1-406E-BBB4-1254639EC38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3266200-C4D0-44E9-AAC8-75CDD12BFE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54ABB2F-B469-4A3B-8853-80D5FF9A26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FE85B56-1F77-4506-93A1-3FAF81F340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AA9F834-F291-47D7-80B4-C16BDF73E9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5C0B420-82E9-4A5D-9C6E-847771E4C1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1727A19-EE08-4E4D-89E0-53074CE5BF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1FB7A19-F0E1-42A1-96FC-B29344526C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51A7A74-9998-4780-854D-2A6A6B81EE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060EEDF-F180-40A8-99D0-7B0B58B85B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BAEF35C-78EB-4867-BEB9-98297613FEF3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40428B3-C9A0-4CF3-ACA8-23F80A5EFD1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BE27A09-2628-4E0B-B9B1-7553D0AA12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1C06569-4350-4342-807D-106CB8A0D5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276B135-19BE-4653-BC27-F47AE6CC9E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D6FC844-48E8-4917-AA25-A301B05A21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4912597-6615-4A4B-9294-34746DF660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28926B7-EC77-4ABA-8116-3AD6E6B4D821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E6B621E-9841-4A62-8826-1E66845971F4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2D468AE-B286-471C-BF94-8A5CA459DD26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A8DFA89-8FDA-47F1-BD85-FD18037ECF84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C018117-DE0E-4672-8CFD-1EC421B8FCD1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B21E398-34E4-4439-B60F-3A68A2DC7759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2115374-9B16-419F-B589-0370F24E5214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D79078E-0E3C-4933-BB81-8D27C9DA5453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27C11C99-2574-4897-BA16-14F616BA38D7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D699F80-C72E-4D4F-BFFC-972630072D3D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121EEAF-5942-477F-962F-4EB1F542EE79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5105E39-74E6-44E6-A5A1-55BB05058EC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6B99893-D61F-453B-AF77-DAA04F866F18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EC0127D-EDD2-498F-BC87-361FB5716F66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EF49A93-CBD8-458D-B440-7A6865A95E8B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28DBE0B-F91F-4273-A7E0-AE832019552C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7097B3B-9998-406A-A92C-5ED6AABAD446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694B957-E8EC-4EE8-BD39-A1FFFFA92516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5F47B5D-EE78-4C6D-91E4-750762390862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FB6DF14-EEA0-4466-847E-850364E25928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CC45C11-CB38-4837-AE13-5FF843F5750A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B3676BE-4888-4B52-87E4-1B4A05F36FA0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5583B97-2E5B-4627-B537-FFD7F7EE2DBE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B368195-8794-4EE1-814B-312CE9203333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5DE2BF3-F585-4BF8-B279-EEFBD4381346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060A215-643E-457F-9F11-C40D11E6EF03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0B5BB-BC92-4643-9E95-E408DF6B3833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97A26-B0E9-4747-A2B8-E4330E61102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3031E-8C72-4797-A2D7-62C269C3CF6D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1070A-461D-4A8A-B4AC-14C9A694F9D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22868-0F7D-4B28-86AD-3A30EDD8447F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1EAAA-64A2-439E-89DB-AF648C437EF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60706E7-499C-4AC1-B6C9-7D720DCB72DA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235BFD9-1DFD-4294-A264-F50574EBCA2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592AD-3102-4265-9DF5-3043A1E40CA7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73A04-89D2-4504-BA02-013D350D69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C7F7F-7B05-4B25-ACA2-EF7AF8C60351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5F83-5CF6-4D36-B066-AFB57AF10ED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696FD-D4C7-4700-8B8E-4CDEAA2A2BF4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5F888-6E16-46C1-9C08-B47C0E47D8D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D6F63-C763-4E74-BB6A-4DC89545B859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EF8B3-A615-424C-94E0-198107DA54E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B4E6B-9B5B-4807-9517-567D7C0E3421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84E67-F131-4022-9873-46E6D55C838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9904B-898A-43D9-8134-36F82F2ADABF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AC3EC-EC8E-4FDC-97E1-B5CC3F5F7B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AD2BB-52CA-4E80-934C-97DBFFA21D0F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F140D-06C6-4585-87BD-44B7670F27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3A5B6-CC3C-4E65-BDDC-6CFEB0BA7977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B1251-4293-4392-9AC2-BCA184E41D0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C67D76D-BF2B-48A2-921A-D812974DFCC9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B41AFA7-FBEF-4C4E-B1A6-8C74EDC25D0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00E9332-1055-49AC-BC24-72F6DEF35362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533049D-6ADE-441E-9375-F5F0B6941F0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CF57776-B226-46CA-A28D-8B76DB69143D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62BA27B-D239-4B51-B112-E229A348029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23" Type="http://schemas.openxmlformats.org/officeDocument/2006/relationships/image" Target="../media/image11.png"/><Relationship Id="rId28" Type="http://schemas.openxmlformats.org/officeDocument/2006/relationships/image" Target="../media/image16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Relationship Id="rId27" Type="http://schemas.openxmlformats.org/officeDocument/2006/relationships/image" Target="../media/image1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23.png"/><Relationship Id="rId34" Type="http://schemas.openxmlformats.org/officeDocument/2006/relationships/image" Target="../media/image11.png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10.jpe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26.png"/><Relationship Id="rId32" Type="http://schemas.openxmlformats.org/officeDocument/2006/relationships/image" Target="../media/image9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15.jpeg"/><Relationship Id="rId36" Type="http://schemas.openxmlformats.org/officeDocument/2006/relationships/image" Target="../media/image13.pn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1.png"/><Relationship Id="rId31" Type="http://schemas.openxmlformats.org/officeDocument/2006/relationships/image" Target="../media/image8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Relationship Id="rId22" Type="http://schemas.openxmlformats.org/officeDocument/2006/relationships/image" Target="../media/image24.png"/><Relationship Id="rId27" Type="http://schemas.openxmlformats.org/officeDocument/2006/relationships/image" Target="../media/image6.jpeg"/><Relationship Id="rId30" Type="http://schemas.openxmlformats.org/officeDocument/2006/relationships/image" Target="../media/image7.png"/><Relationship Id="rId35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26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Relationship Id="rId22" Type="http://schemas.openxmlformats.org/officeDocument/2006/relationships/image" Target="../media/image24.png"/><Relationship Id="rId27" Type="http://schemas.openxmlformats.org/officeDocument/2006/relationships/image" Target="../media/image8.png"/><Relationship Id="rId30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"/>
          <p:cNvGrpSpPr>
            <a:grpSpLocks/>
          </p:cNvGrpSpPr>
          <p:nvPr userDrawn="1"/>
        </p:nvGrpSpPr>
        <p:grpSpPr bwMode="auto">
          <a:xfrm>
            <a:off x="-4763" y="-19050"/>
            <a:ext cx="12249151" cy="7042150"/>
            <a:chOff x="-4763" y="-19050"/>
            <a:chExt cx="9185276" cy="6877050"/>
          </a:xfrm>
        </p:grpSpPr>
        <p:sp>
          <p:nvSpPr>
            <p:cNvPr id="7" name="矩形 6"/>
            <p:cNvSpPr>
              <a:spLocks noChangeArrowheads="1"/>
            </p:cNvSpPr>
            <p:nvPr userDrawn="1"/>
          </p:nvSpPr>
          <p:spPr bwMode="auto">
            <a:xfrm>
              <a:off x="-4763" y="-19050"/>
              <a:ext cx="9143611" cy="6877050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-1" y="621217"/>
              <a:ext cx="9180514" cy="5039966"/>
            </a:xfrm>
            <a:prstGeom prst="rect">
              <a:avLst/>
            </a:prstGeom>
            <a:solidFill>
              <a:srgbClr val="D8D8D8">
                <a:alpha val="1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 userDrawn="1"/>
          </p:nvSpPr>
          <p:spPr bwMode="auto">
            <a:xfrm>
              <a:off x="-1" y="6168125"/>
              <a:ext cx="2327269" cy="178282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 userDrawn="1"/>
          </p:nvSpPr>
          <p:spPr bwMode="auto">
            <a:xfrm>
              <a:off x="2327269" y="6168125"/>
              <a:ext cx="2260607" cy="178282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9"/>
            <p:cNvSpPr>
              <a:spLocks noChangeArrowheads="1"/>
            </p:cNvSpPr>
            <p:nvPr userDrawn="1"/>
          </p:nvSpPr>
          <p:spPr bwMode="auto">
            <a:xfrm>
              <a:off x="4587875" y="6168125"/>
              <a:ext cx="2260606" cy="178282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 userDrawn="1"/>
          </p:nvSpPr>
          <p:spPr bwMode="auto">
            <a:xfrm>
              <a:off x="6848481" y="6168125"/>
              <a:ext cx="2295128" cy="178282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 userDrawn="1"/>
          </p:nvSpPr>
          <p:spPr bwMode="auto">
            <a:xfrm>
              <a:off x="-1" y="247598"/>
              <a:ext cx="2260606" cy="71313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 userDrawn="1"/>
          </p:nvSpPr>
          <p:spPr bwMode="auto">
            <a:xfrm>
              <a:off x="2260605" y="247598"/>
              <a:ext cx="2260607" cy="71313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2"/>
            <p:cNvSpPr>
              <a:spLocks noChangeArrowheads="1"/>
            </p:cNvSpPr>
            <p:nvPr userDrawn="1"/>
          </p:nvSpPr>
          <p:spPr bwMode="auto">
            <a:xfrm>
              <a:off x="4521212" y="247598"/>
              <a:ext cx="2260606" cy="71313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13"/>
            <p:cNvSpPr>
              <a:spLocks noChangeArrowheads="1"/>
            </p:cNvSpPr>
            <p:nvPr userDrawn="1"/>
          </p:nvSpPr>
          <p:spPr bwMode="auto">
            <a:xfrm>
              <a:off x="6781818" y="247598"/>
              <a:ext cx="2361792" cy="71313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20" r:id="rId1"/>
    <p:sldLayoutId id="2147486121" r:id="rId2"/>
    <p:sldLayoutId id="2147486122" r:id="rId3"/>
    <p:sldLayoutId id="2147486123" r:id="rId4"/>
    <p:sldLayoutId id="2147486124" r:id="rId5"/>
    <p:sldLayoutId id="2147486125" r:id="rId6"/>
    <p:sldLayoutId id="2147486126" r:id="rId7"/>
    <p:sldLayoutId id="2147486127" r:id="rId8"/>
    <p:sldLayoutId id="2147486128" r:id="rId9"/>
    <p:sldLayoutId id="2147486129" r:id="rId10"/>
    <p:sldLayoutId id="2147486130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>
            <a:grpSpLocks/>
          </p:cNvGrpSpPr>
          <p:nvPr userDrawn="1"/>
        </p:nvGrpSpPr>
        <p:grpSpPr bwMode="auto">
          <a:xfrm>
            <a:off x="-212725" y="-28575"/>
            <a:ext cx="12501563" cy="6964363"/>
            <a:chOff x="-232232" y="-159654"/>
            <a:chExt cx="9376230" cy="6964589"/>
          </a:xfrm>
        </p:grpSpPr>
        <p:pic>
          <p:nvPicPr>
            <p:cNvPr id="2072" name="图片 7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232232" y="-159654"/>
              <a:ext cx="9376229" cy="696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3" name="图片 8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574951" y="-116113"/>
              <a:ext cx="4569047" cy="507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4" name="图片 9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138008" y="16916"/>
              <a:ext cx="415238" cy="158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图片 5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39713" y="1876425"/>
            <a:ext cx="730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10"/>
          <p:cNvPicPr>
            <a:picLocks noChangeAspect="1"/>
          </p:cNvPicPr>
          <p:nvPr userDrawn="1"/>
        </p:nvPicPr>
        <p:blipFill>
          <a:blip r:embed="rId16" cstate="print"/>
          <a:srcRect t="12482"/>
          <a:stretch>
            <a:fillRect/>
          </a:stretch>
        </p:blipFill>
        <p:spPr bwMode="auto">
          <a:xfrm>
            <a:off x="7561263" y="4037013"/>
            <a:ext cx="132715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16" cstate="print"/>
          <a:srcRect t="12482"/>
          <a:stretch/>
        </p:blipFill>
        <p:spPr>
          <a:xfrm>
            <a:off x="7652903" y="4037185"/>
            <a:ext cx="1325995" cy="794797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575355" y="3966231"/>
            <a:ext cx="1282700" cy="790575"/>
          </a:xfrm>
          <a:prstGeom prst="ellipse">
            <a:avLst/>
          </a:prstGeom>
        </p:spPr>
      </p:pic>
      <p:pic>
        <p:nvPicPr>
          <p:cNvPr id="2055" name="图片 16"/>
          <p:cNvPicPr>
            <a:picLocks noChangeAspect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 rot="-167860">
            <a:off x="2855913" y="3957638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画儿"/>
          <p:cNvPicPr>
            <a:picLocks noChangeAspect="1" noChangeArrowheads="1"/>
          </p:cNvPicPr>
          <p:nvPr userDrawn="1"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4">
            <a:off x="3832225" y="2027238"/>
            <a:ext cx="498475" cy="974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057" name="图片 14"/>
          <p:cNvPicPr>
            <a:picLocks noChangeAspect="1"/>
          </p:cNvPicPr>
          <p:nvPr userDrawn="1"/>
        </p:nvPicPr>
        <p:blipFill>
          <a:blip r:embed="rId19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3088" y="3751263"/>
            <a:ext cx="1030287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5"/>
          <p:cNvPicPr>
            <a:picLocks noChangeAspect="1"/>
          </p:cNvPicPr>
          <p:nvPr userDrawn="1"/>
        </p:nvPicPr>
        <p:blipFill>
          <a:blip r:embed="rId20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4175" y="2141538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图片 1"/>
          <p:cNvPicPr>
            <a:picLocks noChangeAspect="1"/>
          </p:cNvPicPr>
          <p:nvPr userDrawn="1"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0218738" y="2486025"/>
            <a:ext cx="18415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5" descr="书"/>
          <p:cNvPicPr>
            <a:picLocks noChangeAspect="1" noChangeArrowheads="1"/>
          </p:cNvPicPr>
          <p:nvPr userDrawn="1"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9293225" y="3551238"/>
            <a:ext cx="620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图片 11"/>
          <p:cNvPicPr>
            <a:picLocks noChangeAspect="1"/>
          </p:cNvPicPr>
          <p:nvPr userDrawn="1"/>
        </p:nvPicPr>
        <p:blipFill>
          <a:blip r:embed="rId23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647113" y="4306888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4"/>
          <p:cNvPicPr>
            <a:picLocks noChangeAspect="1"/>
          </p:cNvPicPr>
          <p:nvPr userDrawn="1"/>
        </p:nvPicPr>
        <p:blipFill>
          <a:blip r:embed="rId24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7800" y="1876425"/>
            <a:ext cx="16891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图片 21"/>
          <p:cNvPicPr>
            <a:picLocks noChangeAspect="1"/>
          </p:cNvPicPr>
          <p:nvPr userDrawn="1"/>
        </p:nvPicPr>
        <p:blipFill>
          <a:blip r:embed="rId2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88" y="1622425"/>
            <a:ext cx="25685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图片 22"/>
          <p:cNvPicPr>
            <a:picLocks noChangeAspect="1"/>
          </p:cNvPicPr>
          <p:nvPr userDrawn="1"/>
        </p:nvPicPr>
        <p:blipFill>
          <a:blip r:embed="rId16" cstate="print"/>
          <a:srcRect t="-5524"/>
          <a:stretch>
            <a:fillRect/>
          </a:stretch>
        </p:blipFill>
        <p:spPr bwMode="auto">
          <a:xfrm>
            <a:off x="2819400" y="3016250"/>
            <a:ext cx="141763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图片 23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44950" y="3062288"/>
            <a:ext cx="13620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图片 24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00663" y="3503613"/>
            <a:ext cx="1252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图片 25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42075" y="3919538"/>
            <a:ext cx="133826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图片 1"/>
          <p:cNvPicPr>
            <a:picLocks noChangeAspect="1" noChangeArrowheads="1"/>
          </p:cNvPicPr>
          <p:nvPr userDrawn="1"/>
        </p:nvPicPr>
        <p:blipFill>
          <a:blip r:embed="rId26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3" t="8031" r="7834" b="28464"/>
          <a:stretch>
            <a:fillRect/>
          </a:stretch>
        </p:blipFill>
        <p:spPr bwMode="auto">
          <a:xfrm>
            <a:off x="6534150" y="4602163"/>
            <a:ext cx="79692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8" descr="纸箱子"/>
          <p:cNvPicPr>
            <a:picLocks noChangeAspect="1" noChangeArrowheads="1"/>
          </p:cNvPicPr>
          <p:nvPr userDrawn="1"/>
        </p:nvPicPr>
        <p:blipFill>
          <a:blip r:embed="rId27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9" r="1027" b="68901"/>
          <a:stretch>
            <a:fillRect/>
          </a:stretch>
        </p:blipFill>
        <p:spPr bwMode="auto">
          <a:xfrm>
            <a:off x="7123113" y="3708400"/>
            <a:ext cx="25384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图片 28"/>
          <p:cNvPicPr>
            <a:picLocks noChangeAspect="1"/>
          </p:cNvPicPr>
          <p:nvPr userDrawn="1"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9859963" y="3152775"/>
            <a:ext cx="45878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梯形 29"/>
          <p:cNvSpPr/>
          <p:nvPr userDrawn="1"/>
        </p:nvSpPr>
        <p:spPr>
          <a:xfrm rot="12584178">
            <a:off x="2149475" y="2768600"/>
            <a:ext cx="852488" cy="144463"/>
          </a:xfrm>
          <a:prstGeom prst="trapezoid">
            <a:avLst>
              <a:gd name="adj" fmla="val 64630"/>
            </a:avLst>
          </a:prstGeom>
          <a:solidFill>
            <a:srgbClr val="38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31" r:id="rId1"/>
    <p:sldLayoutId id="2147486132" r:id="rId2"/>
    <p:sldLayoutId id="2147486133" r:id="rId3"/>
    <p:sldLayoutId id="2147486134" r:id="rId4"/>
    <p:sldLayoutId id="2147486135" r:id="rId5"/>
    <p:sldLayoutId id="2147486136" r:id="rId6"/>
    <p:sldLayoutId id="2147486137" r:id="rId7"/>
    <p:sldLayoutId id="2147486138" r:id="rId8"/>
    <p:sldLayoutId id="2147486139" r:id="rId9"/>
    <p:sldLayoutId id="2147486140" r:id="rId10"/>
    <p:sldLayoutId id="214748614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7448 0.2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5"/>
          <p:cNvGrpSpPr>
            <a:grpSpLocks/>
          </p:cNvGrpSpPr>
          <p:nvPr userDrawn="1"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3086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3088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3090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3094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3096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3098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3100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3102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3105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3107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8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9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3106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3103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3104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3101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3099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3097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3095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3091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92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3089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3075" name="图片 56"/>
          <p:cNvPicPr>
            <a:picLocks noChangeAspect="1" noChangeArrowheads="1"/>
          </p:cNvPicPr>
          <p:nvPr userDrawn="1"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画儿"/>
          <p:cNvPicPr>
            <a:picLocks noChangeAspect="1" noChangeArrowheads="1"/>
          </p:cNvPicPr>
          <p:nvPr userDrawn="1"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5">
            <a:off x="3853656" y="2093119"/>
            <a:ext cx="498475" cy="973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077" name="Picture 8" descr="纸箱子"/>
          <p:cNvPicPr>
            <a:picLocks noChangeAspect="1" noChangeArrowheads="1"/>
          </p:cNvPicPr>
          <p:nvPr userDrawn="1"/>
        </p:nvPicPr>
        <p:blipFill>
          <a:blip r:embed="rId28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8" r="1027" b="68900"/>
          <a:stretch>
            <a:fillRect/>
          </a:stretch>
        </p:blipFill>
        <p:spPr bwMode="auto">
          <a:xfrm>
            <a:off x="6492875" y="5181600"/>
            <a:ext cx="25368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59"/>
          <p:cNvPicPr>
            <a:picLocks noChangeAspect="1" noChangeArrowheads="1"/>
          </p:cNvPicPr>
          <p:nvPr userDrawn="1"/>
        </p:nvPicPr>
        <p:blipFill>
          <a:blip r:embed="rId29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2" t="8031" r="7834" b="28464"/>
          <a:stretch>
            <a:fillRect/>
          </a:stretch>
        </p:blipFill>
        <p:spPr bwMode="auto">
          <a:xfrm>
            <a:off x="6492875" y="4748213"/>
            <a:ext cx="7953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60"/>
          <p:cNvPicPr>
            <a:picLocks noChangeAspect="1" noChangeArrowheads="1"/>
          </p:cNvPicPr>
          <p:nvPr userDrawn="1"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3725" y="3817938"/>
            <a:ext cx="10318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61"/>
          <p:cNvPicPr>
            <a:picLocks noChangeAspect="1" noChangeArrowheads="1"/>
          </p:cNvPicPr>
          <p:nvPr userDrawn="1"/>
        </p:nvPicPr>
        <p:blipFill>
          <a:blip r:embed="rId31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图片 62"/>
          <p:cNvPicPr>
            <a:picLocks noChangeAspect="1" noChangeArrowheads="1"/>
          </p:cNvPicPr>
          <p:nvPr userDrawn="1"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5" descr="书"/>
          <p:cNvPicPr>
            <a:picLocks noChangeAspect="1" noChangeArrowheads="1"/>
          </p:cNvPicPr>
          <p:nvPr userDrawn="1"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8562975" y="3248025"/>
            <a:ext cx="619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图片 64"/>
          <p:cNvPicPr>
            <a:picLocks noChangeAspect="1" noChangeArrowheads="1"/>
          </p:cNvPicPr>
          <p:nvPr userDrawn="1"/>
        </p:nvPicPr>
        <p:blipFill>
          <a:blip r:embed="rId34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图片 65"/>
          <p:cNvPicPr>
            <a:picLocks noChangeAspect="1" noChangeArrowheads="1"/>
          </p:cNvPicPr>
          <p:nvPr userDrawn="1"/>
        </p:nvPicPr>
        <p:blipFill>
          <a:blip r:embed="rId3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2100" y="1936750"/>
            <a:ext cx="16891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图片 66"/>
          <p:cNvPicPr>
            <a:picLocks noChangeAspect="1" noChangeArrowheads="1"/>
          </p:cNvPicPr>
          <p:nvPr userDrawn="1"/>
        </p:nvPicPr>
        <p:blipFill>
          <a:blip r:embed="rId36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142" r:id="rId1"/>
    <p:sldLayoutId id="2147486143" r:id="rId2"/>
    <p:sldLayoutId id="2147486144" r:id="rId3"/>
    <p:sldLayoutId id="2147486145" r:id="rId4"/>
    <p:sldLayoutId id="2147486146" r:id="rId5"/>
    <p:sldLayoutId id="2147486147" r:id="rId6"/>
    <p:sldLayoutId id="2147486148" r:id="rId7"/>
    <p:sldLayoutId id="2147486149" r:id="rId8"/>
    <p:sldLayoutId id="2147486150" r:id="rId9"/>
    <p:sldLayoutId id="2147486151" r:id="rId10"/>
    <p:sldLayoutId id="214748615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5"/>
          <p:cNvGrpSpPr>
            <a:grpSpLocks/>
          </p:cNvGrpSpPr>
          <p:nvPr userDrawn="1"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4104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4106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4108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4112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4114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4116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4118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4120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4123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4125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6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7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4124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4121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4122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4119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4117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4115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4113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4109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10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4107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4099" name="图片 56"/>
          <p:cNvPicPr>
            <a:picLocks noChangeAspect="1" noChangeArrowheads="1"/>
          </p:cNvPicPr>
          <p:nvPr userDrawn="1"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61"/>
          <p:cNvPicPr>
            <a:picLocks noChangeAspect="1" noChangeArrowheads="1"/>
          </p:cNvPicPr>
          <p:nvPr userDrawn="1"/>
        </p:nvPicPr>
        <p:blipFill>
          <a:blip r:embed="rId27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62"/>
          <p:cNvPicPr>
            <a:picLocks noChangeAspect="1" noChangeArrowheads="1"/>
          </p:cNvPicPr>
          <p:nvPr userDrawn="1"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64"/>
          <p:cNvPicPr>
            <a:picLocks noChangeAspect="1" noChangeArrowheads="1"/>
          </p:cNvPicPr>
          <p:nvPr userDrawn="1"/>
        </p:nvPicPr>
        <p:blipFill>
          <a:blip r:embed="rId29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66"/>
          <p:cNvPicPr>
            <a:picLocks noChangeAspect="1" noChangeArrowheads="1"/>
          </p:cNvPicPr>
          <p:nvPr userDrawn="1"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108" r:id="rId1"/>
    <p:sldLayoutId id="2147486153" r:id="rId2"/>
    <p:sldLayoutId id="2147486154" r:id="rId3"/>
    <p:sldLayoutId id="2147486155" r:id="rId4"/>
    <p:sldLayoutId id="2147486156" r:id="rId5"/>
    <p:sldLayoutId id="2147486157" r:id="rId6"/>
    <p:sldLayoutId id="2147486158" r:id="rId7"/>
    <p:sldLayoutId id="2147486159" r:id="rId8"/>
    <p:sldLayoutId id="2147486160" r:id="rId9"/>
    <p:sldLayoutId id="2147486161" r:id="rId10"/>
    <p:sldLayoutId id="214748616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itchFamily="34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A13330A-3688-451D-922A-23970EE4918C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0EEC44C-6E0B-433F-AE4A-E8972E683601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63" r:id="rId1"/>
    <p:sldLayoutId id="2147486164" r:id="rId2"/>
    <p:sldLayoutId id="2147486165" r:id="rId3"/>
    <p:sldLayoutId id="2147486166" r:id="rId4"/>
    <p:sldLayoutId id="2147486167" r:id="rId5"/>
    <p:sldLayoutId id="2147486168" r:id="rId6"/>
    <p:sldLayoutId id="2147486169" r:id="rId7"/>
    <p:sldLayoutId id="2147486170" r:id="rId8"/>
    <p:sldLayoutId id="2147486171" r:id="rId9"/>
    <p:sldLayoutId id="2147486172" r:id="rId10"/>
    <p:sldLayoutId id="2147486173" r:id="rId11"/>
    <p:sldLayoutId id="2147486174" r:id="rId12"/>
  </p:sldLayoutIdLst>
  <p:transition spd="slow"/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E194D02-6334-4D42-B833-8527490C2B2E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8C643EA-1D23-416E-9912-5649B0A66B6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09" r:id="rId1"/>
    <p:sldLayoutId id="2147486110" r:id="rId2"/>
    <p:sldLayoutId id="2147486111" r:id="rId3"/>
    <p:sldLayoutId id="2147486112" r:id="rId4"/>
    <p:sldLayoutId id="2147486113" r:id="rId5"/>
    <p:sldLayoutId id="2147486114" r:id="rId6"/>
    <p:sldLayoutId id="2147486115" r:id="rId7"/>
    <p:sldLayoutId id="2147486116" r:id="rId8"/>
    <p:sldLayoutId id="2147486117" r:id="rId9"/>
    <p:sldLayoutId id="2147486118" r:id="rId10"/>
    <p:sldLayoutId id="214748611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63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0488" y="447675"/>
            <a:ext cx="9144000" cy="2387600"/>
          </a:xfrm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3 </a:t>
            </a: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1613" y="3330575"/>
            <a:ext cx="9144000" cy="1655763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zh-CN" altLang="en-US" sz="5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你叫什么名字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15975" y="1030288"/>
            <a:ext cx="348932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《HSK标准教程》第</a:t>
            </a:r>
            <a:r>
              <a:rPr lang="en-US" altLang="zh-CN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册</a:t>
            </a:r>
          </a:p>
        </p:txBody>
      </p:sp>
      <p:pic>
        <p:nvPicPr>
          <p:cNvPr id="6349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375" y="708025"/>
            <a:ext cx="75406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706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2707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汉字的笔画</a:t>
            </a: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3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Strokes of Chinese Characters(3)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747713" y="1651000"/>
          <a:ext cx="10946343" cy="38735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19751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636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851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笔画名称 </a:t>
                      </a:r>
                      <a:r>
                        <a:rPr lang="en-US" altLang="zh-CN" sz="2400" b="1" i="0" dirty="0">
                          <a:latin typeface="Bradley Hand ITC" pitchFamily="66" charset="0"/>
                        </a:rPr>
                        <a:t>Stroke</a:t>
                      </a:r>
                      <a:endParaRPr lang="zh-CN" altLang="en-US" sz="2400" b="1" i="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运笔方向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Direction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例字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Example</a:t>
                      </a:r>
                      <a:r>
                        <a:rPr lang="en-US" altLang="zh-CN" sz="2400" baseline="0" dirty="0">
                          <a:latin typeface="Bradley Hand ITC" pitchFamily="66" charset="0"/>
                        </a:rPr>
                        <a:t> Characters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0242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        </a:t>
                      </a:r>
                      <a:r>
                        <a:rPr lang="zh-CN" altLang="en-US" sz="2400" b="1" baseline="0" dirty="0"/>
                        <a:t>  </a:t>
                      </a:r>
                      <a:r>
                        <a:rPr lang="zh-CN" altLang="en-US" sz="2400" b="1" dirty="0"/>
                        <a:t>横折钩</a:t>
                      </a:r>
                      <a:r>
                        <a:rPr lang="zh-CN" altLang="en-US" sz="2400" dirty="0"/>
                        <a:t>    </a:t>
                      </a:r>
                      <a:r>
                        <a:rPr lang="en-US" altLang="zh-CN" sz="2400" b="1" dirty="0" err="1">
                          <a:latin typeface="GB Pinyinok-D" pitchFamily="2" charset="-122"/>
                          <a:ea typeface="GB Pinyinok-D" pitchFamily="2" charset="-122"/>
                        </a:rPr>
                        <a:t>hénɡzhéɡōu</a:t>
                      </a:r>
                      <a:endParaRPr lang="en-US" altLang="zh-CN" sz="2400" b="1" dirty="0">
                        <a:latin typeface="GB Pinyinok-D" pitchFamily="2" charset="-122"/>
                        <a:ea typeface="GB Pinyinok-D" pitchFamily="2" charset="-122"/>
                      </a:endParaRPr>
                    </a:p>
                    <a:p>
                      <a:pPr algn="ctr"/>
                      <a:r>
                        <a:rPr lang="en-US" altLang="zh-CN" sz="2400" dirty="0"/>
                        <a:t>             horizontal-turning-hook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门</a:t>
                      </a: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 </a:t>
                      </a:r>
                      <a:r>
                        <a:rPr lang="en-US" altLang="zh-CN" sz="24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m</a:t>
                      </a:r>
                      <a:r>
                        <a:rPr lang="en-US" altLang="zh-CN" sz="2400" b="1" dirty="0" err="1">
                          <a:latin typeface="GB Pinyinok-D" pitchFamily="2" charset="-122"/>
                          <a:ea typeface="GB Pinyinok-D" pitchFamily="2" charset="-122"/>
                        </a:rPr>
                        <a:t>é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door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月     </a:t>
                      </a:r>
                      <a:r>
                        <a:rPr lang="en-US" altLang="zh-CN" sz="24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yuè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 moon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7165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/>
                        <a:t>                卧钩   </a:t>
                      </a:r>
                      <a:r>
                        <a:rPr lang="zh-CN" altLang="en-US" sz="2400" b="0" baseline="0" dirty="0"/>
                        <a:t> </a:t>
                      </a:r>
                      <a:r>
                        <a:rPr lang="en-US" altLang="zh-CN" sz="2400" b="1" dirty="0" err="1">
                          <a:latin typeface="GB Pinyinok-D" pitchFamily="2" charset="-122"/>
                          <a:ea typeface="GB Pinyinok-D" pitchFamily="2" charset="-122"/>
                        </a:rPr>
                        <a:t>wòɡōu</a:t>
                      </a:r>
                      <a:endParaRPr lang="en-US" altLang="zh-CN" sz="2400" b="1" dirty="0">
                        <a:latin typeface="GB Pinyinok-D" pitchFamily="2" charset="-122"/>
                        <a:ea typeface="GB Pinyinok-D" pitchFamily="2" charset="-122"/>
                      </a:endParaRPr>
                    </a:p>
                    <a:p>
                      <a:pPr algn="l"/>
                      <a:r>
                        <a:rPr lang="en-US" altLang="zh-CN" sz="2400" b="0" dirty="0">
                          <a:latin typeface="+mn-lt"/>
                          <a:ea typeface="GB Pinyinok-D" pitchFamily="2" charset="-122"/>
                        </a:rPr>
                        <a:t>                 lying hook</a:t>
                      </a:r>
                      <a:endParaRPr lang="zh-CN" altLang="en-US" sz="24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心     </a:t>
                      </a:r>
                      <a:r>
                        <a:rPr lang="en-US" altLang="zh-CN" sz="2400" b="1" dirty="0" err="1">
                          <a:latin typeface="GB Pinyinok-D" pitchFamily="2" charset="-122"/>
                          <a:ea typeface="GB Pinyinok-D" pitchFamily="2" charset="-122"/>
                        </a:rPr>
                        <a:t>xīn</a:t>
                      </a:r>
                      <a:r>
                        <a:rPr lang="en-US" altLang="zh-CN" sz="2400" b="1" dirty="0">
                          <a:latin typeface="GB Pinyinok-D" pitchFamily="2" charset="-122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b="1" baseline="0" dirty="0"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dirty="0"/>
                        <a:t>heart</a:t>
                      </a:r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您     </a:t>
                      </a:r>
                      <a:r>
                        <a:rPr lang="en-US" altLang="zh-CN" sz="2400" b="1" baseline="0" dirty="0" err="1">
                          <a:latin typeface="GB Pinyinok-D" pitchFamily="2" charset="-122"/>
                          <a:ea typeface="GB Pinyinok-D" pitchFamily="2" charset="-122"/>
                        </a:rPr>
                        <a:t>nín</a:t>
                      </a:r>
                      <a:r>
                        <a:rPr lang="en-US" altLang="zh-CN" sz="2400" b="1" baseline="0" dirty="0">
                          <a:latin typeface="GB Pinyinok-D" pitchFamily="2" charset="-122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i="1" baseline="0" dirty="0"/>
                        <a:t>(polite)</a:t>
                      </a:r>
                      <a:r>
                        <a:rPr lang="en-US" altLang="zh-CN" sz="2400" baseline="0" dirty="0"/>
                        <a:t>you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2727" name="Freeform 64"/>
          <p:cNvSpPr>
            <a:spLocks/>
          </p:cNvSpPr>
          <p:nvPr/>
        </p:nvSpPr>
        <p:spPr bwMode="auto">
          <a:xfrm>
            <a:off x="1125538" y="2563813"/>
            <a:ext cx="287337" cy="539750"/>
          </a:xfrm>
          <a:custGeom>
            <a:avLst/>
            <a:gdLst>
              <a:gd name="T0" fmla="*/ 2147483647 w 459"/>
              <a:gd name="T1" fmla="*/ 2147483647 h 760"/>
              <a:gd name="T2" fmla="*/ 2147483647 w 459"/>
              <a:gd name="T3" fmla="*/ 2147483647 h 760"/>
              <a:gd name="T4" fmla="*/ 2147483647 w 459"/>
              <a:gd name="T5" fmla="*/ 2147483647 h 760"/>
              <a:gd name="T6" fmla="*/ 2147483647 w 459"/>
              <a:gd name="T7" fmla="*/ 2147483647 h 760"/>
              <a:gd name="T8" fmla="*/ 2147483647 w 459"/>
              <a:gd name="T9" fmla="*/ 2147483647 h 760"/>
              <a:gd name="T10" fmla="*/ 2147483647 w 459"/>
              <a:gd name="T11" fmla="*/ 2147483647 h 760"/>
              <a:gd name="T12" fmla="*/ 2147483647 w 459"/>
              <a:gd name="T13" fmla="*/ 2147483647 h 760"/>
              <a:gd name="T14" fmla="*/ 2147483647 w 459"/>
              <a:gd name="T15" fmla="*/ 2147483647 h 760"/>
              <a:gd name="T16" fmla="*/ 2147483647 w 459"/>
              <a:gd name="T17" fmla="*/ 2147483647 h 760"/>
              <a:gd name="T18" fmla="*/ 2147483647 w 459"/>
              <a:gd name="T19" fmla="*/ 2147483647 h 760"/>
              <a:gd name="T20" fmla="*/ 2147483647 w 459"/>
              <a:gd name="T21" fmla="*/ 2147483647 h 760"/>
              <a:gd name="T22" fmla="*/ 2147483647 w 459"/>
              <a:gd name="T23" fmla="*/ 2147483647 h 760"/>
              <a:gd name="T24" fmla="*/ 2147483647 w 459"/>
              <a:gd name="T25" fmla="*/ 2147483647 h 760"/>
              <a:gd name="T26" fmla="*/ 2147483647 w 459"/>
              <a:gd name="T27" fmla="*/ 2147483647 h 760"/>
              <a:gd name="T28" fmla="*/ 2147483647 w 459"/>
              <a:gd name="T29" fmla="*/ 2147483647 h 760"/>
              <a:gd name="T30" fmla="*/ 2147483647 w 459"/>
              <a:gd name="T31" fmla="*/ 2147483647 h 760"/>
              <a:gd name="T32" fmla="*/ 2147483647 w 459"/>
              <a:gd name="T33" fmla="*/ 2147483647 h 760"/>
              <a:gd name="T34" fmla="*/ 2147483647 w 459"/>
              <a:gd name="T35" fmla="*/ 2147483647 h 760"/>
              <a:gd name="T36" fmla="*/ 2147483647 w 459"/>
              <a:gd name="T37" fmla="*/ 2147483647 h 760"/>
              <a:gd name="T38" fmla="*/ 2147483647 w 459"/>
              <a:gd name="T39" fmla="*/ 2147483647 h 760"/>
              <a:gd name="T40" fmla="*/ 2147483647 w 459"/>
              <a:gd name="T41" fmla="*/ 2147483647 h 760"/>
              <a:gd name="T42" fmla="*/ 2147483647 w 459"/>
              <a:gd name="T43" fmla="*/ 2147483647 h 760"/>
              <a:gd name="T44" fmla="*/ 2147483647 w 459"/>
              <a:gd name="T45" fmla="*/ 2147483647 h 760"/>
              <a:gd name="T46" fmla="*/ 2147483647 w 459"/>
              <a:gd name="T47" fmla="*/ 2147483647 h 760"/>
              <a:gd name="T48" fmla="*/ 2147483647 w 459"/>
              <a:gd name="T49" fmla="*/ 2147483647 h 760"/>
              <a:gd name="T50" fmla="*/ 2147483647 w 459"/>
              <a:gd name="T51" fmla="*/ 2147483647 h 760"/>
              <a:gd name="T52" fmla="*/ 2147483647 w 459"/>
              <a:gd name="T53" fmla="*/ 2147483647 h 760"/>
              <a:gd name="T54" fmla="*/ 2147483647 w 459"/>
              <a:gd name="T55" fmla="*/ 2147483647 h 760"/>
              <a:gd name="T56" fmla="*/ 2147483647 w 459"/>
              <a:gd name="T57" fmla="*/ 2147483647 h 760"/>
              <a:gd name="T58" fmla="*/ 2147483647 w 459"/>
              <a:gd name="T59" fmla="*/ 2147483647 h 760"/>
              <a:gd name="T60" fmla="*/ 2147483647 w 459"/>
              <a:gd name="T61" fmla="*/ 2147483647 h 760"/>
              <a:gd name="T62" fmla="*/ 2147483647 w 459"/>
              <a:gd name="T63" fmla="*/ 2147483647 h 760"/>
              <a:gd name="T64" fmla="*/ 2147483647 w 459"/>
              <a:gd name="T65" fmla="*/ 2147483647 h 760"/>
              <a:gd name="T66" fmla="*/ 2147483647 w 459"/>
              <a:gd name="T67" fmla="*/ 2147483647 h 760"/>
              <a:gd name="T68" fmla="*/ 2147483647 w 459"/>
              <a:gd name="T69" fmla="*/ 2147483647 h 760"/>
              <a:gd name="T70" fmla="*/ 2147483647 w 459"/>
              <a:gd name="T71" fmla="*/ 2147483647 h 760"/>
              <a:gd name="T72" fmla="*/ 2147483647 w 459"/>
              <a:gd name="T73" fmla="*/ 2147483647 h 760"/>
              <a:gd name="T74" fmla="*/ 2147483647 w 459"/>
              <a:gd name="T75" fmla="*/ 2147483647 h 760"/>
              <a:gd name="T76" fmla="*/ 2147483647 w 459"/>
              <a:gd name="T77" fmla="*/ 2147483647 h 760"/>
              <a:gd name="T78" fmla="*/ 2147483647 w 459"/>
              <a:gd name="T79" fmla="*/ 2147483647 h 760"/>
              <a:gd name="T80" fmla="*/ 2147483647 w 459"/>
              <a:gd name="T81" fmla="*/ 2147483647 h 760"/>
              <a:gd name="T82" fmla="*/ 2147483647 w 459"/>
              <a:gd name="T83" fmla="*/ 2147483647 h 760"/>
              <a:gd name="T84" fmla="*/ 2147483647 w 459"/>
              <a:gd name="T85" fmla="*/ 2147483647 h 760"/>
              <a:gd name="T86" fmla="*/ 2147483647 w 459"/>
              <a:gd name="T87" fmla="*/ 2147483647 h 760"/>
              <a:gd name="T88" fmla="*/ 2147483647 w 459"/>
              <a:gd name="T89" fmla="*/ 2147483647 h 760"/>
              <a:gd name="T90" fmla="*/ 2147483647 w 459"/>
              <a:gd name="T91" fmla="*/ 2147483647 h 760"/>
              <a:gd name="T92" fmla="*/ 2147483647 w 459"/>
              <a:gd name="T93" fmla="*/ 2147483647 h 760"/>
              <a:gd name="T94" fmla="*/ 2147483647 w 459"/>
              <a:gd name="T95" fmla="*/ 2147483647 h 760"/>
              <a:gd name="T96" fmla="*/ 2147483647 w 459"/>
              <a:gd name="T97" fmla="*/ 2147483647 h 760"/>
              <a:gd name="T98" fmla="*/ 2147483647 w 459"/>
              <a:gd name="T99" fmla="*/ 2147483647 h 760"/>
              <a:gd name="T100" fmla="*/ 2147483647 w 459"/>
              <a:gd name="T101" fmla="*/ 2147483647 h 760"/>
              <a:gd name="T102" fmla="*/ 2147483647 w 459"/>
              <a:gd name="T103" fmla="*/ 2147483647 h 76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59"/>
              <a:gd name="T157" fmla="*/ 0 h 760"/>
              <a:gd name="T158" fmla="*/ 459 w 459"/>
              <a:gd name="T159" fmla="*/ 760 h 76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59" h="760">
                <a:moveTo>
                  <a:pt x="269" y="665"/>
                </a:moveTo>
                <a:lnTo>
                  <a:pt x="253" y="655"/>
                </a:lnTo>
                <a:lnTo>
                  <a:pt x="242" y="650"/>
                </a:lnTo>
                <a:lnTo>
                  <a:pt x="232" y="644"/>
                </a:lnTo>
                <a:lnTo>
                  <a:pt x="221" y="639"/>
                </a:lnTo>
                <a:lnTo>
                  <a:pt x="216" y="634"/>
                </a:lnTo>
                <a:lnTo>
                  <a:pt x="211" y="628"/>
                </a:lnTo>
                <a:lnTo>
                  <a:pt x="206" y="628"/>
                </a:lnTo>
                <a:lnTo>
                  <a:pt x="206" y="623"/>
                </a:lnTo>
                <a:lnTo>
                  <a:pt x="211" y="623"/>
                </a:lnTo>
                <a:lnTo>
                  <a:pt x="216" y="623"/>
                </a:lnTo>
                <a:lnTo>
                  <a:pt x="221" y="623"/>
                </a:lnTo>
                <a:lnTo>
                  <a:pt x="232" y="623"/>
                </a:lnTo>
                <a:lnTo>
                  <a:pt x="242" y="623"/>
                </a:lnTo>
                <a:lnTo>
                  <a:pt x="253" y="623"/>
                </a:lnTo>
                <a:lnTo>
                  <a:pt x="264" y="623"/>
                </a:lnTo>
                <a:lnTo>
                  <a:pt x="290" y="628"/>
                </a:lnTo>
                <a:lnTo>
                  <a:pt x="306" y="634"/>
                </a:lnTo>
                <a:lnTo>
                  <a:pt x="322" y="634"/>
                </a:lnTo>
                <a:lnTo>
                  <a:pt x="337" y="634"/>
                </a:lnTo>
                <a:lnTo>
                  <a:pt x="343" y="634"/>
                </a:lnTo>
                <a:lnTo>
                  <a:pt x="348" y="628"/>
                </a:lnTo>
                <a:lnTo>
                  <a:pt x="359" y="623"/>
                </a:lnTo>
                <a:lnTo>
                  <a:pt x="359" y="613"/>
                </a:lnTo>
                <a:lnTo>
                  <a:pt x="364" y="613"/>
                </a:lnTo>
                <a:lnTo>
                  <a:pt x="364" y="602"/>
                </a:lnTo>
                <a:lnTo>
                  <a:pt x="364" y="591"/>
                </a:lnTo>
                <a:lnTo>
                  <a:pt x="364" y="581"/>
                </a:lnTo>
                <a:lnTo>
                  <a:pt x="364" y="565"/>
                </a:lnTo>
                <a:lnTo>
                  <a:pt x="364" y="549"/>
                </a:lnTo>
                <a:lnTo>
                  <a:pt x="364" y="528"/>
                </a:lnTo>
                <a:lnTo>
                  <a:pt x="364" y="502"/>
                </a:lnTo>
                <a:lnTo>
                  <a:pt x="364" y="454"/>
                </a:lnTo>
                <a:lnTo>
                  <a:pt x="364" y="401"/>
                </a:lnTo>
                <a:lnTo>
                  <a:pt x="364" y="349"/>
                </a:lnTo>
                <a:lnTo>
                  <a:pt x="359" y="296"/>
                </a:lnTo>
                <a:lnTo>
                  <a:pt x="359" y="269"/>
                </a:lnTo>
                <a:lnTo>
                  <a:pt x="359" y="248"/>
                </a:lnTo>
                <a:lnTo>
                  <a:pt x="359" y="227"/>
                </a:lnTo>
                <a:lnTo>
                  <a:pt x="359" y="206"/>
                </a:lnTo>
                <a:lnTo>
                  <a:pt x="359" y="190"/>
                </a:lnTo>
                <a:lnTo>
                  <a:pt x="359" y="180"/>
                </a:lnTo>
                <a:lnTo>
                  <a:pt x="353" y="169"/>
                </a:lnTo>
                <a:lnTo>
                  <a:pt x="353" y="164"/>
                </a:lnTo>
                <a:lnTo>
                  <a:pt x="353" y="148"/>
                </a:lnTo>
                <a:lnTo>
                  <a:pt x="353" y="137"/>
                </a:lnTo>
                <a:lnTo>
                  <a:pt x="353" y="121"/>
                </a:lnTo>
                <a:lnTo>
                  <a:pt x="353" y="100"/>
                </a:lnTo>
                <a:lnTo>
                  <a:pt x="348" y="95"/>
                </a:lnTo>
                <a:lnTo>
                  <a:pt x="348" y="84"/>
                </a:lnTo>
                <a:lnTo>
                  <a:pt x="343" y="74"/>
                </a:lnTo>
                <a:lnTo>
                  <a:pt x="332" y="63"/>
                </a:lnTo>
                <a:lnTo>
                  <a:pt x="322" y="58"/>
                </a:lnTo>
                <a:lnTo>
                  <a:pt x="316" y="58"/>
                </a:lnTo>
                <a:lnTo>
                  <a:pt x="311" y="58"/>
                </a:lnTo>
                <a:lnTo>
                  <a:pt x="306" y="58"/>
                </a:lnTo>
                <a:lnTo>
                  <a:pt x="295" y="58"/>
                </a:lnTo>
                <a:lnTo>
                  <a:pt x="285" y="58"/>
                </a:lnTo>
                <a:lnTo>
                  <a:pt x="269" y="58"/>
                </a:lnTo>
                <a:lnTo>
                  <a:pt x="253" y="58"/>
                </a:lnTo>
                <a:lnTo>
                  <a:pt x="232" y="58"/>
                </a:lnTo>
                <a:lnTo>
                  <a:pt x="211" y="63"/>
                </a:lnTo>
                <a:lnTo>
                  <a:pt x="184" y="63"/>
                </a:lnTo>
                <a:lnTo>
                  <a:pt x="163" y="69"/>
                </a:lnTo>
                <a:lnTo>
                  <a:pt x="132" y="69"/>
                </a:lnTo>
                <a:lnTo>
                  <a:pt x="100" y="74"/>
                </a:lnTo>
                <a:lnTo>
                  <a:pt x="68" y="79"/>
                </a:lnTo>
                <a:lnTo>
                  <a:pt x="37" y="84"/>
                </a:lnTo>
                <a:lnTo>
                  <a:pt x="0" y="90"/>
                </a:lnTo>
                <a:lnTo>
                  <a:pt x="0" y="53"/>
                </a:lnTo>
                <a:lnTo>
                  <a:pt x="10" y="53"/>
                </a:lnTo>
                <a:lnTo>
                  <a:pt x="26" y="53"/>
                </a:lnTo>
                <a:lnTo>
                  <a:pt x="47" y="53"/>
                </a:lnTo>
                <a:lnTo>
                  <a:pt x="63" y="48"/>
                </a:lnTo>
                <a:lnTo>
                  <a:pt x="90" y="48"/>
                </a:lnTo>
                <a:lnTo>
                  <a:pt x="111" y="42"/>
                </a:lnTo>
                <a:lnTo>
                  <a:pt x="142" y="42"/>
                </a:lnTo>
                <a:lnTo>
                  <a:pt x="169" y="37"/>
                </a:lnTo>
                <a:lnTo>
                  <a:pt x="200" y="32"/>
                </a:lnTo>
                <a:lnTo>
                  <a:pt x="221" y="32"/>
                </a:lnTo>
                <a:lnTo>
                  <a:pt x="242" y="26"/>
                </a:lnTo>
                <a:lnTo>
                  <a:pt x="264" y="21"/>
                </a:lnTo>
                <a:lnTo>
                  <a:pt x="279" y="21"/>
                </a:lnTo>
                <a:lnTo>
                  <a:pt x="290" y="16"/>
                </a:lnTo>
                <a:lnTo>
                  <a:pt x="301" y="16"/>
                </a:lnTo>
                <a:lnTo>
                  <a:pt x="306" y="11"/>
                </a:lnTo>
                <a:lnTo>
                  <a:pt x="311" y="11"/>
                </a:lnTo>
                <a:lnTo>
                  <a:pt x="316" y="5"/>
                </a:lnTo>
                <a:lnTo>
                  <a:pt x="327" y="5"/>
                </a:lnTo>
                <a:lnTo>
                  <a:pt x="337" y="0"/>
                </a:lnTo>
                <a:lnTo>
                  <a:pt x="348" y="5"/>
                </a:lnTo>
                <a:lnTo>
                  <a:pt x="364" y="5"/>
                </a:lnTo>
                <a:lnTo>
                  <a:pt x="385" y="16"/>
                </a:lnTo>
                <a:lnTo>
                  <a:pt x="406" y="21"/>
                </a:lnTo>
                <a:lnTo>
                  <a:pt x="422" y="26"/>
                </a:lnTo>
                <a:lnTo>
                  <a:pt x="432" y="32"/>
                </a:lnTo>
                <a:lnTo>
                  <a:pt x="438" y="37"/>
                </a:lnTo>
                <a:lnTo>
                  <a:pt x="443" y="42"/>
                </a:lnTo>
                <a:lnTo>
                  <a:pt x="448" y="48"/>
                </a:lnTo>
                <a:lnTo>
                  <a:pt x="453" y="48"/>
                </a:lnTo>
                <a:lnTo>
                  <a:pt x="453" y="53"/>
                </a:lnTo>
                <a:lnTo>
                  <a:pt x="459" y="53"/>
                </a:lnTo>
                <a:lnTo>
                  <a:pt x="453" y="58"/>
                </a:lnTo>
                <a:lnTo>
                  <a:pt x="453" y="63"/>
                </a:lnTo>
                <a:lnTo>
                  <a:pt x="448" y="69"/>
                </a:lnTo>
                <a:lnTo>
                  <a:pt x="443" y="74"/>
                </a:lnTo>
                <a:lnTo>
                  <a:pt x="438" y="74"/>
                </a:lnTo>
                <a:lnTo>
                  <a:pt x="432" y="84"/>
                </a:lnTo>
                <a:lnTo>
                  <a:pt x="432" y="90"/>
                </a:lnTo>
                <a:lnTo>
                  <a:pt x="427" y="106"/>
                </a:lnTo>
                <a:lnTo>
                  <a:pt x="427" y="121"/>
                </a:lnTo>
                <a:lnTo>
                  <a:pt x="427" y="137"/>
                </a:lnTo>
                <a:lnTo>
                  <a:pt x="427" y="158"/>
                </a:lnTo>
                <a:lnTo>
                  <a:pt x="427" y="185"/>
                </a:lnTo>
                <a:lnTo>
                  <a:pt x="427" y="206"/>
                </a:lnTo>
                <a:lnTo>
                  <a:pt x="432" y="232"/>
                </a:lnTo>
                <a:lnTo>
                  <a:pt x="432" y="264"/>
                </a:lnTo>
                <a:lnTo>
                  <a:pt x="432" y="290"/>
                </a:lnTo>
                <a:lnTo>
                  <a:pt x="438" y="322"/>
                </a:lnTo>
                <a:lnTo>
                  <a:pt x="438" y="354"/>
                </a:lnTo>
                <a:lnTo>
                  <a:pt x="438" y="386"/>
                </a:lnTo>
                <a:lnTo>
                  <a:pt x="443" y="417"/>
                </a:lnTo>
                <a:lnTo>
                  <a:pt x="443" y="454"/>
                </a:lnTo>
                <a:lnTo>
                  <a:pt x="443" y="486"/>
                </a:lnTo>
                <a:lnTo>
                  <a:pt x="443" y="512"/>
                </a:lnTo>
                <a:lnTo>
                  <a:pt x="443" y="539"/>
                </a:lnTo>
                <a:lnTo>
                  <a:pt x="443" y="565"/>
                </a:lnTo>
                <a:lnTo>
                  <a:pt x="443" y="586"/>
                </a:lnTo>
                <a:lnTo>
                  <a:pt x="443" y="607"/>
                </a:lnTo>
                <a:lnTo>
                  <a:pt x="443" y="628"/>
                </a:lnTo>
                <a:lnTo>
                  <a:pt x="438" y="644"/>
                </a:lnTo>
                <a:lnTo>
                  <a:pt x="438" y="660"/>
                </a:lnTo>
                <a:lnTo>
                  <a:pt x="432" y="676"/>
                </a:lnTo>
                <a:lnTo>
                  <a:pt x="427" y="692"/>
                </a:lnTo>
                <a:lnTo>
                  <a:pt x="422" y="702"/>
                </a:lnTo>
                <a:lnTo>
                  <a:pt x="417" y="713"/>
                </a:lnTo>
                <a:lnTo>
                  <a:pt x="411" y="723"/>
                </a:lnTo>
                <a:lnTo>
                  <a:pt x="406" y="734"/>
                </a:lnTo>
                <a:lnTo>
                  <a:pt x="395" y="745"/>
                </a:lnTo>
                <a:lnTo>
                  <a:pt x="385" y="755"/>
                </a:lnTo>
                <a:lnTo>
                  <a:pt x="374" y="760"/>
                </a:lnTo>
                <a:lnTo>
                  <a:pt x="364" y="760"/>
                </a:lnTo>
                <a:lnTo>
                  <a:pt x="359" y="755"/>
                </a:lnTo>
                <a:lnTo>
                  <a:pt x="348" y="750"/>
                </a:lnTo>
                <a:lnTo>
                  <a:pt x="343" y="739"/>
                </a:lnTo>
                <a:lnTo>
                  <a:pt x="343" y="734"/>
                </a:lnTo>
                <a:lnTo>
                  <a:pt x="343" y="723"/>
                </a:lnTo>
                <a:lnTo>
                  <a:pt x="337" y="718"/>
                </a:lnTo>
                <a:lnTo>
                  <a:pt x="332" y="713"/>
                </a:lnTo>
                <a:lnTo>
                  <a:pt x="327" y="702"/>
                </a:lnTo>
                <a:lnTo>
                  <a:pt x="322" y="697"/>
                </a:lnTo>
                <a:lnTo>
                  <a:pt x="311" y="687"/>
                </a:lnTo>
                <a:lnTo>
                  <a:pt x="301" y="681"/>
                </a:lnTo>
                <a:lnTo>
                  <a:pt x="285" y="671"/>
                </a:lnTo>
                <a:lnTo>
                  <a:pt x="269" y="665"/>
                </a:lnTo>
              </a:path>
            </a:pathLst>
          </a:custGeom>
          <a:solidFill>
            <a:srgbClr val="FF0000"/>
          </a:solidFill>
          <a:ln w="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28" name="Freeform 76"/>
          <p:cNvSpPr>
            <a:spLocks/>
          </p:cNvSpPr>
          <p:nvPr/>
        </p:nvSpPr>
        <p:spPr bwMode="auto">
          <a:xfrm>
            <a:off x="1123950" y="4435475"/>
            <a:ext cx="468313" cy="287338"/>
          </a:xfrm>
          <a:custGeom>
            <a:avLst/>
            <a:gdLst>
              <a:gd name="T0" fmla="*/ 2147483647 w 528"/>
              <a:gd name="T1" fmla="*/ 2147483647 h 474"/>
              <a:gd name="T2" fmla="*/ 2147483647 w 528"/>
              <a:gd name="T3" fmla="*/ 2147483647 h 474"/>
              <a:gd name="T4" fmla="*/ 2147483647 w 528"/>
              <a:gd name="T5" fmla="*/ 2147483647 h 474"/>
              <a:gd name="T6" fmla="*/ 0 w 528"/>
              <a:gd name="T7" fmla="*/ 2147483647 h 474"/>
              <a:gd name="T8" fmla="*/ 0 w 528"/>
              <a:gd name="T9" fmla="*/ 2147483647 h 474"/>
              <a:gd name="T10" fmla="*/ 2147483647 w 528"/>
              <a:gd name="T11" fmla="*/ 2147483647 h 474"/>
              <a:gd name="T12" fmla="*/ 2147483647 w 528"/>
              <a:gd name="T13" fmla="*/ 2147483647 h 474"/>
              <a:gd name="T14" fmla="*/ 2147483647 w 528"/>
              <a:gd name="T15" fmla="*/ 2147483647 h 474"/>
              <a:gd name="T16" fmla="*/ 2147483647 w 528"/>
              <a:gd name="T17" fmla="*/ 2147483647 h 474"/>
              <a:gd name="T18" fmla="*/ 2147483647 w 528"/>
              <a:gd name="T19" fmla="*/ 2147483647 h 474"/>
              <a:gd name="T20" fmla="*/ 2147483647 w 528"/>
              <a:gd name="T21" fmla="*/ 2147483647 h 474"/>
              <a:gd name="T22" fmla="*/ 2147483647 w 528"/>
              <a:gd name="T23" fmla="*/ 2147483647 h 474"/>
              <a:gd name="T24" fmla="*/ 2147483647 w 528"/>
              <a:gd name="T25" fmla="*/ 2147483647 h 474"/>
              <a:gd name="T26" fmla="*/ 2147483647 w 528"/>
              <a:gd name="T27" fmla="*/ 2147483647 h 474"/>
              <a:gd name="T28" fmla="*/ 2147483647 w 528"/>
              <a:gd name="T29" fmla="*/ 2147483647 h 474"/>
              <a:gd name="T30" fmla="*/ 2147483647 w 528"/>
              <a:gd name="T31" fmla="*/ 2147483647 h 474"/>
              <a:gd name="T32" fmla="*/ 2147483647 w 528"/>
              <a:gd name="T33" fmla="*/ 2147483647 h 474"/>
              <a:gd name="T34" fmla="*/ 2147483647 w 528"/>
              <a:gd name="T35" fmla="*/ 2147483647 h 474"/>
              <a:gd name="T36" fmla="*/ 2147483647 w 528"/>
              <a:gd name="T37" fmla="*/ 2147483647 h 474"/>
              <a:gd name="T38" fmla="*/ 2147483647 w 528"/>
              <a:gd name="T39" fmla="*/ 2147483647 h 474"/>
              <a:gd name="T40" fmla="*/ 2147483647 w 528"/>
              <a:gd name="T41" fmla="*/ 2147483647 h 474"/>
              <a:gd name="T42" fmla="*/ 2147483647 w 528"/>
              <a:gd name="T43" fmla="*/ 2147483647 h 474"/>
              <a:gd name="T44" fmla="*/ 2147483647 w 528"/>
              <a:gd name="T45" fmla="*/ 2147483647 h 474"/>
              <a:gd name="T46" fmla="*/ 2147483647 w 528"/>
              <a:gd name="T47" fmla="*/ 2147483647 h 474"/>
              <a:gd name="T48" fmla="*/ 2147483647 w 528"/>
              <a:gd name="T49" fmla="*/ 2147483647 h 474"/>
              <a:gd name="T50" fmla="*/ 2147483647 w 528"/>
              <a:gd name="T51" fmla="*/ 2147483647 h 474"/>
              <a:gd name="T52" fmla="*/ 2147483647 w 528"/>
              <a:gd name="T53" fmla="*/ 2147483647 h 474"/>
              <a:gd name="T54" fmla="*/ 2147483647 w 528"/>
              <a:gd name="T55" fmla="*/ 2147483647 h 474"/>
              <a:gd name="T56" fmla="*/ 2147483647 w 528"/>
              <a:gd name="T57" fmla="*/ 2147483647 h 474"/>
              <a:gd name="T58" fmla="*/ 2147483647 w 528"/>
              <a:gd name="T59" fmla="*/ 2147483647 h 474"/>
              <a:gd name="T60" fmla="*/ 2147483647 w 528"/>
              <a:gd name="T61" fmla="*/ 2147483647 h 474"/>
              <a:gd name="T62" fmla="*/ 2147483647 w 528"/>
              <a:gd name="T63" fmla="*/ 2147483647 h 474"/>
              <a:gd name="T64" fmla="*/ 2147483647 w 528"/>
              <a:gd name="T65" fmla="*/ 2147483647 h 474"/>
              <a:gd name="T66" fmla="*/ 2147483647 w 528"/>
              <a:gd name="T67" fmla="*/ 2147483647 h 474"/>
              <a:gd name="T68" fmla="*/ 2147483647 w 528"/>
              <a:gd name="T69" fmla="*/ 2147483647 h 474"/>
              <a:gd name="T70" fmla="*/ 2147483647 w 528"/>
              <a:gd name="T71" fmla="*/ 2147483647 h 474"/>
              <a:gd name="T72" fmla="*/ 2147483647 w 528"/>
              <a:gd name="T73" fmla="*/ 2147483647 h 474"/>
              <a:gd name="T74" fmla="*/ 2147483647 w 528"/>
              <a:gd name="T75" fmla="*/ 2147483647 h 474"/>
              <a:gd name="T76" fmla="*/ 2147483647 w 528"/>
              <a:gd name="T77" fmla="*/ 2147483647 h 474"/>
              <a:gd name="T78" fmla="*/ 2147483647 w 528"/>
              <a:gd name="T79" fmla="*/ 2147483647 h 474"/>
              <a:gd name="T80" fmla="*/ 2147483647 w 528"/>
              <a:gd name="T81" fmla="*/ 2147483647 h 474"/>
              <a:gd name="T82" fmla="*/ 2147483647 w 528"/>
              <a:gd name="T83" fmla="*/ 2147483647 h 474"/>
              <a:gd name="T84" fmla="*/ 2147483647 w 528"/>
              <a:gd name="T85" fmla="*/ 2147483647 h 474"/>
              <a:gd name="T86" fmla="*/ 2147483647 w 528"/>
              <a:gd name="T87" fmla="*/ 2147483647 h 47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528"/>
              <a:gd name="T133" fmla="*/ 0 h 474"/>
              <a:gd name="T134" fmla="*/ 528 w 528"/>
              <a:gd name="T135" fmla="*/ 474 h 47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528" h="474">
                <a:moveTo>
                  <a:pt x="100" y="348"/>
                </a:moveTo>
                <a:lnTo>
                  <a:pt x="85" y="316"/>
                </a:lnTo>
                <a:lnTo>
                  <a:pt x="69" y="285"/>
                </a:lnTo>
                <a:lnTo>
                  <a:pt x="53" y="253"/>
                </a:lnTo>
                <a:lnTo>
                  <a:pt x="42" y="216"/>
                </a:lnTo>
                <a:lnTo>
                  <a:pt x="32" y="185"/>
                </a:lnTo>
                <a:lnTo>
                  <a:pt x="21" y="148"/>
                </a:lnTo>
                <a:lnTo>
                  <a:pt x="16" y="111"/>
                </a:lnTo>
                <a:lnTo>
                  <a:pt x="5" y="74"/>
                </a:lnTo>
                <a:lnTo>
                  <a:pt x="5" y="58"/>
                </a:lnTo>
                <a:lnTo>
                  <a:pt x="0" y="43"/>
                </a:lnTo>
                <a:lnTo>
                  <a:pt x="0" y="32"/>
                </a:lnTo>
                <a:lnTo>
                  <a:pt x="0" y="21"/>
                </a:lnTo>
                <a:lnTo>
                  <a:pt x="0" y="11"/>
                </a:lnTo>
                <a:lnTo>
                  <a:pt x="0" y="6"/>
                </a:lnTo>
                <a:lnTo>
                  <a:pt x="5" y="0"/>
                </a:lnTo>
                <a:lnTo>
                  <a:pt x="5" y="6"/>
                </a:lnTo>
                <a:lnTo>
                  <a:pt x="11" y="6"/>
                </a:lnTo>
                <a:lnTo>
                  <a:pt x="11" y="11"/>
                </a:lnTo>
                <a:lnTo>
                  <a:pt x="16" y="16"/>
                </a:lnTo>
                <a:lnTo>
                  <a:pt x="16" y="21"/>
                </a:lnTo>
                <a:lnTo>
                  <a:pt x="21" y="32"/>
                </a:lnTo>
                <a:lnTo>
                  <a:pt x="21" y="37"/>
                </a:lnTo>
                <a:lnTo>
                  <a:pt x="27" y="48"/>
                </a:lnTo>
                <a:lnTo>
                  <a:pt x="27" y="58"/>
                </a:lnTo>
                <a:lnTo>
                  <a:pt x="32" y="69"/>
                </a:lnTo>
                <a:lnTo>
                  <a:pt x="37" y="85"/>
                </a:lnTo>
                <a:lnTo>
                  <a:pt x="48" y="101"/>
                </a:lnTo>
                <a:lnTo>
                  <a:pt x="53" y="122"/>
                </a:lnTo>
                <a:lnTo>
                  <a:pt x="63" y="143"/>
                </a:lnTo>
                <a:lnTo>
                  <a:pt x="74" y="164"/>
                </a:lnTo>
                <a:lnTo>
                  <a:pt x="85" y="190"/>
                </a:lnTo>
                <a:lnTo>
                  <a:pt x="90" y="211"/>
                </a:lnTo>
                <a:lnTo>
                  <a:pt x="100" y="232"/>
                </a:lnTo>
                <a:lnTo>
                  <a:pt x="111" y="248"/>
                </a:lnTo>
                <a:lnTo>
                  <a:pt x="122" y="264"/>
                </a:lnTo>
                <a:lnTo>
                  <a:pt x="137" y="280"/>
                </a:lnTo>
                <a:lnTo>
                  <a:pt x="148" y="295"/>
                </a:lnTo>
                <a:lnTo>
                  <a:pt x="159" y="306"/>
                </a:lnTo>
                <a:lnTo>
                  <a:pt x="185" y="327"/>
                </a:lnTo>
                <a:lnTo>
                  <a:pt x="196" y="332"/>
                </a:lnTo>
                <a:lnTo>
                  <a:pt x="206" y="343"/>
                </a:lnTo>
                <a:lnTo>
                  <a:pt x="222" y="348"/>
                </a:lnTo>
                <a:lnTo>
                  <a:pt x="232" y="353"/>
                </a:lnTo>
                <a:lnTo>
                  <a:pt x="248" y="359"/>
                </a:lnTo>
                <a:lnTo>
                  <a:pt x="259" y="364"/>
                </a:lnTo>
                <a:lnTo>
                  <a:pt x="275" y="369"/>
                </a:lnTo>
                <a:lnTo>
                  <a:pt x="285" y="369"/>
                </a:lnTo>
                <a:lnTo>
                  <a:pt x="296" y="369"/>
                </a:lnTo>
                <a:lnTo>
                  <a:pt x="306" y="374"/>
                </a:lnTo>
                <a:lnTo>
                  <a:pt x="333" y="374"/>
                </a:lnTo>
                <a:lnTo>
                  <a:pt x="359" y="369"/>
                </a:lnTo>
                <a:lnTo>
                  <a:pt x="370" y="364"/>
                </a:lnTo>
                <a:lnTo>
                  <a:pt x="380" y="364"/>
                </a:lnTo>
                <a:lnTo>
                  <a:pt x="386" y="359"/>
                </a:lnTo>
                <a:lnTo>
                  <a:pt x="396" y="359"/>
                </a:lnTo>
                <a:lnTo>
                  <a:pt x="401" y="353"/>
                </a:lnTo>
                <a:lnTo>
                  <a:pt x="401" y="348"/>
                </a:lnTo>
                <a:lnTo>
                  <a:pt x="407" y="343"/>
                </a:lnTo>
                <a:lnTo>
                  <a:pt x="407" y="338"/>
                </a:lnTo>
                <a:lnTo>
                  <a:pt x="407" y="327"/>
                </a:lnTo>
                <a:lnTo>
                  <a:pt x="401" y="316"/>
                </a:lnTo>
                <a:lnTo>
                  <a:pt x="401" y="301"/>
                </a:lnTo>
                <a:lnTo>
                  <a:pt x="396" y="285"/>
                </a:lnTo>
                <a:lnTo>
                  <a:pt x="391" y="264"/>
                </a:lnTo>
                <a:lnTo>
                  <a:pt x="386" y="237"/>
                </a:lnTo>
                <a:lnTo>
                  <a:pt x="375" y="211"/>
                </a:lnTo>
                <a:lnTo>
                  <a:pt x="370" y="185"/>
                </a:lnTo>
                <a:lnTo>
                  <a:pt x="359" y="164"/>
                </a:lnTo>
                <a:lnTo>
                  <a:pt x="354" y="143"/>
                </a:lnTo>
                <a:lnTo>
                  <a:pt x="349" y="127"/>
                </a:lnTo>
                <a:lnTo>
                  <a:pt x="349" y="111"/>
                </a:lnTo>
                <a:lnTo>
                  <a:pt x="349" y="106"/>
                </a:lnTo>
                <a:lnTo>
                  <a:pt x="349" y="95"/>
                </a:lnTo>
                <a:lnTo>
                  <a:pt x="354" y="95"/>
                </a:lnTo>
                <a:lnTo>
                  <a:pt x="359" y="101"/>
                </a:lnTo>
                <a:lnTo>
                  <a:pt x="364" y="111"/>
                </a:lnTo>
                <a:lnTo>
                  <a:pt x="370" y="122"/>
                </a:lnTo>
                <a:lnTo>
                  <a:pt x="380" y="137"/>
                </a:lnTo>
                <a:lnTo>
                  <a:pt x="391" y="153"/>
                </a:lnTo>
                <a:lnTo>
                  <a:pt x="401" y="174"/>
                </a:lnTo>
                <a:lnTo>
                  <a:pt x="417" y="201"/>
                </a:lnTo>
                <a:lnTo>
                  <a:pt x="428" y="227"/>
                </a:lnTo>
                <a:lnTo>
                  <a:pt x="438" y="248"/>
                </a:lnTo>
                <a:lnTo>
                  <a:pt x="454" y="269"/>
                </a:lnTo>
                <a:lnTo>
                  <a:pt x="465" y="285"/>
                </a:lnTo>
                <a:lnTo>
                  <a:pt x="475" y="301"/>
                </a:lnTo>
                <a:lnTo>
                  <a:pt x="481" y="311"/>
                </a:lnTo>
                <a:lnTo>
                  <a:pt x="491" y="322"/>
                </a:lnTo>
                <a:lnTo>
                  <a:pt x="497" y="327"/>
                </a:lnTo>
                <a:lnTo>
                  <a:pt x="507" y="332"/>
                </a:lnTo>
                <a:lnTo>
                  <a:pt x="512" y="343"/>
                </a:lnTo>
                <a:lnTo>
                  <a:pt x="518" y="353"/>
                </a:lnTo>
                <a:lnTo>
                  <a:pt x="523" y="364"/>
                </a:lnTo>
                <a:lnTo>
                  <a:pt x="528" y="374"/>
                </a:lnTo>
                <a:lnTo>
                  <a:pt x="528" y="385"/>
                </a:lnTo>
                <a:lnTo>
                  <a:pt x="523" y="395"/>
                </a:lnTo>
                <a:lnTo>
                  <a:pt x="512" y="411"/>
                </a:lnTo>
                <a:lnTo>
                  <a:pt x="507" y="417"/>
                </a:lnTo>
                <a:lnTo>
                  <a:pt x="502" y="422"/>
                </a:lnTo>
                <a:lnTo>
                  <a:pt x="497" y="427"/>
                </a:lnTo>
                <a:lnTo>
                  <a:pt x="486" y="432"/>
                </a:lnTo>
                <a:lnTo>
                  <a:pt x="475" y="443"/>
                </a:lnTo>
                <a:lnTo>
                  <a:pt x="465" y="448"/>
                </a:lnTo>
                <a:lnTo>
                  <a:pt x="454" y="453"/>
                </a:lnTo>
                <a:lnTo>
                  <a:pt x="438" y="459"/>
                </a:lnTo>
                <a:lnTo>
                  <a:pt x="423" y="464"/>
                </a:lnTo>
                <a:lnTo>
                  <a:pt x="407" y="469"/>
                </a:lnTo>
                <a:lnTo>
                  <a:pt x="391" y="469"/>
                </a:lnTo>
                <a:lnTo>
                  <a:pt x="375" y="474"/>
                </a:lnTo>
                <a:lnTo>
                  <a:pt x="359" y="474"/>
                </a:lnTo>
                <a:lnTo>
                  <a:pt x="349" y="474"/>
                </a:lnTo>
                <a:lnTo>
                  <a:pt x="317" y="474"/>
                </a:lnTo>
                <a:lnTo>
                  <a:pt x="291" y="474"/>
                </a:lnTo>
                <a:lnTo>
                  <a:pt x="264" y="469"/>
                </a:lnTo>
                <a:lnTo>
                  <a:pt x="238" y="459"/>
                </a:lnTo>
                <a:lnTo>
                  <a:pt x="227" y="453"/>
                </a:lnTo>
                <a:lnTo>
                  <a:pt x="211" y="448"/>
                </a:lnTo>
                <a:lnTo>
                  <a:pt x="201" y="443"/>
                </a:lnTo>
                <a:lnTo>
                  <a:pt x="190" y="432"/>
                </a:lnTo>
                <a:lnTo>
                  <a:pt x="174" y="427"/>
                </a:lnTo>
                <a:lnTo>
                  <a:pt x="164" y="417"/>
                </a:lnTo>
                <a:lnTo>
                  <a:pt x="153" y="406"/>
                </a:lnTo>
                <a:lnTo>
                  <a:pt x="143" y="395"/>
                </a:lnTo>
                <a:lnTo>
                  <a:pt x="132" y="385"/>
                </a:lnTo>
                <a:lnTo>
                  <a:pt x="122" y="374"/>
                </a:lnTo>
                <a:lnTo>
                  <a:pt x="111" y="359"/>
                </a:lnTo>
                <a:lnTo>
                  <a:pt x="100" y="348"/>
                </a:lnTo>
              </a:path>
            </a:pathLst>
          </a:custGeom>
          <a:solidFill>
            <a:srgbClr val="FF0000"/>
          </a:solidFill>
          <a:ln w="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76"/>
          <p:cNvSpPr>
            <a:spLocks/>
          </p:cNvSpPr>
          <p:nvPr/>
        </p:nvSpPr>
        <p:spPr bwMode="auto">
          <a:xfrm>
            <a:off x="6407150" y="4475163"/>
            <a:ext cx="323850" cy="288925"/>
          </a:xfrm>
          <a:custGeom>
            <a:avLst/>
            <a:gdLst>
              <a:gd name="T0" fmla="*/ 2147483647 w 10000"/>
              <a:gd name="T1" fmla="*/ 2147483647 h 9669"/>
              <a:gd name="T2" fmla="*/ 2147483647 w 10000"/>
              <a:gd name="T3" fmla="*/ 2147483647 h 9669"/>
              <a:gd name="T4" fmla="*/ 2147483647 w 10000"/>
              <a:gd name="T5" fmla="*/ 2147483647 h 9669"/>
              <a:gd name="T6" fmla="*/ 2147483647 w 10000"/>
              <a:gd name="T7" fmla="*/ 2147483647 h 9669"/>
              <a:gd name="T8" fmla="*/ 2147483647 w 10000"/>
              <a:gd name="T9" fmla="*/ 2147483647 h 9669"/>
              <a:gd name="T10" fmla="*/ 2147483647 w 10000"/>
              <a:gd name="T11" fmla="*/ 2147483647 h 9669"/>
              <a:gd name="T12" fmla="*/ 2147483647 w 10000"/>
              <a:gd name="T13" fmla="*/ 2147483647 h 9669"/>
              <a:gd name="T14" fmla="*/ 2147483647 w 10000"/>
              <a:gd name="T15" fmla="*/ 2147483647 h 9669"/>
              <a:gd name="T16" fmla="*/ 2147483647 w 10000"/>
              <a:gd name="T17" fmla="*/ 2147483647 h 9669"/>
              <a:gd name="T18" fmla="*/ 2147483647 w 10000"/>
              <a:gd name="T19" fmla="*/ 2147483647 h 9669"/>
              <a:gd name="T20" fmla="*/ 2147483647 w 10000"/>
              <a:gd name="T21" fmla="*/ 2147483647 h 9669"/>
              <a:gd name="T22" fmla="*/ 2147483647 w 10000"/>
              <a:gd name="T23" fmla="*/ 2147483647 h 9669"/>
              <a:gd name="T24" fmla="*/ 0 w 10000"/>
              <a:gd name="T25" fmla="*/ 2147483647 h 9669"/>
              <a:gd name="T26" fmla="*/ 0 w 10000"/>
              <a:gd name="T27" fmla="*/ 2147483647 h 9669"/>
              <a:gd name="T28" fmla="*/ 0 w 10000"/>
              <a:gd name="T29" fmla="*/ 2147483647 h 9669"/>
              <a:gd name="T30" fmla="*/ 0 w 10000"/>
              <a:gd name="T31" fmla="*/ 0 h 9669"/>
              <a:gd name="T32" fmla="*/ 2147483647 w 10000"/>
              <a:gd name="T33" fmla="*/ 0 h 9669"/>
              <a:gd name="T34" fmla="*/ 2147483647 w 10000"/>
              <a:gd name="T35" fmla="*/ 2147483647 h 9669"/>
              <a:gd name="T36" fmla="*/ 2147483647 w 10000"/>
              <a:gd name="T37" fmla="*/ 2147483647 h 9669"/>
              <a:gd name="T38" fmla="*/ 2147483647 w 10000"/>
              <a:gd name="T39" fmla="*/ 2147483647 h 9669"/>
              <a:gd name="T40" fmla="*/ 2147483647 w 10000"/>
              <a:gd name="T41" fmla="*/ 2147483647 h 9669"/>
              <a:gd name="T42" fmla="*/ 2147483647 w 10000"/>
              <a:gd name="T43" fmla="*/ 2147483647 h 9669"/>
              <a:gd name="T44" fmla="*/ 2147483647 w 10000"/>
              <a:gd name="T45" fmla="*/ 2147483647 h 9669"/>
              <a:gd name="T46" fmla="*/ 2147483647 w 10000"/>
              <a:gd name="T47" fmla="*/ 2147483647 h 9669"/>
              <a:gd name="T48" fmla="*/ 2147483647 w 10000"/>
              <a:gd name="T49" fmla="*/ 2147483647 h 9669"/>
              <a:gd name="T50" fmla="*/ 2147483647 w 10000"/>
              <a:gd name="T51" fmla="*/ 2147483647 h 9669"/>
              <a:gd name="T52" fmla="*/ 2147483647 w 10000"/>
              <a:gd name="T53" fmla="*/ 2147483647 h 9669"/>
              <a:gd name="T54" fmla="*/ 2147483647 w 10000"/>
              <a:gd name="T55" fmla="*/ 2147483647 h 9669"/>
              <a:gd name="T56" fmla="*/ 2147483647 w 10000"/>
              <a:gd name="T57" fmla="*/ 2147483647 h 9669"/>
              <a:gd name="T58" fmla="*/ 2147483647 w 10000"/>
              <a:gd name="T59" fmla="*/ 2147483647 h 9669"/>
              <a:gd name="T60" fmla="*/ 2147483647 w 10000"/>
              <a:gd name="T61" fmla="*/ 2147483647 h 9669"/>
              <a:gd name="T62" fmla="*/ 2147483647 w 10000"/>
              <a:gd name="T63" fmla="*/ 2147483647 h 9669"/>
              <a:gd name="T64" fmla="*/ 2147483647 w 10000"/>
              <a:gd name="T65" fmla="*/ 2147483647 h 9669"/>
              <a:gd name="T66" fmla="*/ 2147483647 w 10000"/>
              <a:gd name="T67" fmla="*/ 2147483647 h 9669"/>
              <a:gd name="T68" fmla="*/ 2147483647 w 10000"/>
              <a:gd name="T69" fmla="*/ 2147483647 h 9669"/>
              <a:gd name="T70" fmla="*/ 2147483647 w 10000"/>
              <a:gd name="T71" fmla="*/ 2147483647 h 9669"/>
              <a:gd name="T72" fmla="*/ 2147483647 w 10000"/>
              <a:gd name="T73" fmla="*/ 2147483647 h 9669"/>
              <a:gd name="T74" fmla="*/ 2147483647 w 10000"/>
              <a:gd name="T75" fmla="*/ 2147483647 h 966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000"/>
              <a:gd name="T115" fmla="*/ 0 h 9669"/>
              <a:gd name="T116" fmla="*/ 10000 w 10000"/>
              <a:gd name="T117" fmla="*/ 9669 h 966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000" h="9669">
                <a:moveTo>
                  <a:pt x="2905" y="8602"/>
                </a:moveTo>
                <a:lnTo>
                  <a:pt x="3239" y="8265"/>
                </a:lnTo>
                <a:lnTo>
                  <a:pt x="3239" y="7735"/>
                </a:lnTo>
                <a:lnTo>
                  <a:pt x="2905" y="7368"/>
                </a:lnTo>
                <a:lnTo>
                  <a:pt x="2905" y="6865"/>
                </a:lnTo>
                <a:cubicBezTo>
                  <a:pt x="2817" y="6691"/>
                  <a:pt x="2726" y="6513"/>
                  <a:pt x="2625" y="6335"/>
                </a:cubicBezTo>
                <a:cubicBezTo>
                  <a:pt x="2536" y="6102"/>
                  <a:pt x="2444" y="5866"/>
                  <a:pt x="2349" y="5636"/>
                </a:cubicBezTo>
                <a:cubicBezTo>
                  <a:pt x="2255" y="5337"/>
                  <a:pt x="2164" y="5037"/>
                  <a:pt x="2067" y="4733"/>
                </a:cubicBezTo>
                <a:cubicBezTo>
                  <a:pt x="1866" y="4442"/>
                  <a:pt x="1662" y="4154"/>
                  <a:pt x="1454" y="3863"/>
                </a:cubicBezTo>
                <a:cubicBezTo>
                  <a:pt x="1361" y="3574"/>
                  <a:pt x="1270" y="3290"/>
                  <a:pt x="1173" y="3000"/>
                </a:cubicBezTo>
                <a:lnTo>
                  <a:pt x="561" y="2300"/>
                </a:lnTo>
                <a:cubicBezTo>
                  <a:pt x="467" y="2065"/>
                  <a:pt x="382" y="1832"/>
                  <a:pt x="284" y="1601"/>
                </a:cubicBezTo>
                <a:cubicBezTo>
                  <a:pt x="185" y="1423"/>
                  <a:pt x="99" y="1246"/>
                  <a:pt x="0" y="1066"/>
                </a:cubicBezTo>
                <a:lnTo>
                  <a:pt x="0" y="533"/>
                </a:lnTo>
                <a:lnTo>
                  <a:pt x="0" y="366"/>
                </a:lnTo>
                <a:lnTo>
                  <a:pt x="0" y="0"/>
                </a:lnTo>
                <a:lnTo>
                  <a:pt x="284" y="0"/>
                </a:lnTo>
                <a:cubicBezTo>
                  <a:pt x="382" y="67"/>
                  <a:pt x="466" y="133"/>
                  <a:pt x="561" y="198"/>
                </a:cubicBezTo>
                <a:cubicBezTo>
                  <a:pt x="660" y="309"/>
                  <a:pt x="747" y="426"/>
                  <a:pt x="841" y="533"/>
                </a:cubicBezTo>
                <a:cubicBezTo>
                  <a:pt x="952" y="655"/>
                  <a:pt x="1069" y="777"/>
                  <a:pt x="1173" y="898"/>
                </a:cubicBezTo>
                <a:lnTo>
                  <a:pt x="1734" y="1402"/>
                </a:lnTo>
                <a:cubicBezTo>
                  <a:pt x="1939" y="1576"/>
                  <a:pt x="2143" y="1753"/>
                  <a:pt x="2349" y="1937"/>
                </a:cubicBezTo>
                <a:cubicBezTo>
                  <a:pt x="2536" y="2170"/>
                  <a:pt x="2726" y="2400"/>
                  <a:pt x="2905" y="2632"/>
                </a:cubicBezTo>
                <a:lnTo>
                  <a:pt x="3798" y="3535"/>
                </a:lnTo>
                <a:lnTo>
                  <a:pt x="4414" y="4398"/>
                </a:lnTo>
                <a:cubicBezTo>
                  <a:pt x="4605" y="4633"/>
                  <a:pt x="4790" y="4866"/>
                  <a:pt x="4976" y="5102"/>
                </a:cubicBezTo>
                <a:lnTo>
                  <a:pt x="5870" y="5800"/>
                </a:lnTo>
                <a:cubicBezTo>
                  <a:pt x="6068" y="5977"/>
                  <a:pt x="6276" y="6160"/>
                  <a:pt x="6486" y="6335"/>
                </a:cubicBezTo>
                <a:cubicBezTo>
                  <a:pt x="6664" y="6512"/>
                  <a:pt x="6854" y="6690"/>
                  <a:pt x="7038" y="6865"/>
                </a:cubicBezTo>
                <a:lnTo>
                  <a:pt x="7380" y="7202"/>
                </a:lnTo>
                <a:cubicBezTo>
                  <a:pt x="7563" y="7321"/>
                  <a:pt x="7740" y="7447"/>
                  <a:pt x="7935" y="7569"/>
                </a:cubicBezTo>
                <a:cubicBezTo>
                  <a:pt x="8044" y="7621"/>
                  <a:pt x="8150" y="7679"/>
                  <a:pt x="8268" y="7735"/>
                </a:cubicBezTo>
                <a:lnTo>
                  <a:pt x="8825" y="7898"/>
                </a:lnTo>
                <a:cubicBezTo>
                  <a:pt x="8924" y="8024"/>
                  <a:pt x="9014" y="8142"/>
                  <a:pt x="9103" y="8265"/>
                </a:cubicBezTo>
                <a:cubicBezTo>
                  <a:pt x="9214" y="8378"/>
                  <a:pt x="9334" y="8487"/>
                  <a:pt x="9443" y="8602"/>
                </a:cubicBezTo>
                <a:cubicBezTo>
                  <a:pt x="9532" y="8722"/>
                  <a:pt x="9633" y="8844"/>
                  <a:pt x="9720" y="8966"/>
                </a:cubicBezTo>
                <a:lnTo>
                  <a:pt x="10000" y="9298"/>
                </a:lnTo>
                <a:lnTo>
                  <a:pt x="10000" y="9669"/>
                </a:lnTo>
              </a:path>
            </a:pathLst>
          </a:custGeom>
          <a:solidFill>
            <a:srgbClr val="FF0000"/>
          </a:solidFill>
          <a:ln w="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76"/>
          <p:cNvSpPr>
            <a:spLocks/>
          </p:cNvSpPr>
          <p:nvPr/>
        </p:nvSpPr>
        <p:spPr bwMode="auto">
          <a:xfrm>
            <a:off x="6067425" y="4703763"/>
            <a:ext cx="647700" cy="142875"/>
          </a:xfrm>
          <a:custGeom>
            <a:avLst/>
            <a:gdLst>
              <a:gd name="T0" fmla="*/ 2147483647 w 9550"/>
              <a:gd name="T1" fmla="*/ 2147483647 h 10000"/>
              <a:gd name="T2" fmla="*/ 2147483647 w 9550"/>
              <a:gd name="T3" fmla="*/ 2147483647 h 10000"/>
              <a:gd name="T4" fmla="*/ 2147483647 w 9550"/>
              <a:gd name="T5" fmla="*/ 2147483647 h 10000"/>
              <a:gd name="T6" fmla="*/ 2147483647 w 9550"/>
              <a:gd name="T7" fmla="*/ 2147483647 h 10000"/>
              <a:gd name="T8" fmla="*/ 2147483647 w 9550"/>
              <a:gd name="T9" fmla="*/ 2147483647 h 10000"/>
              <a:gd name="T10" fmla="*/ 2147483647 w 9550"/>
              <a:gd name="T11" fmla="*/ 2147483647 h 10000"/>
              <a:gd name="T12" fmla="*/ 2147483647 w 9550"/>
              <a:gd name="T13" fmla="*/ 2147483647 h 10000"/>
              <a:gd name="T14" fmla="*/ 2147483647 w 9550"/>
              <a:gd name="T15" fmla="*/ 2147483647 h 10000"/>
              <a:gd name="T16" fmla="*/ 2147483647 w 9550"/>
              <a:gd name="T17" fmla="*/ 2147483647 h 10000"/>
              <a:gd name="T18" fmla="*/ 2147483647 w 9550"/>
              <a:gd name="T19" fmla="*/ 2147483647 h 10000"/>
              <a:gd name="T20" fmla="*/ 2147483647 w 9550"/>
              <a:gd name="T21" fmla="*/ 2147483647 h 10000"/>
              <a:gd name="T22" fmla="*/ 2147483647 w 9550"/>
              <a:gd name="T23" fmla="*/ 2147483647 h 10000"/>
              <a:gd name="T24" fmla="*/ 2147483647 w 9550"/>
              <a:gd name="T25" fmla="*/ 2147483647 h 10000"/>
              <a:gd name="T26" fmla="*/ 2147483647 w 9550"/>
              <a:gd name="T27" fmla="*/ 0 h 10000"/>
              <a:gd name="T28" fmla="*/ 2147483647 w 9550"/>
              <a:gd name="T29" fmla="*/ 2147483647 h 10000"/>
              <a:gd name="T30" fmla="*/ 2147483647 w 9550"/>
              <a:gd name="T31" fmla="*/ 2147483647 h 10000"/>
              <a:gd name="T32" fmla="*/ 2147483647 w 9550"/>
              <a:gd name="T33" fmla="*/ 2147483647 h 10000"/>
              <a:gd name="T34" fmla="*/ 2147483647 w 9550"/>
              <a:gd name="T35" fmla="*/ 2147483647 h 10000"/>
              <a:gd name="T36" fmla="*/ 2147483647 w 9550"/>
              <a:gd name="T37" fmla="*/ 2147483647 h 10000"/>
              <a:gd name="T38" fmla="*/ 2147483647 w 9550"/>
              <a:gd name="T39" fmla="*/ 2147483647 h 10000"/>
              <a:gd name="T40" fmla="*/ 2147483647 w 9550"/>
              <a:gd name="T41" fmla="*/ 2147483647 h 10000"/>
              <a:gd name="T42" fmla="*/ 2147483647 w 9550"/>
              <a:gd name="T43" fmla="*/ 2147483647 h 10000"/>
              <a:gd name="T44" fmla="*/ 2147483647 w 9550"/>
              <a:gd name="T45" fmla="*/ 2147483647 h 10000"/>
              <a:gd name="T46" fmla="*/ 2147483647 w 9550"/>
              <a:gd name="T47" fmla="*/ 2147483647 h 10000"/>
              <a:gd name="T48" fmla="*/ 2147483647 w 9550"/>
              <a:gd name="T49" fmla="*/ 2147483647 h 10000"/>
              <a:gd name="T50" fmla="*/ 2147483647 w 9550"/>
              <a:gd name="T51" fmla="*/ 2147483647 h 10000"/>
              <a:gd name="T52" fmla="*/ 2147483647 w 9550"/>
              <a:gd name="T53" fmla="*/ 2147483647 h 10000"/>
              <a:gd name="T54" fmla="*/ 2147483647 w 9550"/>
              <a:gd name="T55" fmla="*/ 2147483647 h 10000"/>
              <a:gd name="T56" fmla="*/ 2147483647 w 9550"/>
              <a:gd name="T57" fmla="*/ 2147483647 h 10000"/>
              <a:gd name="T58" fmla="*/ 2147483647 w 9550"/>
              <a:gd name="T59" fmla="*/ 2147483647 h 10000"/>
              <a:gd name="T60" fmla="*/ 2147483647 w 9550"/>
              <a:gd name="T61" fmla="*/ 2147483647 h 10000"/>
              <a:gd name="T62" fmla="*/ 2147483647 w 9550"/>
              <a:gd name="T63" fmla="*/ 2147483647 h 10000"/>
              <a:gd name="T64" fmla="*/ 2147483647 w 9550"/>
              <a:gd name="T65" fmla="*/ 2147483647 h 10000"/>
              <a:gd name="T66" fmla="*/ 2147483647 w 9550"/>
              <a:gd name="T67" fmla="*/ 2147483647 h 10000"/>
              <a:gd name="T68" fmla="*/ 2147483647 w 9550"/>
              <a:gd name="T69" fmla="*/ 2147483647 h 10000"/>
              <a:gd name="T70" fmla="*/ 2147483647 w 9550"/>
              <a:gd name="T71" fmla="*/ 2147483647 h 10000"/>
              <a:gd name="T72" fmla="*/ 2147483647 w 9550"/>
              <a:gd name="T73" fmla="*/ 2147483647 h 10000"/>
              <a:gd name="T74" fmla="*/ 2147483647 w 9550"/>
              <a:gd name="T75" fmla="*/ 2147483647 h 10000"/>
              <a:gd name="T76" fmla="*/ 2147483647 w 9550"/>
              <a:gd name="T77" fmla="*/ 2147483647 h 10000"/>
              <a:gd name="T78" fmla="*/ 0 w 9550"/>
              <a:gd name="T79" fmla="*/ 2147483647 h 100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9550"/>
              <a:gd name="T121" fmla="*/ 0 h 10000"/>
              <a:gd name="T122" fmla="*/ 9550 w 9550"/>
              <a:gd name="T123" fmla="*/ 10000 h 1000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9550" h="10000">
                <a:moveTo>
                  <a:pt x="1639" y="871"/>
                </a:moveTo>
                <a:lnTo>
                  <a:pt x="1951" y="1255"/>
                </a:lnTo>
                <a:lnTo>
                  <a:pt x="2402" y="1661"/>
                </a:lnTo>
                <a:lnTo>
                  <a:pt x="2687" y="1661"/>
                </a:lnTo>
                <a:lnTo>
                  <a:pt x="2997" y="1661"/>
                </a:lnTo>
                <a:lnTo>
                  <a:pt x="3281" y="2061"/>
                </a:lnTo>
                <a:lnTo>
                  <a:pt x="4042" y="2061"/>
                </a:lnTo>
                <a:lnTo>
                  <a:pt x="4776" y="1661"/>
                </a:lnTo>
                <a:lnTo>
                  <a:pt x="5085" y="1255"/>
                </a:lnTo>
                <a:lnTo>
                  <a:pt x="5369" y="1255"/>
                </a:lnTo>
                <a:cubicBezTo>
                  <a:pt x="5425" y="1137"/>
                  <a:pt x="5483" y="1005"/>
                  <a:pt x="5538" y="871"/>
                </a:cubicBezTo>
                <a:lnTo>
                  <a:pt x="5820" y="871"/>
                </a:lnTo>
                <a:cubicBezTo>
                  <a:pt x="5871" y="712"/>
                  <a:pt x="5917" y="544"/>
                  <a:pt x="5961" y="388"/>
                </a:cubicBezTo>
                <a:lnTo>
                  <a:pt x="5961" y="0"/>
                </a:lnTo>
                <a:cubicBezTo>
                  <a:pt x="6561" y="276"/>
                  <a:pt x="8951" y="1578"/>
                  <a:pt x="9550" y="2061"/>
                </a:cubicBezTo>
                <a:lnTo>
                  <a:pt x="9550" y="2941"/>
                </a:lnTo>
                <a:cubicBezTo>
                  <a:pt x="9504" y="3195"/>
                  <a:pt x="9456" y="3462"/>
                  <a:pt x="9409" y="3729"/>
                </a:cubicBezTo>
                <a:cubicBezTo>
                  <a:pt x="9304" y="4151"/>
                  <a:pt x="9200" y="4575"/>
                  <a:pt x="9096" y="4998"/>
                </a:cubicBezTo>
                <a:cubicBezTo>
                  <a:pt x="9052" y="5159"/>
                  <a:pt x="9005" y="5322"/>
                  <a:pt x="8955" y="5475"/>
                </a:cubicBezTo>
                <a:cubicBezTo>
                  <a:pt x="8910" y="5606"/>
                  <a:pt x="8862" y="5738"/>
                  <a:pt x="8817" y="5869"/>
                </a:cubicBezTo>
                <a:cubicBezTo>
                  <a:pt x="8771" y="6004"/>
                  <a:pt x="8722" y="6135"/>
                  <a:pt x="8673" y="6265"/>
                </a:cubicBezTo>
                <a:lnTo>
                  <a:pt x="8366" y="6667"/>
                </a:lnTo>
                <a:cubicBezTo>
                  <a:pt x="8258" y="6954"/>
                  <a:pt x="8156" y="7250"/>
                  <a:pt x="8052" y="7538"/>
                </a:cubicBezTo>
                <a:lnTo>
                  <a:pt x="7771" y="7938"/>
                </a:lnTo>
                <a:lnTo>
                  <a:pt x="7461" y="8336"/>
                </a:lnTo>
                <a:lnTo>
                  <a:pt x="7009" y="8807"/>
                </a:lnTo>
                <a:lnTo>
                  <a:pt x="6586" y="9211"/>
                </a:lnTo>
                <a:lnTo>
                  <a:pt x="6131" y="9603"/>
                </a:lnTo>
                <a:lnTo>
                  <a:pt x="5680" y="9603"/>
                </a:lnTo>
                <a:lnTo>
                  <a:pt x="5227" y="10000"/>
                </a:lnTo>
                <a:lnTo>
                  <a:pt x="4776" y="10000"/>
                </a:lnTo>
                <a:lnTo>
                  <a:pt x="4492" y="10000"/>
                </a:lnTo>
                <a:lnTo>
                  <a:pt x="3589" y="10000"/>
                </a:lnTo>
                <a:lnTo>
                  <a:pt x="2855" y="10000"/>
                </a:lnTo>
                <a:lnTo>
                  <a:pt x="2095" y="9603"/>
                </a:lnTo>
                <a:lnTo>
                  <a:pt x="1358" y="8807"/>
                </a:lnTo>
                <a:lnTo>
                  <a:pt x="1048" y="8336"/>
                </a:lnTo>
                <a:lnTo>
                  <a:pt x="595" y="7938"/>
                </a:lnTo>
                <a:lnTo>
                  <a:pt x="315" y="7538"/>
                </a:lnTo>
                <a:cubicBezTo>
                  <a:pt x="210" y="7248"/>
                  <a:pt x="106" y="6957"/>
                  <a:pt x="0" y="6667"/>
                </a:cubicBezTo>
              </a:path>
            </a:pathLst>
          </a:custGeom>
          <a:solidFill>
            <a:srgbClr val="FF0000"/>
          </a:solidFill>
          <a:ln w="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76"/>
          <p:cNvSpPr>
            <a:spLocks/>
          </p:cNvSpPr>
          <p:nvPr/>
        </p:nvSpPr>
        <p:spPr bwMode="auto">
          <a:xfrm>
            <a:off x="5813425" y="4294188"/>
            <a:ext cx="393700" cy="539750"/>
          </a:xfrm>
          <a:custGeom>
            <a:avLst/>
            <a:gdLst>
              <a:gd name="T0" fmla="*/ 2147483647 w 10000"/>
              <a:gd name="T1" fmla="*/ 2147483647 h 9889"/>
              <a:gd name="T2" fmla="*/ 2147483647 w 10000"/>
              <a:gd name="T3" fmla="*/ 2147483647 h 9889"/>
              <a:gd name="T4" fmla="*/ 2147483647 w 10000"/>
              <a:gd name="T5" fmla="*/ 2147483647 h 9889"/>
              <a:gd name="T6" fmla="*/ 2147483647 w 10000"/>
              <a:gd name="T7" fmla="*/ 2147483647 h 9889"/>
              <a:gd name="T8" fmla="*/ 2147483647 w 10000"/>
              <a:gd name="T9" fmla="*/ 2147483647 h 9889"/>
              <a:gd name="T10" fmla="*/ 2147483647 w 10000"/>
              <a:gd name="T11" fmla="*/ 2147483647 h 9889"/>
              <a:gd name="T12" fmla="*/ 2147483647 w 10000"/>
              <a:gd name="T13" fmla="*/ 2147483647 h 9889"/>
              <a:gd name="T14" fmla="*/ 2147483647 w 10000"/>
              <a:gd name="T15" fmla="*/ 2147483647 h 9889"/>
              <a:gd name="T16" fmla="*/ 2147483647 w 10000"/>
              <a:gd name="T17" fmla="*/ 2147483647 h 9889"/>
              <a:gd name="T18" fmla="*/ 2147483647 w 10000"/>
              <a:gd name="T19" fmla="*/ 2147483647 h 9889"/>
              <a:gd name="T20" fmla="*/ 0 w 10000"/>
              <a:gd name="T21" fmla="*/ 2147483647 h 9889"/>
              <a:gd name="T22" fmla="*/ 0 w 10000"/>
              <a:gd name="T23" fmla="*/ 2147483647 h 9889"/>
              <a:gd name="T24" fmla="*/ 0 w 10000"/>
              <a:gd name="T25" fmla="*/ 2147483647 h 9889"/>
              <a:gd name="T26" fmla="*/ 0 w 10000"/>
              <a:gd name="T27" fmla="*/ 2147483647 h 9889"/>
              <a:gd name="T28" fmla="*/ 0 w 10000"/>
              <a:gd name="T29" fmla="*/ 2147483647 h 9889"/>
              <a:gd name="T30" fmla="*/ 2147483647 w 10000"/>
              <a:gd name="T31" fmla="*/ 0 h 9889"/>
              <a:gd name="T32" fmla="*/ 2147483647 w 10000"/>
              <a:gd name="T33" fmla="*/ 2147483647 h 9889"/>
              <a:gd name="T34" fmla="*/ 2147483647 w 10000"/>
              <a:gd name="T35" fmla="*/ 2147483647 h 9889"/>
              <a:gd name="T36" fmla="*/ 2147483647 w 10000"/>
              <a:gd name="T37" fmla="*/ 2147483647 h 9889"/>
              <a:gd name="T38" fmla="*/ 2147483647 w 10000"/>
              <a:gd name="T39" fmla="*/ 2147483647 h 9889"/>
              <a:gd name="T40" fmla="*/ 2147483647 w 10000"/>
              <a:gd name="T41" fmla="*/ 2147483647 h 9889"/>
              <a:gd name="T42" fmla="*/ 2147483647 w 10000"/>
              <a:gd name="T43" fmla="*/ 2147483647 h 9889"/>
              <a:gd name="T44" fmla="*/ 2147483647 w 10000"/>
              <a:gd name="T45" fmla="*/ 2147483647 h 9889"/>
              <a:gd name="T46" fmla="*/ 2147483647 w 10000"/>
              <a:gd name="T47" fmla="*/ 2147483647 h 9889"/>
              <a:gd name="T48" fmla="*/ 2147483647 w 10000"/>
              <a:gd name="T49" fmla="*/ 2147483647 h 9889"/>
              <a:gd name="T50" fmla="*/ 2147483647 w 10000"/>
              <a:gd name="T51" fmla="*/ 2147483647 h 9889"/>
              <a:gd name="T52" fmla="*/ 2147483647 w 10000"/>
              <a:gd name="T53" fmla="*/ 2147483647 h 9889"/>
              <a:gd name="T54" fmla="*/ 2147483647 w 10000"/>
              <a:gd name="T55" fmla="*/ 2147483647 h 9889"/>
              <a:gd name="T56" fmla="*/ 2147483647 w 10000"/>
              <a:gd name="T57" fmla="*/ 2147483647 h 9889"/>
              <a:gd name="T58" fmla="*/ 2147483647 w 10000"/>
              <a:gd name="T59" fmla="*/ 2147483647 h 9889"/>
              <a:gd name="T60" fmla="*/ 2147483647 w 10000"/>
              <a:gd name="T61" fmla="*/ 2147483647 h 9889"/>
              <a:gd name="T62" fmla="*/ 2147483647 w 10000"/>
              <a:gd name="T63" fmla="*/ 2147483647 h 9889"/>
              <a:gd name="T64" fmla="*/ 2147483647 w 10000"/>
              <a:gd name="T65" fmla="*/ 2147483647 h 9889"/>
              <a:gd name="T66" fmla="*/ 2147483647 w 10000"/>
              <a:gd name="T67" fmla="*/ 2147483647 h 9889"/>
              <a:gd name="T68" fmla="*/ 2147483647 w 10000"/>
              <a:gd name="T69" fmla="*/ 2147483647 h 9889"/>
              <a:gd name="T70" fmla="*/ 2147483647 w 10000"/>
              <a:gd name="T71" fmla="*/ 2147483647 h 9889"/>
              <a:gd name="T72" fmla="*/ 2147483647 w 10000"/>
              <a:gd name="T73" fmla="*/ 2147483647 h 9889"/>
              <a:gd name="T74" fmla="*/ 2147483647 w 10000"/>
              <a:gd name="T75" fmla="*/ 2147483647 h 9889"/>
              <a:gd name="T76" fmla="*/ 2147483647 w 10000"/>
              <a:gd name="T77" fmla="*/ 2147483647 h 9889"/>
              <a:gd name="T78" fmla="*/ 2147483647 w 10000"/>
              <a:gd name="T79" fmla="*/ 2147483647 h 9889"/>
              <a:gd name="T80" fmla="*/ 2147483647 w 10000"/>
              <a:gd name="T81" fmla="*/ 2147483647 h 9889"/>
              <a:gd name="T82" fmla="*/ 2147483647 w 10000"/>
              <a:gd name="T83" fmla="*/ 2147483647 h 9889"/>
              <a:gd name="T84" fmla="*/ 2147483647 w 10000"/>
              <a:gd name="T85" fmla="*/ 2147483647 h 9889"/>
              <a:gd name="T86" fmla="*/ 2147483647 w 10000"/>
              <a:gd name="T87" fmla="*/ 2147483647 h 9889"/>
              <a:gd name="T88" fmla="*/ 2147483647 w 10000"/>
              <a:gd name="T89" fmla="*/ 2147483647 h 9889"/>
              <a:gd name="T90" fmla="*/ 2147483647 w 10000"/>
              <a:gd name="T91" fmla="*/ 2147483647 h 9889"/>
              <a:gd name="T92" fmla="*/ 2147483647 w 10000"/>
              <a:gd name="T93" fmla="*/ 2147483647 h 9889"/>
              <a:gd name="T94" fmla="*/ 2147483647 w 10000"/>
              <a:gd name="T95" fmla="*/ 2147483647 h 9889"/>
              <a:gd name="T96" fmla="*/ 2147483647 w 10000"/>
              <a:gd name="T97" fmla="*/ 2147483647 h 9889"/>
              <a:gd name="T98" fmla="*/ 2147483647 w 10000"/>
              <a:gd name="T99" fmla="*/ 2147483647 h 9889"/>
              <a:gd name="T100" fmla="*/ 2147483647 w 10000"/>
              <a:gd name="T101" fmla="*/ 2147483647 h 9889"/>
              <a:gd name="T102" fmla="*/ 2147483647 w 10000"/>
              <a:gd name="T103" fmla="*/ 2147483647 h 9889"/>
              <a:gd name="T104" fmla="*/ 2147483647 w 10000"/>
              <a:gd name="T105" fmla="*/ 2147483647 h 9889"/>
              <a:gd name="T106" fmla="*/ 2147483647 w 10000"/>
              <a:gd name="T107" fmla="*/ 2147483647 h 9889"/>
              <a:gd name="T108" fmla="*/ 2147483647 w 10000"/>
              <a:gd name="T109" fmla="*/ 2147483647 h 988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000"/>
              <a:gd name="T166" fmla="*/ 0 h 9889"/>
              <a:gd name="T167" fmla="*/ 10000 w 10000"/>
              <a:gd name="T168" fmla="*/ 9889 h 988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000" h="9889">
                <a:moveTo>
                  <a:pt x="4032" y="7767"/>
                </a:moveTo>
                <a:lnTo>
                  <a:pt x="3427" y="7055"/>
                </a:lnTo>
                <a:lnTo>
                  <a:pt x="2782" y="6362"/>
                </a:lnTo>
                <a:lnTo>
                  <a:pt x="2139" y="5648"/>
                </a:lnTo>
                <a:cubicBezTo>
                  <a:pt x="1988" y="5373"/>
                  <a:pt x="1842" y="5097"/>
                  <a:pt x="1695" y="4821"/>
                </a:cubicBezTo>
                <a:lnTo>
                  <a:pt x="1290" y="4129"/>
                </a:lnTo>
                <a:lnTo>
                  <a:pt x="847" y="3303"/>
                </a:lnTo>
                <a:cubicBezTo>
                  <a:pt x="779" y="3028"/>
                  <a:pt x="713" y="2753"/>
                  <a:pt x="645" y="2478"/>
                </a:cubicBezTo>
                <a:lnTo>
                  <a:pt x="203" y="1652"/>
                </a:lnTo>
                <a:lnTo>
                  <a:pt x="203" y="1295"/>
                </a:lnTo>
                <a:cubicBezTo>
                  <a:pt x="135" y="1184"/>
                  <a:pt x="68" y="1072"/>
                  <a:pt x="0" y="961"/>
                </a:cubicBezTo>
                <a:lnTo>
                  <a:pt x="0" y="714"/>
                </a:lnTo>
                <a:lnTo>
                  <a:pt x="0" y="469"/>
                </a:lnTo>
                <a:lnTo>
                  <a:pt x="0" y="245"/>
                </a:lnTo>
                <a:lnTo>
                  <a:pt x="0" y="134"/>
                </a:lnTo>
                <a:lnTo>
                  <a:pt x="203" y="0"/>
                </a:lnTo>
                <a:lnTo>
                  <a:pt x="203" y="134"/>
                </a:lnTo>
                <a:lnTo>
                  <a:pt x="442" y="134"/>
                </a:lnTo>
                <a:lnTo>
                  <a:pt x="442" y="245"/>
                </a:lnTo>
                <a:lnTo>
                  <a:pt x="645" y="358"/>
                </a:lnTo>
                <a:lnTo>
                  <a:pt x="645" y="469"/>
                </a:lnTo>
                <a:cubicBezTo>
                  <a:pt x="712" y="551"/>
                  <a:pt x="780" y="632"/>
                  <a:pt x="847" y="714"/>
                </a:cubicBezTo>
                <a:lnTo>
                  <a:pt x="847" y="826"/>
                </a:lnTo>
                <a:cubicBezTo>
                  <a:pt x="929" y="908"/>
                  <a:pt x="1009" y="991"/>
                  <a:pt x="1088" y="1072"/>
                </a:cubicBezTo>
                <a:lnTo>
                  <a:pt x="1088" y="1295"/>
                </a:lnTo>
                <a:cubicBezTo>
                  <a:pt x="1157" y="1377"/>
                  <a:pt x="1222" y="1459"/>
                  <a:pt x="1290" y="1540"/>
                </a:cubicBezTo>
                <a:cubicBezTo>
                  <a:pt x="1358" y="1659"/>
                  <a:pt x="1422" y="1779"/>
                  <a:pt x="1493" y="1897"/>
                </a:cubicBezTo>
                <a:cubicBezTo>
                  <a:pt x="1638" y="2016"/>
                  <a:pt x="1787" y="2134"/>
                  <a:pt x="1936" y="2255"/>
                </a:cubicBezTo>
                <a:cubicBezTo>
                  <a:pt x="2001" y="2411"/>
                  <a:pt x="2068" y="2567"/>
                  <a:pt x="2139" y="2724"/>
                </a:cubicBezTo>
                <a:cubicBezTo>
                  <a:pt x="2269" y="2881"/>
                  <a:pt x="2405" y="3035"/>
                  <a:pt x="2540" y="3192"/>
                </a:cubicBezTo>
                <a:cubicBezTo>
                  <a:pt x="2686" y="3350"/>
                  <a:pt x="2835" y="3505"/>
                  <a:pt x="2984" y="3661"/>
                </a:cubicBezTo>
                <a:lnTo>
                  <a:pt x="3427" y="4241"/>
                </a:lnTo>
                <a:cubicBezTo>
                  <a:pt x="3497" y="4396"/>
                  <a:pt x="3561" y="4553"/>
                  <a:pt x="3629" y="4709"/>
                </a:cubicBezTo>
                <a:lnTo>
                  <a:pt x="4032" y="5180"/>
                </a:lnTo>
                <a:lnTo>
                  <a:pt x="4475" y="5536"/>
                </a:lnTo>
                <a:lnTo>
                  <a:pt x="4920" y="5894"/>
                </a:lnTo>
                <a:lnTo>
                  <a:pt x="5525" y="6251"/>
                </a:lnTo>
                <a:lnTo>
                  <a:pt x="5967" y="6585"/>
                </a:lnTo>
                <a:lnTo>
                  <a:pt x="6411" y="6831"/>
                </a:lnTo>
                <a:lnTo>
                  <a:pt x="7459" y="7299"/>
                </a:lnTo>
                <a:lnTo>
                  <a:pt x="7903" y="7411"/>
                </a:lnTo>
                <a:cubicBezTo>
                  <a:pt x="8040" y="7492"/>
                  <a:pt x="8169" y="7574"/>
                  <a:pt x="8303" y="7656"/>
                </a:cubicBezTo>
                <a:lnTo>
                  <a:pt x="8952" y="7767"/>
                </a:lnTo>
                <a:lnTo>
                  <a:pt x="9355" y="7880"/>
                </a:lnTo>
                <a:lnTo>
                  <a:pt x="10000" y="8014"/>
                </a:lnTo>
                <a:cubicBezTo>
                  <a:pt x="9792" y="8349"/>
                  <a:pt x="8497" y="9618"/>
                  <a:pt x="8107" y="9889"/>
                </a:cubicBezTo>
                <a:lnTo>
                  <a:pt x="7661" y="9643"/>
                </a:lnTo>
                <a:lnTo>
                  <a:pt x="7015" y="9531"/>
                </a:lnTo>
                <a:lnTo>
                  <a:pt x="6613" y="9306"/>
                </a:lnTo>
                <a:lnTo>
                  <a:pt x="6171" y="9062"/>
                </a:lnTo>
                <a:lnTo>
                  <a:pt x="5765" y="8816"/>
                </a:lnTo>
                <a:lnTo>
                  <a:pt x="5323" y="8594"/>
                </a:lnTo>
                <a:lnTo>
                  <a:pt x="4920" y="8349"/>
                </a:lnTo>
                <a:lnTo>
                  <a:pt x="4475" y="8014"/>
                </a:lnTo>
                <a:lnTo>
                  <a:pt x="4032" y="7767"/>
                </a:lnTo>
              </a:path>
            </a:pathLst>
          </a:custGeom>
          <a:solidFill>
            <a:srgbClr val="FF0000"/>
          </a:solidFill>
          <a:ln w="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64"/>
          <p:cNvSpPr>
            <a:spLocks/>
          </p:cNvSpPr>
          <p:nvPr/>
        </p:nvSpPr>
        <p:spPr bwMode="auto">
          <a:xfrm>
            <a:off x="6132513" y="3144838"/>
            <a:ext cx="215900" cy="179387"/>
          </a:xfrm>
          <a:custGeom>
            <a:avLst/>
            <a:gdLst>
              <a:gd name="T0" fmla="*/ 2147483647 w 8933"/>
              <a:gd name="T1" fmla="*/ 2147483647 h 10000"/>
              <a:gd name="T2" fmla="*/ 2147483647 w 8933"/>
              <a:gd name="T3" fmla="*/ 2147483647 h 10000"/>
              <a:gd name="T4" fmla="*/ 2147483647 w 8933"/>
              <a:gd name="T5" fmla="*/ 2147483647 h 10000"/>
              <a:gd name="T6" fmla="*/ 2147483647 w 8933"/>
              <a:gd name="T7" fmla="*/ 2147483647 h 10000"/>
              <a:gd name="T8" fmla="*/ 2147483647 w 8933"/>
              <a:gd name="T9" fmla="*/ 2147483647 h 10000"/>
              <a:gd name="T10" fmla="*/ 2147483647 w 8933"/>
              <a:gd name="T11" fmla="*/ 2147483647 h 10000"/>
              <a:gd name="T12" fmla="*/ 2147483647 w 8933"/>
              <a:gd name="T13" fmla="*/ 2147483647 h 10000"/>
              <a:gd name="T14" fmla="*/ 0 w 8933"/>
              <a:gd name="T15" fmla="*/ 2147483647 h 10000"/>
              <a:gd name="T16" fmla="*/ 0 w 8933"/>
              <a:gd name="T17" fmla="*/ 2147483647 h 10000"/>
              <a:gd name="T18" fmla="*/ 2147483647 w 8933"/>
              <a:gd name="T19" fmla="*/ 2147483647 h 10000"/>
              <a:gd name="T20" fmla="*/ 2147483647 w 8933"/>
              <a:gd name="T21" fmla="*/ 2147483647 h 10000"/>
              <a:gd name="T22" fmla="*/ 2147483647 w 8933"/>
              <a:gd name="T23" fmla="*/ 2147483647 h 10000"/>
              <a:gd name="T24" fmla="*/ 2147483647 w 8933"/>
              <a:gd name="T25" fmla="*/ 2147483647 h 10000"/>
              <a:gd name="T26" fmla="*/ 2147483647 w 8933"/>
              <a:gd name="T27" fmla="*/ 2147483647 h 10000"/>
              <a:gd name="T28" fmla="*/ 2147483647 w 8933"/>
              <a:gd name="T29" fmla="*/ 2147483647 h 10000"/>
              <a:gd name="T30" fmla="*/ 2147483647 w 8933"/>
              <a:gd name="T31" fmla="*/ 2147483647 h 10000"/>
              <a:gd name="T32" fmla="*/ 2147483647 w 8933"/>
              <a:gd name="T33" fmla="*/ 2147483647 h 10000"/>
              <a:gd name="T34" fmla="*/ 2147483647 w 8933"/>
              <a:gd name="T35" fmla="*/ 2147483647 h 10000"/>
              <a:gd name="T36" fmla="*/ 2147483647 w 8933"/>
              <a:gd name="T37" fmla="*/ 2147483647 h 10000"/>
              <a:gd name="T38" fmla="*/ 2147483647 w 8933"/>
              <a:gd name="T39" fmla="*/ 2147483647 h 10000"/>
              <a:gd name="T40" fmla="*/ 2147483647 w 8933"/>
              <a:gd name="T41" fmla="*/ 2147483647 h 10000"/>
              <a:gd name="T42" fmla="*/ 2147483647 w 8933"/>
              <a:gd name="T43" fmla="*/ 2147483647 h 10000"/>
              <a:gd name="T44" fmla="*/ 2147483647 w 8933"/>
              <a:gd name="T45" fmla="*/ 2147483647 h 10000"/>
              <a:gd name="T46" fmla="*/ 2147483647 w 8933"/>
              <a:gd name="T47" fmla="*/ 0 h 10000"/>
              <a:gd name="T48" fmla="*/ 2147483647 w 8933"/>
              <a:gd name="T49" fmla="*/ 2147483647 h 10000"/>
              <a:gd name="T50" fmla="*/ 2147483647 w 8933"/>
              <a:gd name="T51" fmla="*/ 2147483647 h 10000"/>
              <a:gd name="T52" fmla="*/ 2147483647 w 8933"/>
              <a:gd name="T53" fmla="*/ 2147483647 h 10000"/>
              <a:gd name="T54" fmla="*/ 2147483647 w 8933"/>
              <a:gd name="T55" fmla="*/ 2147483647 h 10000"/>
              <a:gd name="T56" fmla="*/ 2147483647 w 8933"/>
              <a:gd name="T57" fmla="*/ 2147483647 h 10000"/>
              <a:gd name="T58" fmla="*/ 2147483647 w 8933"/>
              <a:gd name="T59" fmla="*/ 2147483647 h 10000"/>
              <a:gd name="T60" fmla="*/ 2147483647 w 8933"/>
              <a:gd name="T61" fmla="*/ 2147483647 h 10000"/>
              <a:gd name="T62" fmla="*/ 2147483647 w 8933"/>
              <a:gd name="T63" fmla="*/ 2147483647 h 10000"/>
              <a:gd name="T64" fmla="*/ 2147483647 w 8933"/>
              <a:gd name="T65" fmla="*/ 2147483647 h 10000"/>
              <a:gd name="T66" fmla="*/ 2147483647 w 8933"/>
              <a:gd name="T67" fmla="*/ 2147483647 h 10000"/>
              <a:gd name="T68" fmla="*/ 2147483647 w 8933"/>
              <a:gd name="T69" fmla="*/ 2147483647 h 10000"/>
              <a:gd name="T70" fmla="*/ 2147483647 w 8933"/>
              <a:gd name="T71" fmla="*/ 2147483647 h 10000"/>
              <a:gd name="T72" fmla="*/ 2147483647 w 8933"/>
              <a:gd name="T73" fmla="*/ 2147483647 h 100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8933"/>
              <a:gd name="T112" fmla="*/ 0 h 10000"/>
              <a:gd name="T113" fmla="*/ 8933 w 8933"/>
              <a:gd name="T114" fmla="*/ 10000 h 1000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8933" h="10000">
                <a:moveTo>
                  <a:pt x="3525" y="3535"/>
                </a:moveTo>
                <a:lnTo>
                  <a:pt x="2627" y="2859"/>
                </a:lnTo>
                <a:lnTo>
                  <a:pt x="2012" y="2501"/>
                </a:lnTo>
                <a:lnTo>
                  <a:pt x="1453" y="2108"/>
                </a:lnTo>
                <a:lnTo>
                  <a:pt x="838" y="1766"/>
                </a:lnTo>
                <a:cubicBezTo>
                  <a:pt x="743" y="1655"/>
                  <a:pt x="652" y="1542"/>
                  <a:pt x="559" y="1431"/>
                </a:cubicBezTo>
                <a:cubicBezTo>
                  <a:pt x="467" y="1296"/>
                  <a:pt x="377" y="1160"/>
                  <a:pt x="284" y="1025"/>
                </a:cubicBezTo>
                <a:lnTo>
                  <a:pt x="0" y="1025"/>
                </a:lnTo>
                <a:lnTo>
                  <a:pt x="0" y="678"/>
                </a:lnTo>
                <a:lnTo>
                  <a:pt x="284" y="678"/>
                </a:lnTo>
                <a:lnTo>
                  <a:pt x="559" y="678"/>
                </a:lnTo>
                <a:lnTo>
                  <a:pt x="838" y="678"/>
                </a:lnTo>
                <a:lnTo>
                  <a:pt x="1453" y="678"/>
                </a:lnTo>
                <a:lnTo>
                  <a:pt x="2012" y="678"/>
                </a:lnTo>
                <a:lnTo>
                  <a:pt x="2627" y="678"/>
                </a:lnTo>
                <a:lnTo>
                  <a:pt x="3240" y="678"/>
                </a:lnTo>
                <a:lnTo>
                  <a:pt x="4696" y="1025"/>
                </a:lnTo>
                <a:lnTo>
                  <a:pt x="5594" y="1431"/>
                </a:lnTo>
                <a:lnTo>
                  <a:pt x="6480" y="1431"/>
                </a:lnTo>
                <a:lnTo>
                  <a:pt x="7320" y="1431"/>
                </a:lnTo>
                <a:lnTo>
                  <a:pt x="7655" y="1431"/>
                </a:lnTo>
                <a:cubicBezTo>
                  <a:pt x="7753" y="1290"/>
                  <a:pt x="7844" y="1146"/>
                  <a:pt x="7940" y="1025"/>
                </a:cubicBezTo>
                <a:lnTo>
                  <a:pt x="8548" y="678"/>
                </a:lnTo>
                <a:lnTo>
                  <a:pt x="8548" y="0"/>
                </a:lnTo>
                <a:cubicBezTo>
                  <a:pt x="8595" y="1554"/>
                  <a:pt x="8933" y="8447"/>
                  <a:pt x="8832" y="10000"/>
                </a:cubicBezTo>
                <a:lnTo>
                  <a:pt x="7940" y="9321"/>
                </a:lnTo>
                <a:cubicBezTo>
                  <a:pt x="7845" y="9076"/>
                  <a:pt x="7751" y="8827"/>
                  <a:pt x="7655" y="8584"/>
                </a:cubicBezTo>
                <a:lnTo>
                  <a:pt x="7655" y="8235"/>
                </a:lnTo>
                <a:lnTo>
                  <a:pt x="7655" y="7482"/>
                </a:lnTo>
                <a:lnTo>
                  <a:pt x="7320" y="7143"/>
                </a:lnTo>
                <a:cubicBezTo>
                  <a:pt x="7235" y="7016"/>
                  <a:pt x="7134" y="6917"/>
                  <a:pt x="7039" y="6799"/>
                </a:cubicBezTo>
                <a:cubicBezTo>
                  <a:pt x="6947" y="6561"/>
                  <a:pt x="6853" y="6297"/>
                  <a:pt x="6760" y="6059"/>
                </a:cubicBezTo>
                <a:lnTo>
                  <a:pt x="6480" y="5700"/>
                </a:lnTo>
                <a:lnTo>
                  <a:pt x="5873" y="5024"/>
                </a:lnTo>
                <a:lnTo>
                  <a:pt x="5312" y="4639"/>
                </a:lnTo>
                <a:lnTo>
                  <a:pt x="4416" y="3949"/>
                </a:lnTo>
                <a:lnTo>
                  <a:pt x="3525" y="3535"/>
                </a:lnTo>
              </a:path>
            </a:pathLst>
          </a:custGeom>
          <a:solidFill>
            <a:srgbClr val="FF0000"/>
          </a:solidFill>
          <a:ln w="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64"/>
          <p:cNvSpPr>
            <a:spLocks/>
          </p:cNvSpPr>
          <p:nvPr/>
        </p:nvSpPr>
        <p:spPr bwMode="auto">
          <a:xfrm>
            <a:off x="5842000" y="2471738"/>
            <a:ext cx="647700" cy="142875"/>
          </a:xfrm>
          <a:custGeom>
            <a:avLst/>
            <a:gdLst>
              <a:gd name="T0" fmla="*/ 2147483647 w 9869"/>
              <a:gd name="T1" fmla="*/ 2147483647 h 10000"/>
              <a:gd name="T2" fmla="*/ 2147483647 w 9869"/>
              <a:gd name="T3" fmla="*/ 2147483647 h 10000"/>
              <a:gd name="T4" fmla="*/ 2147483647 w 9869"/>
              <a:gd name="T5" fmla="*/ 2147483647 h 10000"/>
              <a:gd name="T6" fmla="*/ 2147483647 w 9869"/>
              <a:gd name="T7" fmla="*/ 2147483647 h 10000"/>
              <a:gd name="T8" fmla="*/ 2147483647 w 9869"/>
              <a:gd name="T9" fmla="*/ 2147483647 h 10000"/>
              <a:gd name="T10" fmla="*/ 2147483647 w 9869"/>
              <a:gd name="T11" fmla="*/ 2147483647 h 10000"/>
              <a:gd name="T12" fmla="*/ 2147483647 w 9869"/>
              <a:gd name="T13" fmla="*/ 2147483647 h 10000"/>
              <a:gd name="T14" fmla="*/ 2147483647 w 9869"/>
              <a:gd name="T15" fmla="*/ 2147483647 h 10000"/>
              <a:gd name="T16" fmla="*/ 2147483647 w 9869"/>
              <a:gd name="T17" fmla="*/ 2147483647 h 10000"/>
              <a:gd name="T18" fmla="*/ 2147483647 w 9869"/>
              <a:gd name="T19" fmla="*/ 2147483647 h 10000"/>
              <a:gd name="T20" fmla="*/ 2147483647 w 9869"/>
              <a:gd name="T21" fmla="*/ 2147483647 h 10000"/>
              <a:gd name="T22" fmla="*/ 2147483647 w 9869"/>
              <a:gd name="T23" fmla="*/ 2147483647 h 10000"/>
              <a:gd name="T24" fmla="*/ 2147483647 w 9869"/>
              <a:gd name="T25" fmla="*/ 2147483647 h 10000"/>
              <a:gd name="T26" fmla="*/ 2147483647 w 9869"/>
              <a:gd name="T27" fmla="*/ 2147483647 h 10000"/>
              <a:gd name="T28" fmla="*/ 2147483647 w 9869"/>
              <a:gd name="T29" fmla="*/ 2147483647 h 10000"/>
              <a:gd name="T30" fmla="*/ 2147483647 w 9869"/>
              <a:gd name="T31" fmla="*/ 2147483647 h 10000"/>
              <a:gd name="T32" fmla="*/ 2147483647 w 9869"/>
              <a:gd name="T33" fmla="*/ 2147483647 h 10000"/>
              <a:gd name="T34" fmla="*/ 2147483647 w 9869"/>
              <a:gd name="T35" fmla="*/ 2147483647 h 10000"/>
              <a:gd name="T36" fmla="*/ 0 w 9869"/>
              <a:gd name="T37" fmla="*/ 2147483647 h 10000"/>
              <a:gd name="T38" fmla="*/ 0 w 9869"/>
              <a:gd name="T39" fmla="*/ 2147483647 h 10000"/>
              <a:gd name="T40" fmla="*/ 2147483647 w 9869"/>
              <a:gd name="T41" fmla="*/ 2147483647 h 10000"/>
              <a:gd name="T42" fmla="*/ 2147483647 w 9869"/>
              <a:gd name="T43" fmla="*/ 2147483647 h 10000"/>
              <a:gd name="T44" fmla="*/ 2147483647 w 9869"/>
              <a:gd name="T45" fmla="*/ 2147483647 h 10000"/>
              <a:gd name="T46" fmla="*/ 2147483647 w 9869"/>
              <a:gd name="T47" fmla="*/ 2147483647 h 10000"/>
              <a:gd name="T48" fmla="*/ 2147483647 w 9869"/>
              <a:gd name="T49" fmla="*/ 2147483647 h 10000"/>
              <a:gd name="T50" fmla="*/ 2147483647 w 9869"/>
              <a:gd name="T51" fmla="*/ 2147483647 h 10000"/>
              <a:gd name="T52" fmla="*/ 2147483647 w 9869"/>
              <a:gd name="T53" fmla="*/ 2147483647 h 10000"/>
              <a:gd name="T54" fmla="*/ 2147483647 w 9869"/>
              <a:gd name="T55" fmla="*/ 2147483647 h 10000"/>
              <a:gd name="T56" fmla="*/ 2147483647 w 9869"/>
              <a:gd name="T57" fmla="*/ 2147483647 h 10000"/>
              <a:gd name="T58" fmla="*/ 2147483647 w 9869"/>
              <a:gd name="T59" fmla="*/ 2147483647 h 10000"/>
              <a:gd name="T60" fmla="*/ 2147483647 w 9869"/>
              <a:gd name="T61" fmla="*/ 2147483647 h 10000"/>
              <a:gd name="T62" fmla="*/ 2147483647 w 9869"/>
              <a:gd name="T63" fmla="*/ 2147483647 h 10000"/>
              <a:gd name="T64" fmla="*/ 2147483647 w 9869"/>
              <a:gd name="T65" fmla="*/ 2147483647 h 10000"/>
              <a:gd name="T66" fmla="*/ 2147483647 w 9869"/>
              <a:gd name="T67" fmla="*/ 2147483647 h 10000"/>
              <a:gd name="T68" fmla="*/ 2147483647 w 9869"/>
              <a:gd name="T69" fmla="*/ 2147483647 h 10000"/>
              <a:gd name="T70" fmla="*/ 2147483647 w 9869"/>
              <a:gd name="T71" fmla="*/ 2147483647 h 10000"/>
              <a:gd name="T72" fmla="*/ 2147483647 w 9869"/>
              <a:gd name="T73" fmla="*/ 2147483647 h 10000"/>
              <a:gd name="T74" fmla="*/ 2147483647 w 9869"/>
              <a:gd name="T75" fmla="*/ 2147483647 h 10000"/>
              <a:gd name="T76" fmla="*/ 2147483647 w 9869"/>
              <a:gd name="T77" fmla="*/ 2147483647 h 10000"/>
              <a:gd name="T78" fmla="*/ 2147483647 w 9869"/>
              <a:gd name="T79" fmla="*/ 0 h 10000"/>
              <a:gd name="T80" fmla="*/ 2147483647 w 9869"/>
              <a:gd name="T81" fmla="*/ 2147483647 h 10000"/>
              <a:gd name="T82" fmla="*/ 2147483647 w 9869"/>
              <a:gd name="T83" fmla="*/ 2147483647 h 10000"/>
              <a:gd name="T84" fmla="*/ 2147483647 w 9869"/>
              <a:gd name="T85" fmla="*/ 2147483647 h 10000"/>
              <a:gd name="T86" fmla="*/ 2147483647 w 9869"/>
              <a:gd name="T87" fmla="*/ 2147483647 h 10000"/>
              <a:gd name="T88" fmla="*/ 2147483647 w 9869"/>
              <a:gd name="T89" fmla="*/ 2147483647 h 10000"/>
              <a:gd name="T90" fmla="*/ 2147483647 w 9869"/>
              <a:gd name="T91" fmla="*/ 2147483647 h 10000"/>
              <a:gd name="T92" fmla="*/ 2147483647 w 9869"/>
              <a:gd name="T93" fmla="*/ 2147483647 h 10000"/>
              <a:gd name="T94" fmla="*/ 2147483647 w 9869"/>
              <a:gd name="T95" fmla="*/ 2147483647 h 10000"/>
              <a:gd name="T96" fmla="*/ 2147483647 w 9869"/>
              <a:gd name="T97" fmla="*/ 2147483647 h 10000"/>
              <a:gd name="T98" fmla="*/ 2147483647 w 9869"/>
              <a:gd name="T99" fmla="*/ 2147483647 h 10000"/>
              <a:gd name="T100" fmla="*/ 2147483647 w 9869"/>
              <a:gd name="T101" fmla="*/ 2147483647 h 1000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9869"/>
              <a:gd name="T154" fmla="*/ 0 h 10000"/>
              <a:gd name="T155" fmla="*/ 9869 w 9869"/>
              <a:gd name="T156" fmla="*/ 10000 h 1000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9869" h="10000">
                <a:moveTo>
                  <a:pt x="7473" y="8203"/>
                </a:moveTo>
                <a:lnTo>
                  <a:pt x="7233" y="6995"/>
                </a:lnTo>
                <a:cubicBezTo>
                  <a:pt x="7168" y="6770"/>
                  <a:pt x="7081" y="6647"/>
                  <a:pt x="7015" y="6429"/>
                </a:cubicBezTo>
                <a:lnTo>
                  <a:pt x="6885" y="6429"/>
                </a:lnTo>
                <a:lnTo>
                  <a:pt x="6776" y="6429"/>
                </a:lnTo>
                <a:lnTo>
                  <a:pt x="6667" y="6429"/>
                </a:lnTo>
                <a:lnTo>
                  <a:pt x="6427" y="6429"/>
                </a:lnTo>
                <a:lnTo>
                  <a:pt x="6209" y="6429"/>
                </a:lnTo>
                <a:lnTo>
                  <a:pt x="5861" y="6429"/>
                </a:lnTo>
                <a:lnTo>
                  <a:pt x="5512" y="6429"/>
                </a:lnTo>
                <a:lnTo>
                  <a:pt x="5054" y="6429"/>
                </a:lnTo>
                <a:cubicBezTo>
                  <a:pt x="4902" y="6647"/>
                  <a:pt x="4749" y="6770"/>
                  <a:pt x="4597" y="6995"/>
                </a:cubicBezTo>
                <a:lnTo>
                  <a:pt x="4009" y="6995"/>
                </a:lnTo>
                <a:lnTo>
                  <a:pt x="3551" y="7650"/>
                </a:lnTo>
                <a:lnTo>
                  <a:pt x="2876" y="7650"/>
                </a:lnTo>
                <a:cubicBezTo>
                  <a:pt x="2636" y="7873"/>
                  <a:pt x="2418" y="7994"/>
                  <a:pt x="2179" y="8203"/>
                </a:cubicBezTo>
                <a:cubicBezTo>
                  <a:pt x="1939" y="8423"/>
                  <a:pt x="1721" y="8534"/>
                  <a:pt x="1481" y="8752"/>
                </a:cubicBezTo>
                <a:cubicBezTo>
                  <a:pt x="1264" y="8983"/>
                  <a:pt x="1024" y="9098"/>
                  <a:pt x="806" y="9307"/>
                </a:cubicBezTo>
                <a:lnTo>
                  <a:pt x="0" y="10000"/>
                </a:lnTo>
                <a:lnTo>
                  <a:pt x="0" y="5874"/>
                </a:lnTo>
                <a:lnTo>
                  <a:pt x="218" y="5874"/>
                </a:lnTo>
                <a:lnTo>
                  <a:pt x="566" y="5874"/>
                </a:lnTo>
                <a:lnTo>
                  <a:pt x="1024" y="5874"/>
                </a:lnTo>
                <a:cubicBezTo>
                  <a:pt x="1133" y="5653"/>
                  <a:pt x="1264" y="5553"/>
                  <a:pt x="1373" y="5332"/>
                </a:cubicBezTo>
                <a:lnTo>
                  <a:pt x="1961" y="5332"/>
                </a:lnTo>
                <a:lnTo>
                  <a:pt x="2418" y="4669"/>
                </a:lnTo>
                <a:lnTo>
                  <a:pt x="3094" y="4669"/>
                </a:lnTo>
                <a:cubicBezTo>
                  <a:pt x="3290" y="4433"/>
                  <a:pt x="3486" y="4311"/>
                  <a:pt x="3682" y="4108"/>
                </a:cubicBezTo>
                <a:cubicBezTo>
                  <a:pt x="3900" y="3871"/>
                  <a:pt x="4139" y="3777"/>
                  <a:pt x="4357" y="3546"/>
                </a:cubicBezTo>
                <a:lnTo>
                  <a:pt x="4815" y="3546"/>
                </a:lnTo>
                <a:lnTo>
                  <a:pt x="5272" y="2870"/>
                </a:lnTo>
                <a:cubicBezTo>
                  <a:pt x="5425" y="2654"/>
                  <a:pt x="5599" y="2561"/>
                  <a:pt x="5752" y="2316"/>
                </a:cubicBezTo>
                <a:lnTo>
                  <a:pt x="6078" y="2316"/>
                </a:lnTo>
                <a:cubicBezTo>
                  <a:pt x="6166" y="2120"/>
                  <a:pt x="6231" y="1996"/>
                  <a:pt x="6318" y="1762"/>
                </a:cubicBezTo>
                <a:lnTo>
                  <a:pt x="6558" y="1762"/>
                </a:lnTo>
                <a:cubicBezTo>
                  <a:pt x="6594" y="1578"/>
                  <a:pt x="6631" y="1417"/>
                  <a:pt x="6667" y="1210"/>
                </a:cubicBezTo>
                <a:lnTo>
                  <a:pt x="6776" y="1210"/>
                </a:lnTo>
                <a:cubicBezTo>
                  <a:pt x="6819" y="1002"/>
                  <a:pt x="6841" y="766"/>
                  <a:pt x="6885" y="561"/>
                </a:cubicBezTo>
                <a:lnTo>
                  <a:pt x="7124" y="561"/>
                </a:lnTo>
                <a:cubicBezTo>
                  <a:pt x="7190" y="335"/>
                  <a:pt x="7277" y="219"/>
                  <a:pt x="7342" y="0"/>
                </a:cubicBezTo>
                <a:cubicBezTo>
                  <a:pt x="7429" y="219"/>
                  <a:pt x="7495" y="335"/>
                  <a:pt x="7582" y="561"/>
                </a:cubicBezTo>
                <a:lnTo>
                  <a:pt x="7930" y="561"/>
                </a:lnTo>
                <a:cubicBezTo>
                  <a:pt x="8083" y="1002"/>
                  <a:pt x="8235" y="1324"/>
                  <a:pt x="8388" y="1762"/>
                </a:cubicBezTo>
                <a:cubicBezTo>
                  <a:pt x="8540" y="1996"/>
                  <a:pt x="8693" y="2120"/>
                  <a:pt x="8845" y="2316"/>
                </a:cubicBezTo>
                <a:cubicBezTo>
                  <a:pt x="8954" y="2561"/>
                  <a:pt x="9085" y="2654"/>
                  <a:pt x="9194" y="2870"/>
                </a:cubicBezTo>
                <a:cubicBezTo>
                  <a:pt x="9259" y="3116"/>
                  <a:pt x="9346" y="3337"/>
                  <a:pt x="9412" y="3546"/>
                </a:cubicBezTo>
                <a:cubicBezTo>
                  <a:pt x="9455" y="3777"/>
                  <a:pt x="9499" y="3871"/>
                  <a:pt x="9542" y="4108"/>
                </a:cubicBezTo>
                <a:cubicBezTo>
                  <a:pt x="9578" y="4295"/>
                  <a:pt x="9615" y="4468"/>
                  <a:pt x="9651" y="4669"/>
                </a:cubicBezTo>
                <a:cubicBezTo>
                  <a:pt x="9695" y="4887"/>
                  <a:pt x="9717" y="5093"/>
                  <a:pt x="9760" y="5332"/>
                </a:cubicBezTo>
                <a:lnTo>
                  <a:pt x="9869" y="5332"/>
                </a:lnTo>
                <a:lnTo>
                  <a:pt x="9869" y="5874"/>
                </a:lnTo>
              </a:path>
            </a:pathLst>
          </a:custGeom>
          <a:solidFill>
            <a:srgbClr val="FF0000"/>
          </a:solidFill>
          <a:ln w="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64"/>
          <p:cNvSpPr>
            <a:spLocks/>
          </p:cNvSpPr>
          <p:nvPr/>
        </p:nvSpPr>
        <p:spPr bwMode="auto">
          <a:xfrm>
            <a:off x="6321425" y="2552700"/>
            <a:ext cx="144463" cy="792163"/>
          </a:xfrm>
          <a:custGeom>
            <a:avLst/>
            <a:gdLst>
              <a:gd name="T0" fmla="*/ 2147483647 w 9487"/>
              <a:gd name="T1" fmla="*/ 2147483647 h 10000"/>
              <a:gd name="T2" fmla="*/ 2147483647 w 9487"/>
              <a:gd name="T3" fmla="*/ 2147483647 h 10000"/>
              <a:gd name="T4" fmla="*/ 2147483647 w 9487"/>
              <a:gd name="T5" fmla="*/ 2147483647 h 10000"/>
              <a:gd name="T6" fmla="*/ 2147483647 w 9487"/>
              <a:gd name="T7" fmla="*/ 2147483647 h 10000"/>
              <a:gd name="T8" fmla="*/ 2147483647 w 9487"/>
              <a:gd name="T9" fmla="*/ 2147483647 h 10000"/>
              <a:gd name="T10" fmla="*/ 2147483647 w 9487"/>
              <a:gd name="T11" fmla="*/ 2147483647 h 10000"/>
              <a:gd name="T12" fmla="*/ 2147483647 w 9487"/>
              <a:gd name="T13" fmla="*/ 2147483647 h 10000"/>
              <a:gd name="T14" fmla="*/ 2147483647 w 9487"/>
              <a:gd name="T15" fmla="*/ 2147483647 h 10000"/>
              <a:gd name="T16" fmla="*/ 2147483647 w 9487"/>
              <a:gd name="T17" fmla="*/ 2147483647 h 10000"/>
              <a:gd name="T18" fmla="*/ 2147483647 w 9487"/>
              <a:gd name="T19" fmla="*/ 2147483647 h 10000"/>
              <a:gd name="T20" fmla="*/ 2147483647 w 9487"/>
              <a:gd name="T21" fmla="*/ 2147483647 h 10000"/>
              <a:gd name="T22" fmla="*/ 2147483647 w 9487"/>
              <a:gd name="T23" fmla="*/ 2147483647 h 10000"/>
              <a:gd name="T24" fmla="*/ 2147483647 w 9487"/>
              <a:gd name="T25" fmla="*/ 2147483647 h 10000"/>
              <a:gd name="T26" fmla="*/ 2147483647 w 9487"/>
              <a:gd name="T27" fmla="*/ 2147483647 h 10000"/>
              <a:gd name="T28" fmla="*/ 2147483647 w 9487"/>
              <a:gd name="T29" fmla="*/ 0 h 10000"/>
              <a:gd name="T30" fmla="*/ 2147483647 w 9487"/>
              <a:gd name="T31" fmla="*/ 2147483647 h 10000"/>
              <a:gd name="T32" fmla="*/ 2147483647 w 9487"/>
              <a:gd name="T33" fmla="*/ 2147483647 h 10000"/>
              <a:gd name="T34" fmla="*/ 2147483647 w 9487"/>
              <a:gd name="T35" fmla="*/ 2147483647 h 10000"/>
              <a:gd name="T36" fmla="*/ 2147483647 w 9487"/>
              <a:gd name="T37" fmla="*/ 2147483647 h 10000"/>
              <a:gd name="T38" fmla="*/ 2147483647 w 9487"/>
              <a:gd name="T39" fmla="*/ 2147483647 h 10000"/>
              <a:gd name="T40" fmla="*/ 2147483647 w 9487"/>
              <a:gd name="T41" fmla="*/ 2147483647 h 10000"/>
              <a:gd name="T42" fmla="*/ 2147483647 w 9487"/>
              <a:gd name="T43" fmla="*/ 2147483647 h 10000"/>
              <a:gd name="T44" fmla="*/ 2147483647 w 9487"/>
              <a:gd name="T45" fmla="*/ 2147483647 h 10000"/>
              <a:gd name="T46" fmla="*/ 2147483647 w 9487"/>
              <a:gd name="T47" fmla="*/ 2147483647 h 10000"/>
              <a:gd name="T48" fmla="*/ 2147483647 w 9487"/>
              <a:gd name="T49" fmla="*/ 2147483647 h 10000"/>
              <a:gd name="T50" fmla="*/ 2147483647 w 9487"/>
              <a:gd name="T51" fmla="*/ 2147483647 h 10000"/>
              <a:gd name="T52" fmla="*/ 2147483647 w 9487"/>
              <a:gd name="T53" fmla="*/ 2147483647 h 10000"/>
              <a:gd name="T54" fmla="*/ 2147483647 w 9487"/>
              <a:gd name="T55" fmla="*/ 2147483647 h 10000"/>
              <a:gd name="T56" fmla="*/ 2147483647 w 9487"/>
              <a:gd name="T57" fmla="*/ 2147483647 h 10000"/>
              <a:gd name="T58" fmla="*/ 2147483647 w 9487"/>
              <a:gd name="T59" fmla="*/ 2147483647 h 10000"/>
              <a:gd name="T60" fmla="*/ 2147483647 w 9487"/>
              <a:gd name="T61" fmla="*/ 2147483647 h 10000"/>
              <a:gd name="T62" fmla="*/ 2147483647 w 9487"/>
              <a:gd name="T63" fmla="*/ 2147483647 h 10000"/>
              <a:gd name="T64" fmla="*/ 2147483647 w 9487"/>
              <a:gd name="T65" fmla="*/ 2147483647 h 10000"/>
              <a:gd name="T66" fmla="*/ 2147483647 w 9487"/>
              <a:gd name="T67" fmla="*/ 2147483647 h 10000"/>
              <a:gd name="T68" fmla="*/ 2147483647 w 9487"/>
              <a:gd name="T69" fmla="*/ 2147483647 h 1000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87"/>
              <a:gd name="T106" fmla="*/ 0 h 10000"/>
              <a:gd name="T107" fmla="*/ 9487 w 9487"/>
              <a:gd name="T108" fmla="*/ 10000 h 1000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87" h="10000">
                <a:moveTo>
                  <a:pt x="1378" y="8063"/>
                </a:moveTo>
                <a:lnTo>
                  <a:pt x="1378" y="7921"/>
                </a:lnTo>
                <a:lnTo>
                  <a:pt x="1804" y="7921"/>
                </a:lnTo>
                <a:lnTo>
                  <a:pt x="1804" y="7765"/>
                </a:lnTo>
                <a:lnTo>
                  <a:pt x="1804" y="7610"/>
                </a:lnTo>
                <a:lnTo>
                  <a:pt x="1804" y="7469"/>
                </a:lnTo>
                <a:lnTo>
                  <a:pt x="1804" y="7242"/>
                </a:lnTo>
                <a:lnTo>
                  <a:pt x="1804" y="7016"/>
                </a:lnTo>
                <a:lnTo>
                  <a:pt x="1804" y="6718"/>
                </a:lnTo>
                <a:lnTo>
                  <a:pt x="1804" y="6350"/>
                </a:lnTo>
                <a:lnTo>
                  <a:pt x="1804" y="5674"/>
                </a:lnTo>
                <a:lnTo>
                  <a:pt x="1804" y="4924"/>
                </a:lnTo>
                <a:lnTo>
                  <a:pt x="1804" y="4187"/>
                </a:lnTo>
                <a:cubicBezTo>
                  <a:pt x="1643" y="3932"/>
                  <a:pt x="1557" y="3692"/>
                  <a:pt x="1378" y="3439"/>
                </a:cubicBezTo>
                <a:lnTo>
                  <a:pt x="1378" y="3056"/>
                </a:lnTo>
                <a:lnTo>
                  <a:pt x="1378" y="2759"/>
                </a:lnTo>
                <a:lnTo>
                  <a:pt x="1378" y="2461"/>
                </a:lnTo>
                <a:lnTo>
                  <a:pt x="1378" y="2167"/>
                </a:lnTo>
                <a:lnTo>
                  <a:pt x="1378" y="1938"/>
                </a:lnTo>
                <a:lnTo>
                  <a:pt x="1378" y="1796"/>
                </a:lnTo>
                <a:cubicBezTo>
                  <a:pt x="1209" y="1740"/>
                  <a:pt x="1039" y="1700"/>
                  <a:pt x="866" y="1641"/>
                </a:cubicBezTo>
                <a:lnTo>
                  <a:pt x="866" y="1572"/>
                </a:lnTo>
                <a:lnTo>
                  <a:pt x="866" y="1343"/>
                </a:lnTo>
                <a:lnTo>
                  <a:pt x="866" y="1190"/>
                </a:lnTo>
                <a:lnTo>
                  <a:pt x="866" y="964"/>
                </a:lnTo>
                <a:lnTo>
                  <a:pt x="866" y="666"/>
                </a:lnTo>
                <a:lnTo>
                  <a:pt x="432" y="595"/>
                </a:lnTo>
                <a:lnTo>
                  <a:pt x="432" y="439"/>
                </a:lnTo>
                <a:cubicBezTo>
                  <a:pt x="260" y="398"/>
                  <a:pt x="177" y="340"/>
                  <a:pt x="0" y="299"/>
                </a:cubicBezTo>
                <a:lnTo>
                  <a:pt x="9487" y="0"/>
                </a:lnTo>
                <a:lnTo>
                  <a:pt x="9059" y="227"/>
                </a:lnTo>
                <a:lnTo>
                  <a:pt x="8617" y="299"/>
                </a:lnTo>
                <a:lnTo>
                  <a:pt x="8185" y="299"/>
                </a:lnTo>
                <a:cubicBezTo>
                  <a:pt x="8023" y="340"/>
                  <a:pt x="7844" y="398"/>
                  <a:pt x="7675" y="439"/>
                </a:cubicBezTo>
                <a:lnTo>
                  <a:pt x="7675" y="525"/>
                </a:lnTo>
                <a:cubicBezTo>
                  <a:pt x="7499" y="595"/>
                  <a:pt x="7416" y="680"/>
                  <a:pt x="7245" y="751"/>
                </a:cubicBezTo>
                <a:lnTo>
                  <a:pt x="7245" y="964"/>
                </a:lnTo>
                <a:lnTo>
                  <a:pt x="7245" y="1190"/>
                </a:lnTo>
                <a:lnTo>
                  <a:pt x="7245" y="1485"/>
                </a:lnTo>
                <a:lnTo>
                  <a:pt x="7245" y="1868"/>
                </a:lnTo>
                <a:lnTo>
                  <a:pt x="7245" y="2167"/>
                </a:lnTo>
                <a:cubicBezTo>
                  <a:pt x="7416" y="2293"/>
                  <a:pt x="7499" y="2406"/>
                  <a:pt x="7675" y="2533"/>
                </a:cubicBezTo>
                <a:lnTo>
                  <a:pt x="7675" y="2987"/>
                </a:lnTo>
                <a:lnTo>
                  <a:pt x="7675" y="3353"/>
                </a:lnTo>
                <a:cubicBezTo>
                  <a:pt x="7844" y="3508"/>
                  <a:pt x="8023" y="3649"/>
                  <a:pt x="8185" y="3805"/>
                </a:cubicBezTo>
                <a:lnTo>
                  <a:pt x="8185" y="4257"/>
                </a:lnTo>
                <a:lnTo>
                  <a:pt x="8185" y="4711"/>
                </a:lnTo>
                <a:cubicBezTo>
                  <a:pt x="8361" y="4851"/>
                  <a:pt x="8450" y="5007"/>
                  <a:pt x="8617" y="5149"/>
                </a:cubicBezTo>
                <a:lnTo>
                  <a:pt x="8617" y="5674"/>
                </a:lnTo>
                <a:lnTo>
                  <a:pt x="8617" y="6126"/>
                </a:lnTo>
                <a:lnTo>
                  <a:pt x="8617" y="6492"/>
                </a:lnTo>
                <a:lnTo>
                  <a:pt x="8617" y="6875"/>
                </a:lnTo>
                <a:lnTo>
                  <a:pt x="8617" y="7242"/>
                </a:lnTo>
                <a:lnTo>
                  <a:pt x="8617" y="7539"/>
                </a:lnTo>
                <a:lnTo>
                  <a:pt x="8617" y="7836"/>
                </a:lnTo>
                <a:lnTo>
                  <a:pt x="8617" y="8132"/>
                </a:lnTo>
                <a:cubicBezTo>
                  <a:pt x="8450" y="8205"/>
                  <a:pt x="8361" y="8287"/>
                  <a:pt x="8185" y="8360"/>
                </a:cubicBezTo>
                <a:lnTo>
                  <a:pt x="8185" y="8585"/>
                </a:lnTo>
                <a:cubicBezTo>
                  <a:pt x="8023" y="8657"/>
                  <a:pt x="7844" y="8742"/>
                  <a:pt x="7675" y="8814"/>
                </a:cubicBezTo>
                <a:cubicBezTo>
                  <a:pt x="7499" y="8883"/>
                  <a:pt x="7416" y="8967"/>
                  <a:pt x="7245" y="9038"/>
                </a:cubicBezTo>
                <a:cubicBezTo>
                  <a:pt x="7067" y="9081"/>
                  <a:pt x="6983" y="9137"/>
                  <a:pt x="6811" y="9180"/>
                </a:cubicBezTo>
                <a:cubicBezTo>
                  <a:pt x="6637" y="9235"/>
                  <a:pt x="6552" y="9278"/>
                  <a:pt x="6380" y="9337"/>
                </a:cubicBezTo>
                <a:cubicBezTo>
                  <a:pt x="6205" y="9378"/>
                  <a:pt x="6036" y="9433"/>
                  <a:pt x="5855" y="9477"/>
                </a:cubicBezTo>
                <a:cubicBezTo>
                  <a:pt x="5687" y="9534"/>
                  <a:pt x="5602" y="9575"/>
                  <a:pt x="5441" y="9633"/>
                </a:cubicBezTo>
                <a:lnTo>
                  <a:pt x="4477" y="9790"/>
                </a:lnTo>
                <a:lnTo>
                  <a:pt x="3623" y="9931"/>
                </a:lnTo>
                <a:lnTo>
                  <a:pt x="2667" y="10000"/>
                </a:lnTo>
                <a:lnTo>
                  <a:pt x="1804" y="10000"/>
                </a:lnTo>
                <a:lnTo>
                  <a:pt x="1378" y="9931"/>
                </a:lnTo>
                <a:lnTo>
                  <a:pt x="432" y="9858"/>
                </a:lnTo>
                <a:cubicBezTo>
                  <a:pt x="260" y="9803"/>
                  <a:pt x="177" y="9758"/>
                  <a:pt x="0" y="9704"/>
                </a:cubicBezTo>
              </a:path>
            </a:pathLst>
          </a:custGeom>
          <a:solidFill>
            <a:srgbClr val="FF0000"/>
          </a:solidFill>
          <a:ln w="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730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3731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认识独体字（笔画）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Strokes</a:t>
            </a:r>
            <a:r>
              <a:rPr lang="zh-CN" altLang="en-US" dirty="0">
                <a:latin typeface="+mn-ea"/>
                <a:ea typeface="+mn-ea"/>
              </a:rPr>
              <a:t>）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73733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0413" y="1911350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5000" y="1911350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5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9125" y="4557713"/>
            <a:ext cx="190182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4538" y="45577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7" name="Rectangle 35"/>
          <p:cNvSpPr>
            <a:spLocks noChangeArrowheads="1"/>
          </p:cNvSpPr>
          <p:nvPr/>
        </p:nvSpPr>
        <p:spPr bwMode="auto">
          <a:xfrm>
            <a:off x="3660775" y="2244725"/>
            <a:ext cx="101600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73738" name="Rectangle 45"/>
          <p:cNvSpPr>
            <a:spLocks noChangeArrowheads="1"/>
          </p:cNvSpPr>
          <p:nvPr/>
        </p:nvSpPr>
        <p:spPr bwMode="auto">
          <a:xfrm>
            <a:off x="3643313" y="4900613"/>
            <a:ext cx="10160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73739" name="Rectangle 54"/>
          <p:cNvSpPr>
            <a:spLocks noChangeArrowheads="1"/>
          </p:cNvSpPr>
          <p:nvPr/>
        </p:nvSpPr>
        <p:spPr bwMode="auto">
          <a:xfrm>
            <a:off x="7277100" y="4887913"/>
            <a:ext cx="10160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73740" name="Rectangle 64"/>
          <p:cNvSpPr>
            <a:spLocks noChangeArrowheads="1"/>
          </p:cNvSpPr>
          <p:nvPr/>
        </p:nvSpPr>
        <p:spPr bwMode="auto">
          <a:xfrm>
            <a:off x="7404100" y="2193925"/>
            <a:ext cx="101600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73741" name="AutoShape 44"/>
          <p:cNvSpPr>
            <a:spLocks noChangeAspect="1" noChangeArrowheads="1" noTextEdit="1"/>
          </p:cNvSpPr>
          <p:nvPr/>
        </p:nvSpPr>
        <p:spPr bwMode="auto">
          <a:xfrm>
            <a:off x="3548063" y="2305050"/>
            <a:ext cx="1096962" cy="109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742" name="Freeform 46"/>
          <p:cNvSpPr>
            <a:spLocks/>
          </p:cNvSpPr>
          <p:nvPr/>
        </p:nvSpPr>
        <p:spPr bwMode="auto">
          <a:xfrm>
            <a:off x="3556000" y="2312988"/>
            <a:ext cx="1081088" cy="1074737"/>
          </a:xfrm>
          <a:custGeom>
            <a:avLst/>
            <a:gdLst>
              <a:gd name="T0" fmla="*/ 2147483647 w 681"/>
              <a:gd name="T1" fmla="*/ 2147483647 h 677"/>
              <a:gd name="T2" fmla="*/ 2147483647 w 681"/>
              <a:gd name="T3" fmla="*/ 2147483647 h 677"/>
              <a:gd name="T4" fmla="*/ 2147483647 w 681"/>
              <a:gd name="T5" fmla="*/ 2147483647 h 677"/>
              <a:gd name="T6" fmla="*/ 2147483647 w 681"/>
              <a:gd name="T7" fmla="*/ 2147483647 h 677"/>
              <a:gd name="T8" fmla="*/ 2147483647 w 681"/>
              <a:gd name="T9" fmla="*/ 2147483647 h 677"/>
              <a:gd name="T10" fmla="*/ 2147483647 w 681"/>
              <a:gd name="T11" fmla="*/ 2147483647 h 677"/>
              <a:gd name="T12" fmla="*/ 2147483647 w 681"/>
              <a:gd name="T13" fmla="*/ 2147483647 h 677"/>
              <a:gd name="T14" fmla="*/ 2147483647 w 681"/>
              <a:gd name="T15" fmla="*/ 2147483647 h 677"/>
              <a:gd name="T16" fmla="*/ 2147483647 w 681"/>
              <a:gd name="T17" fmla="*/ 2147483647 h 677"/>
              <a:gd name="T18" fmla="*/ 2147483647 w 681"/>
              <a:gd name="T19" fmla="*/ 2147483647 h 677"/>
              <a:gd name="T20" fmla="*/ 2147483647 w 681"/>
              <a:gd name="T21" fmla="*/ 2147483647 h 677"/>
              <a:gd name="T22" fmla="*/ 2147483647 w 681"/>
              <a:gd name="T23" fmla="*/ 2147483647 h 677"/>
              <a:gd name="T24" fmla="*/ 2147483647 w 681"/>
              <a:gd name="T25" fmla="*/ 2147483647 h 677"/>
              <a:gd name="T26" fmla="*/ 2147483647 w 681"/>
              <a:gd name="T27" fmla="*/ 2147483647 h 677"/>
              <a:gd name="T28" fmla="*/ 2147483647 w 681"/>
              <a:gd name="T29" fmla="*/ 2147483647 h 677"/>
              <a:gd name="T30" fmla="*/ 2147483647 w 681"/>
              <a:gd name="T31" fmla="*/ 2147483647 h 677"/>
              <a:gd name="T32" fmla="*/ 2147483647 w 681"/>
              <a:gd name="T33" fmla="*/ 2147483647 h 677"/>
              <a:gd name="T34" fmla="*/ 2147483647 w 681"/>
              <a:gd name="T35" fmla="*/ 2147483647 h 677"/>
              <a:gd name="T36" fmla="*/ 2147483647 w 681"/>
              <a:gd name="T37" fmla="*/ 2147483647 h 677"/>
              <a:gd name="T38" fmla="*/ 2147483647 w 681"/>
              <a:gd name="T39" fmla="*/ 2147483647 h 677"/>
              <a:gd name="T40" fmla="*/ 2147483647 w 681"/>
              <a:gd name="T41" fmla="*/ 2147483647 h 677"/>
              <a:gd name="T42" fmla="*/ 2147483647 w 681"/>
              <a:gd name="T43" fmla="*/ 2147483647 h 677"/>
              <a:gd name="T44" fmla="*/ 2147483647 w 681"/>
              <a:gd name="T45" fmla="*/ 2147483647 h 677"/>
              <a:gd name="T46" fmla="*/ 2147483647 w 681"/>
              <a:gd name="T47" fmla="*/ 2147483647 h 677"/>
              <a:gd name="T48" fmla="*/ 2147483647 w 681"/>
              <a:gd name="T49" fmla="*/ 2147483647 h 677"/>
              <a:gd name="T50" fmla="*/ 2147483647 w 681"/>
              <a:gd name="T51" fmla="*/ 2147483647 h 677"/>
              <a:gd name="T52" fmla="*/ 2147483647 w 681"/>
              <a:gd name="T53" fmla="*/ 2147483647 h 677"/>
              <a:gd name="T54" fmla="*/ 2147483647 w 681"/>
              <a:gd name="T55" fmla="*/ 2147483647 h 677"/>
              <a:gd name="T56" fmla="*/ 2147483647 w 681"/>
              <a:gd name="T57" fmla="*/ 2147483647 h 677"/>
              <a:gd name="T58" fmla="*/ 2147483647 w 681"/>
              <a:gd name="T59" fmla="*/ 2147483647 h 677"/>
              <a:gd name="T60" fmla="*/ 2147483647 w 681"/>
              <a:gd name="T61" fmla="*/ 2147483647 h 677"/>
              <a:gd name="T62" fmla="*/ 2147483647 w 681"/>
              <a:gd name="T63" fmla="*/ 2147483647 h 677"/>
              <a:gd name="T64" fmla="*/ 2147483647 w 681"/>
              <a:gd name="T65" fmla="*/ 2147483647 h 677"/>
              <a:gd name="T66" fmla="*/ 2147483647 w 681"/>
              <a:gd name="T67" fmla="*/ 2147483647 h 677"/>
              <a:gd name="T68" fmla="*/ 0 w 681"/>
              <a:gd name="T69" fmla="*/ 2147483647 h 677"/>
              <a:gd name="T70" fmla="*/ 2147483647 w 681"/>
              <a:gd name="T71" fmla="*/ 2147483647 h 677"/>
              <a:gd name="T72" fmla="*/ 2147483647 w 681"/>
              <a:gd name="T73" fmla="*/ 2147483647 h 677"/>
              <a:gd name="T74" fmla="*/ 2147483647 w 681"/>
              <a:gd name="T75" fmla="*/ 2147483647 h 677"/>
              <a:gd name="T76" fmla="*/ 2147483647 w 681"/>
              <a:gd name="T77" fmla="*/ 2147483647 h 677"/>
              <a:gd name="T78" fmla="*/ 2147483647 w 681"/>
              <a:gd name="T79" fmla="*/ 2147483647 h 677"/>
              <a:gd name="T80" fmla="*/ 2147483647 w 681"/>
              <a:gd name="T81" fmla="*/ 2147483647 h 677"/>
              <a:gd name="T82" fmla="*/ 2147483647 w 681"/>
              <a:gd name="T83" fmla="*/ 2147483647 h 677"/>
              <a:gd name="T84" fmla="*/ 2147483647 w 681"/>
              <a:gd name="T85" fmla="*/ 2147483647 h 67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681"/>
              <a:gd name="T130" fmla="*/ 0 h 677"/>
              <a:gd name="T131" fmla="*/ 681 w 681"/>
              <a:gd name="T132" fmla="*/ 677 h 677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681" h="677">
                <a:moveTo>
                  <a:pt x="574" y="0"/>
                </a:moveTo>
                <a:lnTo>
                  <a:pt x="601" y="6"/>
                </a:lnTo>
                <a:lnTo>
                  <a:pt x="638" y="16"/>
                </a:lnTo>
                <a:lnTo>
                  <a:pt x="659" y="27"/>
                </a:lnTo>
                <a:lnTo>
                  <a:pt x="670" y="37"/>
                </a:lnTo>
                <a:lnTo>
                  <a:pt x="681" y="43"/>
                </a:lnTo>
                <a:lnTo>
                  <a:pt x="681" y="48"/>
                </a:lnTo>
                <a:lnTo>
                  <a:pt x="681" y="53"/>
                </a:lnTo>
                <a:lnTo>
                  <a:pt x="665" y="64"/>
                </a:lnTo>
                <a:lnTo>
                  <a:pt x="659" y="74"/>
                </a:lnTo>
                <a:lnTo>
                  <a:pt x="659" y="90"/>
                </a:lnTo>
                <a:lnTo>
                  <a:pt x="654" y="122"/>
                </a:lnTo>
                <a:lnTo>
                  <a:pt x="654" y="159"/>
                </a:lnTo>
                <a:lnTo>
                  <a:pt x="659" y="259"/>
                </a:lnTo>
                <a:lnTo>
                  <a:pt x="665" y="370"/>
                </a:lnTo>
                <a:lnTo>
                  <a:pt x="670" y="428"/>
                </a:lnTo>
                <a:lnTo>
                  <a:pt x="670" y="476"/>
                </a:lnTo>
                <a:lnTo>
                  <a:pt x="670" y="523"/>
                </a:lnTo>
                <a:lnTo>
                  <a:pt x="665" y="555"/>
                </a:lnTo>
                <a:lnTo>
                  <a:pt x="654" y="613"/>
                </a:lnTo>
                <a:lnTo>
                  <a:pt x="638" y="650"/>
                </a:lnTo>
                <a:lnTo>
                  <a:pt x="617" y="666"/>
                </a:lnTo>
                <a:lnTo>
                  <a:pt x="601" y="671"/>
                </a:lnTo>
                <a:lnTo>
                  <a:pt x="585" y="666"/>
                </a:lnTo>
                <a:lnTo>
                  <a:pt x="580" y="645"/>
                </a:lnTo>
                <a:lnTo>
                  <a:pt x="574" y="629"/>
                </a:lnTo>
                <a:lnTo>
                  <a:pt x="564" y="613"/>
                </a:lnTo>
                <a:lnTo>
                  <a:pt x="542" y="603"/>
                </a:lnTo>
                <a:lnTo>
                  <a:pt x="516" y="587"/>
                </a:lnTo>
                <a:lnTo>
                  <a:pt x="489" y="576"/>
                </a:lnTo>
                <a:lnTo>
                  <a:pt x="468" y="566"/>
                </a:lnTo>
                <a:lnTo>
                  <a:pt x="457" y="560"/>
                </a:lnTo>
                <a:lnTo>
                  <a:pt x="457" y="555"/>
                </a:lnTo>
                <a:lnTo>
                  <a:pt x="463" y="550"/>
                </a:lnTo>
                <a:lnTo>
                  <a:pt x="473" y="550"/>
                </a:lnTo>
                <a:lnTo>
                  <a:pt x="489" y="555"/>
                </a:lnTo>
                <a:lnTo>
                  <a:pt x="511" y="555"/>
                </a:lnTo>
                <a:lnTo>
                  <a:pt x="548" y="560"/>
                </a:lnTo>
                <a:lnTo>
                  <a:pt x="574" y="560"/>
                </a:lnTo>
                <a:lnTo>
                  <a:pt x="585" y="555"/>
                </a:lnTo>
                <a:lnTo>
                  <a:pt x="596" y="545"/>
                </a:lnTo>
                <a:lnTo>
                  <a:pt x="596" y="534"/>
                </a:lnTo>
                <a:lnTo>
                  <a:pt x="601" y="513"/>
                </a:lnTo>
                <a:lnTo>
                  <a:pt x="601" y="486"/>
                </a:lnTo>
                <a:lnTo>
                  <a:pt x="601" y="444"/>
                </a:lnTo>
                <a:lnTo>
                  <a:pt x="601" y="360"/>
                </a:lnTo>
                <a:lnTo>
                  <a:pt x="596" y="259"/>
                </a:lnTo>
                <a:lnTo>
                  <a:pt x="596" y="217"/>
                </a:lnTo>
                <a:lnTo>
                  <a:pt x="596" y="185"/>
                </a:lnTo>
                <a:lnTo>
                  <a:pt x="590" y="159"/>
                </a:lnTo>
                <a:lnTo>
                  <a:pt x="590" y="143"/>
                </a:lnTo>
                <a:lnTo>
                  <a:pt x="590" y="122"/>
                </a:lnTo>
                <a:lnTo>
                  <a:pt x="585" y="90"/>
                </a:lnTo>
                <a:lnTo>
                  <a:pt x="574" y="64"/>
                </a:lnTo>
                <a:lnTo>
                  <a:pt x="564" y="48"/>
                </a:lnTo>
                <a:lnTo>
                  <a:pt x="553" y="48"/>
                </a:lnTo>
                <a:lnTo>
                  <a:pt x="542" y="48"/>
                </a:lnTo>
                <a:lnTo>
                  <a:pt x="521" y="48"/>
                </a:lnTo>
                <a:lnTo>
                  <a:pt x="495" y="53"/>
                </a:lnTo>
                <a:lnTo>
                  <a:pt x="457" y="53"/>
                </a:lnTo>
                <a:lnTo>
                  <a:pt x="420" y="58"/>
                </a:lnTo>
                <a:lnTo>
                  <a:pt x="372" y="64"/>
                </a:lnTo>
                <a:lnTo>
                  <a:pt x="319" y="69"/>
                </a:lnTo>
                <a:lnTo>
                  <a:pt x="314" y="132"/>
                </a:lnTo>
                <a:lnTo>
                  <a:pt x="309" y="206"/>
                </a:lnTo>
                <a:lnTo>
                  <a:pt x="341" y="201"/>
                </a:lnTo>
                <a:lnTo>
                  <a:pt x="378" y="196"/>
                </a:lnTo>
                <a:lnTo>
                  <a:pt x="415" y="191"/>
                </a:lnTo>
                <a:lnTo>
                  <a:pt x="452" y="185"/>
                </a:lnTo>
                <a:lnTo>
                  <a:pt x="473" y="180"/>
                </a:lnTo>
                <a:lnTo>
                  <a:pt x="495" y="185"/>
                </a:lnTo>
                <a:lnTo>
                  <a:pt x="516" y="191"/>
                </a:lnTo>
                <a:lnTo>
                  <a:pt x="521" y="196"/>
                </a:lnTo>
                <a:lnTo>
                  <a:pt x="521" y="201"/>
                </a:lnTo>
                <a:lnTo>
                  <a:pt x="505" y="212"/>
                </a:lnTo>
                <a:lnTo>
                  <a:pt x="489" y="217"/>
                </a:lnTo>
                <a:lnTo>
                  <a:pt x="447" y="222"/>
                </a:lnTo>
                <a:lnTo>
                  <a:pt x="388" y="228"/>
                </a:lnTo>
                <a:lnTo>
                  <a:pt x="309" y="233"/>
                </a:lnTo>
                <a:lnTo>
                  <a:pt x="303" y="291"/>
                </a:lnTo>
                <a:lnTo>
                  <a:pt x="298" y="344"/>
                </a:lnTo>
                <a:lnTo>
                  <a:pt x="378" y="333"/>
                </a:lnTo>
                <a:lnTo>
                  <a:pt x="431" y="323"/>
                </a:lnTo>
                <a:lnTo>
                  <a:pt x="468" y="323"/>
                </a:lnTo>
                <a:lnTo>
                  <a:pt x="495" y="323"/>
                </a:lnTo>
                <a:lnTo>
                  <a:pt x="516" y="328"/>
                </a:lnTo>
                <a:lnTo>
                  <a:pt x="527" y="333"/>
                </a:lnTo>
                <a:lnTo>
                  <a:pt x="532" y="344"/>
                </a:lnTo>
                <a:lnTo>
                  <a:pt x="527" y="344"/>
                </a:lnTo>
                <a:lnTo>
                  <a:pt x="511" y="349"/>
                </a:lnTo>
                <a:lnTo>
                  <a:pt x="484" y="354"/>
                </a:lnTo>
                <a:lnTo>
                  <a:pt x="447" y="360"/>
                </a:lnTo>
                <a:lnTo>
                  <a:pt x="367" y="370"/>
                </a:lnTo>
                <a:lnTo>
                  <a:pt x="293" y="370"/>
                </a:lnTo>
                <a:lnTo>
                  <a:pt x="282" y="402"/>
                </a:lnTo>
                <a:lnTo>
                  <a:pt x="261" y="455"/>
                </a:lnTo>
                <a:lnTo>
                  <a:pt x="229" y="508"/>
                </a:lnTo>
                <a:lnTo>
                  <a:pt x="192" y="555"/>
                </a:lnTo>
                <a:lnTo>
                  <a:pt x="149" y="597"/>
                </a:lnTo>
                <a:lnTo>
                  <a:pt x="101" y="634"/>
                </a:lnTo>
                <a:lnTo>
                  <a:pt x="53" y="661"/>
                </a:lnTo>
                <a:lnTo>
                  <a:pt x="16" y="671"/>
                </a:lnTo>
                <a:lnTo>
                  <a:pt x="0" y="677"/>
                </a:lnTo>
                <a:lnTo>
                  <a:pt x="0" y="671"/>
                </a:lnTo>
                <a:lnTo>
                  <a:pt x="11" y="661"/>
                </a:lnTo>
                <a:lnTo>
                  <a:pt x="27" y="650"/>
                </a:lnTo>
                <a:lnTo>
                  <a:pt x="48" y="629"/>
                </a:lnTo>
                <a:lnTo>
                  <a:pt x="101" y="587"/>
                </a:lnTo>
                <a:lnTo>
                  <a:pt x="149" y="523"/>
                </a:lnTo>
                <a:lnTo>
                  <a:pt x="197" y="455"/>
                </a:lnTo>
                <a:lnTo>
                  <a:pt x="224" y="381"/>
                </a:lnTo>
                <a:lnTo>
                  <a:pt x="245" y="291"/>
                </a:lnTo>
                <a:lnTo>
                  <a:pt x="250" y="185"/>
                </a:lnTo>
                <a:lnTo>
                  <a:pt x="250" y="132"/>
                </a:lnTo>
                <a:lnTo>
                  <a:pt x="245" y="95"/>
                </a:lnTo>
                <a:lnTo>
                  <a:pt x="245" y="69"/>
                </a:lnTo>
                <a:lnTo>
                  <a:pt x="240" y="53"/>
                </a:lnTo>
                <a:lnTo>
                  <a:pt x="229" y="43"/>
                </a:lnTo>
                <a:lnTo>
                  <a:pt x="234" y="37"/>
                </a:lnTo>
                <a:lnTo>
                  <a:pt x="240" y="37"/>
                </a:lnTo>
                <a:lnTo>
                  <a:pt x="255" y="37"/>
                </a:lnTo>
                <a:lnTo>
                  <a:pt x="277" y="43"/>
                </a:lnTo>
                <a:lnTo>
                  <a:pt x="309" y="43"/>
                </a:lnTo>
                <a:lnTo>
                  <a:pt x="362" y="43"/>
                </a:lnTo>
                <a:lnTo>
                  <a:pt x="426" y="32"/>
                </a:lnTo>
                <a:lnTo>
                  <a:pt x="473" y="27"/>
                </a:lnTo>
                <a:lnTo>
                  <a:pt x="511" y="21"/>
                </a:lnTo>
                <a:lnTo>
                  <a:pt x="532" y="16"/>
                </a:lnTo>
                <a:lnTo>
                  <a:pt x="542" y="11"/>
                </a:lnTo>
                <a:lnTo>
                  <a:pt x="57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63" name="Freeform 63"/>
          <p:cNvSpPr>
            <a:spLocks/>
          </p:cNvSpPr>
          <p:nvPr/>
        </p:nvSpPr>
        <p:spPr bwMode="auto">
          <a:xfrm>
            <a:off x="3478213" y="2320925"/>
            <a:ext cx="561975" cy="1149350"/>
          </a:xfrm>
          <a:custGeom>
            <a:avLst/>
            <a:gdLst>
              <a:gd name="T0" fmla="*/ 2147483647 w 354"/>
              <a:gd name="T1" fmla="*/ 2147483647 h 724"/>
              <a:gd name="T2" fmla="*/ 2147483647 w 354"/>
              <a:gd name="T3" fmla="*/ 2147483647 h 724"/>
              <a:gd name="T4" fmla="*/ 2147483647 w 354"/>
              <a:gd name="T5" fmla="*/ 2147483647 h 724"/>
              <a:gd name="T6" fmla="*/ 2147483647 w 354"/>
              <a:gd name="T7" fmla="*/ 2147483647 h 724"/>
              <a:gd name="T8" fmla="*/ 2147483647 w 354"/>
              <a:gd name="T9" fmla="*/ 2147483647 h 724"/>
              <a:gd name="T10" fmla="*/ 2147483647 w 354"/>
              <a:gd name="T11" fmla="*/ 2147483647 h 724"/>
              <a:gd name="T12" fmla="*/ 2147483647 w 354"/>
              <a:gd name="T13" fmla="*/ 2147483647 h 724"/>
              <a:gd name="T14" fmla="*/ 2147483647 w 354"/>
              <a:gd name="T15" fmla="*/ 2147483647 h 724"/>
              <a:gd name="T16" fmla="*/ 2147483647 w 354"/>
              <a:gd name="T17" fmla="*/ 2147483647 h 724"/>
              <a:gd name="T18" fmla="*/ 2147483647 w 354"/>
              <a:gd name="T19" fmla="*/ 2147483647 h 724"/>
              <a:gd name="T20" fmla="*/ 2147483647 w 354"/>
              <a:gd name="T21" fmla="*/ 2147483647 h 724"/>
              <a:gd name="T22" fmla="*/ 0 w 354"/>
              <a:gd name="T23" fmla="*/ 2147483647 h 724"/>
              <a:gd name="T24" fmla="*/ 2147483647 w 354"/>
              <a:gd name="T25" fmla="*/ 2147483647 h 724"/>
              <a:gd name="T26" fmla="*/ 2147483647 w 354"/>
              <a:gd name="T27" fmla="*/ 2147483647 h 724"/>
              <a:gd name="T28" fmla="*/ 2147483647 w 354"/>
              <a:gd name="T29" fmla="*/ 2147483647 h 724"/>
              <a:gd name="T30" fmla="*/ 2147483647 w 354"/>
              <a:gd name="T31" fmla="*/ 2147483647 h 724"/>
              <a:gd name="T32" fmla="*/ 2147483647 w 354"/>
              <a:gd name="T33" fmla="*/ 2147483647 h 724"/>
              <a:gd name="T34" fmla="*/ 2147483647 w 354"/>
              <a:gd name="T35" fmla="*/ 2147483647 h 724"/>
              <a:gd name="T36" fmla="*/ 2147483647 w 354"/>
              <a:gd name="T37" fmla="*/ 2147483647 h 724"/>
              <a:gd name="T38" fmla="*/ 2147483647 w 354"/>
              <a:gd name="T39" fmla="*/ 2147483647 h 724"/>
              <a:gd name="T40" fmla="*/ 2147483647 w 354"/>
              <a:gd name="T41" fmla="*/ 2147483647 h 724"/>
              <a:gd name="T42" fmla="*/ 2147483647 w 354"/>
              <a:gd name="T43" fmla="*/ 2147483647 h 724"/>
              <a:gd name="T44" fmla="*/ 2147483647 w 354"/>
              <a:gd name="T45" fmla="*/ 2147483647 h 724"/>
              <a:gd name="T46" fmla="*/ 2147483647 w 354"/>
              <a:gd name="T47" fmla="*/ 2147483647 h 724"/>
              <a:gd name="T48" fmla="*/ 2147483647 w 354"/>
              <a:gd name="T49" fmla="*/ 2147483647 h 724"/>
              <a:gd name="T50" fmla="*/ 2147483647 w 354"/>
              <a:gd name="T51" fmla="*/ 2147483647 h 724"/>
              <a:gd name="T52" fmla="*/ 2147483647 w 354"/>
              <a:gd name="T53" fmla="*/ 2147483647 h 724"/>
              <a:gd name="T54" fmla="*/ 2147483647 w 354"/>
              <a:gd name="T55" fmla="*/ 2147483647 h 724"/>
              <a:gd name="T56" fmla="*/ 2147483647 w 354"/>
              <a:gd name="T57" fmla="*/ 2147483647 h 724"/>
              <a:gd name="T58" fmla="*/ 2147483647 w 354"/>
              <a:gd name="T59" fmla="*/ 2147483647 h 724"/>
              <a:gd name="T60" fmla="*/ 2147483647 w 354"/>
              <a:gd name="T61" fmla="*/ 2147483647 h 724"/>
              <a:gd name="T62" fmla="*/ 2147483647 w 354"/>
              <a:gd name="T63" fmla="*/ 0 h 724"/>
              <a:gd name="T64" fmla="*/ 2147483647 w 354"/>
              <a:gd name="T65" fmla="*/ 0 h 724"/>
              <a:gd name="T66" fmla="*/ 2147483647 w 354"/>
              <a:gd name="T67" fmla="*/ 0 h 724"/>
              <a:gd name="T68" fmla="*/ 2147483647 w 354"/>
              <a:gd name="T69" fmla="*/ 2147483647 h 724"/>
              <a:gd name="T70" fmla="*/ 2147483647 w 354"/>
              <a:gd name="T71" fmla="*/ 2147483647 h 724"/>
              <a:gd name="T72" fmla="*/ 2147483647 w 354"/>
              <a:gd name="T73" fmla="*/ 2147483647 h 724"/>
              <a:gd name="T74" fmla="*/ 2147483647 w 354"/>
              <a:gd name="T75" fmla="*/ 2147483647 h 724"/>
              <a:gd name="T76" fmla="*/ 2147483647 w 354"/>
              <a:gd name="T77" fmla="*/ 2147483647 h 724"/>
              <a:gd name="T78" fmla="*/ 2147483647 w 354"/>
              <a:gd name="T79" fmla="*/ 2147483647 h 724"/>
              <a:gd name="T80" fmla="*/ 2147483647 w 354"/>
              <a:gd name="T81" fmla="*/ 2147483647 h 724"/>
              <a:gd name="T82" fmla="*/ 2147483647 w 354"/>
              <a:gd name="T83" fmla="*/ 2147483647 h 724"/>
              <a:gd name="T84" fmla="*/ 2147483647 w 354"/>
              <a:gd name="T85" fmla="*/ 2147483647 h 724"/>
              <a:gd name="T86" fmla="*/ 2147483647 w 354"/>
              <a:gd name="T87" fmla="*/ 2147483647 h 72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354"/>
              <a:gd name="T133" fmla="*/ 0 h 724"/>
              <a:gd name="T134" fmla="*/ 354 w 354"/>
              <a:gd name="T135" fmla="*/ 724 h 72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354" h="724">
                <a:moveTo>
                  <a:pt x="306" y="412"/>
                </a:moveTo>
                <a:lnTo>
                  <a:pt x="296" y="444"/>
                </a:lnTo>
                <a:lnTo>
                  <a:pt x="285" y="476"/>
                </a:lnTo>
                <a:lnTo>
                  <a:pt x="269" y="502"/>
                </a:lnTo>
                <a:lnTo>
                  <a:pt x="253" y="534"/>
                </a:lnTo>
                <a:lnTo>
                  <a:pt x="248" y="544"/>
                </a:lnTo>
                <a:lnTo>
                  <a:pt x="238" y="560"/>
                </a:lnTo>
                <a:lnTo>
                  <a:pt x="211" y="586"/>
                </a:lnTo>
                <a:lnTo>
                  <a:pt x="190" y="608"/>
                </a:lnTo>
                <a:lnTo>
                  <a:pt x="164" y="634"/>
                </a:lnTo>
                <a:lnTo>
                  <a:pt x="153" y="645"/>
                </a:lnTo>
                <a:lnTo>
                  <a:pt x="137" y="655"/>
                </a:lnTo>
                <a:lnTo>
                  <a:pt x="111" y="671"/>
                </a:lnTo>
                <a:lnTo>
                  <a:pt x="85" y="687"/>
                </a:lnTo>
                <a:lnTo>
                  <a:pt x="58" y="703"/>
                </a:lnTo>
                <a:lnTo>
                  <a:pt x="48" y="708"/>
                </a:lnTo>
                <a:lnTo>
                  <a:pt x="37" y="713"/>
                </a:lnTo>
                <a:lnTo>
                  <a:pt x="27" y="718"/>
                </a:lnTo>
                <a:lnTo>
                  <a:pt x="21" y="718"/>
                </a:lnTo>
                <a:lnTo>
                  <a:pt x="16" y="724"/>
                </a:lnTo>
                <a:lnTo>
                  <a:pt x="11" y="724"/>
                </a:lnTo>
                <a:lnTo>
                  <a:pt x="6" y="724"/>
                </a:lnTo>
                <a:lnTo>
                  <a:pt x="0" y="724"/>
                </a:lnTo>
                <a:lnTo>
                  <a:pt x="0" y="718"/>
                </a:lnTo>
                <a:lnTo>
                  <a:pt x="6" y="713"/>
                </a:lnTo>
                <a:lnTo>
                  <a:pt x="11" y="708"/>
                </a:lnTo>
                <a:lnTo>
                  <a:pt x="16" y="697"/>
                </a:lnTo>
                <a:lnTo>
                  <a:pt x="27" y="692"/>
                </a:lnTo>
                <a:lnTo>
                  <a:pt x="37" y="681"/>
                </a:lnTo>
                <a:lnTo>
                  <a:pt x="48" y="671"/>
                </a:lnTo>
                <a:lnTo>
                  <a:pt x="79" y="645"/>
                </a:lnTo>
                <a:lnTo>
                  <a:pt x="95" y="634"/>
                </a:lnTo>
                <a:lnTo>
                  <a:pt x="106" y="618"/>
                </a:lnTo>
                <a:lnTo>
                  <a:pt x="122" y="602"/>
                </a:lnTo>
                <a:lnTo>
                  <a:pt x="137" y="586"/>
                </a:lnTo>
                <a:lnTo>
                  <a:pt x="153" y="565"/>
                </a:lnTo>
                <a:lnTo>
                  <a:pt x="164" y="549"/>
                </a:lnTo>
                <a:lnTo>
                  <a:pt x="190" y="512"/>
                </a:lnTo>
                <a:lnTo>
                  <a:pt x="217" y="470"/>
                </a:lnTo>
                <a:lnTo>
                  <a:pt x="232" y="428"/>
                </a:lnTo>
                <a:lnTo>
                  <a:pt x="243" y="407"/>
                </a:lnTo>
                <a:lnTo>
                  <a:pt x="253" y="386"/>
                </a:lnTo>
                <a:lnTo>
                  <a:pt x="253" y="365"/>
                </a:lnTo>
                <a:lnTo>
                  <a:pt x="259" y="338"/>
                </a:lnTo>
                <a:lnTo>
                  <a:pt x="264" y="312"/>
                </a:lnTo>
                <a:lnTo>
                  <a:pt x="269" y="285"/>
                </a:lnTo>
                <a:lnTo>
                  <a:pt x="269" y="259"/>
                </a:lnTo>
                <a:lnTo>
                  <a:pt x="275" y="233"/>
                </a:lnTo>
                <a:lnTo>
                  <a:pt x="275" y="201"/>
                </a:lnTo>
                <a:lnTo>
                  <a:pt x="275" y="169"/>
                </a:lnTo>
                <a:lnTo>
                  <a:pt x="275" y="138"/>
                </a:lnTo>
                <a:lnTo>
                  <a:pt x="275" y="111"/>
                </a:lnTo>
                <a:lnTo>
                  <a:pt x="275" y="85"/>
                </a:lnTo>
                <a:lnTo>
                  <a:pt x="269" y="64"/>
                </a:lnTo>
                <a:lnTo>
                  <a:pt x="269" y="48"/>
                </a:lnTo>
                <a:lnTo>
                  <a:pt x="269" y="37"/>
                </a:lnTo>
                <a:lnTo>
                  <a:pt x="269" y="27"/>
                </a:lnTo>
                <a:lnTo>
                  <a:pt x="264" y="21"/>
                </a:lnTo>
                <a:lnTo>
                  <a:pt x="259" y="11"/>
                </a:lnTo>
                <a:lnTo>
                  <a:pt x="253" y="6"/>
                </a:lnTo>
                <a:lnTo>
                  <a:pt x="253" y="0"/>
                </a:lnTo>
                <a:lnTo>
                  <a:pt x="259" y="0"/>
                </a:lnTo>
                <a:lnTo>
                  <a:pt x="264" y="0"/>
                </a:lnTo>
                <a:lnTo>
                  <a:pt x="269" y="0"/>
                </a:lnTo>
                <a:lnTo>
                  <a:pt x="280" y="0"/>
                </a:lnTo>
                <a:lnTo>
                  <a:pt x="296" y="6"/>
                </a:lnTo>
                <a:lnTo>
                  <a:pt x="311" y="6"/>
                </a:lnTo>
                <a:lnTo>
                  <a:pt x="327" y="11"/>
                </a:lnTo>
                <a:lnTo>
                  <a:pt x="354" y="11"/>
                </a:lnTo>
                <a:lnTo>
                  <a:pt x="348" y="32"/>
                </a:lnTo>
                <a:lnTo>
                  <a:pt x="348" y="58"/>
                </a:lnTo>
                <a:lnTo>
                  <a:pt x="348" y="79"/>
                </a:lnTo>
                <a:lnTo>
                  <a:pt x="348" y="106"/>
                </a:lnTo>
                <a:lnTo>
                  <a:pt x="348" y="132"/>
                </a:lnTo>
                <a:lnTo>
                  <a:pt x="343" y="164"/>
                </a:lnTo>
                <a:lnTo>
                  <a:pt x="343" y="190"/>
                </a:lnTo>
                <a:lnTo>
                  <a:pt x="343" y="222"/>
                </a:lnTo>
                <a:lnTo>
                  <a:pt x="338" y="254"/>
                </a:lnTo>
                <a:lnTo>
                  <a:pt x="338" y="285"/>
                </a:lnTo>
                <a:lnTo>
                  <a:pt x="333" y="312"/>
                </a:lnTo>
                <a:lnTo>
                  <a:pt x="327" y="333"/>
                </a:lnTo>
                <a:lnTo>
                  <a:pt x="322" y="359"/>
                </a:lnTo>
                <a:lnTo>
                  <a:pt x="317" y="380"/>
                </a:lnTo>
                <a:lnTo>
                  <a:pt x="311" y="396"/>
                </a:lnTo>
                <a:lnTo>
                  <a:pt x="306" y="412"/>
                </a:lnTo>
              </a:path>
            </a:pathLst>
          </a:custGeom>
          <a:solidFill>
            <a:srgbClr val="669E40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65" name="Freeform 65"/>
          <p:cNvSpPr>
            <a:spLocks/>
          </p:cNvSpPr>
          <p:nvPr/>
        </p:nvSpPr>
        <p:spPr bwMode="auto">
          <a:xfrm>
            <a:off x="3956050" y="2581275"/>
            <a:ext cx="442913" cy="100013"/>
          </a:xfrm>
          <a:custGeom>
            <a:avLst/>
            <a:gdLst>
              <a:gd name="T0" fmla="*/ 2147483647 w 279"/>
              <a:gd name="T1" fmla="*/ 2147483647 h 63"/>
              <a:gd name="T2" fmla="*/ 2147483647 w 279"/>
              <a:gd name="T3" fmla="*/ 2147483647 h 63"/>
              <a:gd name="T4" fmla="*/ 2147483647 w 279"/>
              <a:gd name="T5" fmla="*/ 2147483647 h 63"/>
              <a:gd name="T6" fmla="*/ 2147483647 w 279"/>
              <a:gd name="T7" fmla="*/ 2147483647 h 63"/>
              <a:gd name="T8" fmla="*/ 2147483647 w 279"/>
              <a:gd name="T9" fmla="*/ 2147483647 h 63"/>
              <a:gd name="T10" fmla="*/ 2147483647 w 279"/>
              <a:gd name="T11" fmla="*/ 0 h 63"/>
              <a:gd name="T12" fmla="*/ 2147483647 w 279"/>
              <a:gd name="T13" fmla="*/ 0 h 63"/>
              <a:gd name="T14" fmla="*/ 2147483647 w 279"/>
              <a:gd name="T15" fmla="*/ 0 h 63"/>
              <a:gd name="T16" fmla="*/ 2147483647 w 279"/>
              <a:gd name="T17" fmla="*/ 0 h 63"/>
              <a:gd name="T18" fmla="*/ 2147483647 w 279"/>
              <a:gd name="T19" fmla="*/ 0 h 63"/>
              <a:gd name="T20" fmla="*/ 2147483647 w 279"/>
              <a:gd name="T21" fmla="*/ 2147483647 h 63"/>
              <a:gd name="T22" fmla="*/ 2147483647 w 279"/>
              <a:gd name="T23" fmla="*/ 2147483647 h 63"/>
              <a:gd name="T24" fmla="*/ 2147483647 w 279"/>
              <a:gd name="T25" fmla="*/ 2147483647 h 63"/>
              <a:gd name="T26" fmla="*/ 2147483647 w 279"/>
              <a:gd name="T27" fmla="*/ 2147483647 h 63"/>
              <a:gd name="T28" fmla="*/ 2147483647 w 279"/>
              <a:gd name="T29" fmla="*/ 2147483647 h 63"/>
              <a:gd name="T30" fmla="*/ 2147483647 w 279"/>
              <a:gd name="T31" fmla="*/ 2147483647 h 63"/>
              <a:gd name="T32" fmla="*/ 2147483647 w 279"/>
              <a:gd name="T33" fmla="*/ 2147483647 h 63"/>
              <a:gd name="T34" fmla="*/ 2147483647 w 279"/>
              <a:gd name="T35" fmla="*/ 2147483647 h 63"/>
              <a:gd name="T36" fmla="*/ 2147483647 w 279"/>
              <a:gd name="T37" fmla="*/ 2147483647 h 63"/>
              <a:gd name="T38" fmla="*/ 2147483647 w 279"/>
              <a:gd name="T39" fmla="*/ 2147483647 h 63"/>
              <a:gd name="T40" fmla="*/ 2147483647 w 279"/>
              <a:gd name="T41" fmla="*/ 2147483647 h 63"/>
              <a:gd name="T42" fmla="*/ 2147483647 w 279"/>
              <a:gd name="T43" fmla="*/ 2147483647 h 63"/>
              <a:gd name="T44" fmla="*/ 2147483647 w 279"/>
              <a:gd name="T45" fmla="*/ 2147483647 h 63"/>
              <a:gd name="T46" fmla="*/ 2147483647 w 279"/>
              <a:gd name="T47" fmla="*/ 2147483647 h 63"/>
              <a:gd name="T48" fmla="*/ 2147483647 w 279"/>
              <a:gd name="T49" fmla="*/ 2147483647 h 63"/>
              <a:gd name="T50" fmla="*/ 2147483647 w 279"/>
              <a:gd name="T51" fmla="*/ 2147483647 h 63"/>
              <a:gd name="T52" fmla="*/ 2147483647 w 279"/>
              <a:gd name="T53" fmla="*/ 2147483647 h 63"/>
              <a:gd name="T54" fmla="*/ 2147483647 w 279"/>
              <a:gd name="T55" fmla="*/ 2147483647 h 63"/>
              <a:gd name="T56" fmla="*/ 2147483647 w 279"/>
              <a:gd name="T57" fmla="*/ 2147483647 h 63"/>
              <a:gd name="T58" fmla="*/ 2147483647 w 279"/>
              <a:gd name="T59" fmla="*/ 2147483647 h 63"/>
              <a:gd name="T60" fmla="*/ 2147483647 w 279"/>
              <a:gd name="T61" fmla="*/ 2147483647 h 63"/>
              <a:gd name="T62" fmla="*/ 2147483647 w 279"/>
              <a:gd name="T63" fmla="*/ 2147483647 h 63"/>
              <a:gd name="T64" fmla="*/ 2147483647 w 279"/>
              <a:gd name="T65" fmla="*/ 2147483647 h 63"/>
              <a:gd name="T66" fmla="*/ 2147483647 w 279"/>
              <a:gd name="T67" fmla="*/ 2147483647 h 63"/>
              <a:gd name="T68" fmla="*/ 2147483647 w 279"/>
              <a:gd name="T69" fmla="*/ 2147483647 h 63"/>
              <a:gd name="T70" fmla="*/ 2147483647 w 279"/>
              <a:gd name="T71" fmla="*/ 2147483647 h 63"/>
              <a:gd name="T72" fmla="*/ 0 w 279"/>
              <a:gd name="T73" fmla="*/ 2147483647 h 63"/>
              <a:gd name="T74" fmla="*/ 0 w 279"/>
              <a:gd name="T75" fmla="*/ 2147483647 h 63"/>
              <a:gd name="T76" fmla="*/ 2147483647 w 279"/>
              <a:gd name="T77" fmla="*/ 2147483647 h 63"/>
              <a:gd name="T78" fmla="*/ 2147483647 w 279"/>
              <a:gd name="T79" fmla="*/ 2147483647 h 63"/>
              <a:gd name="T80" fmla="*/ 2147483647 w 279"/>
              <a:gd name="T81" fmla="*/ 2147483647 h 63"/>
              <a:gd name="T82" fmla="*/ 2147483647 w 279"/>
              <a:gd name="T83" fmla="*/ 2147483647 h 63"/>
              <a:gd name="T84" fmla="*/ 2147483647 w 279"/>
              <a:gd name="T85" fmla="*/ 2147483647 h 63"/>
              <a:gd name="T86" fmla="*/ 2147483647 w 279"/>
              <a:gd name="T87" fmla="*/ 2147483647 h 63"/>
              <a:gd name="T88" fmla="*/ 2147483647 w 279"/>
              <a:gd name="T89" fmla="*/ 2147483647 h 63"/>
              <a:gd name="T90" fmla="*/ 2147483647 w 279"/>
              <a:gd name="T91" fmla="*/ 2147483647 h 63"/>
              <a:gd name="T92" fmla="*/ 2147483647 w 279"/>
              <a:gd name="T93" fmla="*/ 2147483647 h 6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79"/>
              <a:gd name="T142" fmla="*/ 0 h 63"/>
              <a:gd name="T143" fmla="*/ 279 w 279"/>
              <a:gd name="T144" fmla="*/ 63 h 6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79" h="63">
                <a:moveTo>
                  <a:pt x="116" y="16"/>
                </a:moveTo>
                <a:lnTo>
                  <a:pt x="137" y="11"/>
                </a:lnTo>
                <a:lnTo>
                  <a:pt x="158" y="11"/>
                </a:lnTo>
                <a:lnTo>
                  <a:pt x="179" y="5"/>
                </a:lnTo>
                <a:lnTo>
                  <a:pt x="195" y="5"/>
                </a:lnTo>
                <a:lnTo>
                  <a:pt x="211" y="0"/>
                </a:lnTo>
                <a:lnTo>
                  <a:pt x="227" y="0"/>
                </a:lnTo>
                <a:lnTo>
                  <a:pt x="237" y="0"/>
                </a:lnTo>
                <a:lnTo>
                  <a:pt x="248" y="0"/>
                </a:lnTo>
                <a:lnTo>
                  <a:pt x="253" y="0"/>
                </a:lnTo>
                <a:lnTo>
                  <a:pt x="264" y="5"/>
                </a:lnTo>
                <a:lnTo>
                  <a:pt x="269" y="5"/>
                </a:lnTo>
                <a:lnTo>
                  <a:pt x="274" y="5"/>
                </a:lnTo>
                <a:lnTo>
                  <a:pt x="274" y="11"/>
                </a:lnTo>
                <a:lnTo>
                  <a:pt x="279" y="11"/>
                </a:lnTo>
                <a:lnTo>
                  <a:pt x="279" y="16"/>
                </a:lnTo>
                <a:lnTo>
                  <a:pt x="279" y="21"/>
                </a:lnTo>
                <a:lnTo>
                  <a:pt x="274" y="26"/>
                </a:lnTo>
                <a:lnTo>
                  <a:pt x="269" y="26"/>
                </a:lnTo>
                <a:lnTo>
                  <a:pt x="258" y="32"/>
                </a:lnTo>
                <a:lnTo>
                  <a:pt x="253" y="37"/>
                </a:lnTo>
                <a:lnTo>
                  <a:pt x="242" y="37"/>
                </a:lnTo>
                <a:lnTo>
                  <a:pt x="237" y="37"/>
                </a:lnTo>
                <a:lnTo>
                  <a:pt x="227" y="37"/>
                </a:lnTo>
                <a:lnTo>
                  <a:pt x="216" y="42"/>
                </a:lnTo>
                <a:lnTo>
                  <a:pt x="200" y="42"/>
                </a:lnTo>
                <a:lnTo>
                  <a:pt x="184" y="42"/>
                </a:lnTo>
                <a:lnTo>
                  <a:pt x="169" y="47"/>
                </a:lnTo>
                <a:lnTo>
                  <a:pt x="148" y="47"/>
                </a:lnTo>
                <a:lnTo>
                  <a:pt x="126" y="53"/>
                </a:lnTo>
                <a:lnTo>
                  <a:pt x="105" y="53"/>
                </a:lnTo>
                <a:lnTo>
                  <a:pt x="79" y="53"/>
                </a:lnTo>
                <a:lnTo>
                  <a:pt x="53" y="58"/>
                </a:lnTo>
                <a:lnTo>
                  <a:pt x="26" y="58"/>
                </a:lnTo>
                <a:lnTo>
                  <a:pt x="0" y="63"/>
                </a:lnTo>
                <a:lnTo>
                  <a:pt x="0" y="37"/>
                </a:lnTo>
                <a:lnTo>
                  <a:pt x="5" y="37"/>
                </a:lnTo>
                <a:lnTo>
                  <a:pt x="16" y="32"/>
                </a:lnTo>
                <a:lnTo>
                  <a:pt x="26" y="32"/>
                </a:lnTo>
                <a:lnTo>
                  <a:pt x="37" y="32"/>
                </a:lnTo>
                <a:lnTo>
                  <a:pt x="58" y="26"/>
                </a:lnTo>
                <a:lnTo>
                  <a:pt x="74" y="26"/>
                </a:lnTo>
                <a:lnTo>
                  <a:pt x="95" y="21"/>
                </a:lnTo>
                <a:lnTo>
                  <a:pt x="116" y="16"/>
                </a:lnTo>
              </a:path>
            </a:pathLst>
          </a:custGeom>
          <a:solidFill>
            <a:srgbClr val="669E40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66" name="Freeform 66"/>
          <p:cNvSpPr>
            <a:spLocks/>
          </p:cNvSpPr>
          <p:nvPr/>
        </p:nvSpPr>
        <p:spPr bwMode="auto">
          <a:xfrm>
            <a:off x="3930650" y="2832100"/>
            <a:ext cx="485775" cy="84138"/>
          </a:xfrm>
          <a:custGeom>
            <a:avLst/>
            <a:gdLst>
              <a:gd name="T0" fmla="*/ 0 w 306"/>
              <a:gd name="T1" fmla="*/ 2147483647 h 53"/>
              <a:gd name="T2" fmla="*/ 0 w 306"/>
              <a:gd name="T3" fmla="*/ 2147483647 h 53"/>
              <a:gd name="T4" fmla="*/ 2147483647 w 306"/>
              <a:gd name="T5" fmla="*/ 2147483647 h 53"/>
              <a:gd name="T6" fmla="*/ 2147483647 w 306"/>
              <a:gd name="T7" fmla="*/ 2147483647 h 53"/>
              <a:gd name="T8" fmla="*/ 2147483647 w 306"/>
              <a:gd name="T9" fmla="*/ 2147483647 h 53"/>
              <a:gd name="T10" fmla="*/ 2147483647 w 306"/>
              <a:gd name="T11" fmla="*/ 2147483647 h 53"/>
              <a:gd name="T12" fmla="*/ 2147483647 w 306"/>
              <a:gd name="T13" fmla="*/ 2147483647 h 53"/>
              <a:gd name="T14" fmla="*/ 2147483647 w 306"/>
              <a:gd name="T15" fmla="*/ 0 h 53"/>
              <a:gd name="T16" fmla="*/ 2147483647 w 306"/>
              <a:gd name="T17" fmla="*/ 0 h 53"/>
              <a:gd name="T18" fmla="*/ 2147483647 w 306"/>
              <a:gd name="T19" fmla="*/ 0 h 53"/>
              <a:gd name="T20" fmla="*/ 2147483647 w 306"/>
              <a:gd name="T21" fmla="*/ 0 h 53"/>
              <a:gd name="T22" fmla="*/ 2147483647 w 306"/>
              <a:gd name="T23" fmla="*/ 0 h 53"/>
              <a:gd name="T24" fmla="*/ 2147483647 w 306"/>
              <a:gd name="T25" fmla="*/ 2147483647 h 53"/>
              <a:gd name="T26" fmla="*/ 2147483647 w 306"/>
              <a:gd name="T27" fmla="*/ 2147483647 h 53"/>
              <a:gd name="T28" fmla="*/ 2147483647 w 306"/>
              <a:gd name="T29" fmla="*/ 2147483647 h 53"/>
              <a:gd name="T30" fmla="*/ 2147483647 w 306"/>
              <a:gd name="T31" fmla="*/ 2147483647 h 53"/>
              <a:gd name="T32" fmla="*/ 2147483647 w 306"/>
              <a:gd name="T33" fmla="*/ 2147483647 h 53"/>
              <a:gd name="T34" fmla="*/ 2147483647 w 306"/>
              <a:gd name="T35" fmla="*/ 2147483647 h 53"/>
              <a:gd name="T36" fmla="*/ 2147483647 w 306"/>
              <a:gd name="T37" fmla="*/ 2147483647 h 53"/>
              <a:gd name="T38" fmla="*/ 2147483647 w 306"/>
              <a:gd name="T39" fmla="*/ 2147483647 h 53"/>
              <a:gd name="T40" fmla="*/ 2147483647 w 306"/>
              <a:gd name="T41" fmla="*/ 2147483647 h 53"/>
              <a:gd name="T42" fmla="*/ 2147483647 w 306"/>
              <a:gd name="T43" fmla="*/ 2147483647 h 53"/>
              <a:gd name="T44" fmla="*/ 2147483647 w 306"/>
              <a:gd name="T45" fmla="*/ 2147483647 h 53"/>
              <a:gd name="T46" fmla="*/ 2147483647 w 306"/>
              <a:gd name="T47" fmla="*/ 2147483647 h 53"/>
              <a:gd name="T48" fmla="*/ 2147483647 w 306"/>
              <a:gd name="T49" fmla="*/ 2147483647 h 53"/>
              <a:gd name="T50" fmla="*/ 2147483647 w 306"/>
              <a:gd name="T51" fmla="*/ 2147483647 h 53"/>
              <a:gd name="T52" fmla="*/ 2147483647 w 306"/>
              <a:gd name="T53" fmla="*/ 2147483647 h 53"/>
              <a:gd name="T54" fmla="*/ 2147483647 w 306"/>
              <a:gd name="T55" fmla="*/ 2147483647 h 53"/>
              <a:gd name="T56" fmla="*/ 0 w 306"/>
              <a:gd name="T57" fmla="*/ 2147483647 h 53"/>
              <a:gd name="T58" fmla="*/ 0 w 306"/>
              <a:gd name="T59" fmla="*/ 2147483647 h 53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06"/>
              <a:gd name="T91" fmla="*/ 0 h 53"/>
              <a:gd name="T92" fmla="*/ 306 w 306"/>
              <a:gd name="T93" fmla="*/ 53 h 53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06" h="53">
                <a:moveTo>
                  <a:pt x="0" y="53"/>
                </a:moveTo>
                <a:lnTo>
                  <a:pt x="0" y="27"/>
                </a:lnTo>
                <a:lnTo>
                  <a:pt x="32" y="22"/>
                </a:lnTo>
                <a:lnTo>
                  <a:pt x="69" y="22"/>
                </a:lnTo>
                <a:lnTo>
                  <a:pt x="100" y="16"/>
                </a:lnTo>
                <a:lnTo>
                  <a:pt x="137" y="11"/>
                </a:lnTo>
                <a:lnTo>
                  <a:pt x="169" y="6"/>
                </a:lnTo>
                <a:lnTo>
                  <a:pt x="195" y="0"/>
                </a:lnTo>
                <a:lnTo>
                  <a:pt x="216" y="0"/>
                </a:lnTo>
                <a:lnTo>
                  <a:pt x="237" y="0"/>
                </a:lnTo>
                <a:lnTo>
                  <a:pt x="253" y="0"/>
                </a:lnTo>
                <a:lnTo>
                  <a:pt x="264" y="0"/>
                </a:lnTo>
                <a:lnTo>
                  <a:pt x="285" y="6"/>
                </a:lnTo>
                <a:lnTo>
                  <a:pt x="295" y="11"/>
                </a:lnTo>
                <a:lnTo>
                  <a:pt x="301" y="16"/>
                </a:lnTo>
                <a:lnTo>
                  <a:pt x="306" y="22"/>
                </a:lnTo>
                <a:lnTo>
                  <a:pt x="301" y="27"/>
                </a:lnTo>
                <a:lnTo>
                  <a:pt x="290" y="27"/>
                </a:lnTo>
                <a:lnTo>
                  <a:pt x="280" y="32"/>
                </a:lnTo>
                <a:lnTo>
                  <a:pt x="269" y="32"/>
                </a:lnTo>
                <a:lnTo>
                  <a:pt x="248" y="37"/>
                </a:lnTo>
                <a:lnTo>
                  <a:pt x="232" y="37"/>
                </a:lnTo>
                <a:lnTo>
                  <a:pt x="211" y="43"/>
                </a:lnTo>
                <a:lnTo>
                  <a:pt x="158" y="48"/>
                </a:lnTo>
                <a:lnTo>
                  <a:pt x="106" y="53"/>
                </a:lnTo>
                <a:lnTo>
                  <a:pt x="53" y="53"/>
                </a:lnTo>
                <a:lnTo>
                  <a:pt x="0" y="53"/>
                </a:lnTo>
              </a:path>
            </a:pathLst>
          </a:custGeom>
          <a:solidFill>
            <a:srgbClr val="669E40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67" name="Freeform 73"/>
          <p:cNvSpPr>
            <a:spLocks/>
          </p:cNvSpPr>
          <p:nvPr/>
        </p:nvSpPr>
        <p:spPr bwMode="auto">
          <a:xfrm>
            <a:off x="7764463" y="2241550"/>
            <a:ext cx="242887" cy="393700"/>
          </a:xfrm>
          <a:custGeom>
            <a:avLst/>
            <a:gdLst>
              <a:gd name="T0" fmla="*/ 2147483647 w 153"/>
              <a:gd name="T1" fmla="*/ 2147483647 h 248"/>
              <a:gd name="T2" fmla="*/ 2147483647 w 153"/>
              <a:gd name="T3" fmla="*/ 2147483647 h 248"/>
              <a:gd name="T4" fmla="*/ 2147483647 w 153"/>
              <a:gd name="T5" fmla="*/ 2147483647 h 248"/>
              <a:gd name="T6" fmla="*/ 2147483647 w 153"/>
              <a:gd name="T7" fmla="*/ 2147483647 h 248"/>
              <a:gd name="T8" fmla="*/ 2147483647 w 153"/>
              <a:gd name="T9" fmla="*/ 2147483647 h 248"/>
              <a:gd name="T10" fmla="*/ 2147483647 w 153"/>
              <a:gd name="T11" fmla="*/ 2147483647 h 248"/>
              <a:gd name="T12" fmla="*/ 2147483647 w 153"/>
              <a:gd name="T13" fmla="*/ 2147483647 h 248"/>
              <a:gd name="T14" fmla="*/ 2147483647 w 153"/>
              <a:gd name="T15" fmla="*/ 2147483647 h 248"/>
              <a:gd name="T16" fmla="*/ 2147483647 w 153"/>
              <a:gd name="T17" fmla="*/ 2147483647 h 248"/>
              <a:gd name="T18" fmla="*/ 2147483647 w 153"/>
              <a:gd name="T19" fmla="*/ 2147483647 h 248"/>
              <a:gd name="T20" fmla="*/ 2147483647 w 153"/>
              <a:gd name="T21" fmla="*/ 2147483647 h 248"/>
              <a:gd name="T22" fmla="*/ 2147483647 w 153"/>
              <a:gd name="T23" fmla="*/ 2147483647 h 248"/>
              <a:gd name="T24" fmla="*/ 2147483647 w 153"/>
              <a:gd name="T25" fmla="*/ 2147483647 h 248"/>
              <a:gd name="T26" fmla="*/ 2147483647 w 153"/>
              <a:gd name="T27" fmla="*/ 2147483647 h 248"/>
              <a:gd name="T28" fmla="*/ 2147483647 w 153"/>
              <a:gd name="T29" fmla="*/ 2147483647 h 248"/>
              <a:gd name="T30" fmla="*/ 2147483647 w 153"/>
              <a:gd name="T31" fmla="*/ 2147483647 h 248"/>
              <a:gd name="T32" fmla="*/ 2147483647 w 153"/>
              <a:gd name="T33" fmla="*/ 2147483647 h 248"/>
              <a:gd name="T34" fmla="*/ 2147483647 w 153"/>
              <a:gd name="T35" fmla="*/ 2147483647 h 248"/>
              <a:gd name="T36" fmla="*/ 2147483647 w 153"/>
              <a:gd name="T37" fmla="*/ 2147483647 h 248"/>
              <a:gd name="T38" fmla="*/ 2147483647 w 153"/>
              <a:gd name="T39" fmla="*/ 2147483647 h 248"/>
              <a:gd name="T40" fmla="*/ 2147483647 w 153"/>
              <a:gd name="T41" fmla="*/ 2147483647 h 248"/>
              <a:gd name="T42" fmla="*/ 2147483647 w 153"/>
              <a:gd name="T43" fmla="*/ 2147483647 h 248"/>
              <a:gd name="T44" fmla="*/ 2147483647 w 153"/>
              <a:gd name="T45" fmla="*/ 2147483647 h 248"/>
              <a:gd name="T46" fmla="*/ 2147483647 w 153"/>
              <a:gd name="T47" fmla="*/ 2147483647 h 248"/>
              <a:gd name="T48" fmla="*/ 2147483647 w 153"/>
              <a:gd name="T49" fmla="*/ 2147483647 h 248"/>
              <a:gd name="T50" fmla="*/ 2147483647 w 153"/>
              <a:gd name="T51" fmla="*/ 2147483647 h 248"/>
              <a:gd name="T52" fmla="*/ 2147483647 w 153"/>
              <a:gd name="T53" fmla="*/ 2147483647 h 248"/>
              <a:gd name="T54" fmla="*/ 2147483647 w 153"/>
              <a:gd name="T55" fmla="*/ 2147483647 h 248"/>
              <a:gd name="T56" fmla="*/ 2147483647 w 153"/>
              <a:gd name="T57" fmla="*/ 2147483647 h 248"/>
              <a:gd name="T58" fmla="*/ 0 w 153"/>
              <a:gd name="T59" fmla="*/ 2147483647 h 248"/>
              <a:gd name="T60" fmla="*/ 0 w 153"/>
              <a:gd name="T61" fmla="*/ 2147483647 h 248"/>
              <a:gd name="T62" fmla="*/ 0 w 153"/>
              <a:gd name="T63" fmla="*/ 0 h 248"/>
              <a:gd name="T64" fmla="*/ 0 w 153"/>
              <a:gd name="T65" fmla="*/ 0 h 248"/>
              <a:gd name="T66" fmla="*/ 2147483647 w 153"/>
              <a:gd name="T67" fmla="*/ 0 h 248"/>
              <a:gd name="T68" fmla="*/ 2147483647 w 153"/>
              <a:gd name="T69" fmla="*/ 0 h 248"/>
              <a:gd name="T70" fmla="*/ 2147483647 w 153"/>
              <a:gd name="T71" fmla="*/ 0 h 248"/>
              <a:gd name="T72" fmla="*/ 2147483647 w 153"/>
              <a:gd name="T73" fmla="*/ 0 h 248"/>
              <a:gd name="T74" fmla="*/ 2147483647 w 153"/>
              <a:gd name="T75" fmla="*/ 0 h 248"/>
              <a:gd name="T76" fmla="*/ 2147483647 w 153"/>
              <a:gd name="T77" fmla="*/ 2147483647 h 248"/>
              <a:gd name="T78" fmla="*/ 2147483647 w 153"/>
              <a:gd name="T79" fmla="*/ 2147483647 h 248"/>
              <a:gd name="T80" fmla="*/ 2147483647 w 153"/>
              <a:gd name="T81" fmla="*/ 2147483647 h 248"/>
              <a:gd name="T82" fmla="*/ 2147483647 w 153"/>
              <a:gd name="T83" fmla="*/ 2147483647 h 248"/>
              <a:gd name="T84" fmla="*/ 2147483647 w 153"/>
              <a:gd name="T85" fmla="*/ 2147483647 h 248"/>
              <a:gd name="T86" fmla="*/ 2147483647 w 153"/>
              <a:gd name="T87" fmla="*/ 2147483647 h 248"/>
              <a:gd name="T88" fmla="*/ 2147483647 w 153"/>
              <a:gd name="T89" fmla="*/ 2147483647 h 248"/>
              <a:gd name="T90" fmla="*/ 2147483647 w 153"/>
              <a:gd name="T91" fmla="*/ 2147483647 h 248"/>
              <a:gd name="T92" fmla="*/ 2147483647 w 153"/>
              <a:gd name="T93" fmla="*/ 2147483647 h 248"/>
              <a:gd name="T94" fmla="*/ 2147483647 w 153"/>
              <a:gd name="T95" fmla="*/ 2147483647 h 248"/>
              <a:gd name="T96" fmla="*/ 2147483647 w 153"/>
              <a:gd name="T97" fmla="*/ 2147483647 h 248"/>
              <a:gd name="T98" fmla="*/ 2147483647 w 153"/>
              <a:gd name="T99" fmla="*/ 2147483647 h 248"/>
              <a:gd name="T100" fmla="*/ 2147483647 w 153"/>
              <a:gd name="T101" fmla="*/ 2147483647 h 24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53"/>
              <a:gd name="T154" fmla="*/ 0 h 248"/>
              <a:gd name="T155" fmla="*/ 153 w 153"/>
              <a:gd name="T156" fmla="*/ 248 h 248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53" h="248">
                <a:moveTo>
                  <a:pt x="143" y="153"/>
                </a:moveTo>
                <a:lnTo>
                  <a:pt x="148" y="169"/>
                </a:lnTo>
                <a:lnTo>
                  <a:pt x="148" y="179"/>
                </a:lnTo>
                <a:lnTo>
                  <a:pt x="153" y="200"/>
                </a:lnTo>
                <a:lnTo>
                  <a:pt x="153" y="216"/>
                </a:lnTo>
                <a:lnTo>
                  <a:pt x="153" y="232"/>
                </a:lnTo>
                <a:lnTo>
                  <a:pt x="148" y="237"/>
                </a:lnTo>
                <a:lnTo>
                  <a:pt x="148" y="243"/>
                </a:lnTo>
                <a:lnTo>
                  <a:pt x="143" y="248"/>
                </a:lnTo>
                <a:lnTo>
                  <a:pt x="138" y="248"/>
                </a:lnTo>
                <a:lnTo>
                  <a:pt x="132" y="248"/>
                </a:lnTo>
                <a:lnTo>
                  <a:pt x="127" y="248"/>
                </a:lnTo>
                <a:lnTo>
                  <a:pt x="122" y="243"/>
                </a:lnTo>
                <a:lnTo>
                  <a:pt x="117" y="237"/>
                </a:lnTo>
                <a:lnTo>
                  <a:pt x="106" y="227"/>
                </a:lnTo>
                <a:lnTo>
                  <a:pt x="95" y="216"/>
                </a:lnTo>
                <a:lnTo>
                  <a:pt x="90" y="200"/>
                </a:lnTo>
                <a:lnTo>
                  <a:pt x="80" y="179"/>
                </a:lnTo>
                <a:lnTo>
                  <a:pt x="69" y="158"/>
                </a:lnTo>
                <a:lnTo>
                  <a:pt x="58" y="142"/>
                </a:lnTo>
                <a:lnTo>
                  <a:pt x="53" y="132"/>
                </a:lnTo>
                <a:lnTo>
                  <a:pt x="43" y="106"/>
                </a:lnTo>
                <a:lnTo>
                  <a:pt x="32" y="79"/>
                </a:lnTo>
                <a:lnTo>
                  <a:pt x="21" y="58"/>
                </a:lnTo>
                <a:lnTo>
                  <a:pt x="16" y="42"/>
                </a:lnTo>
                <a:lnTo>
                  <a:pt x="11" y="27"/>
                </a:lnTo>
                <a:lnTo>
                  <a:pt x="6" y="16"/>
                </a:lnTo>
                <a:lnTo>
                  <a:pt x="0" y="11"/>
                </a:lnTo>
                <a:lnTo>
                  <a:pt x="0" y="6"/>
                </a:lnTo>
                <a:lnTo>
                  <a:pt x="0" y="0"/>
                </a:lnTo>
                <a:lnTo>
                  <a:pt x="6" y="0"/>
                </a:lnTo>
                <a:lnTo>
                  <a:pt x="11" y="0"/>
                </a:lnTo>
                <a:lnTo>
                  <a:pt x="16" y="0"/>
                </a:lnTo>
                <a:lnTo>
                  <a:pt x="21" y="0"/>
                </a:lnTo>
                <a:lnTo>
                  <a:pt x="27" y="0"/>
                </a:lnTo>
                <a:lnTo>
                  <a:pt x="37" y="6"/>
                </a:lnTo>
                <a:lnTo>
                  <a:pt x="53" y="11"/>
                </a:lnTo>
                <a:lnTo>
                  <a:pt x="69" y="27"/>
                </a:lnTo>
                <a:lnTo>
                  <a:pt x="80" y="32"/>
                </a:lnTo>
                <a:lnTo>
                  <a:pt x="85" y="42"/>
                </a:lnTo>
                <a:lnTo>
                  <a:pt x="95" y="53"/>
                </a:lnTo>
                <a:lnTo>
                  <a:pt x="106" y="63"/>
                </a:lnTo>
                <a:lnTo>
                  <a:pt x="122" y="85"/>
                </a:lnTo>
                <a:lnTo>
                  <a:pt x="132" y="106"/>
                </a:lnTo>
                <a:lnTo>
                  <a:pt x="143" y="127"/>
                </a:lnTo>
                <a:lnTo>
                  <a:pt x="143" y="142"/>
                </a:lnTo>
                <a:lnTo>
                  <a:pt x="143" y="153"/>
                </a:lnTo>
              </a:path>
            </a:pathLst>
          </a:custGeom>
          <a:solidFill>
            <a:srgbClr val="68A042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68" name="Freeform 74"/>
          <p:cNvSpPr>
            <a:spLocks/>
          </p:cNvSpPr>
          <p:nvPr/>
        </p:nvSpPr>
        <p:spPr bwMode="auto">
          <a:xfrm>
            <a:off x="8251825" y="2300288"/>
            <a:ext cx="292100" cy="384175"/>
          </a:xfrm>
          <a:custGeom>
            <a:avLst/>
            <a:gdLst>
              <a:gd name="T0" fmla="*/ 0 w 184"/>
              <a:gd name="T1" fmla="*/ 2147483647 h 242"/>
              <a:gd name="T2" fmla="*/ 0 w 184"/>
              <a:gd name="T3" fmla="*/ 2147483647 h 242"/>
              <a:gd name="T4" fmla="*/ 2147483647 w 184"/>
              <a:gd name="T5" fmla="*/ 2147483647 h 242"/>
              <a:gd name="T6" fmla="*/ 2147483647 w 184"/>
              <a:gd name="T7" fmla="*/ 0 h 242"/>
              <a:gd name="T8" fmla="*/ 2147483647 w 184"/>
              <a:gd name="T9" fmla="*/ 0 h 242"/>
              <a:gd name="T10" fmla="*/ 2147483647 w 184"/>
              <a:gd name="T11" fmla="*/ 2147483647 h 242"/>
              <a:gd name="T12" fmla="*/ 2147483647 w 184"/>
              <a:gd name="T13" fmla="*/ 2147483647 h 242"/>
              <a:gd name="T14" fmla="*/ 2147483647 w 184"/>
              <a:gd name="T15" fmla="*/ 2147483647 h 242"/>
              <a:gd name="T16" fmla="*/ 2147483647 w 184"/>
              <a:gd name="T17" fmla="*/ 2147483647 h 242"/>
              <a:gd name="T18" fmla="*/ 2147483647 w 184"/>
              <a:gd name="T19" fmla="*/ 2147483647 h 242"/>
              <a:gd name="T20" fmla="*/ 2147483647 w 184"/>
              <a:gd name="T21" fmla="*/ 2147483647 h 242"/>
              <a:gd name="T22" fmla="*/ 2147483647 w 184"/>
              <a:gd name="T23" fmla="*/ 2147483647 h 242"/>
              <a:gd name="T24" fmla="*/ 2147483647 w 184"/>
              <a:gd name="T25" fmla="*/ 2147483647 h 242"/>
              <a:gd name="T26" fmla="*/ 2147483647 w 184"/>
              <a:gd name="T27" fmla="*/ 2147483647 h 242"/>
              <a:gd name="T28" fmla="*/ 2147483647 w 184"/>
              <a:gd name="T29" fmla="*/ 2147483647 h 242"/>
              <a:gd name="T30" fmla="*/ 2147483647 w 184"/>
              <a:gd name="T31" fmla="*/ 2147483647 h 242"/>
              <a:gd name="T32" fmla="*/ 2147483647 w 184"/>
              <a:gd name="T33" fmla="*/ 2147483647 h 242"/>
              <a:gd name="T34" fmla="*/ 2147483647 w 184"/>
              <a:gd name="T35" fmla="*/ 2147483647 h 242"/>
              <a:gd name="T36" fmla="*/ 2147483647 w 184"/>
              <a:gd name="T37" fmla="*/ 2147483647 h 242"/>
              <a:gd name="T38" fmla="*/ 2147483647 w 184"/>
              <a:gd name="T39" fmla="*/ 2147483647 h 242"/>
              <a:gd name="T40" fmla="*/ 2147483647 w 184"/>
              <a:gd name="T41" fmla="*/ 2147483647 h 242"/>
              <a:gd name="T42" fmla="*/ 2147483647 w 184"/>
              <a:gd name="T43" fmla="*/ 2147483647 h 242"/>
              <a:gd name="T44" fmla="*/ 2147483647 w 184"/>
              <a:gd name="T45" fmla="*/ 2147483647 h 242"/>
              <a:gd name="T46" fmla="*/ 2147483647 w 184"/>
              <a:gd name="T47" fmla="*/ 2147483647 h 242"/>
              <a:gd name="T48" fmla="*/ 2147483647 w 184"/>
              <a:gd name="T49" fmla="*/ 2147483647 h 242"/>
              <a:gd name="T50" fmla="*/ 2147483647 w 184"/>
              <a:gd name="T51" fmla="*/ 2147483647 h 242"/>
              <a:gd name="T52" fmla="*/ 2147483647 w 184"/>
              <a:gd name="T53" fmla="*/ 2147483647 h 242"/>
              <a:gd name="T54" fmla="*/ 2147483647 w 184"/>
              <a:gd name="T55" fmla="*/ 2147483647 h 242"/>
              <a:gd name="T56" fmla="*/ 2147483647 w 184"/>
              <a:gd name="T57" fmla="*/ 2147483647 h 242"/>
              <a:gd name="T58" fmla="*/ 2147483647 w 184"/>
              <a:gd name="T59" fmla="*/ 2147483647 h 242"/>
              <a:gd name="T60" fmla="*/ 2147483647 w 184"/>
              <a:gd name="T61" fmla="*/ 2147483647 h 242"/>
              <a:gd name="T62" fmla="*/ 2147483647 w 184"/>
              <a:gd name="T63" fmla="*/ 2147483647 h 242"/>
              <a:gd name="T64" fmla="*/ 2147483647 w 184"/>
              <a:gd name="T65" fmla="*/ 2147483647 h 242"/>
              <a:gd name="T66" fmla="*/ 2147483647 w 184"/>
              <a:gd name="T67" fmla="*/ 2147483647 h 242"/>
              <a:gd name="T68" fmla="*/ 2147483647 w 184"/>
              <a:gd name="T69" fmla="*/ 2147483647 h 242"/>
              <a:gd name="T70" fmla="*/ 2147483647 w 184"/>
              <a:gd name="T71" fmla="*/ 2147483647 h 242"/>
              <a:gd name="T72" fmla="*/ 2147483647 w 184"/>
              <a:gd name="T73" fmla="*/ 2147483647 h 242"/>
              <a:gd name="T74" fmla="*/ 2147483647 w 184"/>
              <a:gd name="T75" fmla="*/ 2147483647 h 242"/>
              <a:gd name="T76" fmla="*/ 2147483647 w 184"/>
              <a:gd name="T77" fmla="*/ 2147483647 h 242"/>
              <a:gd name="T78" fmla="*/ 2147483647 w 184"/>
              <a:gd name="T79" fmla="*/ 2147483647 h 242"/>
              <a:gd name="T80" fmla="*/ 2147483647 w 184"/>
              <a:gd name="T81" fmla="*/ 2147483647 h 242"/>
              <a:gd name="T82" fmla="*/ 2147483647 w 184"/>
              <a:gd name="T83" fmla="*/ 2147483647 h 242"/>
              <a:gd name="T84" fmla="*/ 2147483647 w 184"/>
              <a:gd name="T85" fmla="*/ 2147483647 h 242"/>
              <a:gd name="T86" fmla="*/ 2147483647 w 184"/>
              <a:gd name="T87" fmla="*/ 2147483647 h 242"/>
              <a:gd name="T88" fmla="*/ 2147483647 w 184"/>
              <a:gd name="T89" fmla="*/ 2147483647 h 242"/>
              <a:gd name="T90" fmla="*/ 2147483647 w 184"/>
              <a:gd name="T91" fmla="*/ 2147483647 h 242"/>
              <a:gd name="T92" fmla="*/ 2147483647 w 184"/>
              <a:gd name="T93" fmla="*/ 2147483647 h 242"/>
              <a:gd name="T94" fmla="*/ 2147483647 w 184"/>
              <a:gd name="T95" fmla="*/ 2147483647 h 242"/>
              <a:gd name="T96" fmla="*/ 0 w 184"/>
              <a:gd name="T97" fmla="*/ 2147483647 h 242"/>
              <a:gd name="T98" fmla="*/ 0 w 184"/>
              <a:gd name="T99" fmla="*/ 2147483647 h 24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4"/>
              <a:gd name="T151" fmla="*/ 0 h 242"/>
              <a:gd name="T152" fmla="*/ 184 w 184"/>
              <a:gd name="T153" fmla="*/ 242 h 24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4" h="242">
                <a:moveTo>
                  <a:pt x="0" y="16"/>
                </a:moveTo>
                <a:lnTo>
                  <a:pt x="0" y="11"/>
                </a:lnTo>
                <a:lnTo>
                  <a:pt x="5" y="5"/>
                </a:lnTo>
                <a:lnTo>
                  <a:pt x="10" y="0"/>
                </a:lnTo>
                <a:lnTo>
                  <a:pt x="21" y="0"/>
                </a:lnTo>
                <a:lnTo>
                  <a:pt x="26" y="5"/>
                </a:lnTo>
                <a:lnTo>
                  <a:pt x="31" y="5"/>
                </a:lnTo>
                <a:lnTo>
                  <a:pt x="42" y="11"/>
                </a:lnTo>
                <a:lnTo>
                  <a:pt x="47" y="16"/>
                </a:lnTo>
                <a:lnTo>
                  <a:pt x="58" y="21"/>
                </a:lnTo>
                <a:lnTo>
                  <a:pt x="74" y="26"/>
                </a:lnTo>
                <a:lnTo>
                  <a:pt x="84" y="32"/>
                </a:lnTo>
                <a:lnTo>
                  <a:pt x="100" y="42"/>
                </a:lnTo>
                <a:lnTo>
                  <a:pt x="111" y="53"/>
                </a:lnTo>
                <a:lnTo>
                  <a:pt x="126" y="58"/>
                </a:lnTo>
                <a:lnTo>
                  <a:pt x="137" y="69"/>
                </a:lnTo>
                <a:lnTo>
                  <a:pt x="147" y="79"/>
                </a:lnTo>
                <a:lnTo>
                  <a:pt x="158" y="90"/>
                </a:lnTo>
                <a:lnTo>
                  <a:pt x="163" y="100"/>
                </a:lnTo>
                <a:lnTo>
                  <a:pt x="169" y="111"/>
                </a:lnTo>
                <a:lnTo>
                  <a:pt x="174" y="121"/>
                </a:lnTo>
                <a:lnTo>
                  <a:pt x="179" y="148"/>
                </a:lnTo>
                <a:lnTo>
                  <a:pt x="184" y="169"/>
                </a:lnTo>
                <a:lnTo>
                  <a:pt x="184" y="190"/>
                </a:lnTo>
                <a:lnTo>
                  <a:pt x="184" y="211"/>
                </a:lnTo>
                <a:lnTo>
                  <a:pt x="184" y="221"/>
                </a:lnTo>
                <a:lnTo>
                  <a:pt x="179" y="227"/>
                </a:lnTo>
                <a:lnTo>
                  <a:pt x="174" y="232"/>
                </a:lnTo>
                <a:lnTo>
                  <a:pt x="174" y="237"/>
                </a:lnTo>
                <a:lnTo>
                  <a:pt x="169" y="242"/>
                </a:lnTo>
                <a:lnTo>
                  <a:pt x="163" y="242"/>
                </a:lnTo>
                <a:lnTo>
                  <a:pt x="158" y="237"/>
                </a:lnTo>
                <a:lnTo>
                  <a:pt x="153" y="237"/>
                </a:lnTo>
                <a:lnTo>
                  <a:pt x="147" y="227"/>
                </a:lnTo>
                <a:lnTo>
                  <a:pt x="142" y="221"/>
                </a:lnTo>
                <a:lnTo>
                  <a:pt x="132" y="206"/>
                </a:lnTo>
                <a:lnTo>
                  <a:pt x="121" y="195"/>
                </a:lnTo>
                <a:lnTo>
                  <a:pt x="105" y="174"/>
                </a:lnTo>
                <a:lnTo>
                  <a:pt x="95" y="153"/>
                </a:lnTo>
                <a:lnTo>
                  <a:pt x="79" y="127"/>
                </a:lnTo>
                <a:lnTo>
                  <a:pt x="58" y="105"/>
                </a:lnTo>
                <a:lnTo>
                  <a:pt x="47" y="84"/>
                </a:lnTo>
                <a:lnTo>
                  <a:pt x="31" y="69"/>
                </a:lnTo>
                <a:lnTo>
                  <a:pt x="21" y="53"/>
                </a:lnTo>
                <a:lnTo>
                  <a:pt x="15" y="37"/>
                </a:lnTo>
                <a:lnTo>
                  <a:pt x="5" y="26"/>
                </a:lnTo>
                <a:lnTo>
                  <a:pt x="5" y="21"/>
                </a:lnTo>
                <a:lnTo>
                  <a:pt x="0" y="16"/>
                </a:lnTo>
              </a:path>
            </a:pathLst>
          </a:custGeom>
          <a:solidFill>
            <a:srgbClr val="68A042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69" name="Freeform 75"/>
          <p:cNvSpPr>
            <a:spLocks/>
          </p:cNvSpPr>
          <p:nvPr/>
        </p:nvSpPr>
        <p:spPr bwMode="auto">
          <a:xfrm>
            <a:off x="7337425" y="2643188"/>
            <a:ext cx="158750" cy="601662"/>
          </a:xfrm>
          <a:custGeom>
            <a:avLst/>
            <a:gdLst>
              <a:gd name="T0" fmla="*/ 2147483647 w 100"/>
              <a:gd name="T1" fmla="*/ 2147483647 h 379"/>
              <a:gd name="T2" fmla="*/ 2147483647 w 100"/>
              <a:gd name="T3" fmla="*/ 2147483647 h 379"/>
              <a:gd name="T4" fmla="*/ 2147483647 w 100"/>
              <a:gd name="T5" fmla="*/ 2147483647 h 379"/>
              <a:gd name="T6" fmla="*/ 2147483647 w 100"/>
              <a:gd name="T7" fmla="*/ 2147483647 h 379"/>
              <a:gd name="T8" fmla="*/ 2147483647 w 100"/>
              <a:gd name="T9" fmla="*/ 2147483647 h 379"/>
              <a:gd name="T10" fmla="*/ 2147483647 w 100"/>
              <a:gd name="T11" fmla="*/ 2147483647 h 379"/>
              <a:gd name="T12" fmla="*/ 2147483647 w 100"/>
              <a:gd name="T13" fmla="*/ 2147483647 h 379"/>
              <a:gd name="T14" fmla="*/ 2147483647 w 100"/>
              <a:gd name="T15" fmla="*/ 2147483647 h 379"/>
              <a:gd name="T16" fmla="*/ 2147483647 w 100"/>
              <a:gd name="T17" fmla="*/ 2147483647 h 379"/>
              <a:gd name="T18" fmla="*/ 2147483647 w 100"/>
              <a:gd name="T19" fmla="*/ 2147483647 h 379"/>
              <a:gd name="T20" fmla="*/ 2147483647 w 100"/>
              <a:gd name="T21" fmla="*/ 2147483647 h 379"/>
              <a:gd name="T22" fmla="*/ 2147483647 w 100"/>
              <a:gd name="T23" fmla="*/ 2147483647 h 379"/>
              <a:gd name="T24" fmla="*/ 2147483647 w 100"/>
              <a:gd name="T25" fmla="*/ 2147483647 h 379"/>
              <a:gd name="T26" fmla="*/ 2147483647 w 100"/>
              <a:gd name="T27" fmla="*/ 2147483647 h 379"/>
              <a:gd name="T28" fmla="*/ 2147483647 w 100"/>
              <a:gd name="T29" fmla="*/ 2147483647 h 379"/>
              <a:gd name="T30" fmla="*/ 2147483647 w 100"/>
              <a:gd name="T31" fmla="*/ 2147483647 h 379"/>
              <a:gd name="T32" fmla="*/ 2147483647 w 100"/>
              <a:gd name="T33" fmla="*/ 2147483647 h 379"/>
              <a:gd name="T34" fmla="*/ 2147483647 w 100"/>
              <a:gd name="T35" fmla="*/ 2147483647 h 379"/>
              <a:gd name="T36" fmla="*/ 2147483647 w 100"/>
              <a:gd name="T37" fmla="*/ 2147483647 h 379"/>
              <a:gd name="T38" fmla="*/ 2147483647 w 100"/>
              <a:gd name="T39" fmla="*/ 2147483647 h 379"/>
              <a:gd name="T40" fmla="*/ 2147483647 w 100"/>
              <a:gd name="T41" fmla="*/ 2147483647 h 379"/>
              <a:gd name="T42" fmla="*/ 2147483647 w 100"/>
              <a:gd name="T43" fmla="*/ 2147483647 h 379"/>
              <a:gd name="T44" fmla="*/ 2147483647 w 100"/>
              <a:gd name="T45" fmla="*/ 2147483647 h 379"/>
              <a:gd name="T46" fmla="*/ 2147483647 w 100"/>
              <a:gd name="T47" fmla="*/ 2147483647 h 379"/>
              <a:gd name="T48" fmla="*/ 2147483647 w 100"/>
              <a:gd name="T49" fmla="*/ 2147483647 h 379"/>
              <a:gd name="T50" fmla="*/ 2147483647 w 100"/>
              <a:gd name="T51" fmla="*/ 2147483647 h 379"/>
              <a:gd name="T52" fmla="*/ 2147483647 w 100"/>
              <a:gd name="T53" fmla="*/ 2147483647 h 379"/>
              <a:gd name="T54" fmla="*/ 2147483647 w 100"/>
              <a:gd name="T55" fmla="*/ 2147483647 h 379"/>
              <a:gd name="T56" fmla="*/ 2147483647 w 100"/>
              <a:gd name="T57" fmla="*/ 2147483647 h 379"/>
              <a:gd name="T58" fmla="*/ 2147483647 w 100"/>
              <a:gd name="T59" fmla="*/ 2147483647 h 379"/>
              <a:gd name="T60" fmla="*/ 2147483647 w 100"/>
              <a:gd name="T61" fmla="*/ 2147483647 h 379"/>
              <a:gd name="T62" fmla="*/ 2147483647 w 100"/>
              <a:gd name="T63" fmla="*/ 2147483647 h 379"/>
              <a:gd name="T64" fmla="*/ 2147483647 w 100"/>
              <a:gd name="T65" fmla="*/ 2147483647 h 379"/>
              <a:gd name="T66" fmla="*/ 2147483647 w 100"/>
              <a:gd name="T67" fmla="*/ 0 h 379"/>
              <a:gd name="T68" fmla="*/ 2147483647 w 100"/>
              <a:gd name="T69" fmla="*/ 2147483647 h 379"/>
              <a:gd name="T70" fmla="*/ 2147483647 w 100"/>
              <a:gd name="T71" fmla="*/ 2147483647 h 379"/>
              <a:gd name="T72" fmla="*/ 2147483647 w 100"/>
              <a:gd name="T73" fmla="*/ 2147483647 h 379"/>
              <a:gd name="T74" fmla="*/ 2147483647 w 100"/>
              <a:gd name="T75" fmla="*/ 2147483647 h 37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0"/>
              <a:gd name="T115" fmla="*/ 0 h 379"/>
              <a:gd name="T116" fmla="*/ 100 w 100"/>
              <a:gd name="T117" fmla="*/ 379 h 37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0" h="379">
                <a:moveTo>
                  <a:pt x="95" y="63"/>
                </a:moveTo>
                <a:lnTo>
                  <a:pt x="95" y="79"/>
                </a:lnTo>
                <a:lnTo>
                  <a:pt x="95" y="90"/>
                </a:lnTo>
                <a:lnTo>
                  <a:pt x="95" y="105"/>
                </a:lnTo>
                <a:lnTo>
                  <a:pt x="100" y="116"/>
                </a:lnTo>
                <a:lnTo>
                  <a:pt x="100" y="127"/>
                </a:lnTo>
                <a:lnTo>
                  <a:pt x="100" y="137"/>
                </a:lnTo>
                <a:lnTo>
                  <a:pt x="100" y="142"/>
                </a:lnTo>
                <a:lnTo>
                  <a:pt x="100" y="153"/>
                </a:lnTo>
                <a:lnTo>
                  <a:pt x="100" y="158"/>
                </a:lnTo>
                <a:lnTo>
                  <a:pt x="100" y="169"/>
                </a:lnTo>
                <a:lnTo>
                  <a:pt x="95" y="195"/>
                </a:lnTo>
                <a:lnTo>
                  <a:pt x="95" y="221"/>
                </a:lnTo>
                <a:lnTo>
                  <a:pt x="90" y="248"/>
                </a:lnTo>
                <a:lnTo>
                  <a:pt x="84" y="279"/>
                </a:lnTo>
                <a:lnTo>
                  <a:pt x="79" y="290"/>
                </a:lnTo>
                <a:lnTo>
                  <a:pt x="74" y="306"/>
                </a:lnTo>
                <a:lnTo>
                  <a:pt x="74" y="316"/>
                </a:lnTo>
                <a:lnTo>
                  <a:pt x="69" y="327"/>
                </a:lnTo>
                <a:lnTo>
                  <a:pt x="63" y="337"/>
                </a:lnTo>
                <a:lnTo>
                  <a:pt x="58" y="342"/>
                </a:lnTo>
                <a:lnTo>
                  <a:pt x="53" y="353"/>
                </a:lnTo>
                <a:lnTo>
                  <a:pt x="53" y="358"/>
                </a:lnTo>
                <a:lnTo>
                  <a:pt x="48" y="364"/>
                </a:lnTo>
                <a:lnTo>
                  <a:pt x="42" y="369"/>
                </a:lnTo>
                <a:lnTo>
                  <a:pt x="37" y="374"/>
                </a:lnTo>
                <a:lnTo>
                  <a:pt x="32" y="379"/>
                </a:lnTo>
                <a:lnTo>
                  <a:pt x="32" y="374"/>
                </a:lnTo>
                <a:lnTo>
                  <a:pt x="26" y="374"/>
                </a:lnTo>
                <a:lnTo>
                  <a:pt x="26" y="369"/>
                </a:lnTo>
                <a:lnTo>
                  <a:pt x="26" y="364"/>
                </a:lnTo>
                <a:lnTo>
                  <a:pt x="21" y="358"/>
                </a:lnTo>
                <a:lnTo>
                  <a:pt x="21" y="353"/>
                </a:lnTo>
                <a:lnTo>
                  <a:pt x="16" y="342"/>
                </a:lnTo>
                <a:lnTo>
                  <a:pt x="16" y="332"/>
                </a:lnTo>
                <a:lnTo>
                  <a:pt x="11" y="321"/>
                </a:lnTo>
                <a:lnTo>
                  <a:pt x="11" y="311"/>
                </a:lnTo>
                <a:lnTo>
                  <a:pt x="5" y="306"/>
                </a:lnTo>
                <a:lnTo>
                  <a:pt x="5" y="295"/>
                </a:lnTo>
                <a:lnTo>
                  <a:pt x="5" y="290"/>
                </a:lnTo>
                <a:lnTo>
                  <a:pt x="5" y="285"/>
                </a:lnTo>
                <a:lnTo>
                  <a:pt x="5" y="279"/>
                </a:lnTo>
                <a:lnTo>
                  <a:pt x="0" y="279"/>
                </a:lnTo>
                <a:lnTo>
                  <a:pt x="5" y="274"/>
                </a:lnTo>
                <a:lnTo>
                  <a:pt x="5" y="269"/>
                </a:lnTo>
                <a:lnTo>
                  <a:pt x="5" y="263"/>
                </a:lnTo>
                <a:lnTo>
                  <a:pt x="5" y="258"/>
                </a:lnTo>
                <a:lnTo>
                  <a:pt x="11" y="248"/>
                </a:lnTo>
                <a:lnTo>
                  <a:pt x="16" y="242"/>
                </a:lnTo>
                <a:lnTo>
                  <a:pt x="21" y="221"/>
                </a:lnTo>
                <a:lnTo>
                  <a:pt x="26" y="211"/>
                </a:lnTo>
                <a:lnTo>
                  <a:pt x="26" y="195"/>
                </a:lnTo>
                <a:lnTo>
                  <a:pt x="32" y="179"/>
                </a:lnTo>
                <a:lnTo>
                  <a:pt x="37" y="163"/>
                </a:lnTo>
                <a:lnTo>
                  <a:pt x="42" y="148"/>
                </a:lnTo>
                <a:lnTo>
                  <a:pt x="48" y="127"/>
                </a:lnTo>
                <a:lnTo>
                  <a:pt x="48" y="111"/>
                </a:lnTo>
                <a:lnTo>
                  <a:pt x="53" y="84"/>
                </a:lnTo>
                <a:lnTo>
                  <a:pt x="58" y="69"/>
                </a:lnTo>
                <a:lnTo>
                  <a:pt x="58" y="47"/>
                </a:lnTo>
                <a:lnTo>
                  <a:pt x="63" y="32"/>
                </a:lnTo>
                <a:lnTo>
                  <a:pt x="69" y="21"/>
                </a:lnTo>
                <a:lnTo>
                  <a:pt x="69" y="11"/>
                </a:lnTo>
                <a:lnTo>
                  <a:pt x="74" y="5"/>
                </a:lnTo>
                <a:lnTo>
                  <a:pt x="74" y="0"/>
                </a:lnTo>
                <a:lnTo>
                  <a:pt x="79" y="0"/>
                </a:lnTo>
                <a:lnTo>
                  <a:pt x="79" y="5"/>
                </a:lnTo>
                <a:lnTo>
                  <a:pt x="84" y="11"/>
                </a:lnTo>
                <a:lnTo>
                  <a:pt x="84" y="16"/>
                </a:lnTo>
                <a:lnTo>
                  <a:pt x="90" y="26"/>
                </a:lnTo>
                <a:lnTo>
                  <a:pt x="90" y="37"/>
                </a:lnTo>
                <a:lnTo>
                  <a:pt x="90" y="47"/>
                </a:lnTo>
                <a:lnTo>
                  <a:pt x="95" y="63"/>
                </a:lnTo>
              </a:path>
            </a:pathLst>
          </a:custGeom>
          <a:solidFill>
            <a:srgbClr val="68A042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71" name="Freeform 83"/>
          <p:cNvSpPr>
            <a:spLocks/>
          </p:cNvSpPr>
          <p:nvPr/>
        </p:nvSpPr>
        <p:spPr bwMode="auto">
          <a:xfrm>
            <a:off x="3651250" y="5226050"/>
            <a:ext cx="209550" cy="412750"/>
          </a:xfrm>
          <a:custGeom>
            <a:avLst/>
            <a:gdLst>
              <a:gd name="T0" fmla="*/ 2147483647 w 132"/>
              <a:gd name="T1" fmla="*/ 0 h 260"/>
              <a:gd name="T2" fmla="*/ 2147483647 w 132"/>
              <a:gd name="T3" fmla="*/ 0 h 260"/>
              <a:gd name="T4" fmla="*/ 2147483647 w 132"/>
              <a:gd name="T5" fmla="*/ 2147483647 h 260"/>
              <a:gd name="T6" fmla="*/ 2147483647 w 132"/>
              <a:gd name="T7" fmla="*/ 2147483647 h 260"/>
              <a:gd name="T8" fmla="*/ 2147483647 w 132"/>
              <a:gd name="T9" fmla="*/ 2147483647 h 260"/>
              <a:gd name="T10" fmla="*/ 2147483647 w 132"/>
              <a:gd name="T11" fmla="*/ 2147483647 h 260"/>
              <a:gd name="T12" fmla="*/ 2147483647 w 132"/>
              <a:gd name="T13" fmla="*/ 2147483647 h 260"/>
              <a:gd name="T14" fmla="*/ 2147483647 w 132"/>
              <a:gd name="T15" fmla="*/ 2147483647 h 260"/>
              <a:gd name="T16" fmla="*/ 2147483647 w 132"/>
              <a:gd name="T17" fmla="*/ 2147483647 h 260"/>
              <a:gd name="T18" fmla="*/ 2147483647 w 132"/>
              <a:gd name="T19" fmla="*/ 2147483647 h 260"/>
              <a:gd name="T20" fmla="*/ 2147483647 w 132"/>
              <a:gd name="T21" fmla="*/ 2147483647 h 260"/>
              <a:gd name="T22" fmla="*/ 2147483647 w 132"/>
              <a:gd name="T23" fmla="*/ 2147483647 h 260"/>
              <a:gd name="T24" fmla="*/ 2147483647 w 132"/>
              <a:gd name="T25" fmla="*/ 2147483647 h 260"/>
              <a:gd name="T26" fmla="*/ 2147483647 w 132"/>
              <a:gd name="T27" fmla="*/ 2147483647 h 260"/>
              <a:gd name="T28" fmla="*/ 2147483647 w 132"/>
              <a:gd name="T29" fmla="*/ 2147483647 h 260"/>
              <a:gd name="T30" fmla="*/ 2147483647 w 132"/>
              <a:gd name="T31" fmla="*/ 2147483647 h 260"/>
              <a:gd name="T32" fmla="*/ 2147483647 w 132"/>
              <a:gd name="T33" fmla="*/ 2147483647 h 260"/>
              <a:gd name="T34" fmla="*/ 2147483647 w 132"/>
              <a:gd name="T35" fmla="*/ 2147483647 h 260"/>
              <a:gd name="T36" fmla="*/ 2147483647 w 132"/>
              <a:gd name="T37" fmla="*/ 2147483647 h 260"/>
              <a:gd name="T38" fmla="*/ 2147483647 w 132"/>
              <a:gd name="T39" fmla="*/ 2147483647 h 260"/>
              <a:gd name="T40" fmla="*/ 2147483647 w 132"/>
              <a:gd name="T41" fmla="*/ 2147483647 h 260"/>
              <a:gd name="T42" fmla="*/ 2147483647 w 132"/>
              <a:gd name="T43" fmla="*/ 2147483647 h 260"/>
              <a:gd name="T44" fmla="*/ 2147483647 w 132"/>
              <a:gd name="T45" fmla="*/ 2147483647 h 260"/>
              <a:gd name="T46" fmla="*/ 2147483647 w 132"/>
              <a:gd name="T47" fmla="*/ 2147483647 h 260"/>
              <a:gd name="T48" fmla="*/ 2147483647 w 132"/>
              <a:gd name="T49" fmla="*/ 2147483647 h 260"/>
              <a:gd name="T50" fmla="*/ 2147483647 w 132"/>
              <a:gd name="T51" fmla="*/ 2147483647 h 260"/>
              <a:gd name="T52" fmla="*/ 2147483647 w 132"/>
              <a:gd name="T53" fmla="*/ 2147483647 h 260"/>
              <a:gd name="T54" fmla="*/ 2147483647 w 132"/>
              <a:gd name="T55" fmla="*/ 2147483647 h 260"/>
              <a:gd name="T56" fmla="*/ 2147483647 w 132"/>
              <a:gd name="T57" fmla="*/ 2147483647 h 260"/>
              <a:gd name="T58" fmla="*/ 2147483647 w 132"/>
              <a:gd name="T59" fmla="*/ 2147483647 h 260"/>
              <a:gd name="T60" fmla="*/ 2147483647 w 132"/>
              <a:gd name="T61" fmla="*/ 2147483647 h 260"/>
              <a:gd name="T62" fmla="*/ 2147483647 w 132"/>
              <a:gd name="T63" fmla="*/ 2147483647 h 260"/>
              <a:gd name="T64" fmla="*/ 2147483647 w 132"/>
              <a:gd name="T65" fmla="*/ 2147483647 h 260"/>
              <a:gd name="T66" fmla="*/ 2147483647 w 132"/>
              <a:gd name="T67" fmla="*/ 2147483647 h 260"/>
              <a:gd name="T68" fmla="*/ 2147483647 w 132"/>
              <a:gd name="T69" fmla="*/ 2147483647 h 260"/>
              <a:gd name="T70" fmla="*/ 2147483647 w 132"/>
              <a:gd name="T71" fmla="*/ 2147483647 h 260"/>
              <a:gd name="T72" fmla="*/ 2147483647 w 132"/>
              <a:gd name="T73" fmla="*/ 2147483647 h 260"/>
              <a:gd name="T74" fmla="*/ 0 w 132"/>
              <a:gd name="T75" fmla="*/ 2147483647 h 260"/>
              <a:gd name="T76" fmla="*/ 0 w 132"/>
              <a:gd name="T77" fmla="*/ 2147483647 h 260"/>
              <a:gd name="T78" fmla="*/ 0 w 132"/>
              <a:gd name="T79" fmla="*/ 2147483647 h 260"/>
              <a:gd name="T80" fmla="*/ 0 w 132"/>
              <a:gd name="T81" fmla="*/ 2147483647 h 260"/>
              <a:gd name="T82" fmla="*/ 2147483647 w 132"/>
              <a:gd name="T83" fmla="*/ 2147483647 h 260"/>
              <a:gd name="T84" fmla="*/ 2147483647 w 132"/>
              <a:gd name="T85" fmla="*/ 2147483647 h 260"/>
              <a:gd name="T86" fmla="*/ 2147483647 w 132"/>
              <a:gd name="T87" fmla="*/ 0 h 260"/>
              <a:gd name="T88" fmla="*/ 2147483647 w 132"/>
              <a:gd name="T89" fmla="*/ 0 h 260"/>
              <a:gd name="T90" fmla="*/ 2147483647 w 132"/>
              <a:gd name="T91" fmla="*/ 0 h 26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32"/>
              <a:gd name="T139" fmla="*/ 0 h 260"/>
              <a:gd name="T140" fmla="*/ 132 w 132"/>
              <a:gd name="T141" fmla="*/ 260 h 26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32" h="260">
                <a:moveTo>
                  <a:pt x="27" y="0"/>
                </a:moveTo>
                <a:lnTo>
                  <a:pt x="42" y="0"/>
                </a:lnTo>
                <a:lnTo>
                  <a:pt x="58" y="6"/>
                </a:lnTo>
                <a:lnTo>
                  <a:pt x="79" y="6"/>
                </a:lnTo>
                <a:lnTo>
                  <a:pt x="100" y="16"/>
                </a:lnTo>
                <a:lnTo>
                  <a:pt x="111" y="53"/>
                </a:lnTo>
                <a:lnTo>
                  <a:pt x="116" y="90"/>
                </a:lnTo>
                <a:lnTo>
                  <a:pt x="132" y="170"/>
                </a:lnTo>
                <a:lnTo>
                  <a:pt x="132" y="191"/>
                </a:lnTo>
                <a:lnTo>
                  <a:pt x="132" y="207"/>
                </a:lnTo>
                <a:lnTo>
                  <a:pt x="132" y="223"/>
                </a:lnTo>
                <a:lnTo>
                  <a:pt x="132" y="233"/>
                </a:lnTo>
                <a:lnTo>
                  <a:pt x="132" y="244"/>
                </a:lnTo>
                <a:lnTo>
                  <a:pt x="132" y="255"/>
                </a:lnTo>
                <a:lnTo>
                  <a:pt x="127" y="255"/>
                </a:lnTo>
                <a:lnTo>
                  <a:pt x="122" y="260"/>
                </a:lnTo>
                <a:lnTo>
                  <a:pt x="116" y="260"/>
                </a:lnTo>
                <a:lnTo>
                  <a:pt x="111" y="260"/>
                </a:lnTo>
                <a:lnTo>
                  <a:pt x="111" y="255"/>
                </a:lnTo>
                <a:lnTo>
                  <a:pt x="106" y="249"/>
                </a:lnTo>
                <a:lnTo>
                  <a:pt x="100" y="239"/>
                </a:lnTo>
                <a:lnTo>
                  <a:pt x="95" y="228"/>
                </a:lnTo>
                <a:lnTo>
                  <a:pt x="90" y="218"/>
                </a:lnTo>
                <a:lnTo>
                  <a:pt x="90" y="202"/>
                </a:lnTo>
                <a:lnTo>
                  <a:pt x="79" y="175"/>
                </a:lnTo>
                <a:lnTo>
                  <a:pt x="69" y="143"/>
                </a:lnTo>
                <a:lnTo>
                  <a:pt x="64" y="117"/>
                </a:lnTo>
                <a:lnTo>
                  <a:pt x="53" y="90"/>
                </a:lnTo>
                <a:lnTo>
                  <a:pt x="48" y="80"/>
                </a:lnTo>
                <a:lnTo>
                  <a:pt x="42" y="69"/>
                </a:lnTo>
                <a:lnTo>
                  <a:pt x="42" y="59"/>
                </a:lnTo>
                <a:lnTo>
                  <a:pt x="37" y="53"/>
                </a:lnTo>
                <a:lnTo>
                  <a:pt x="32" y="43"/>
                </a:lnTo>
                <a:lnTo>
                  <a:pt x="27" y="38"/>
                </a:lnTo>
                <a:lnTo>
                  <a:pt x="21" y="32"/>
                </a:lnTo>
                <a:lnTo>
                  <a:pt x="11" y="22"/>
                </a:lnTo>
                <a:lnTo>
                  <a:pt x="6" y="16"/>
                </a:lnTo>
                <a:lnTo>
                  <a:pt x="0" y="16"/>
                </a:lnTo>
                <a:lnTo>
                  <a:pt x="0" y="11"/>
                </a:lnTo>
                <a:lnTo>
                  <a:pt x="0" y="6"/>
                </a:lnTo>
                <a:lnTo>
                  <a:pt x="6" y="6"/>
                </a:lnTo>
                <a:lnTo>
                  <a:pt x="11" y="6"/>
                </a:lnTo>
                <a:lnTo>
                  <a:pt x="16" y="0"/>
                </a:lnTo>
                <a:lnTo>
                  <a:pt x="27" y="0"/>
                </a:lnTo>
              </a:path>
            </a:pathLst>
          </a:custGeom>
          <a:solidFill>
            <a:srgbClr val="68A042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72" name="Freeform 84"/>
          <p:cNvSpPr>
            <a:spLocks/>
          </p:cNvSpPr>
          <p:nvPr/>
        </p:nvSpPr>
        <p:spPr bwMode="auto">
          <a:xfrm>
            <a:off x="4137025" y="4906963"/>
            <a:ext cx="176213" cy="1219200"/>
          </a:xfrm>
          <a:custGeom>
            <a:avLst/>
            <a:gdLst>
              <a:gd name="T0" fmla="*/ 2147483647 w 111"/>
              <a:gd name="T1" fmla="*/ 0 h 768"/>
              <a:gd name="T2" fmla="*/ 2147483647 w 111"/>
              <a:gd name="T3" fmla="*/ 0 h 768"/>
              <a:gd name="T4" fmla="*/ 2147483647 w 111"/>
              <a:gd name="T5" fmla="*/ 0 h 768"/>
              <a:gd name="T6" fmla="*/ 2147483647 w 111"/>
              <a:gd name="T7" fmla="*/ 0 h 768"/>
              <a:gd name="T8" fmla="*/ 2147483647 w 111"/>
              <a:gd name="T9" fmla="*/ 2147483647 h 768"/>
              <a:gd name="T10" fmla="*/ 2147483647 w 111"/>
              <a:gd name="T11" fmla="*/ 2147483647 h 768"/>
              <a:gd name="T12" fmla="*/ 2147483647 w 111"/>
              <a:gd name="T13" fmla="*/ 2147483647 h 768"/>
              <a:gd name="T14" fmla="*/ 2147483647 w 111"/>
              <a:gd name="T15" fmla="*/ 2147483647 h 768"/>
              <a:gd name="T16" fmla="*/ 2147483647 w 111"/>
              <a:gd name="T17" fmla="*/ 2147483647 h 768"/>
              <a:gd name="T18" fmla="*/ 2147483647 w 111"/>
              <a:gd name="T19" fmla="*/ 2147483647 h 768"/>
              <a:gd name="T20" fmla="*/ 2147483647 w 111"/>
              <a:gd name="T21" fmla="*/ 2147483647 h 768"/>
              <a:gd name="T22" fmla="*/ 2147483647 w 111"/>
              <a:gd name="T23" fmla="*/ 2147483647 h 768"/>
              <a:gd name="T24" fmla="*/ 2147483647 w 111"/>
              <a:gd name="T25" fmla="*/ 2147483647 h 768"/>
              <a:gd name="T26" fmla="*/ 2147483647 w 111"/>
              <a:gd name="T27" fmla="*/ 2147483647 h 768"/>
              <a:gd name="T28" fmla="*/ 2147483647 w 111"/>
              <a:gd name="T29" fmla="*/ 2147483647 h 768"/>
              <a:gd name="T30" fmla="*/ 2147483647 w 111"/>
              <a:gd name="T31" fmla="*/ 2147483647 h 768"/>
              <a:gd name="T32" fmla="*/ 2147483647 w 111"/>
              <a:gd name="T33" fmla="*/ 2147483647 h 768"/>
              <a:gd name="T34" fmla="*/ 2147483647 w 111"/>
              <a:gd name="T35" fmla="*/ 2147483647 h 768"/>
              <a:gd name="T36" fmla="*/ 2147483647 w 111"/>
              <a:gd name="T37" fmla="*/ 2147483647 h 768"/>
              <a:gd name="T38" fmla="*/ 2147483647 w 111"/>
              <a:gd name="T39" fmla="*/ 2147483647 h 768"/>
              <a:gd name="T40" fmla="*/ 2147483647 w 111"/>
              <a:gd name="T41" fmla="*/ 2147483647 h 768"/>
              <a:gd name="T42" fmla="*/ 2147483647 w 111"/>
              <a:gd name="T43" fmla="*/ 2147483647 h 768"/>
              <a:gd name="T44" fmla="*/ 2147483647 w 111"/>
              <a:gd name="T45" fmla="*/ 2147483647 h 768"/>
              <a:gd name="T46" fmla="*/ 2147483647 w 111"/>
              <a:gd name="T47" fmla="*/ 2147483647 h 768"/>
              <a:gd name="T48" fmla="*/ 2147483647 w 111"/>
              <a:gd name="T49" fmla="*/ 2147483647 h 768"/>
              <a:gd name="T50" fmla="*/ 2147483647 w 111"/>
              <a:gd name="T51" fmla="*/ 2147483647 h 768"/>
              <a:gd name="T52" fmla="*/ 2147483647 w 111"/>
              <a:gd name="T53" fmla="*/ 2147483647 h 768"/>
              <a:gd name="T54" fmla="*/ 2147483647 w 111"/>
              <a:gd name="T55" fmla="*/ 2147483647 h 768"/>
              <a:gd name="T56" fmla="*/ 2147483647 w 111"/>
              <a:gd name="T57" fmla="*/ 2147483647 h 768"/>
              <a:gd name="T58" fmla="*/ 2147483647 w 111"/>
              <a:gd name="T59" fmla="*/ 2147483647 h 768"/>
              <a:gd name="T60" fmla="*/ 2147483647 w 111"/>
              <a:gd name="T61" fmla="*/ 2147483647 h 768"/>
              <a:gd name="T62" fmla="*/ 2147483647 w 111"/>
              <a:gd name="T63" fmla="*/ 2147483647 h 768"/>
              <a:gd name="T64" fmla="*/ 2147483647 w 111"/>
              <a:gd name="T65" fmla="*/ 2147483647 h 768"/>
              <a:gd name="T66" fmla="*/ 2147483647 w 111"/>
              <a:gd name="T67" fmla="*/ 2147483647 h 768"/>
              <a:gd name="T68" fmla="*/ 2147483647 w 111"/>
              <a:gd name="T69" fmla="*/ 2147483647 h 768"/>
              <a:gd name="T70" fmla="*/ 2147483647 w 111"/>
              <a:gd name="T71" fmla="*/ 2147483647 h 768"/>
              <a:gd name="T72" fmla="*/ 2147483647 w 111"/>
              <a:gd name="T73" fmla="*/ 2147483647 h 768"/>
              <a:gd name="T74" fmla="*/ 2147483647 w 111"/>
              <a:gd name="T75" fmla="*/ 2147483647 h 768"/>
              <a:gd name="T76" fmla="*/ 2147483647 w 111"/>
              <a:gd name="T77" fmla="*/ 2147483647 h 768"/>
              <a:gd name="T78" fmla="*/ 2147483647 w 111"/>
              <a:gd name="T79" fmla="*/ 2147483647 h 768"/>
              <a:gd name="T80" fmla="*/ 2147483647 w 111"/>
              <a:gd name="T81" fmla="*/ 2147483647 h 768"/>
              <a:gd name="T82" fmla="*/ 2147483647 w 111"/>
              <a:gd name="T83" fmla="*/ 2147483647 h 768"/>
              <a:gd name="T84" fmla="*/ 2147483647 w 111"/>
              <a:gd name="T85" fmla="*/ 2147483647 h 768"/>
              <a:gd name="T86" fmla="*/ 2147483647 w 111"/>
              <a:gd name="T87" fmla="*/ 2147483647 h 768"/>
              <a:gd name="T88" fmla="*/ 2147483647 w 111"/>
              <a:gd name="T89" fmla="*/ 2147483647 h 768"/>
              <a:gd name="T90" fmla="*/ 2147483647 w 111"/>
              <a:gd name="T91" fmla="*/ 2147483647 h 768"/>
              <a:gd name="T92" fmla="*/ 2147483647 w 111"/>
              <a:gd name="T93" fmla="*/ 2147483647 h 768"/>
              <a:gd name="T94" fmla="*/ 2147483647 w 111"/>
              <a:gd name="T95" fmla="*/ 2147483647 h 768"/>
              <a:gd name="T96" fmla="*/ 2147483647 w 111"/>
              <a:gd name="T97" fmla="*/ 2147483647 h 768"/>
              <a:gd name="T98" fmla="*/ 2147483647 w 111"/>
              <a:gd name="T99" fmla="*/ 2147483647 h 768"/>
              <a:gd name="T100" fmla="*/ 2147483647 w 111"/>
              <a:gd name="T101" fmla="*/ 2147483647 h 768"/>
              <a:gd name="T102" fmla="*/ 2147483647 w 111"/>
              <a:gd name="T103" fmla="*/ 2147483647 h 768"/>
              <a:gd name="T104" fmla="*/ 2147483647 w 111"/>
              <a:gd name="T105" fmla="*/ 2147483647 h 768"/>
              <a:gd name="T106" fmla="*/ 0 w 111"/>
              <a:gd name="T107" fmla="*/ 2147483647 h 768"/>
              <a:gd name="T108" fmla="*/ 0 w 111"/>
              <a:gd name="T109" fmla="*/ 0 h 76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11"/>
              <a:gd name="T166" fmla="*/ 0 h 768"/>
              <a:gd name="T167" fmla="*/ 111 w 111"/>
              <a:gd name="T168" fmla="*/ 768 h 76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11" h="768">
                <a:moveTo>
                  <a:pt x="0" y="0"/>
                </a:moveTo>
                <a:lnTo>
                  <a:pt x="5" y="0"/>
                </a:lnTo>
                <a:lnTo>
                  <a:pt x="11" y="0"/>
                </a:lnTo>
                <a:lnTo>
                  <a:pt x="16" y="0"/>
                </a:lnTo>
                <a:lnTo>
                  <a:pt x="21" y="0"/>
                </a:lnTo>
                <a:lnTo>
                  <a:pt x="27" y="0"/>
                </a:lnTo>
                <a:lnTo>
                  <a:pt x="37" y="0"/>
                </a:lnTo>
                <a:lnTo>
                  <a:pt x="48" y="0"/>
                </a:lnTo>
                <a:lnTo>
                  <a:pt x="58" y="6"/>
                </a:lnTo>
                <a:lnTo>
                  <a:pt x="69" y="6"/>
                </a:lnTo>
                <a:lnTo>
                  <a:pt x="79" y="11"/>
                </a:lnTo>
                <a:lnTo>
                  <a:pt x="90" y="16"/>
                </a:lnTo>
                <a:lnTo>
                  <a:pt x="95" y="16"/>
                </a:lnTo>
                <a:lnTo>
                  <a:pt x="100" y="21"/>
                </a:lnTo>
                <a:lnTo>
                  <a:pt x="106" y="21"/>
                </a:lnTo>
                <a:lnTo>
                  <a:pt x="111" y="27"/>
                </a:lnTo>
                <a:lnTo>
                  <a:pt x="111" y="32"/>
                </a:lnTo>
                <a:lnTo>
                  <a:pt x="111" y="37"/>
                </a:lnTo>
                <a:lnTo>
                  <a:pt x="111" y="43"/>
                </a:lnTo>
                <a:lnTo>
                  <a:pt x="111" y="48"/>
                </a:lnTo>
                <a:lnTo>
                  <a:pt x="106" y="53"/>
                </a:lnTo>
                <a:lnTo>
                  <a:pt x="106" y="59"/>
                </a:lnTo>
                <a:lnTo>
                  <a:pt x="106" y="64"/>
                </a:lnTo>
                <a:lnTo>
                  <a:pt x="106" y="74"/>
                </a:lnTo>
                <a:lnTo>
                  <a:pt x="100" y="85"/>
                </a:lnTo>
                <a:lnTo>
                  <a:pt x="100" y="101"/>
                </a:lnTo>
                <a:lnTo>
                  <a:pt x="100" y="111"/>
                </a:lnTo>
                <a:lnTo>
                  <a:pt x="100" y="133"/>
                </a:lnTo>
                <a:lnTo>
                  <a:pt x="100" y="154"/>
                </a:lnTo>
                <a:lnTo>
                  <a:pt x="100" y="175"/>
                </a:lnTo>
                <a:lnTo>
                  <a:pt x="100" y="196"/>
                </a:lnTo>
                <a:lnTo>
                  <a:pt x="100" y="223"/>
                </a:lnTo>
                <a:lnTo>
                  <a:pt x="100" y="254"/>
                </a:lnTo>
                <a:lnTo>
                  <a:pt x="95" y="281"/>
                </a:lnTo>
                <a:lnTo>
                  <a:pt x="95" y="318"/>
                </a:lnTo>
                <a:lnTo>
                  <a:pt x="95" y="350"/>
                </a:lnTo>
                <a:lnTo>
                  <a:pt x="95" y="387"/>
                </a:lnTo>
                <a:lnTo>
                  <a:pt x="95" y="419"/>
                </a:lnTo>
                <a:lnTo>
                  <a:pt x="95" y="450"/>
                </a:lnTo>
                <a:lnTo>
                  <a:pt x="95" y="482"/>
                </a:lnTo>
                <a:lnTo>
                  <a:pt x="95" y="509"/>
                </a:lnTo>
                <a:lnTo>
                  <a:pt x="95" y="535"/>
                </a:lnTo>
                <a:lnTo>
                  <a:pt x="95" y="562"/>
                </a:lnTo>
                <a:lnTo>
                  <a:pt x="95" y="583"/>
                </a:lnTo>
                <a:lnTo>
                  <a:pt x="95" y="604"/>
                </a:lnTo>
                <a:lnTo>
                  <a:pt x="95" y="625"/>
                </a:lnTo>
                <a:lnTo>
                  <a:pt x="95" y="641"/>
                </a:lnTo>
                <a:lnTo>
                  <a:pt x="90" y="657"/>
                </a:lnTo>
                <a:lnTo>
                  <a:pt x="90" y="673"/>
                </a:lnTo>
                <a:lnTo>
                  <a:pt x="90" y="683"/>
                </a:lnTo>
                <a:lnTo>
                  <a:pt x="90" y="694"/>
                </a:lnTo>
                <a:lnTo>
                  <a:pt x="90" y="704"/>
                </a:lnTo>
                <a:lnTo>
                  <a:pt x="85" y="715"/>
                </a:lnTo>
                <a:lnTo>
                  <a:pt x="85" y="731"/>
                </a:lnTo>
                <a:lnTo>
                  <a:pt x="79" y="742"/>
                </a:lnTo>
                <a:lnTo>
                  <a:pt x="74" y="752"/>
                </a:lnTo>
                <a:lnTo>
                  <a:pt x="74" y="757"/>
                </a:lnTo>
                <a:lnTo>
                  <a:pt x="69" y="763"/>
                </a:lnTo>
                <a:lnTo>
                  <a:pt x="69" y="768"/>
                </a:lnTo>
                <a:lnTo>
                  <a:pt x="63" y="763"/>
                </a:lnTo>
                <a:lnTo>
                  <a:pt x="58" y="757"/>
                </a:lnTo>
                <a:lnTo>
                  <a:pt x="53" y="752"/>
                </a:lnTo>
                <a:lnTo>
                  <a:pt x="53" y="747"/>
                </a:lnTo>
                <a:lnTo>
                  <a:pt x="48" y="742"/>
                </a:lnTo>
                <a:lnTo>
                  <a:pt x="48" y="731"/>
                </a:lnTo>
                <a:lnTo>
                  <a:pt x="48" y="720"/>
                </a:lnTo>
                <a:lnTo>
                  <a:pt x="42" y="699"/>
                </a:lnTo>
                <a:lnTo>
                  <a:pt x="42" y="683"/>
                </a:lnTo>
                <a:lnTo>
                  <a:pt x="37" y="662"/>
                </a:lnTo>
                <a:lnTo>
                  <a:pt x="37" y="641"/>
                </a:lnTo>
                <a:lnTo>
                  <a:pt x="37" y="636"/>
                </a:lnTo>
                <a:lnTo>
                  <a:pt x="37" y="630"/>
                </a:lnTo>
                <a:lnTo>
                  <a:pt x="37" y="620"/>
                </a:lnTo>
                <a:lnTo>
                  <a:pt x="37" y="609"/>
                </a:lnTo>
                <a:lnTo>
                  <a:pt x="32" y="599"/>
                </a:lnTo>
                <a:lnTo>
                  <a:pt x="32" y="583"/>
                </a:lnTo>
                <a:lnTo>
                  <a:pt x="32" y="567"/>
                </a:lnTo>
                <a:lnTo>
                  <a:pt x="32" y="546"/>
                </a:lnTo>
                <a:lnTo>
                  <a:pt x="32" y="524"/>
                </a:lnTo>
                <a:lnTo>
                  <a:pt x="32" y="503"/>
                </a:lnTo>
                <a:lnTo>
                  <a:pt x="32" y="477"/>
                </a:lnTo>
                <a:lnTo>
                  <a:pt x="32" y="450"/>
                </a:lnTo>
                <a:lnTo>
                  <a:pt x="32" y="419"/>
                </a:lnTo>
                <a:lnTo>
                  <a:pt x="32" y="387"/>
                </a:lnTo>
                <a:lnTo>
                  <a:pt x="32" y="355"/>
                </a:lnTo>
                <a:lnTo>
                  <a:pt x="32" y="318"/>
                </a:lnTo>
                <a:lnTo>
                  <a:pt x="32" y="286"/>
                </a:lnTo>
                <a:lnTo>
                  <a:pt x="32" y="249"/>
                </a:lnTo>
                <a:lnTo>
                  <a:pt x="32" y="223"/>
                </a:lnTo>
                <a:lnTo>
                  <a:pt x="32" y="191"/>
                </a:lnTo>
                <a:lnTo>
                  <a:pt x="27" y="164"/>
                </a:lnTo>
                <a:lnTo>
                  <a:pt x="27" y="143"/>
                </a:lnTo>
                <a:lnTo>
                  <a:pt x="27" y="122"/>
                </a:lnTo>
                <a:lnTo>
                  <a:pt x="27" y="101"/>
                </a:lnTo>
                <a:lnTo>
                  <a:pt x="27" y="80"/>
                </a:lnTo>
                <a:lnTo>
                  <a:pt x="21" y="64"/>
                </a:lnTo>
                <a:lnTo>
                  <a:pt x="21" y="53"/>
                </a:lnTo>
                <a:lnTo>
                  <a:pt x="21" y="43"/>
                </a:lnTo>
                <a:lnTo>
                  <a:pt x="21" y="32"/>
                </a:lnTo>
                <a:lnTo>
                  <a:pt x="16" y="27"/>
                </a:lnTo>
                <a:lnTo>
                  <a:pt x="16" y="21"/>
                </a:lnTo>
                <a:lnTo>
                  <a:pt x="16" y="16"/>
                </a:lnTo>
                <a:lnTo>
                  <a:pt x="5" y="11"/>
                </a:lnTo>
                <a:lnTo>
                  <a:pt x="0" y="6"/>
                </a:lnTo>
                <a:lnTo>
                  <a:pt x="0" y="0"/>
                </a:lnTo>
              </a:path>
            </a:pathLst>
          </a:custGeom>
          <a:solidFill>
            <a:srgbClr val="68A042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73" name="Freeform 85"/>
          <p:cNvSpPr>
            <a:spLocks/>
          </p:cNvSpPr>
          <p:nvPr/>
        </p:nvSpPr>
        <p:spPr bwMode="auto">
          <a:xfrm>
            <a:off x="3810000" y="5470525"/>
            <a:ext cx="912813" cy="109538"/>
          </a:xfrm>
          <a:custGeom>
            <a:avLst/>
            <a:gdLst>
              <a:gd name="T0" fmla="*/ 2147483647 w 575"/>
              <a:gd name="T1" fmla="*/ 2147483647 h 69"/>
              <a:gd name="T2" fmla="*/ 2147483647 w 575"/>
              <a:gd name="T3" fmla="*/ 2147483647 h 69"/>
              <a:gd name="T4" fmla="*/ 2147483647 w 575"/>
              <a:gd name="T5" fmla="*/ 2147483647 h 69"/>
              <a:gd name="T6" fmla="*/ 2147483647 w 575"/>
              <a:gd name="T7" fmla="*/ 2147483647 h 69"/>
              <a:gd name="T8" fmla="*/ 2147483647 w 575"/>
              <a:gd name="T9" fmla="*/ 2147483647 h 69"/>
              <a:gd name="T10" fmla="*/ 2147483647 w 575"/>
              <a:gd name="T11" fmla="*/ 2147483647 h 69"/>
              <a:gd name="T12" fmla="*/ 2147483647 w 575"/>
              <a:gd name="T13" fmla="*/ 2147483647 h 69"/>
              <a:gd name="T14" fmla="*/ 2147483647 w 575"/>
              <a:gd name="T15" fmla="*/ 2147483647 h 69"/>
              <a:gd name="T16" fmla="*/ 2147483647 w 575"/>
              <a:gd name="T17" fmla="*/ 2147483647 h 69"/>
              <a:gd name="T18" fmla="*/ 2147483647 w 575"/>
              <a:gd name="T19" fmla="*/ 2147483647 h 69"/>
              <a:gd name="T20" fmla="*/ 2147483647 w 575"/>
              <a:gd name="T21" fmla="*/ 2147483647 h 69"/>
              <a:gd name="T22" fmla="*/ 2147483647 w 575"/>
              <a:gd name="T23" fmla="*/ 2147483647 h 69"/>
              <a:gd name="T24" fmla="*/ 2147483647 w 575"/>
              <a:gd name="T25" fmla="*/ 2147483647 h 69"/>
              <a:gd name="T26" fmla="*/ 2147483647 w 575"/>
              <a:gd name="T27" fmla="*/ 2147483647 h 69"/>
              <a:gd name="T28" fmla="*/ 2147483647 w 575"/>
              <a:gd name="T29" fmla="*/ 2147483647 h 69"/>
              <a:gd name="T30" fmla="*/ 2147483647 w 575"/>
              <a:gd name="T31" fmla="*/ 2147483647 h 69"/>
              <a:gd name="T32" fmla="*/ 0 w 575"/>
              <a:gd name="T33" fmla="*/ 2147483647 h 69"/>
              <a:gd name="T34" fmla="*/ 2147483647 w 575"/>
              <a:gd name="T35" fmla="*/ 2147483647 h 69"/>
              <a:gd name="T36" fmla="*/ 2147483647 w 575"/>
              <a:gd name="T37" fmla="*/ 2147483647 h 69"/>
              <a:gd name="T38" fmla="*/ 2147483647 w 575"/>
              <a:gd name="T39" fmla="*/ 2147483647 h 69"/>
              <a:gd name="T40" fmla="*/ 2147483647 w 575"/>
              <a:gd name="T41" fmla="*/ 2147483647 h 69"/>
              <a:gd name="T42" fmla="*/ 2147483647 w 575"/>
              <a:gd name="T43" fmla="*/ 2147483647 h 69"/>
              <a:gd name="T44" fmla="*/ 2147483647 w 575"/>
              <a:gd name="T45" fmla="*/ 2147483647 h 69"/>
              <a:gd name="T46" fmla="*/ 2147483647 w 575"/>
              <a:gd name="T47" fmla="*/ 2147483647 h 69"/>
              <a:gd name="T48" fmla="*/ 2147483647 w 575"/>
              <a:gd name="T49" fmla="*/ 2147483647 h 69"/>
              <a:gd name="T50" fmla="*/ 2147483647 w 575"/>
              <a:gd name="T51" fmla="*/ 2147483647 h 69"/>
              <a:gd name="T52" fmla="*/ 2147483647 w 575"/>
              <a:gd name="T53" fmla="*/ 2147483647 h 69"/>
              <a:gd name="T54" fmla="*/ 2147483647 w 575"/>
              <a:gd name="T55" fmla="*/ 2147483647 h 69"/>
              <a:gd name="T56" fmla="*/ 2147483647 w 575"/>
              <a:gd name="T57" fmla="*/ 2147483647 h 69"/>
              <a:gd name="T58" fmla="*/ 2147483647 w 575"/>
              <a:gd name="T59" fmla="*/ 2147483647 h 69"/>
              <a:gd name="T60" fmla="*/ 2147483647 w 575"/>
              <a:gd name="T61" fmla="*/ 2147483647 h 69"/>
              <a:gd name="T62" fmla="*/ 2147483647 w 575"/>
              <a:gd name="T63" fmla="*/ 2147483647 h 69"/>
              <a:gd name="T64" fmla="*/ 2147483647 w 575"/>
              <a:gd name="T65" fmla="*/ 2147483647 h 69"/>
              <a:gd name="T66" fmla="*/ 2147483647 w 575"/>
              <a:gd name="T67" fmla="*/ 0 h 69"/>
              <a:gd name="T68" fmla="*/ 2147483647 w 575"/>
              <a:gd name="T69" fmla="*/ 0 h 69"/>
              <a:gd name="T70" fmla="*/ 2147483647 w 575"/>
              <a:gd name="T71" fmla="*/ 2147483647 h 69"/>
              <a:gd name="T72" fmla="*/ 2147483647 w 575"/>
              <a:gd name="T73" fmla="*/ 2147483647 h 6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75"/>
              <a:gd name="T112" fmla="*/ 0 h 69"/>
              <a:gd name="T113" fmla="*/ 575 w 575"/>
              <a:gd name="T114" fmla="*/ 69 h 6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75" h="69">
                <a:moveTo>
                  <a:pt x="554" y="11"/>
                </a:moveTo>
                <a:lnTo>
                  <a:pt x="565" y="16"/>
                </a:lnTo>
                <a:lnTo>
                  <a:pt x="570" y="16"/>
                </a:lnTo>
                <a:lnTo>
                  <a:pt x="575" y="21"/>
                </a:lnTo>
                <a:lnTo>
                  <a:pt x="575" y="27"/>
                </a:lnTo>
                <a:lnTo>
                  <a:pt x="575" y="32"/>
                </a:lnTo>
                <a:lnTo>
                  <a:pt x="570" y="32"/>
                </a:lnTo>
                <a:lnTo>
                  <a:pt x="565" y="37"/>
                </a:lnTo>
                <a:lnTo>
                  <a:pt x="560" y="37"/>
                </a:lnTo>
                <a:lnTo>
                  <a:pt x="554" y="42"/>
                </a:lnTo>
                <a:lnTo>
                  <a:pt x="544" y="42"/>
                </a:lnTo>
                <a:lnTo>
                  <a:pt x="538" y="42"/>
                </a:lnTo>
                <a:lnTo>
                  <a:pt x="528" y="42"/>
                </a:lnTo>
                <a:lnTo>
                  <a:pt x="517" y="42"/>
                </a:lnTo>
                <a:lnTo>
                  <a:pt x="502" y="42"/>
                </a:lnTo>
                <a:lnTo>
                  <a:pt x="491" y="42"/>
                </a:lnTo>
                <a:lnTo>
                  <a:pt x="470" y="42"/>
                </a:lnTo>
                <a:lnTo>
                  <a:pt x="454" y="42"/>
                </a:lnTo>
                <a:lnTo>
                  <a:pt x="428" y="48"/>
                </a:lnTo>
                <a:lnTo>
                  <a:pt x="407" y="48"/>
                </a:lnTo>
                <a:lnTo>
                  <a:pt x="375" y="48"/>
                </a:lnTo>
                <a:lnTo>
                  <a:pt x="343" y="48"/>
                </a:lnTo>
                <a:lnTo>
                  <a:pt x="312" y="53"/>
                </a:lnTo>
                <a:lnTo>
                  <a:pt x="275" y="53"/>
                </a:lnTo>
                <a:lnTo>
                  <a:pt x="233" y="58"/>
                </a:lnTo>
                <a:lnTo>
                  <a:pt x="196" y="64"/>
                </a:lnTo>
                <a:lnTo>
                  <a:pt x="159" y="64"/>
                </a:lnTo>
                <a:lnTo>
                  <a:pt x="127" y="69"/>
                </a:lnTo>
                <a:lnTo>
                  <a:pt x="95" y="69"/>
                </a:lnTo>
                <a:lnTo>
                  <a:pt x="69" y="69"/>
                </a:lnTo>
                <a:lnTo>
                  <a:pt x="43" y="69"/>
                </a:lnTo>
                <a:lnTo>
                  <a:pt x="22" y="69"/>
                </a:lnTo>
                <a:lnTo>
                  <a:pt x="0" y="69"/>
                </a:lnTo>
                <a:lnTo>
                  <a:pt x="0" y="37"/>
                </a:lnTo>
                <a:lnTo>
                  <a:pt x="16" y="37"/>
                </a:lnTo>
                <a:lnTo>
                  <a:pt x="37" y="37"/>
                </a:lnTo>
                <a:lnTo>
                  <a:pt x="58" y="37"/>
                </a:lnTo>
                <a:lnTo>
                  <a:pt x="80" y="37"/>
                </a:lnTo>
                <a:lnTo>
                  <a:pt x="85" y="37"/>
                </a:lnTo>
                <a:lnTo>
                  <a:pt x="90" y="37"/>
                </a:lnTo>
                <a:lnTo>
                  <a:pt x="101" y="32"/>
                </a:lnTo>
                <a:lnTo>
                  <a:pt x="106" y="32"/>
                </a:lnTo>
                <a:lnTo>
                  <a:pt x="117" y="32"/>
                </a:lnTo>
                <a:lnTo>
                  <a:pt x="132" y="32"/>
                </a:lnTo>
                <a:lnTo>
                  <a:pt x="143" y="32"/>
                </a:lnTo>
                <a:lnTo>
                  <a:pt x="159" y="32"/>
                </a:lnTo>
                <a:lnTo>
                  <a:pt x="169" y="27"/>
                </a:lnTo>
                <a:lnTo>
                  <a:pt x="185" y="27"/>
                </a:lnTo>
                <a:lnTo>
                  <a:pt x="206" y="27"/>
                </a:lnTo>
                <a:lnTo>
                  <a:pt x="222" y="27"/>
                </a:lnTo>
                <a:lnTo>
                  <a:pt x="243" y="21"/>
                </a:lnTo>
                <a:lnTo>
                  <a:pt x="264" y="21"/>
                </a:lnTo>
                <a:lnTo>
                  <a:pt x="285" y="21"/>
                </a:lnTo>
                <a:lnTo>
                  <a:pt x="306" y="16"/>
                </a:lnTo>
                <a:lnTo>
                  <a:pt x="333" y="16"/>
                </a:lnTo>
                <a:lnTo>
                  <a:pt x="354" y="16"/>
                </a:lnTo>
                <a:lnTo>
                  <a:pt x="375" y="11"/>
                </a:lnTo>
                <a:lnTo>
                  <a:pt x="391" y="11"/>
                </a:lnTo>
                <a:lnTo>
                  <a:pt x="412" y="11"/>
                </a:lnTo>
                <a:lnTo>
                  <a:pt x="428" y="11"/>
                </a:lnTo>
                <a:lnTo>
                  <a:pt x="443" y="5"/>
                </a:lnTo>
                <a:lnTo>
                  <a:pt x="454" y="5"/>
                </a:lnTo>
                <a:lnTo>
                  <a:pt x="470" y="5"/>
                </a:lnTo>
                <a:lnTo>
                  <a:pt x="480" y="5"/>
                </a:lnTo>
                <a:lnTo>
                  <a:pt x="491" y="5"/>
                </a:lnTo>
                <a:lnTo>
                  <a:pt x="496" y="5"/>
                </a:lnTo>
                <a:lnTo>
                  <a:pt x="507" y="0"/>
                </a:lnTo>
                <a:lnTo>
                  <a:pt x="512" y="0"/>
                </a:lnTo>
                <a:lnTo>
                  <a:pt x="517" y="0"/>
                </a:lnTo>
                <a:lnTo>
                  <a:pt x="528" y="0"/>
                </a:lnTo>
                <a:lnTo>
                  <a:pt x="538" y="5"/>
                </a:lnTo>
                <a:lnTo>
                  <a:pt x="544" y="5"/>
                </a:lnTo>
                <a:lnTo>
                  <a:pt x="554" y="11"/>
                </a:lnTo>
              </a:path>
            </a:pathLst>
          </a:custGeom>
          <a:solidFill>
            <a:srgbClr val="68A042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75" name="Freeform 93"/>
          <p:cNvSpPr>
            <a:spLocks/>
          </p:cNvSpPr>
          <p:nvPr/>
        </p:nvSpPr>
        <p:spPr bwMode="auto">
          <a:xfrm>
            <a:off x="7312025" y="4867275"/>
            <a:ext cx="638175" cy="1196975"/>
          </a:xfrm>
          <a:custGeom>
            <a:avLst/>
            <a:gdLst>
              <a:gd name="T0" fmla="*/ 2147483647 w 402"/>
              <a:gd name="T1" fmla="*/ 2147483647 h 754"/>
              <a:gd name="T2" fmla="*/ 2147483647 w 402"/>
              <a:gd name="T3" fmla="*/ 2147483647 h 754"/>
              <a:gd name="T4" fmla="*/ 2147483647 w 402"/>
              <a:gd name="T5" fmla="*/ 2147483647 h 754"/>
              <a:gd name="T6" fmla="*/ 2147483647 w 402"/>
              <a:gd name="T7" fmla="*/ 2147483647 h 754"/>
              <a:gd name="T8" fmla="*/ 2147483647 w 402"/>
              <a:gd name="T9" fmla="*/ 2147483647 h 754"/>
              <a:gd name="T10" fmla="*/ 2147483647 w 402"/>
              <a:gd name="T11" fmla="*/ 2147483647 h 754"/>
              <a:gd name="T12" fmla="*/ 2147483647 w 402"/>
              <a:gd name="T13" fmla="*/ 2147483647 h 754"/>
              <a:gd name="T14" fmla="*/ 2147483647 w 402"/>
              <a:gd name="T15" fmla="*/ 2147483647 h 754"/>
              <a:gd name="T16" fmla="*/ 2147483647 w 402"/>
              <a:gd name="T17" fmla="*/ 2147483647 h 754"/>
              <a:gd name="T18" fmla="*/ 2147483647 w 402"/>
              <a:gd name="T19" fmla="*/ 2147483647 h 754"/>
              <a:gd name="T20" fmla="*/ 2147483647 w 402"/>
              <a:gd name="T21" fmla="*/ 2147483647 h 754"/>
              <a:gd name="T22" fmla="*/ 2147483647 w 402"/>
              <a:gd name="T23" fmla="*/ 2147483647 h 754"/>
              <a:gd name="T24" fmla="*/ 2147483647 w 402"/>
              <a:gd name="T25" fmla="*/ 2147483647 h 754"/>
              <a:gd name="T26" fmla="*/ 2147483647 w 402"/>
              <a:gd name="T27" fmla="*/ 2147483647 h 754"/>
              <a:gd name="T28" fmla="*/ 2147483647 w 402"/>
              <a:gd name="T29" fmla="*/ 2147483647 h 754"/>
              <a:gd name="T30" fmla="*/ 2147483647 w 402"/>
              <a:gd name="T31" fmla="*/ 2147483647 h 754"/>
              <a:gd name="T32" fmla="*/ 2147483647 w 402"/>
              <a:gd name="T33" fmla="*/ 2147483647 h 754"/>
              <a:gd name="T34" fmla="*/ 2147483647 w 402"/>
              <a:gd name="T35" fmla="*/ 2147483647 h 754"/>
              <a:gd name="T36" fmla="*/ 2147483647 w 402"/>
              <a:gd name="T37" fmla="*/ 2147483647 h 754"/>
              <a:gd name="T38" fmla="*/ 2147483647 w 402"/>
              <a:gd name="T39" fmla="*/ 2147483647 h 754"/>
              <a:gd name="T40" fmla="*/ 2147483647 w 402"/>
              <a:gd name="T41" fmla="*/ 2147483647 h 754"/>
              <a:gd name="T42" fmla="*/ 2147483647 w 402"/>
              <a:gd name="T43" fmla="*/ 2147483647 h 754"/>
              <a:gd name="T44" fmla="*/ 2147483647 w 402"/>
              <a:gd name="T45" fmla="*/ 0 h 754"/>
              <a:gd name="T46" fmla="*/ 2147483647 w 402"/>
              <a:gd name="T47" fmla="*/ 2147483647 h 754"/>
              <a:gd name="T48" fmla="*/ 2147483647 w 402"/>
              <a:gd name="T49" fmla="*/ 2147483647 h 754"/>
              <a:gd name="T50" fmla="*/ 2147483647 w 402"/>
              <a:gd name="T51" fmla="*/ 2147483647 h 754"/>
              <a:gd name="T52" fmla="*/ 2147483647 w 402"/>
              <a:gd name="T53" fmla="*/ 2147483647 h 754"/>
              <a:gd name="T54" fmla="*/ 2147483647 w 402"/>
              <a:gd name="T55" fmla="*/ 2147483647 h 754"/>
              <a:gd name="T56" fmla="*/ 2147483647 w 402"/>
              <a:gd name="T57" fmla="*/ 2147483647 h 754"/>
              <a:gd name="T58" fmla="*/ 2147483647 w 402"/>
              <a:gd name="T59" fmla="*/ 2147483647 h 754"/>
              <a:gd name="T60" fmla="*/ 2147483647 w 402"/>
              <a:gd name="T61" fmla="*/ 2147483647 h 754"/>
              <a:gd name="T62" fmla="*/ 2147483647 w 402"/>
              <a:gd name="T63" fmla="*/ 2147483647 h 754"/>
              <a:gd name="T64" fmla="*/ 2147483647 w 402"/>
              <a:gd name="T65" fmla="*/ 2147483647 h 754"/>
              <a:gd name="T66" fmla="*/ 2147483647 w 402"/>
              <a:gd name="T67" fmla="*/ 2147483647 h 754"/>
              <a:gd name="T68" fmla="*/ 2147483647 w 402"/>
              <a:gd name="T69" fmla="*/ 2147483647 h 754"/>
              <a:gd name="T70" fmla="*/ 2147483647 w 402"/>
              <a:gd name="T71" fmla="*/ 2147483647 h 754"/>
              <a:gd name="T72" fmla="*/ 2147483647 w 402"/>
              <a:gd name="T73" fmla="*/ 2147483647 h 754"/>
              <a:gd name="T74" fmla="*/ 2147483647 w 402"/>
              <a:gd name="T75" fmla="*/ 2147483647 h 754"/>
              <a:gd name="T76" fmla="*/ 2147483647 w 402"/>
              <a:gd name="T77" fmla="*/ 2147483647 h 754"/>
              <a:gd name="T78" fmla="*/ 2147483647 w 402"/>
              <a:gd name="T79" fmla="*/ 2147483647 h 754"/>
              <a:gd name="T80" fmla="*/ 2147483647 w 402"/>
              <a:gd name="T81" fmla="*/ 2147483647 h 754"/>
              <a:gd name="T82" fmla="*/ 2147483647 w 402"/>
              <a:gd name="T83" fmla="*/ 2147483647 h 754"/>
              <a:gd name="T84" fmla="*/ 2147483647 w 402"/>
              <a:gd name="T85" fmla="*/ 2147483647 h 754"/>
              <a:gd name="T86" fmla="*/ 2147483647 w 402"/>
              <a:gd name="T87" fmla="*/ 2147483647 h 754"/>
              <a:gd name="T88" fmla="*/ 2147483647 w 402"/>
              <a:gd name="T89" fmla="*/ 2147483647 h 754"/>
              <a:gd name="T90" fmla="*/ 0 w 402"/>
              <a:gd name="T91" fmla="*/ 2147483647 h 75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402"/>
              <a:gd name="T139" fmla="*/ 0 h 754"/>
              <a:gd name="T140" fmla="*/ 402 w 402"/>
              <a:gd name="T141" fmla="*/ 754 h 75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402" h="754">
                <a:moveTo>
                  <a:pt x="0" y="754"/>
                </a:moveTo>
                <a:lnTo>
                  <a:pt x="5" y="749"/>
                </a:lnTo>
                <a:lnTo>
                  <a:pt x="5" y="744"/>
                </a:lnTo>
                <a:lnTo>
                  <a:pt x="11" y="739"/>
                </a:lnTo>
                <a:lnTo>
                  <a:pt x="16" y="728"/>
                </a:lnTo>
                <a:lnTo>
                  <a:pt x="21" y="723"/>
                </a:lnTo>
                <a:lnTo>
                  <a:pt x="32" y="712"/>
                </a:lnTo>
                <a:lnTo>
                  <a:pt x="42" y="702"/>
                </a:lnTo>
                <a:lnTo>
                  <a:pt x="53" y="691"/>
                </a:lnTo>
                <a:lnTo>
                  <a:pt x="63" y="681"/>
                </a:lnTo>
                <a:lnTo>
                  <a:pt x="79" y="665"/>
                </a:lnTo>
                <a:lnTo>
                  <a:pt x="90" y="649"/>
                </a:lnTo>
                <a:lnTo>
                  <a:pt x="106" y="628"/>
                </a:lnTo>
                <a:lnTo>
                  <a:pt x="122" y="607"/>
                </a:lnTo>
                <a:lnTo>
                  <a:pt x="137" y="580"/>
                </a:lnTo>
                <a:lnTo>
                  <a:pt x="153" y="554"/>
                </a:lnTo>
                <a:lnTo>
                  <a:pt x="174" y="522"/>
                </a:lnTo>
                <a:lnTo>
                  <a:pt x="190" y="496"/>
                </a:lnTo>
                <a:lnTo>
                  <a:pt x="206" y="464"/>
                </a:lnTo>
                <a:lnTo>
                  <a:pt x="222" y="438"/>
                </a:lnTo>
                <a:lnTo>
                  <a:pt x="238" y="406"/>
                </a:lnTo>
                <a:lnTo>
                  <a:pt x="249" y="380"/>
                </a:lnTo>
                <a:lnTo>
                  <a:pt x="264" y="348"/>
                </a:lnTo>
                <a:lnTo>
                  <a:pt x="275" y="322"/>
                </a:lnTo>
                <a:lnTo>
                  <a:pt x="286" y="296"/>
                </a:lnTo>
                <a:lnTo>
                  <a:pt x="291" y="269"/>
                </a:lnTo>
                <a:lnTo>
                  <a:pt x="301" y="243"/>
                </a:lnTo>
                <a:lnTo>
                  <a:pt x="307" y="217"/>
                </a:lnTo>
                <a:lnTo>
                  <a:pt x="312" y="190"/>
                </a:lnTo>
                <a:lnTo>
                  <a:pt x="317" y="169"/>
                </a:lnTo>
                <a:lnTo>
                  <a:pt x="323" y="148"/>
                </a:lnTo>
                <a:lnTo>
                  <a:pt x="328" y="127"/>
                </a:lnTo>
                <a:lnTo>
                  <a:pt x="328" y="111"/>
                </a:lnTo>
                <a:lnTo>
                  <a:pt x="333" y="95"/>
                </a:lnTo>
                <a:lnTo>
                  <a:pt x="333" y="79"/>
                </a:lnTo>
                <a:lnTo>
                  <a:pt x="333" y="64"/>
                </a:lnTo>
                <a:lnTo>
                  <a:pt x="333" y="53"/>
                </a:lnTo>
                <a:lnTo>
                  <a:pt x="333" y="42"/>
                </a:lnTo>
                <a:lnTo>
                  <a:pt x="333" y="37"/>
                </a:lnTo>
                <a:lnTo>
                  <a:pt x="333" y="27"/>
                </a:lnTo>
                <a:lnTo>
                  <a:pt x="328" y="21"/>
                </a:lnTo>
                <a:lnTo>
                  <a:pt x="328" y="16"/>
                </a:lnTo>
                <a:lnTo>
                  <a:pt x="323" y="11"/>
                </a:lnTo>
                <a:lnTo>
                  <a:pt x="328" y="6"/>
                </a:lnTo>
                <a:lnTo>
                  <a:pt x="328" y="0"/>
                </a:lnTo>
                <a:lnTo>
                  <a:pt x="333" y="0"/>
                </a:lnTo>
                <a:lnTo>
                  <a:pt x="338" y="0"/>
                </a:lnTo>
                <a:lnTo>
                  <a:pt x="349" y="6"/>
                </a:lnTo>
                <a:lnTo>
                  <a:pt x="354" y="11"/>
                </a:lnTo>
                <a:lnTo>
                  <a:pt x="375" y="21"/>
                </a:lnTo>
                <a:lnTo>
                  <a:pt x="381" y="32"/>
                </a:lnTo>
                <a:lnTo>
                  <a:pt x="391" y="42"/>
                </a:lnTo>
                <a:lnTo>
                  <a:pt x="397" y="48"/>
                </a:lnTo>
                <a:lnTo>
                  <a:pt x="402" y="58"/>
                </a:lnTo>
                <a:lnTo>
                  <a:pt x="402" y="64"/>
                </a:lnTo>
                <a:lnTo>
                  <a:pt x="402" y="74"/>
                </a:lnTo>
                <a:lnTo>
                  <a:pt x="397" y="79"/>
                </a:lnTo>
                <a:lnTo>
                  <a:pt x="397" y="90"/>
                </a:lnTo>
                <a:lnTo>
                  <a:pt x="391" y="100"/>
                </a:lnTo>
                <a:lnTo>
                  <a:pt x="391" y="116"/>
                </a:lnTo>
                <a:lnTo>
                  <a:pt x="386" y="127"/>
                </a:lnTo>
                <a:lnTo>
                  <a:pt x="381" y="148"/>
                </a:lnTo>
                <a:lnTo>
                  <a:pt x="375" y="169"/>
                </a:lnTo>
                <a:lnTo>
                  <a:pt x="370" y="190"/>
                </a:lnTo>
                <a:lnTo>
                  <a:pt x="360" y="238"/>
                </a:lnTo>
                <a:lnTo>
                  <a:pt x="338" y="290"/>
                </a:lnTo>
                <a:lnTo>
                  <a:pt x="323" y="338"/>
                </a:lnTo>
                <a:lnTo>
                  <a:pt x="301" y="385"/>
                </a:lnTo>
                <a:lnTo>
                  <a:pt x="291" y="412"/>
                </a:lnTo>
                <a:lnTo>
                  <a:pt x="280" y="433"/>
                </a:lnTo>
                <a:lnTo>
                  <a:pt x="254" y="480"/>
                </a:lnTo>
                <a:lnTo>
                  <a:pt x="227" y="528"/>
                </a:lnTo>
                <a:lnTo>
                  <a:pt x="196" y="575"/>
                </a:lnTo>
                <a:lnTo>
                  <a:pt x="180" y="596"/>
                </a:lnTo>
                <a:lnTo>
                  <a:pt x="164" y="617"/>
                </a:lnTo>
                <a:lnTo>
                  <a:pt x="148" y="638"/>
                </a:lnTo>
                <a:lnTo>
                  <a:pt x="137" y="654"/>
                </a:lnTo>
                <a:lnTo>
                  <a:pt x="122" y="670"/>
                </a:lnTo>
                <a:lnTo>
                  <a:pt x="111" y="686"/>
                </a:lnTo>
                <a:lnTo>
                  <a:pt x="95" y="696"/>
                </a:lnTo>
                <a:lnTo>
                  <a:pt x="85" y="707"/>
                </a:lnTo>
                <a:lnTo>
                  <a:pt x="63" y="718"/>
                </a:lnTo>
                <a:lnTo>
                  <a:pt x="48" y="733"/>
                </a:lnTo>
                <a:lnTo>
                  <a:pt x="37" y="739"/>
                </a:lnTo>
                <a:lnTo>
                  <a:pt x="32" y="744"/>
                </a:lnTo>
                <a:lnTo>
                  <a:pt x="26" y="744"/>
                </a:lnTo>
                <a:lnTo>
                  <a:pt x="21" y="749"/>
                </a:lnTo>
                <a:lnTo>
                  <a:pt x="11" y="754"/>
                </a:lnTo>
                <a:lnTo>
                  <a:pt x="5" y="754"/>
                </a:lnTo>
                <a:lnTo>
                  <a:pt x="0" y="754"/>
                </a:lnTo>
              </a:path>
            </a:pathLst>
          </a:custGeom>
          <a:solidFill>
            <a:srgbClr val="68A042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76" name="Freeform 94"/>
          <p:cNvSpPr>
            <a:spLocks/>
          </p:cNvSpPr>
          <p:nvPr/>
        </p:nvSpPr>
        <p:spPr bwMode="auto">
          <a:xfrm>
            <a:off x="7789863" y="5253038"/>
            <a:ext cx="739775" cy="820737"/>
          </a:xfrm>
          <a:custGeom>
            <a:avLst/>
            <a:gdLst>
              <a:gd name="T0" fmla="*/ 2147483647 w 466"/>
              <a:gd name="T1" fmla="*/ 2147483647 h 517"/>
              <a:gd name="T2" fmla="*/ 2147483647 w 466"/>
              <a:gd name="T3" fmla="*/ 2147483647 h 517"/>
              <a:gd name="T4" fmla="*/ 2147483647 w 466"/>
              <a:gd name="T5" fmla="*/ 2147483647 h 517"/>
              <a:gd name="T6" fmla="*/ 2147483647 w 466"/>
              <a:gd name="T7" fmla="*/ 2147483647 h 517"/>
              <a:gd name="T8" fmla="*/ 2147483647 w 466"/>
              <a:gd name="T9" fmla="*/ 2147483647 h 517"/>
              <a:gd name="T10" fmla="*/ 2147483647 w 466"/>
              <a:gd name="T11" fmla="*/ 2147483647 h 517"/>
              <a:gd name="T12" fmla="*/ 2147483647 w 466"/>
              <a:gd name="T13" fmla="*/ 2147483647 h 517"/>
              <a:gd name="T14" fmla="*/ 2147483647 w 466"/>
              <a:gd name="T15" fmla="*/ 2147483647 h 517"/>
              <a:gd name="T16" fmla="*/ 2147483647 w 466"/>
              <a:gd name="T17" fmla="*/ 2147483647 h 517"/>
              <a:gd name="T18" fmla="*/ 2147483647 w 466"/>
              <a:gd name="T19" fmla="*/ 2147483647 h 517"/>
              <a:gd name="T20" fmla="*/ 2147483647 w 466"/>
              <a:gd name="T21" fmla="*/ 2147483647 h 517"/>
              <a:gd name="T22" fmla="*/ 2147483647 w 466"/>
              <a:gd name="T23" fmla="*/ 2147483647 h 517"/>
              <a:gd name="T24" fmla="*/ 2147483647 w 466"/>
              <a:gd name="T25" fmla="*/ 2147483647 h 517"/>
              <a:gd name="T26" fmla="*/ 2147483647 w 466"/>
              <a:gd name="T27" fmla="*/ 2147483647 h 517"/>
              <a:gd name="T28" fmla="*/ 2147483647 w 466"/>
              <a:gd name="T29" fmla="*/ 2147483647 h 517"/>
              <a:gd name="T30" fmla="*/ 2147483647 w 466"/>
              <a:gd name="T31" fmla="*/ 2147483647 h 517"/>
              <a:gd name="T32" fmla="*/ 2147483647 w 466"/>
              <a:gd name="T33" fmla="*/ 2147483647 h 517"/>
              <a:gd name="T34" fmla="*/ 2147483647 w 466"/>
              <a:gd name="T35" fmla="*/ 2147483647 h 517"/>
              <a:gd name="T36" fmla="*/ 2147483647 w 466"/>
              <a:gd name="T37" fmla="*/ 2147483647 h 517"/>
              <a:gd name="T38" fmla="*/ 2147483647 w 466"/>
              <a:gd name="T39" fmla="*/ 2147483647 h 517"/>
              <a:gd name="T40" fmla="*/ 2147483647 w 466"/>
              <a:gd name="T41" fmla="*/ 2147483647 h 517"/>
              <a:gd name="T42" fmla="*/ 2147483647 w 466"/>
              <a:gd name="T43" fmla="*/ 2147483647 h 517"/>
              <a:gd name="T44" fmla="*/ 2147483647 w 466"/>
              <a:gd name="T45" fmla="*/ 0 h 517"/>
              <a:gd name="T46" fmla="*/ 2147483647 w 466"/>
              <a:gd name="T47" fmla="*/ 2147483647 h 517"/>
              <a:gd name="T48" fmla="*/ 2147483647 w 466"/>
              <a:gd name="T49" fmla="*/ 2147483647 h 517"/>
              <a:gd name="T50" fmla="*/ 2147483647 w 466"/>
              <a:gd name="T51" fmla="*/ 2147483647 h 517"/>
              <a:gd name="T52" fmla="*/ 2147483647 w 466"/>
              <a:gd name="T53" fmla="*/ 2147483647 h 517"/>
              <a:gd name="T54" fmla="*/ 2147483647 w 466"/>
              <a:gd name="T55" fmla="*/ 2147483647 h 517"/>
              <a:gd name="T56" fmla="*/ 2147483647 w 466"/>
              <a:gd name="T57" fmla="*/ 2147483647 h 517"/>
              <a:gd name="T58" fmla="*/ 2147483647 w 466"/>
              <a:gd name="T59" fmla="*/ 2147483647 h 517"/>
              <a:gd name="T60" fmla="*/ 2147483647 w 466"/>
              <a:gd name="T61" fmla="*/ 2147483647 h 517"/>
              <a:gd name="T62" fmla="*/ 2147483647 w 466"/>
              <a:gd name="T63" fmla="*/ 2147483647 h 517"/>
              <a:gd name="T64" fmla="*/ 2147483647 w 466"/>
              <a:gd name="T65" fmla="*/ 2147483647 h 517"/>
              <a:gd name="T66" fmla="*/ 2147483647 w 466"/>
              <a:gd name="T67" fmla="*/ 2147483647 h 517"/>
              <a:gd name="T68" fmla="*/ 2147483647 w 466"/>
              <a:gd name="T69" fmla="*/ 2147483647 h 517"/>
              <a:gd name="T70" fmla="*/ 2147483647 w 466"/>
              <a:gd name="T71" fmla="*/ 2147483647 h 517"/>
              <a:gd name="T72" fmla="*/ 2147483647 w 466"/>
              <a:gd name="T73" fmla="*/ 2147483647 h 51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66"/>
              <a:gd name="T112" fmla="*/ 0 h 517"/>
              <a:gd name="T113" fmla="*/ 466 w 466"/>
              <a:gd name="T114" fmla="*/ 517 h 51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66" h="517">
                <a:moveTo>
                  <a:pt x="466" y="485"/>
                </a:moveTo>
                <a:lnTo>
                  <a:pt x="466" y="490"/>
                </a:lnTo>
                <a:lnTo>
                  <a:pt x="460" y="490"/>
                </a:lnTo>
                <a:lnTo>
                  <a:pt x="455" y="496"/>
                </a:lnTo>
                <a:lnTo>
                  <a:pt x="450" y="496"/>
                </a:lnTo>
                <a:lnTo>
                  <a:pt x="439" y="501"/>
                </a:lnTo>
                <a:lnTo>
                  <a:pt x="429" y="501"/>
                </a:lnTo>
                <a:lnTo>
                  <a:pt x="418" y="501"/>
                </a:lnTo>
                <a:lnTo>
                  <a:pt x="402" y="506"/>
                </a:lnTo>
                <a:lnTo>
                  <a:pt x="386" y="506"/>
                </a:lnTo>
                <a:lnTo>
                  <a:pt x="371" y="511"/>
                </a:lnTo>
                <a:lnTo>
                  <a:pt x="355" y="511"/>
                </a:lnTo>
                <a:lnTo>
                  <a:pt x="344" y="517"/>
                </a:lnTo>
                <a:lnTo>
                  <a:pt x="334" y="517"/>
                </a:lnTo>
                <a:lnTo>
                  <a:pt x="323" y="517"/>
                </a:lnTo>
                <a:lnTo>
                  <a:pt x="318" y="517"/>
                </a:lnTo>
                <a:lnTo>
                  <a:pt x="307" y="517"/>
                </a:lnTo>
                <a:lnTo>
                  <a:pt x="297" y="517"/>
                </a:lnTo>
                <a:lnTo>
                  <a:pt x="286" y="517"/>
                </a:lnTo>
                <a:lnTo>
                  <a:pt x="275" y="511"/>
                </a:lnTo>
                <a:lnTo>
                  <a:pt x="270" y="506"/>
                </a:lnTo>
                <a:lnTo>
                  <a:pt x="265" y="501"/>
                </a:lnTo>
                <a:lnTo>
                  <a:pt x="259" y="496"/>
                </a:lnTo>
                <a:lnTo>
                  <a:pt x="249" y="485"/>
                </a:lnTo>
                <a:lnTo>
                  <a:pt x="244" y="469"/>
                </a:lnTo>
                <a:lnTo>
                  <a:pt x="233" y="453"/>
                </a:lnTo>
                <a:lnTo>
                  <a:pt x="217" y="432"/>
                </a:lnTo>
                <a:lnTo>
                  <a:pt x="207" y="411"/>
                </a:lnTo>
                <a:lnTo>
                  <a:pt x="191" y="385"/>
                </a:lnTo>
                <a:lnTo>
                  <a:pt x="180" y="369"/>
                </a:lnTo>
                <a:lnTo>
                  <a:pt x="175" y="353"/>
                </a:lnTo>
                <a:lnTo>
                  <a:pt x="164" y="337"/>
                </a:lnTo>
                <a:lnTo>
                  <a:pt x="154" y="322"/>
                </a:lnTo>
                <a:lnTo>
                  <a:pt x="143" y="300"/>
                </a:lnTo>
                <a:lnTo>
                  <a:pt x="133" y="285"/>
                </a:lnTo>
                <a:lnTo>
                  <a:pt x="122" y="264"/>
                </a:lnTo>
                <a:lnTo>
                  <a:pt x="111" y="242"/>
                </a:lnTo>
                <a:lnTo>
                  <a:pt x="96" y="221"/>
                </a:lnTo>
                <a:lnTo>
                  <a:pt x="85" y="195"/>
                </a:lnTo>
                <a:lnTo>
                  <a:pt x="69" y="174"/>
                </a:lnTo>
                <a:lnTo>
                  <a:pt x="59" y="148"/>
                </a:lnTo>
                <a:lnTo>
                  <a:pt x="43" y="121"/>
                </a:lnTo>
                <a:lnTo>
                  <a:pt x="32" y="95"/>
                </a:lnTo>
                <a:lnTo>
                  <a:pt x="16" y="63"/>
                </a:lnTo>
                <a:lnTo>
                  <a:pt x="0" y="37"/>
                </a:lnTo>
                <a:lnTo>
                  <a:pt x="11" y="0"/>
                </a:lnTo>
                <a:lnTo>
                  <a:pt x="32" y="37"/>
                </a:lnTo>
                <a:lnTo>
                  <a:pt x="53" y="74"/>
                </a:lnTo>
                <a:lnTo>
                  <a:pt x="80" y="116"/>
                </a:lnTo>
                <a:lnTo>
                  <a:pt x="106" y="158"/>
                </a:lnTo>
                <a:lnTo>
                  <a:pt x="122" y="184"/>
                </a:lnTo>
                <a:lnTo>
                  <a:pt x="138" y="206"/>
                </a:lnTo>
                <a:lnTo>
                  <a:pt x="148" y="227"/>
                </a:lnTo>
                <a:lnTo>
                  <a:pt x="164" y="248"/>
                </a:lnTo>
                <a:lnTo>
                  <a:pt x="180" y="264"/>
                </a:lnTo>
                <a:lnTo>
                  <a:pt x="191" y="285"/>
                </a:lnTo>
                <a:lnTo>
                  <a:pt x="207" y="300"/>
                </a:lnTo>
                <a:lnTo>
                  <a:pt x="217" y="316"/>
                </a:lnTo>
                <a:lnTo>
                  <a:pt x="233" y="332"/>
                </a:lnTo>
                <a:lnTo>
                  <a:pt x="244" y="348"/>
                </a:lnTo>
                <a:lnTo>
                  <a:pt x="265" y="364"/>
                </a:lnTo>
                <a:lnTo>
                  <a:pt x="281" y="374"/>
                </a:lnTo>
                <a:lnTo>
                  <a:pt x="302" y="390"/>
                </a:lnTo>
                <a:lnTo>
                  <a:pt x="323" y="401"/>
                </a:lnTo>
                <a:lnTo>
                  <a:pt x="344" y="417"/>
                </a:lnTo>
                <a:lnTo>
                  <a:pt x="365" y="427"/>
                </a:lnTo>
                <a:lnTo>
                  <a:pt x="392" y="438"/>
                </a:lnTo>
                <a:lnTo>
                  <a:pt x="408" y="448"/>
                </a:lnTo>
                <a:lnTo>
                  <a:pt x="429" y="459"/>
                </a:lnTo>
                <a:lnTo>
                  <a:pt x="439" y="464"/>
                </a:lnTo>
                <a:lnTo>
                  <a:pt x="450" y="475"/>
                </a:lnTo>
                <a:lnTo>
                  <a:pt x="460" y="480"/>
                </a:lnTo>
                <a:lnTo>
                  <a:pt x="466" y="485"/>
                </a:lnTo>
              </a:path>
            </a:pathLst>
          </a:custGeom>
          <a:solidFill>
            <a:srgbClr val="68A042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64" name="Freeform 64"/>
          <p:cNvSpPr>
            <a:spLocks/>
          </p:cNvSpPr>
          <p:nvPr/>
        </p:nvSpPr>
        <p:spPr bwMode="auto">
          <a:xfrm>
            <a:off x="4283075" y="3227388"/>
            <a:ext cx="254000" cy="233362"/>
          </a:xfrm>
          <a:custGeom>
            <a:avLst/>
            <a:gdLst>
              <a:gd name="T0" fmla="*/ 2147483647 w 8933"/>
              <a:gd name="T1" fmla="*/ 2147483647 h 10000"/>
              <a:gd name="T2" fmla="*/ 2147483647 w 8933"/>
              <a:gd name="T3" fmla="*/ 2147483647 h 10000"/>
              <a:gd name="T4" fmla="*/ 2147483647 w 8933"/>
              <a:gd name="T5" fmla="*/ 2147483647 h 10000"/>
              <a:gd name="T6" fmla="*/ 2147483647 w 8933"/>
              <a:gd name="T7" fmla="*/ 2147483647 h 10000"/>
              <a:gd name="T8" fmla="*/ 2147483647 w 8933"/>
              <a:gd name="T9" fmla="*/ 2147483647 h 10000"/>
              <a:gd name="T10" fmla="*/ 2147483647 w 8933"/>
              <a:gd name="T11" fmla="*/ 2147483647 h 10000"/>
              <a:gd name="T12" fmla="*/ 2147483647 w 8933"/>
              <a:gd name="T13" fmla="*/ 2147483647 h 10000"/>
              <a:gd name="T14" fmla="*/ 0 w 8933"/>
              <a:gd name="T15" fmla="*/ 2147483647 h 10000"/>
              <a:gd name="T16" fmla="*/ 0 w 8933"/>
              <a:gd name="T17" fmla="*/ 2147483647 h 10000"/>
              <a:gd name="T18" fmla="*/ 2147483647 w 8933"/>
              <a:gd name="T19" fmla="*/ 2147483647 h 10000"/>
              <a:gd name="T20" fmla="*/ 2147483647 w 8933"/>
              <a:gd name="T21" fmla="*/ 2147483647 h 10000"/>
              <a:gd name="T22" fmla="*/ 2147483647 w 8933"/>
              <a:gd name="T23" fmla="*/ 2147483647 h 10000"/>
              <a:gd name="T24" fmla="*/ 2147483647 w 8933"/>
              <a:gd name="T25" fmla="*/ 2147483647 h 10000"/>
              <a:gd name="T26" fmla="*/ 2147483647 w 8933"/>
              <a:gd name="T27" fmla="*/ 2147483647 h 10000"/>
              <a:gd name="T28" fmla="*/ 2147483647 w 8933"/>
              <a:gd name="T29" fmla="*/ 2147483647 h 10000"/>
              <a:gd name="T30" fmla="*/ 2147483647 w 8933"/>
              <a:gd name="T31" fmla="*/ 2147483647 h 10000"/>
              <a:gd name="T32" fmla="*/ 2147483647 w 8933"/>
              <a:gd name="T33" fmla="*/ 2147483647 h 10000"/>
              <a:gd name="T34" fmla="*/ 2147483647 w 8933"/>
              <a:gd name="T35" fmla="*/ 2147483647 h 10000"/>
              <a:gd name="T36" fmla="*/ 2147483647 w 8933"/>
              <a:gd name="T37" fmla="*/ 2147483647 h 10000"/>
              <a:gd name="T38" fmla="*/ 2147483647 w 8933"/>
              <a:gd name="T39" fmla="*/ 2147483647 h 10000"/>
              <a:gd name="T40" fmla="*/ 2147483647 w 8933"/>
              <a:gd name="T41" fmla="*/ 2147483647 h 10000"/>
              <a:gd name="T42" fmla="*/ 2147483647 w 8933"/>
              <a:gd name="T43" fmla="*/ 2147483647 h 10000"/>
              <a:gd name="T44" fmla="*/ 2147483647 w 8933"/>
              <a:gd name="T45" fmla="*/ 2147483647 h 10000"/>
              <a:gd name="T46" fmla="*/ 2147483647 w 8933"/>
              <a:gd name="T47" fmla="*/ 0 h 10000"/>
              <a:gd name="T48" fmla="*/ 2147483647 w 8933"/>
              <a:gd name="T49" fmla="*/ 2147483647 h 10000"/>
              <a:gd name="T50" fmla="*/ 2147483647 w 8933"/>
              <a:gd name="T51" fmla="*/ 2147483647 h 10000"/>
              <a:gd name="T52" fmla="*/ 2147483647 w 8933"/>
              <a:gd name="T53" fmla="*/ 2147483647 h 10000"/>
              <a:gd name="T54" fmla="*/ 2147483647 w 8933"/>
              <a:gd name="T55" fmla="*/ 2147483647 h 10000"/>
              <a:gd name="T56" fmla="*/ 2147483647 w 8933"/>
              <a:gd name="T57" fmla="*/ 2147483647 h 10000"/>
              <a:gd name="T58" fmla="*/ 2147483647 w 8933"/>
              <a:gd name="T59" fmla="*/ 2147483647 h 10000"/>
              <a:gd name="T60" fmla="*/ 2147483647 w 8933"/>
              <a:gd name="T61" fmla="*/ 2147483647 h 10000"/>
              <a:gd name="T62" fmla="*/ 2147483647 w 8933"/>
              <a:gd name="T63" fmla="*/ 2147483647 h 10000"/>
              <a:gd name="T64" fmla="*/ 2147483647 w 8933"/>
              <a:gd name="T65" fmla="*/ 2147483647 h 10000"/>
              <a:gd name="T66" fmla="*/ 2147483647 w 8933"/>
              <a:gd name="T67" fmla="*/ 2147483647 h 10000"/>
              <a:gd name="T68" fmla="*/ 2147483647 w 8933"/>
              <a:gd name="T69" fmla="*/ 2147483647 h 10000"/>
              <a:gd name="T70" fmla="*/ 2147483647 w 8933"/>
              <a:gd name="T71" fmla="*/ 2147483647 h 10000"/>
              <a:gd name="T72" fmla="*/ 2147483647 w 8933"/>
              <a:gd name="T73" fmla="*/ 2147483647 h 100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8933"/>
              <a:gd name="T112" fmla="*/ 0 h 10000"/>
              <a:gd name="T113" fmla="*/ 8933 w 8933"/>
              <a:gd name="T114" fmla="*/ 10000 h 1000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8933" h="10000">
                <a:moveTo>
                  <a:pt x="3525" y="3535"/>
                </a:moveTo>
                <a:lnTo>
                  <a:pt x="2627" y="2859"/>
                </a:lnTo>
                <a:lnTo>
                  <a:pt x="2012" y="2501"/>
                </a:lnTo>
                <a:lnTo>
                  <a:pt x="1453" y="2108"/>
                </a:lnTo>
                <a:lnTo>
                  <a:pt x="838" y="1766"/>
                </a:lnTo>
                <a:cubicBezTo>
                  <a:pt x="743" y="1655"/>
                  <a:pt x="652" y="1542"/>
                  <a:pt x="559" y="1431"/>
                </a:cubicBezTo>
                <a:cubicBezTo>
                  <a:pt x="467" y="1296"/>
                  <a:pt x="377" y="1160"/>
                  <a:pt x="284" y="1025"/>
                </a:cubicBezTo>
                <a:lnTo>
                  <a:pt x="0" y="1025"/>
                </a:lnTo>
                <a:lnTo>
                  <a:pt x="0" y="678"/>
                </a:lnTo>
                <a:lnTo>
                  <a:pt x="284" y="678"/>
                </a:lnTo>
                <a:lnTo>
                  <a:pt x="559" y="678"/>
                </a:lnTo>
                <a:lnTo>
                  <a:pt x="838" y="678"/>
                </a:lnTo>
                <a:lnTo>
                  <a:pt x="1453" y="678"/>
                </a:lnTo>
                <a:lnTo>
                  <a:pt x="2012" y="678"/>
                </a:lnTo>
                <a:lnTo>
                  <a:pt x="2627" y="678"/>
                </a:lnTo>
                <a:lnTo>
                  <a:pt x="3240" y="678"/>
                </a:lnTo>
                <a:lnTo>
                  <a:pt x="4696" y="1025"/>
                </a:lnTo>
                <a:lnTo>
                  <a:pt x="5594" y="1431"/>
                </a:lnTo>
                <a:lnTo>
                  <a:pt x="6480" y="1431"/>
                </a:lnTo>
                <a:lnTo>
                  <a:pt x="7320" y="1431"/>
                </a:lnTo>
                <a:lnTo>
                  <a:pt x="7655" y="1431"/>
                </a:lnTo>
                <a:cubicBezTo>
                  <a:pt x="7753" y="1290"/>
                  <a:pt x="7844" y="1146"/>
                  <a:pt x="7940" y="1025"/>
                </a:cubicBezTo>
                <a:lnTo>
                  <a:pt x="8548" y="678"/>
                </a:lnTo>
                <a:lnTo>
                  <a:pt x="8548" y="0"/>
                </a:lnTo>
                <a:cubicBezTo>
                  <a:pt x="8595" y="1554"/>
                  <a:pt x="8933" y="8447"/>
                  <a:pt x="8832" y="10000"/>
                </a:cubicBezTo>
                <a:lnTo>
                  <a:pt x="7940" y="9321"/>
                </a:lnTo>
                <a:cubicBezTo>
                  <a:pt x="7845" y="9076"/>
                  <a:pt x="7751" y="8827"/>
                  <a:pt x="7655" y="8584"/>
                </a:cubicBezTo>
                <a:lnTo>
                  <a:pt x="7655" y="8235"/>
                </a:lnTo>
                <a:lnTo>
                  <a:pt x="7655" y="7482"/>
                </a:lnTo>
                <a:lnTo>
                  <a:pt x="7320" y="7143"/>
                </a:lnTo>
                <a:cubicBezTo>
                  <a:pt x="7235" y="7016"/>
                  <a:pt x="7134" y="6917"/>
                  <a:pt x="7039" y="6799"/>
                </a:cubicBezTo>
                <a:cubicBezTo>
                  <a:pt x="6947" y="6561"/>
                  <a:pt x="6853" y="6297"/>
                  <a:pt x="6760" y="6059"/>
                </a:cubicBezTo>
                <a:lnTo>
                  <a:pt x="6480" y="5700"/>
                </a:lnTo>
                <a:lnTo>
                  <a:pt x="5873" y="5024"/>
                </a:lnTo>
                <a:lnTo>
                  <a:pt x="5312" y="4639"/>
                </a:lnTo>
                <a:lnTo>
                  <a:pt x="4416" y="3949"/>
                </a:lnTo>
                <a:lnTo>
                  <a:pt x="3525" y="3535"/>
                </a:lnTo>
              </a:path>
            </a:pathLst>
          </a:custGeom>
          <a:solidFill>
            <a:srgbClr val="669E40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64"/>
          <p:cNvSpPr>
            <a:spLocks/>
          </p:cNvSpPr>
          <p:nvPr/>
        </p:nvSpPr>
        <p:spPr bwMode="auto">
          <a:xfrm>
            <a:off x="3956050" y="2257425"/>
            <a:ext cx="719138" cy="144463"/>
          </a:xfrm>
          <a:custGeom>
            <a:avLst/>
            <a:gdLst>
              <a:gd name="T0" fmla="*/ 2147483647 w 9869"/>
              <a:gd name="T1" fmla="*/ 2147483647 h 10000"/>
              <a:gd name="T2" fmla="*/ 2147483647 w 9869"/>
              <a:gd name="T3" fmla="*/ 2147483647 h 10000"/>
              <a:gd name="T4" fmla="*/ 2147483647 w 9869"/>
              <a:gd name="T5" fmla="*/ 2147483647 h 10000"/>
              <a:gd name="T6" fmla="*/ 2147483647 w 9869"/>
              <a:gd name="T7" fmla="*/ 2147483647 h 10000"/>
              <a:gd name="T8" fmla="*/ 2147483647 w 9869"/>
              <a:gd name="T9" fmla="*/ 2147483647 h 10000"/>
              <a:gd name="T10" fmla="*/ 2147483647 w 9869"/>
              <a:gd name="T11" fmla="*/ 2147483647 h 10000"/>
              <a:gd name="T12" fmla="*/ 2147483647 w 9869"/>
              <a:gd name="T13" fmla="*/ 2147483647 h 10000"/>
              <a:gd name="T14" fmla="*/ 2147483647 w 9869"/>
              <a:gd name="T15" fmla="*/ 2147483647 h 10000"/>
              <a:gd name="T16" fmla="*/ 2147483647 w 9869"/>
              <a:gd name="T17" fmla="*/ 2147483647 h 10000"/>
              <a:gd name="T18" fmla="*/ 2147483647 w 9869"/>
              <a:gd name="T19" fmla="*/ 2147483647 h 10000"/>
              <a:gd name="T20" fmla="*/ 2147483647 w 9869"/>
              <a:gd name="T21" fmla="*/ 2147483647 h 10000"/>
              <a:gd name="T22" fmla="*/ 2147483647 w 9869"/>
              <a:gd name="T23" fmla="*/ 2147483647 h 10000"/>
              <a:gd name="T24" fmla="*/ 2147483647 w 9869"/>
              <a:gd name="T25" fmla="*/ 2147483647 h 10000"/>
              <a:gd name="T26" fmla="*/ 2147483647 w 9869"/>
              <a:gd name="T27" fmla="*/ 2147483647 h 10000"/>
              <a:gd name="T28" fmla="*/ 2147483647 w 9869"/>
              <a:gd name="T29" fmla="*/ 2147483647 h 10000"/>
              <a:gd name="T30" fmla="*/ 2147483647 w 9869"/>
              <a:gd name="T31" fmla="*/ 2147483647 h 10000"/>
              <a:gd name="T32" fmla="*/ 2147483647 w 9869"/>
              <a:gd name="T33" fmla="*/ 2147483647 h 10000"/>
              <a:gd name="T34" fmla="*/ 2147483647 w 9869"/>
              <a:gd name="T35" fmla="*/ 2147483647 h 10000"/>
              <a:gd name="T36" fmla="*/ 0 w 9869"/>
              <a:gd name="T37" fmla="*/ 2147483647 h 10000"/>
              <a:gd name="T38" fmla="*/ 0 w 9869"/>
              <a:gd name="T39" fmla="*/ 2147483647 h 10000"/>
              <a:gd name="T40" fmla="*/ 2147483647 w 9869"/>
              <a:gd name="T41" fmla="*/ 2147483647 h 10000"/>
              <a:gd name="T42" fmla="*/ 2147483647 w 9869"/>
              <a:gd name="T43" fmla="*/ 2147483647 h 10000"/>
              <a:gd name="T44" fmla="*/ 2147483647 w 9869"/>
              <a:gd name="T45" fmla="*/ 2147483647 h 10000"/>
              <a:gd name="T46" fmla="*/ 2147483647 w 9869"/>
              <a:gd name="T47" fmla="*/ 2147483647 h 10000"/>
              <a:gd name="T48" fmla="*/ 2147483647 w 9869"/>
              <a:gd name="T49" fmla="*/ 2147483647 h 10000"/>
              <a:gd name="T50" fmla="*/ 2147483647 w 9869"/>
              <a:gd name="T51" fmla="*/ 2147483647 h 10000"/>
              <a:gd name="T52" fmla="*/ 2147483647 w 9869"/>
              <a:gd name="T53" fmla="*/ 2147483647 h 10000"/>
              <a:gd name="T54" fmla="*/ 2147483647 w 9869"/>
              <a:gd name="T55" fmla="*/ 2147483647 h 10000"/>
              <a:gd name="T56" fmla="*/ 2147483647 w 9869"/>
              <a:gd name="T57" fmla="*/ 2147483647 h 10000"/>
              <a:gd name="T58" fmla="*/ 2147483647 w 9869"/>
              <a:gd name="T59" fmla="*/ 2147483647 h 10000"/>
              <a:gd name="T60" fmla="*/ 2147483647 w 9869"/>
              <a:gd name="T61" fmla="*/ 2147483647 h 10000"/>
              <a:gd name="T62" fmla="*/ 2147483647 w 9869"/>
              <a:gd name="T63" fmla="*/ 2147483647 h 10000"/>
              <a:gd name="T64" fmla="*/ 2147483647 w 9869"/>
              <a:gd name="T65" fmla="*/ 2147483647 h 10000"/>
              <a:gd name="T66" fmla="*/ 2147483647 w 9869"/>
              <a:gd name="T67" fmla="*/ 2147483647 h 10000"/>
              <a:gd name="T68" fmla="*/ 2147483647 w 9869"/>
              <a:gd name="T69" fmla="*/ 2147483647 h 10000"/>
              <a:gd name="T70" fmla="*/ 2147483647 w 9869"/>
              <a:gd name="T71" fmla="*/ 2147483647 h 10000"/>
              <a:gd name="T72" fmla="*/ 2147483647 w 9869"/>
              <a:gd name="T73" fmla="*/ 2147483647 h 10000"/>
              <a:gd name="T74" fmla="*/ 2147483647 w 9869"/>
              <a:gd name="T75" fmla="*/ 2147483647 h 10000"/>
              <a:gd name="T76" fmla="*/ 2147483647 w 9869"/>
              <a:gd name="T77" fmla="*/ 2147483647 h 10000"/>
              <a:gd name="T78" fmla="*/ 2147483647 w 9869"/>
              <a:gd name="T79" fmla="*/ 0 h 10000"/>
              <a:gd name="T80" fmla="*/ 2147483647 w 9869"/>
              <a:gd name="T81" fmla="*/ 2147483647 h 10000"/>
              <a:gd name="T82" fmla="*/ 2147483647 w 9869"/>
              <a:gd name="T83" fmla="*/ 2147483647 h 10000"/>
              <a:gd name="T84" fmla="*/ 2147483647 w 9869"/>
              <a:gd name="T85" fmla="*/ 2147483647 h 10000"/>
              <a:gd name="T86" fmla="*/ 2147483647 w 9869"/>
              <a:gd name="T87" fmla="*/ 2147483647 h 10000"/>
              <a:gd name="T88" fmla="*/ 2147483647 w 9869"/>
              <a:gd name="T89" fmla="*/ 2147483647 h 10000"/>
              <a:gd name="T90" fmla="*/ 2147483647 w 9869"/>
              <a:gd name="T91" fmla="*/ 2147483647 h 10000"/>
              <a:gd name="T92" fmla="*/ 2147483647 w 9869"/>
              <a:gd name="T93" fmla="*/ 2147483647 h 10000"/>
              <a:gd name="T94" fmla="*/ 2147483647 w 9869"/>
              <a:gd name="T95" fmla="*/ 2147483647 h 10000"/>
              <a:gd name="T96" fmla="*/ 2147483647 w 9869"/>
              <a:gd name="T97" fmla="*/ 2147483647 h 10000"/>
              <a:gd name="T98" fmla="*/ 2147483647 w 9869"/>
              <a:gd name="T99" fmla="*/ 2147483647 h 10000"/>
              <a:gd name="T100" fmla="*/ 2147483647 w 9869"/>
              <a:gd name="T101" fmla="*/ 2147483647 h 1000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9869"/>
              <a:gd name="T154" fmla="*/ 0 h 10000"/>
              <a:gd name="T155" fmla="*/ 9869 w 9869"/>
              <a:gd name="T156" fmla="*/ 10000 h 1000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9869" h="10000">
                <a:moveTo>
                  <a:pt x="7473" y="8203"/>
                </a:moveTo>
                <a:lnTo>
                  <a:pt x="7233" y="6995"/>
                </a:lnTo>
                <a:cubicBezTo>
                  <a:pt x="7168" y="6770"/>
                  <a:pt x="7081" y="6647"/>
                  <a:pt x="7015" y="6429"/>
                </a:cubicBezTo>
                <a:lnTo>
                  <a:pt x="6885" y="6429"/>
                </a:lnTo>
                <a:lnTo>
                  <a:pt x="6776" y="6429"/>
                </a:lnTo>
                <a:lnTo>
                  <a:pt x="6667" y="6429"/>
                </a:lnTo>
                <a:lnTo>
                  <a:pt x="6427" y="6429"/>
                </a:lnTo>
                <a:lnTo>
                  <a:pt x="6209" y="6429"/>
                </a:lnTo>
                <a:lnTo>
                  <a:pt x="5861" y="6429"/>
                </a:lnTo>
                <a:lnTo>
                  <a:pt x="5512" y="6429"/>
                </a:lnTo>
                <a:lnTo>
                  <a:pt x="5054" y="6429"/>
                </a:lnTo>
                <a:cubicBezTo>
                  <a:pt x="4902" y="6647"/>
                  <a:pt x="4749" y="6770"/>
                  <a:pt x="4597" y="6995"/>
                </a:cubicBezTo>
                <a:lnTo>
                  <a:pt x="4009" y="6995"/>
                </a:lnTo>
                <a:lnTo>
                  <a:pt x="3551" y="7650"/>
                </a:lnTo>
                <a:lnTo>
                  <a:pt x="2876" y="7650"/>
                </a:lnTo>
                <a:cubicBezTo>
                  <a:pt x="2636" y="7873"/>
                  <a:pt x="2418" y="7994"/>
                  <a:pt x="2179" y="8203"/>
                </a:cubicBezTo>
                <a:cubicBezTo>
                  <a:pt x="1939" y="8423"/>
                  <a:pt x="1721" y="8534"/>
                  <a:pt x="1481" y="8752"/>
                </a:cubicBezTo>
                <a:cubicBezTo>
                  <a:pt x="1264" y="8983"/>
                  <a:pt x="1024" y="9098"/>
                  <a:pt x="806" y="9307"/>
                </a:cubicBezTo>
                <a:lnTo>
                  <a:pt x="0" y="10000"/>
                </a:lnTo>
                <a:lnTo>
                  <a:pt x="0" y="5874"/>
                </a:lnTo>
                <a:lnTo>
                  <a:pt x="218" y="5874"/>
                </a:lnTo>
                <a:lnTo>
                  <a:pt x="566" y="5874"/>
                </a:lnTo>
                <a:lnTo>
                  <a:pt x="1024" y="5874"/>
                </a:lnTo>
                <a:cubicBezTo>
                  <a:pt x="1133" y="5653"/>
                  <a:pt x="1264" y="5553"/>
                  <a:pt x="1373" y="5332"/>
                </a:cubicBezTo>
                <a:lnTo>
                  <a:pt x="1961" y="5332"/>
                </a:lnTo>
                <a:lnTo>
                  <a:pt x="2418" y="4669"/>
                </a:lnTo>
                <a:lnTo>
                  <a:pt x="3094" y="4669"/>
                </a:lnTo>
                <a:cubicBezTo>
                  <a:pt x="3290" y="4433"/>
                  <a:pt x="3486" y="4311"/>
                  <a:pt x="3682" y="4108"/>
                </a:cubicBezTo>
                <a:cubicBezTo>
                  <a:pt x="3900" y="3871"/>
                  <a:pt x="4139" y="3777"/>
                  <a:pt x="4357" y="3546"/>
                </a:cubicBezTo>
                <a:lnTo>
                  <a:pt x="4815" y="3546"/>
                </a:lnTo>
                <a:lnTo>
                  <a:pt x="5272" y="2870"/>
                </a:lnTo>
                <a:cubicBezTo>
                  <a:pt x="5425" y="2654"/>
                  <a:pt x="5599" y="2561"/>
                  <a:pt x="5752" y="2316"/>
                </a:cubicBezTo>
                <a:lnTo>
                  <a:pt x="6078" y="2316"/>
                </a:lnTo>
                <a:cubicBezTo>
                  <a:pt x="6166" y="2120"/>
                  <a:pt x="6231" y="1996"/>
                  <a:pt x="6318" y="1762"/>
                </a:cubicBezTo>
                <a:lnTo>
                  <a:pt x="6558" y="1762"/>
                </a:lnTo>
                <a:cubicBezTo>
                  <a:pt x="6594" y="1578"/>
                  <a:pt x="6631" y="1417"/>
                  <a:pt x="6667" y="1210"/>
                </a:cubicBezTo>
                <a:lnTo>
                  <a:pt x="6776" y="1210"/>
                </a:lnTo>
                <a:cubicBezTo>
                  <a:pt x="6819" y="1002"/>
                  <a:pt x="6841" y="766"/>
                  <a:pt x="6885" y="561"/>
                </a:cubicBezTo>
                <a:lnTo>
                  <a:pt x="7124" y="561"/>
                </a:lnTo>
                <a:cubicBezTo>
                  <a:pt x="7190" y="335"/>
                  <a:pt x="7277" y="219"/>
                  <a:pt x="7342" y="0"/>
                </a:cubicBezTo>
                <a:cubicBezTo>
                  <a:pt x="7429" y="219"/>
                  <a:pt x="7495" y="335"/>
                  <a:pt x="7582" y="561"/>
                </a:cubicBezTo>
                <a:lnTo>
                  <a:pt x="7930" y="561"/>
                </a:lnTo>
                <a:cubicBezTo>
                  <a:pt x="8083" y="1002"/>
                  <a:pt x="8235" y="1324"/>
                  <a:pt x="8388" y="1762"/>
                </a:cubicBezTo>
                <a:cubicBezTo>
                  <a:pt x="8540" y="1996"/>
                  <a:pt x="8693" y="2120"/>
                  <a:pt x="8845" y="2316"/>
                </a:cubicBezTo>
                <a:cubicBezTo>
                  <a:pt x="8954" y="2561"/>
                  <a:pt x="9085" y="2654"/>
                  <a:pt x="9194" y="2870"/>
                </a:cubicBezTo>
                <a:cubicBezTo>
                  <a:pt x="9259" y="3116"/>
                  <a:pt x="9346" y="3337"/>
                  <a:pt x="9412" y="3546"/>
                </a:cubicBezTo>
                <a:cubicBezTo>
                  <a:pt x="9455" y="3777"/>
                  <a:pt x="9499" y="3871"/>
                  <a:pt x="9542" y="4108"/>
                </a:cubicBezTo>
                <a:cubicBezTo>
                  <a:pt x="9578" y="4295"/>
                  <a:pt x="9615" y="4468"/>
                  <a:pt x="9651" y="4669"/>
                </a:cubicBezTo>
                <a:cubicBezTo>
                  <a:pt x="9695" y="4887"/>
                  <a:pt x="9717" y="5093"/>
                  <a:pt x="9760" y="5332"/>
                </a:cubicBezTo>
                <a:lnTo>
                  <a:pt x="9869" y="5332"/>
                </a:lnTo>
                <a:lnTo>
                  <a:pt x="9869" y="5874"/>
                </a:lnTo>
              </a:path>
            </a:pathLst>
          </a:custGeom>
          <a:solidFill>
            <a:srgbClr val="669E40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77" name="Freeform 64"/>
          <p:cNvSpPr>
            <a:spLocks/>
          </p:cNvSpPr>
          <p:nvPr/>
        </p:nvSpPr>
        <p:spPr bwMode="auto">
          <a:xfrm>
            <a:off x="4500563" y="2339975"/>
            <a:ext cx="174625" cy="1122363"/>
          </a:xfrm>
          <a:custGeom>
            <a:avLst/>
            <a:gdLst>
              <a:gd name="T0" fmla="*/ 2147483647 w 9487"/>
              <a:gd name="T1" fmla="*/ 2147483647 h 10000"/>
              <a:gd name="T2" fmla="*/ 2147483647 w 9487"/>
              <a:gd name="T3" fmla="*/ 2147483647 h 10000"/>
              <a:gd name="T4" fmla="*/ 2147483647 w 9487"/>
              <a:gd name="T5" fmla="*/ 2147483647 h 10000"/>
              <a:gd name="T6" fmla="*/ 2147483647 w 9487"/>
              <a:gd name="T7" fmla="*/ 2147483647 h 10000"/>
              <a:gd name="T8" fmla="*/ 2147483647 w 9487"/>
              <a:gd name="T9" fmla="*/ 2147483647 h 10000"/>
              <a:gd name="T10" fmla="*/ 2147483647 w 9487"/>
              <a:gd name="T11" fmla="*/ 2147483647 h 10000"/>
              <a:gd name="T12" fmla="*/ 2147483647 w 9487"/>
              <a:gd name="T13" fmla="*/ 2147483647 h 10000"/>
              <a:gd name="T14" fmla="*/ 2147483647 w 9487"/>
              <a:gd name="T15" fmla="*/ 2147483647 h 10000"/>
              <a:gd name="T16" fmla="*/ 2147483647 w 9487"/>
              <a:gd name="T17" fmla="*/ 2147483647 h 10000"/>
              <a:gd name="T18" fmla="*/ 2147483647 w 9487"/>
              <a:gd name="T19" fmla="*/ 2147483647 h 10000"/>
              <a:gd name="T20" fmla="*/ 2147483647 w 9487"/>
              <a:gd name="T21" fmla="*/ 2147483647 h 10000"/>
              <a:gd name="T22" fmla="*/ 2147483647 w 9487"/>
              <a:gd name="T23" fmla="*/ 2147483647 h 10000"/>
              <a:gd name="T24" fmla="*/ 2147483647 w 9487"/>
              <a:gd name="T25" fmla="*/ 2147483647 h 10000"/>
              <a:gd name="T26" fmla="*/ 2147483647 w 9487"/>
              <a:gd name="T27" fmla="*/ 2147483647 h 10000"/>
              <a:gd name="T28" fmla="*/ 2147483647 w 9487"/>
              <a:gd name="T29" fmla="*/ 0 h 10000"/>
              <a:gd name="T30" fmla="*/ 2147483647 w 9487"/>
              <a:gd name="T31" fmla="*/ 2147483647 h 10000"/>
              <a:gd name="T32" fmla="*/ 2147483647 w 9487"/>
              <a:gd name="T33" fmla="*/ 2147483647 h 10000"/>
              <a:gd name="T34" fmla="*/ 2147483647 w 9487"/>
              <a:gd name="T35" fmla="*/ 2147483647 h 10000"/>
              <a:gd name="T36" fmla="*/ 2147483647 w 9487"/>
              <a:gd name="T37" fmla="*/ 2147483647 h 10000"/>
              <a:gd name="T38" fmla="*/ 2147483647 w 9487"/>
              <a:gd name="T39" fmla="*/ 2147483647 h 10000"/>
              <a:gd name="T40" fmla="*/ 2147483647 w 9487"/>
              <a:gd name="T41" fmla="*/ 2147483647 h 10000"/>
              <a:gd name="T42" fmla="*/ 2147483647 w 9487"/>
              <a:gd name="T43" fmla="*/ 2147483647 h 10000"/>
              <a:gd name="T44" fmla="*/ 2147483647 w 9487"/>
              <a:gd name="T45" fmla="*/ 2147483647 h 10000"/>
              <a:gd name="T46" fmla="*/ 2147483647 w 9487"/>
              <a:gd name="T47" fmla="*/ 2147483647 h 10000"/>
              <a:gd name="T48" fmla="*/ 2147483647 w 9487"/>
              <a:gd name="T49" fmla="*/ 2147483647 h 10000"/>
              <a:gd name="T50" fmla="*/ 2147483647 w 9487"/>
              <a:gd name="T51" fmla="*/ 2147483647 h 10000"/>
              <a:gd name="T52" fmla="*/ 2147483647 w 9487"/>
              <a:gd name="T53" fmla="*/ 2147483647 h 10000"/>
              <a:gd name="T54" fmla="*/ 2147483647 w 9487"/>
              <a:gd name="T55" fmla="*/ 2147483647 h 10000"/>
              <a:gd name="T56" fmla="*/ 2147483647 w 9487"/>
              <a:gd name="T57" fmla="*/ 2147483647 h 10000"/>
              <a:gd name="T58" fmla="*/ 2147483647 w 9487"/>
              <a:gd name="T59" fmla="*/ 2147483647 h 10000"/>
              <a:gd name="T60" fmla="*/ 2147483647 w 9487"/>
              <a:gd name="T61" fmla="*/ 2147483647 h 10000"/>
              <a:gd name="T62" fmla="*/ 2147483647 w 9487"/>
              <a:gd name="T63" fmla="*/ 2147483647 h 10000"/>
              <a:gd name="T64" fmla="*/ 2147483647 w 9487"/>
              <a:gd name="T65" fmla="*/ 2147483647 h 10000"/>
              <a:gd name="T66" fmla="*/ 2147483647 w 9487"/>
              <a:gd name="T67" fmla="*/ 2147483647 h 10000"/>
              <a:gd name="T68" fmla="*/ 2147483647 w 9487"/>
              <a:gd name="T69" fmla="*/ 2147483647 h 1000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87"/>
              <a:gd name="T106" fmla="*/ 0 h 10000"/>
              <a:gd name="T107" fmla="*/ 9487 w 9487"/>
              <a:gd name="T108" fmla="*/ 10000 h 1000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87" h="10000">
                <a:moveTo>
                  <a:pt x="1378" y="8063"/>
                </a:moveTo>
                <a:lnTo>
                  <a:pt x="1378" y="7921"/>
                </a:lnTo>
                <a:lnTo>
                  <a:pt x="1804" y="7921"/>
                </a:lnTo>
                <a:lnTo>
                  <a:pt x="1804" y="7765"/>
                </a:lnTo>
                <a:lnTo>
                  <a:pt x="1804" y="7610"/>
                </a:lnTo>
                <a:lnTo>
                  <a:pt x="1804" y="7469"/>
                </a:lnTo>
                <a:lnTo>
                  <a:pt x="1804" y="7242"/>
                </a:lnTo>
                <a:lnTo>
                  <a:pt x="1804" y="7016"/>
                </a:lnTo>
                <a:lnTo>
                  <a:pt x="1804" y="6718"/>
                </a:lnTo>
                <a:lnTo>
                  <a:pt x="1804" y="6350"/>
                </a:lnTo>
                <a:lnTo>
                  <a:pt x="1804" y="5674"/>
                </a:lnTo>
                <a:lnTo>
                  <a:pt x="1804" y="4924"/>
                </a:lnTo>
                <a:lnTo>
                  <a:pt x="1804" y="4187"/>
                </a:lnTo>
                <a:cubicBezTo>
                  <a:pt x="1643" y="3932"/>
                  <a:pt x="1557" y="3692"/>
                  <a:pt x="1378" y="3439"/>
                </a:cubicBezTo>
                <a:lnTo>
                  <a:pt x="1378" y="3056"/>
                </a:lnTo>
                <a:lnTo>
                  <a:pt x="1378" y="2759"/>
                </a:lnTo>
                <a:lnTo>
                  <a:pt x="1378" y="2461"/>
                </a:lnTo>
                <a:lnTo>
                  <a:pt x="1378" y="2167"/>
                </a:lnTo>
                <a:lnTo>
                  <a:pt x="1378" y="1938"/>
                </a:lnTo>
                <a:lnTo>
                  <a:pt x="1378" y="1796"/>
                </a:lnTo>
                <a:cubicBezTo>
                  <a:pt x="1209" y="1740"/>
                  <a:pt x="1039" y="1700"/>
                  <a:pt x="866" y="1641"/>
                </a:cubicBezTo>
                <a:lnTo>
                  <a:pt x="866" y="1572"/>
                </a:lnTo>
                <a:lnTo>
                  <a:pt x="866" y="1343"/>
                </a:lnTo>
                <a:lnTo>
                  <a:pt x="866" y="1190"/>
                </a:lnTo>
                <a:lnTo>
                  <a:pt x="866" y="964"/>
                </a:lnTo>
                <a:lnTo>
                  <a:pt x="866" y="666"/>
                </a:lnTo>
                <a:lnTo>
                  <a:pt x="432" y="595"/>
                </a:lnTo>
                <a:lnTo>
                  <a:pt x="432" y="439"/>
                </a:lnTo>
                <a:cubicBezTo>
                  <a:pt x="260" y="398"/>
                  <a:pt x="177" y="340"/>
                  <a:pt x="0" y="299"/>
                </a:cubicBezTo>
                <a:lnTo>
                  <a:pt x="9487" y="0"/>
                </a:lnTo>
                <a:lnTo>
                  <a:pt x="9059" y="227"/>
                </a:lnTo>
                <a:lnTo>
                  <a:pt x="8617" y="299"/>
                </a:lnTo>
                <a:lnTo>
                  <a:pt x="8185" y="299"/>
                </a:lnTo>
                <a:cubicBezTo>
                  <a:pt x="8023" y="340"/>
                  <a:pt x="7844" y="398"/>
                  <a:pt x="7675" y="439"/>
                </a:cubicBezTo>
                <a:lnTo>
                  <a:pt x="7675" y="525"/>
                </a:lnTo>
                <a:cubicBezTo>
                  <a:pt x="7499" y="595"/>
                  <a:pt x="7416" y="680"/>
                  <a:pt x="7245" y="751"/>
                </a:cubicBezTo>
                <a:lnTo>
                  <a:pt x="7245" y="964"/>
                </a:lnTo>
                <a:lnTo>
                  <a:pt x="7245" y="1190"/>
                </a:lnTo>
                <a:lnTo>
                  <a:pt x="7245" y="1485"/>
                </a:lnTo>
                <a:lnTo>
                  <a:pt x="7245" y="1868"/>
                </a:lnTo>
                <a:lnTo>
                  <a:pt x="7245" y="2167"/>
                </a:lnTo>
                <a:cubicBezTo>
                  <a:pt x="7416" y="2293"/>
                  <a:pt x="7499" y="2406"/>
                  <a:pt x="7675" y="2533"/>
                </a:cubicBezTo>
                <a:lnTo>
                  <a:pt x="7675" y="2987"/>
                </a:lnTo>
                <a:lnTo>
                  <a:pt x="7675" y="3353"/>
                </a:lnTo>
                <a:cubicBezTo>
                  <a:pt x="7844" y="3508"/>
                  <a:pt x="8023" y="3649"/>
                  <a:pt x="8185" y="3805"/>
                </a:cubicBezTo>
                <a:lnTo>
                  <a:pt x="8185" y="4257"/>
                </a:lnTo>
                <a:lnTo>
                  <a:pt x="8185" y="4711"/>
                </a:lnTo>
                <a:cubicBezTo>
                  <a:pt x="8361" y="4851"/>
                  <a:pt x="8450" y="5007"/>
                  <a:pt x="8617" y="5149"/>
                </a:cubicBezTo>
                <a:lnTo>
                  <a:pt x="8617" y="5674"/>
                </a:lnTo>
                <a:lnTo>
                  <a:pt x="8617" y="6126"/>
                </a:lnTo>
                <a:lnTo>
                  <a:pt x="8617" y="6492"/>
                </a:lnTo>
                <a:lnTo>
                  <a:pt x="8617" y="6875"/>
                </a:lnTo>
                <a:lnTo>
                  <a:pt x="8617" y="7242"/>
                </a:lnTo>
                <a:lnTo>
                  <a:pt x="8617" y="7539"/>
                </a:lnTo>
                <a:lnTo>
                  <a:pt x="8617" y="7836"/>
                </a:lnTo>
                <a:lnTo>
                  <a:pt x="8617" y="8132"/>
                </a:lnTo>
                <a:cubicBezTo>
                  <a:pt x="8450" y="8205"/>
                  <a:pt x="8361" y="8287"/>
                  <a:pt x="8185" y="8360"/>
                </a:cubicBezTo>
                <a:lnTo>
                  <a:pt x="8185" y="8585"/>
                </a:lnTo>
                <a:cubicBezTo>
                  <a:pt x="8023" y="8657"/>
                  <a:pt x="7844" y="8742"/>
                  <a:pt x="7675" y="8814"/>
                </a:cubicBezTo>
                <a:cubicBezTo>
                  <a:pt x="7499" y="8883"/>
                  <a:pt x="7416" y="8967"/>
                  <a:pt x="7245" y="9038"/>
                </a:cubicBezTo>
                <a:cubicBezTo>
                  <a:pt x="7067" y="9081"/>
                  <a:pt x="6983" y="9137"/>
                  <a:pt x="6811" y="9180"/>
                </a:cubicBezTo>
                <a:cubicBezTo>
                  <a:pt x="6637" y="9235"/>
                  <a:pt x="6552" y="9278"/>
                  <a:pt x="6380" y="9337"/>
                </a:cubicBezTo>
                <a:cubicBezTo>
                  <a:pt x="6205" y="9378"/>
                  <a:pt x="6036" y="9433"/>
                  <a:pt x="5855" y="9477"/>
                </a:cubicBezTo>
                <a:cubicBezTo>
                  <a:pt x="5687" y="9534"/>
                  <a:pt x="5602" y="9575"/>
                  <a:pt x="5441" y="9633"/>
                </a:cubicBezTo>
                <a:lnTo>
                  <a:pt x="4477" y="9790"/>
                </a:lnTo>
                <a:lnTo>
                  <a:pt x="3623" y="9931"/>
                </a:lnTo>
                <a:lnTo>
                  <a:pt x="2667" y="10000"/>
                </a:lnTo>
                <a:lnTo>
                  <a:pt x="1804" y="10000"/>
                </a:lnTo>
                <a:lnTo>
                  <a:pt x="1378" y="9931"/>
                </a:lnTo>
                <a:lnTo>
                  <a:pt x="432" y="9858"/>
                </a:lnTo>
                <a:cubicBezTo>
                  <a:pt x="260" y="9803"/>
                  <a:pt x="177" y="9758"/>
                  <a:pt x="0" y="9704"/>
                </a:cubicBezTo>
              </a:path>
            </a:pathLst>
          </a:custGeom>
          <a:solidFill>
            <a:srgbClr val="669E40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70" name="Freeform 76"/>
          <p:cNvSpPr>
            <a:spLocks/>
          </p:cNvSpPr>
          <p:nvPr/>
        </p:nvSpPr>
        <p:spPr bwMode="auto">
          <a:xfrm>
            <a:off x="8193088" y="2836863"/>
            <a:ext cx="284162" cy="461962"/>
          </a:xfrm>
          <a:custGeom>
            <a:avLst/>
            <a:gdLst>
              <a:gd name="T0" fmla="*/ 2147483647 w 10000"/>
              <a:gd name="T1" fmla="*/ 2147483647 h 9669"/>
              <a:gd name="T2" fmla="*/ 2147483647 w 10000"/>
              <a:gd name="T3" fmla="*/ 2147483647 h 9669"/>
              <a:gd name="T4" fmla="*/ 2147483647 w 10000"/>
              <a:gd name="T5" fmla="*/ 2147483647 h 9669"/>
              <a:gd name="T6" fmla="*/ 2147483647 w 10000"/>
              <a:gd name="T7" fmla="*/ 2147483647 h 9669"/>
              <a:gd name="T8" fmla="*/ 2147483647 w 10000"/>
              <a:gd name="T9" fmla="*/ 2147483647 h 9669"/>
              <a:gd name="T10" fmla="*/ 2147483647 w 10000"/>
              <a:gd name="T11" fmla="*/ 2147483647 h 9669"/>
              <a:gd name="T12" fmla="*/ 2147483647 w 10000"/>
              <a:gd name="T13" fmla="*/ 2147483647 h 9669"/>
              <a:gd name="T14" fmla="*/ 2147483647 w 10000"/>
              <a:gd name="T15" fmla="*/ 2147483647 h 9669"/>
              <a:gd name="T16" fmla="*/ 2147483647 w 10000"/>
              <a:gd name="T17" fmla="*/ 2147483647 h 9669"/>
              <a:gd name="T18" fmla="*/ 2147483647 w 10000"/>
              <a:gd name="T19" fmla="*/ 2147483647 h 9669"/>
              <a:gd name="T20" fmla="*/ 2147483647 w 10000"/>
              <a:gd name="T21" fmla="*/ 2147483647 h 9669"/>
              <a:gd name="T22" fmla="*/ 2147483647 w 10000"/>
              <a:gd name="T23" fmla="*/ 2147483647 h 9669"/>
              <a:gd name="T24" fmla="*/ 0 w 10000"/>
              <a:gd name="T25" fmla="*/ 2147483647 h 9669"/>
              <a:gd name="T26" fmla="*/ 0 w 10000"/>
              <a:gd name="T27" fmla="*/ 2147483647 h 9669"/>
              <a:gd name="T28" fmla="*/ 0 w 10000"/>
              <a:gd name="T29" fmla="*/ 2147483647 h 9669"/>
              <a:gd name="T30" fmla="*/ 0 w 10000"/>
              <a:gd name="T31" fmla="*/ 0 h 9669"/>
              <a:gd name="T32" fmla="*/ 2147483647 w 10000"/>
              <a:gd name="T33" fmla="*/ 0 h 9669"/>
              <a:gd name="T34" fmla="*/ 2147483647 w 10000"/>
              <a:gd name="T35" fmla="*/ 2147483647 h 9669"/>
              <a:gd name="T36" fmla="*/ 2147483647 w 10000"/>
              <a:gd name="T37" fmla="*/ 2147483647 h 9669"/>
              <a:gd name="T38" fmla="*/ 2147483647 w 10000"/>
              <a:gd name="T39" fmla="*/ 2147483647 h 9669"/>
              <a:gd name="T40" fmla="*/ 2147483647 w 10000"/>
              <a:gd name="T41" fmla="*/ 2147483647 h 9669"/>
              <a:gd name="T42" fmla="*/ 2147483647 w 10000"/>
              <a:gd name="T43" fmla="*/ 2147483647 h 9669"/>
              <a:gd name="T44" fmla="*/ 2147483647 w 10000"/>
              <a:gd name="T45" fmla="*/ 2147483647 h 9669"/>
              <a:gd name="T46" fmla="*/ 2147483647 w 10000"/>
              <a:gd name="T47" fmla="*/ 2147483647 h 9669"/>
              <a:gd name="T48" fmla="*/ 2147483647 w 10000"/>
              <a:gd name="T49" fmla="*/ 2147483647 h 9669"/>
              <a:gd name="T50" fmla="*/ 2147483647 w 10000"/>
              <a:gd name="T51" fmla="*/ 2147483647 h 9669"/>
              <a:gd name="T52" fmla="*/ 2147483647 w 10000"/>
              <a:gd name="T53" fmla="*/ 2147483647 h 9669"/>
              <a:gd name="T54" fmla="*/ 2147483647 w 10000"/>
              <a:gd name="T55" fmla="*/ 2147483647 h 9669"/>
              <a:gd name="T56" fmla="*/ 2147483647 w 10000"/>
              <a:gd name="T57" fmla="*/ 2147483647 h 9669"/>
              <a:gd name="T58" fmla="*/ 2147483647 w 10000"/>
              <a:gd name="T59" fmla="*/ 2147483647 h 9669"/>
              <a:gd name="T60" fmla="*/ 2147483647 w 10000"/>
              <a:gd name="T61" fmla="*/ 2147483647 h 9669"/>
              <a:gd name="T62" fmla="*/ 2147483647 w 10000"/>
              <a:gd name="T63" fmla="*/ 2147483647 h 9669"/>
              <a:gd name="T64" fmla="*/ 2147483647 w 10000"/>
              <a:gd name="T65" fmla="*/ 2147483647 h 9669"/>
              <a:gd name="T66" fmla="*/ 2147483647 w 10000"/>
              <a:gd name="T67" fmla="*/ 2147483647 h 9669"/>
              <a:gd name="T68" fmla="*/ 2147483647 w 10000"/>
              <a:gd name="T69" fmla="*/ 2147483647 h 9669"/>
              <a:gd name="T70" fmla="*/ 2147483647 w 10000"/>
              <a:gd name="T71" fmla="*/ 2147483647 h 9669"/>
              <a:gd name="T72" fmla="*/ 2147483647 w 10000"/>
              <a:gd name="T73" fmla="*/ 2147483647 h 9669"/>
              <a:gd name="T74" fmla="*/ 2147483647 w 10000"/>
              <a:gd name="T75" fmla="*/ 2147483647 h 966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000"/>
              <a:gd name="T115" fmla="*/ 0 h 9669"/>
              <a:gd name="T116" fmla="*/ 10000 w 10000"/>
              <a:gd name="T117" fmla="*/ 9669 h 966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000" h="9669">
                <a:moveTo>
                  <a:pt x="2905" y="8602"/>
                </a:moveTo>
                <a:lnTo>
                  <a:pt x="3239" y="8265"/>
                </a:lnTo>
                <a:lnTo>
                  <a:pt x="3239" y="7735"/>
                </a:lnTo>
                <a:lnTo>
                  <a:pt x="2905" y="7368"/>
                </a:lnTo>
                <a:lnTo>
                  <a:pt x="2905" y="6865"/>
                </a:lnTo>
                <a:cubicBezTo>
                  <a:pt x="2817" y="6691"/>
                  <a:pt x="2726" y="6513"/>
                  <a:pt x="2625" y="6335"/>
                </a:cubicBezTo>
                <a:cubicBezTo>
                  <a:pt x="2536" y="6102"/>
                  <a:pt x="2444" y="5866"/>
                  <a:pt x="2349" y="5636"/>
                </a:cubicBezTo>
                <a:cubicBezTo>
                  <a:pt x="2255" y="5337"/>
                  <a:pt x="2164" y="5037"/>
                  <a:pt x="2067" y="4733"/>
                </a:cubicBezTo>
                <a:cubicBezTo>
                  <a:pt x="1866" y="4442"/>
                  <a:pt x="1662" y="4154"/>
                  <a:pt x="1454" y="3863"/>
                </a:cubicBezTo>
                <a:cubicBezTo>
                  <a:pt x="1361" y="3574"/>
                  <a:pt x="1270" y="3290"/>
                  <a:pt x="1173" y="3000"/>
                </a:cubicBezTo>
                <a:lnTo>
                  <a:pt x="561" y="2300"/>
                </a:lnTo>
                <a:cubicBezTo>
                  <a:pt x="467" y="2065"/>
                  <a:pt x="382" y="1832"/>
                  <a:pt x="284" y="1601"/>
                </a:cubicBezTo>
                <a:cubicBezTo>
                  <a:pt x="185" y="1423"/>
                  <a:pt x="99" y="1246"/>
                  <a:pt x="0" y="1066"/>
                </a:cubicBezTo>
                <a:lnTo>
                  <a:pt x="0" y="533"/>
                </a:lnTo>
                <a:lnTo>
                  <a:pt x="0" y="366"/>
                </a:lnTo>
                <a:lnTo>
                  <a:pt x="0" y="0"/>
                </a:lnTo>
                <a:lnTo>
                  <a:pt x="284" y="0"/>
                </a:lnTo>
                <a:cubicBezTo>
                  <a:pt x="382" y="67"/>
                  <a:pt x="466" y="133"/>
                  <a:pt x="561" y="198"/>
                </a:cubicBezTo>
                <a:cubicBezTo>
                  <a:pt x="660" y="309"/>
                  <a:pt x="747" y="426"/>
                  <a:pt x="841" y="533"/>
                </a:cubicBezTo>
                <a:cubicBezTo>
                  <a:pt x="952" y="655"/>
                  <a:pt x="1069" y="777"/>
                  <a:pt x="1173" y="898"/>
                </a:cubicBezTo>
                <a:lnTo>
                  <a:pt x="1734" y="1402"/>
                </a:lnTo>
                <a:cubicBezTo>
                  <a:pt x="1939" y="1576"/>
                  <a:pt x="2143" y="1753"/>
                  <a:pt x="2349" y="1937"/>
                </a:cubicBezTo>
                <a:cubicBezTo>
                  <a:pt x="2536" y="2170"/>
                  <a:pt x="2726" y="2400"/>
                  <a:pt x="2905" y="2632"/>
                </a:cubicBezTo>
                <a:lnTo>
                  <a:pt x="3798" y="3535"/>
                </a:lnTo>
                <a:lnTo>
                  <a:pt x="4414" y="4398"/>
                </a:lnTo>
                <a:cubicBezTo>
                  <a:pt x="4605" y="4633"/>
                  <a:pt x="4790" y="4866"/>
                  <a:pt x="4976" y="5102"/>
                </a:cubicBezTo>
                <a:lnTo>
                  <a:pt x="5870" y="5800"/>
                </a:lnTo>
                <a:cubicBezTo>
                  <a:pt x="6068" y="5977"/>
                  <a:pt x="6276" y="6160"/>
                  <a:pt x="6486" y="6335"/>
                </a:cubicBezTo>
                <a:cubicBezTo>
                  <a:pt x="6664" y="6512"/>
                  <a:pt x="6854" y="6690"/>
                  <a:pt x="7038" y="6865"/>
                </a:cubicBezTo>
                <a:lnTo>
                  <a:pt x="7380" y="7202"/>
                </a:lnTo>
                <a:cubicBezTo>
                  <a:pt x="7563" y="7321"/>
                  <a:pt x="7740" y="7447"/>
                  <a:pt x="7935" y="7569"/>
                </a:cubicBezTo>
                <a:cubicBezTo>
                  <a:pt x="8044" y="7621"/>
                  <a:pt x="8150" y="7679"/>
                  <a:pt x="8268" y="7735"/>
                </a:cubicBezTo>
                <a:lnTo>
                  <a:pt x="8825" y="7898"/>
                </a:lnTo>
                <a:cubicBezTo>
                  <a:pt x="8924" y="8024"/>
                  <a:pt x="9014" y="8142"/>
                  <a:pt x="9103" y="8265"/>
                </a:cubicBezTo>
                <a:cubicBezTo>
                  <a:pt x="9214" y="8378"/>
                  <a:pt x="9334" y="8487"/>
                  <a:pt x="9443" y="8602"/>
                </a:cubicBezTo>
                <a:cubicBezTo>
                  <a:pt x="9532" y="8722"/>
                  <a:pt x="9633" y="8844"/>
                  <a:pt x="9720" y="8966"/>
                </a:cubicBezTo>
                <a:lnTo>
                  <a:pt x="10000" y="9298"/>
                </a:lnTo>
                <a:lnTo>
                  <a:pt x="10000" y="9669"/>
                </a:lnTo>
              </a:path>
            </a:pathLst>
          </a:custGeom>
          <a:solidFill>
            <a:srgbClr val="68A042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76"/>
          <p:cNvSpPr>
            <a:spLocks/>
          </p:cNvSpPr>
          <p:nvPr/>
        </p:nvSpPr>
        <p:spPr bwMode="auto">
          <a:xfrm>
            <a:off x="7940675" y="3236913"/>
            <a:ext cx="536575" cy="200025"/>
          </a:xfrm>
          <a:custGeom>
            <a:avLst/>
            <a:gdLst>
              <a:gd name="T0" fmla="*/ 2147483647 w 9550"/>
              <a:gd name="T1" fmla="*/ 2147483647 h 10000"/>
              <a:gd name="T2" fmla="*/ 2147483647 w 9550"/>
              <a:gd name="T3" fmla="*/ 2147483647 h 10000"/>
              <a:gd name="T4" fmla="*/ 2147483647 w 9550"/>
              <a:gd name="T5" fmla="*/ 2147483647 h 10000"/>
              <a:gd name="T6" fmla="*/ 2147483647 w 9550"/>
              <a:gd name="T7" fmla="*/ 2147483647 h 10000"/>
              <a:gd name="T8" fmla="*/ 2147483647 w 9550"/>
              <a:gd name="T9" fmla="*/ 2147483647 h 10000"/>
              <a:gd name="T10" fmla="*/ 2147483647 w 9550"/>
              <a:gd name="T11" fmla="*/ 2147483647 h 10000"/>
              <a:gd name="T12" fmla="*/ 2147483647 w 9550"/>
              <a:gd name="T13" fmla="*/ 2147483647 h 10000"/>
              <a:gd name="T14" fmla="*/ 2147483647 w 9550"/>
              <a:gd name="T15" fmla="*/ 2147483647 h 10000"/>
              <a:gd name="T16" fmla="*/ 2147483647 w 9550"/>
              <a:gd name="T17" fmla="*/ 2147483647 h 10000"/>
              <a:gd name="T18" fmla="*/ 2147483647 w 9550"/>
              <a:gd name="T19" fmla="*/ 2147483647 h 10000"/>
              <a:gd name="T20" fmla="*/ 2147483647 w 9550"/>
              <a:gd name="T21" fmla="*/ 2147483647 h 10000"/>
              <a:gd name="T22" fmla="*/ 2147483647 w 9550"/>
              <a:gd name="T23" fmla="*/ 2147483647 h 10000"/>
              <a:gd name="T24" fmla="*/ 2147483647 w 9550"/>
              <a:gd name="T25" fmla="*/ 2147483647 h 10000"/>
              <a:gd name="T26" fmla="*/ 2147483647 w 9550"/>
              <a:gd name="T27" fmla="*/ 0 h 10000"/>
              <a:gd name="T28" fmla="*/ 2147483647 w 9550"/>
              <a:gd name="T29" fmla="*/ 2147483647 h 10000"/>
              <a:gd name="T30" fmla="*/ 2147483647 w 9550"/>
              <a:gd name="T31" fmla="*/ 2147483647 h 10000"/>
              <a:gd name="T32" fmla="*/ 2147483647 w 9550"/>
              <a:gd name="T33" fmla="*/ 2147483647 h 10000"/>
              <a:gd name="T34" fmla="*/ 2147483647 w 9550"/>
              <a:gd name="T35" fmla="*/ 2147483647 h 10000"/>
              <a:gd name="T36" fmla="*/ 2147483647 w 9550"/>
              <a:gd name="T37" fmla="*/ 2147483647 h 10000"/>
              <a:gd name="T38" fmla="*/ 2147483647 w 9550"/>
              <a:gd name="T39" fmla="*/ 2147483647 h 10000"/>
              <a:gd name="T40" fmla="*/ 2147483647 w 9550"/>
              <a:gd name="T41" fmla="*/ 2147483647 h 10000"/>
              <a:gd name="T42" fmla="*/ 2147483647 w 9550"/>
              <a:gd name="T43" fmla="*/ 2147483647 h 10000"/>
              <a:gd name="T44" fmla="*/ 2147483647 w 9550"/>
              <a:gd name="T45" fmla="*/ 2147483647 h 10000"/>
              <a:gd name="T46" fmla="*/ 2147483647 w 9550"/>
              <a:gd name="T47" fmla="*/ 2147483647 h 10000"/>
              <a:gd name="T48" fmla="*/ 2147483647 w 9550"/>
              <a:gd name="T49" fmla="*/ 2147483647 h 10000"/>
              <a:gd name="T50" fmla="*/ 2147483647 w 9550"/>
              <a:gd name="T51" fmla="*/ 2147483647 h 10000"/>
              <a:gd name="T52" fmla="*/ 2147483647 w 9550"/>
              <a:gd name="T53" fmla="*/ 2147483647 h 10000"/>
              <a:gd name="T54" fmla="*/ 2147483647 w 9550"/>
              <a:gd name="T55" fmla="*/ 2147483647 h 10000"/>
              <a:gd name="T56" fmla="*/ 2147483647 w 9550"/>
              <a:gd name="T57" fmla="*/ 2147483647 h 10000"/>
              <a:gd name="T58" fmla="*/ 2147483647 w 9550"/>
              <a:gd name="T59" fmla="*/ 2147483647 h 10000"/>
              <a:gd name="T60" fmla="*/ 2147483647 w 9550"/>
              <a:gd name="T61" fmla="*/ 2147483647 h 10000"/>
              <a:gd name="T62" fmla="*/ 2147483647 w 9550"/>
              <a:gd name="T63" fmla="*/ 2147483647 h 10000"/>
              <a:gd name="T64" fmla="*/ 2147483647 w 9550"/>
              <a:gd name="T65" fmla="*/ 2147483647 h 10000"/>
              <a:gd name="T66" fmla="*/ 2147483647 w 9550"/>
              <a:gd name="T67" fmla="*/ 2147483647 h 10000"/>
              <a:gd name="T68" fmla="*/ 2147483647 w 9550"/>
              <a:gd name="T69" fmla="*/ 2147483647 h 10000"/>
              <a:gd name="T70" fmla="*/ 2147483647 w 9550"/>
              <a:gd name="T71" fmla="*/ 2147483647 h 10000"/>
              <a:gd name="T72" fmla="*/ 2147483647 w 9550"/>
              <a:gd name="T73" fmla="*/ 2147483647 h 10000"/>
              <a:gd name="T74" fmla="*/ 2147483647 w 9550"/>
              <a:gd name="T75" fmla="*/ 2147483647 h 10000"/>
              <a:gd name="T76" fmla="*/ 2147483647 w 9550"/>
              <a:gd name="T77" fmla="*/ 2147483647 h 10000"/>
              <a:gd name="T78" fmla="*/ 0 w 9550"/>
              <a:gd name="T79" fmla="*/ 2147483647 h 100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9550"/>
              <a:gd name="T121" fmla="*/ 0 h 10000"/>
              <a:gd name="T122" fmla="*/ 9550 w 9550"/>
              <a:gd name="T123" fmla="*/ 10000 h 1000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9550" h="10000">
                <a:moveTo>
                  <a:pt x="1639" y="871"/>
                </a:moveTo>
                <a:lnTo>
                  <a:pt x="1951" y="1255"/>
                </a:lnTo>
                <a:lnTo>
                  <a:pt x="2402" y="1661"/>
                </a:lnTo>
                <a:lnTo>
                  <a:pt x="2687" y="1661"/>
                </a:lnTo>
                <a:lnTo>
                  <a:pt x="2997" y="1661"/>
                </a:lnTo>
                <a:lnTo>
                  <a:pt x="3281" y="2061"/>
                </a:lnTo>
                <a:lnTo>
                  <a:pt x="4042" y="2061"/>
                </a:lnTo>
                <a:lnTo>
                  <a:pt x="4776" y="1661"/>
                </a:lnTo>
                <a:lnTo>
                  <a:pt x="5085" y="1255"/>
                </a:lnTo>
                <a:lnTo>
                  <a:pt x="5369" y="1255"/>
                </a:lnTo>
                <a:cubicBezTo>
                  <a:pt x="5425" y="1137"/>
                  <a:pt x="5483" y="1005"/>
                  <a:pt x="5538" y="871"/>
                </a:cubicBezTo>
                <a:lnTo>
                  <a:pt x="5820" y="871"/>
                </a:lnTo>
                <a:cubicBezTo>
                  <a:pt x="5871" y="712"/>
                  <a:pt x="5917" y="544"/>
                  <a:pt x="5961" y="388"/>
                </a:cubicBezTo>
                <a:lnTo>
                  <a:pt x="5961" y="0"/>
                </a:lnTo>
                <a:cubicBezTo>
                  <a:pt x="6561" y="276"/>
                  <a:pt x="8951" y="1578"/>
                  <a:pt x="9550" y="2061"/>
                </a:cubicBezTo>
                <a:lnTo>
                  <a:pt x="9550" y="2941"/>
                </a:lnTo>
                <a:cubicBezTo>
                  <a:pt x="9504" y="3195"/>
                  <a:pt x="9456" y="3462"/>
                  <a:pt x="9409" y="3729"/>
                </a:cubicBezTo>
                <a:cubicBezTo>
                  <a:pt x="9304" y="4151"/>
                  <a:pt x="9200" y="4575"/>
                  <a:pt x="9096" y="4998"/>
                </a:cubicBezTo>
                <a:cubicBezTo>
                  <a:pt x="9052" y="5159"/>
                  <a:pt x="9005" y="5322"/>
                  <a:pt x="8955" y="5475"/>
                </a:cubicBezTo>
                <a:cubicBezTo>
                  <a:pt x="8910" y="5606"/>
                  <a:pt x="8862" y="5738"/>
                  <a:pt x="8817" y="5869"/>
                </a:cubicBezTo>
                <a:cubicBezTo>
                  <a:pt x="8771" y="6004"/>
                  <a:pt x="8722" y="6135"/>
                  <a:pt x="8673" y="6265"/>
                </a:cubicBezTo>
                <a:lnTo>
                  <a:pt x="8366" y="6667"/>
                </a:lnTo>
                <a:cubicBezTo>
                  <a:pt x="8258" y="6954"/>
                  <a:pt x="8156" y="7250"/>
                  <a:pt x="8052" y="7538"/>
                </a:cubicBezTo>
                <a:lnTo>
                  <a:pt x="7771" y="7938"/>
                </a:lnTo>
                <a:lnTo>
                  <a:pt x="7461" y="8336"/>
                </a:lnTo>
                <a:lnTo>
                  <a:pt x="7009" y="8807"/>
                </a:lnTo>
                <a:lnTo>
                  <a:pt x="6586" y="9211"/>
                </a:lnTo>
                <a:lnTo>
                  <a:pt x="6131" y="9603"/>
                </a:lnTo>
                <a:lnTo>
                  <a:pt x="5680" y="9603"/>
                </a:lnTo>
                <a:lnTo>
                  <a:pt x="5227" y="10000"/>
                </a:lnTo>
                <a:lnTo>
                  <a:pt x="4776" y="10000"/>
                </a:lnTo>
                <a:lnTo>
                  <a:pt x="4492" y="10000"/>
                </a:lnTo>
                <a:lnTo>
                  <a:pt x="3589" y="10000"/>
                </a:lnTo>
                <a:lnTo>
                  <a:pt x="2855" y="10000"/>
                </a:lnTo>
                <a:lnTo>
                  <a:pt x="2095" y="9603"/>
                </a:lnTo>
                <a:lnTo>
                  <a:pt x="1358" y="8807"/>
                </a:lnTo>
                <a:lnTo>
                  <a:pt x="1048" y="8336"/>
                </a:lnTo>
                <a:lnTo>
                  <a:pt x="595" y="7938"/>
                </a:lnTo>
                <a:lnTo>
                  <a:pt x="315" y="7538"/>
                </a:lnTo>
                <a:cubicBezTo>
                  <a:pt x="210" y="7248"/>
                  <a:pt x="106" y="6957"/>
                  <a:pt x="0" y="6667"/>
                </a:cubicBezTo>
              </a:path>
            </a:pathLst>
          </a:custGeom>
          <a:solidFill>
            <a:srgbClr val="669E40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76"/>
          <p:cNvSpPr>
            <a:spLocks/>
          </p:cNvSpPr>
          <p:nvPr/>
        </p:nvSpPr>
        <p:spPr bwMode="auto">
          <a:xfrm>
            <a:off x="7639050" y="2684463"/>
            <a:ext cx="393700" cy="703262"/>
          </a:xfrm>
          <a:custGeom>
            <a:avLst/>
            <a:gdLst>
              <a:gd name="T0" fmla="*/ 2147483647 w 10000"/>
              <a:gd name="T1" fmla="*/ 2147483647 h 9889"/>
              <a:gd name="T2" fmla="*/ 2147483647 w 10000"/>
              <a:gd name="T3" fmla="*/ 2147483647 h 9889"/>
              <a:gd name="T4" fmla="*/ 2147483647 w 10000"/>
              <a:gd name="T5" fmla="*/ 2147483647 h 9889"/>
              <a:gd name="T6" fmla="*/ 2147483647 w 10000"/>
              <a:gd name="T7" fmla="*/ 2147483647 h 9889"/>
              <a:gd name="T8" fmla="*/ 2147483647 w 10000"/>
              <a:gd name="T9" fmla="*/ 2147483647 h 9889"/>
              <a:gd name="T10" fmla="*/ 2147483647 w 10000"/>
              <a:gd name="T11" fmla="*/ 2147483647 h 9889"/>
              <a:gd name="T12" fmla="*/ 2147483647 w 10000"/>
              <a:gd name="T13" fmla="*/ 2147483647 h 9889"/>
              <a:gd name="T14" fmla="*/ 2147483647 w 10000"/>
              <a:gd name="T15" fmla="*/ 2147483647 h 9889"/>
              <a:gd name="T16" fmla="*/ 2147483647 w 10000"/>
              <a:gd name="T17" fmla="*/ 2147483647 h 9889"/>
              <a:gd name="T18" fmla="*/ 2147483647 w 10000"/>
              <a:gd name="T19" fmla="*/ 2147483647 h 9889"/>
              <a:gd name="T20" fmla="*/ 0 w 10000"/>
              <a:gd name="T21" fmla="*/ 2147483647 h 9889"/>
              <a:gd name="T22" fmla="*/ 0 w 10000"/>
              <a:gd name="T23" fmla="*/ 2147483647 h 9889"/>
              <a:gd name="T24" fmla="*/ 0 w 10000"/>
              <a:gd name="T25" fmla="*/ 2147483647 h 9889"/>
              <a:gd name="T26" fmla="*/ 0 w 10000"/>
              <a:gd name="T27" fmla="*/ 2147483647 h 9889"/>
              <a:gd name="T28" fmla="*/ 0 w 10000"/>
              <a:gd name="T29" fmla="*/ 2147483647 h 9889"/>
              <a:gd name="T30" fmla="*/ 2147483647 w 10000"/>
              <a:gd name="T31" fmla="*/ 0 h 9889"/>
              <a:gd name="T32" fmla="*/ 2147483647 w 10000"/>
              <a:gd name="T33" fmla="*/ 2147483647 h 9889"/>
              <a:gd name="T34" fmla="*/ 2147483647 w 10000"/>
              <a:gd name="T35" fmla="*/ 2147483647 h 9889"/>
              <a:gd name="T36" fmla="*/ 2147483647 w 10000"/>
              <a:gd name="T37" fmla="*/ 2147483647 h 9889"/>
              <a:gd name="T38" fmla="*/ 2147483647 w 10000"/>
              <a:gd name="T39" fmla="*/ 2147483647 h 9889"/>
              <a:gd name="T40" fmla="*/ 2147483647 w 10000"/>
              <a:gd name="T41" fmla="*/ 2147483647 h 9889"/>
              <a:gd name="T42" fmla="*/ 2147483647 w 10000"/>
              <a:gd name="T43" fmla="*/ 2147483647 h 9889"/>
              <a:gd name="T44" fmla="*/ 2147483647 w 10000"/>
              <a:gd name="T45" fmla="*/ 2147483647 h 9889"/>
              <a:gd name="T46" fmla="*/ 2147483647 w 10000"/>
              <a:gd name="T47" fmla="*/ 2147483647 h 9889"/>
              <a:gd name="T48" fmla="*/ 2147483647 w 10000"/>
              <a:gd name="T49" fmla="*/ 2147483647 h 9889"/>
              <a:gd name="T50" fmla="*/ 2147483647 w 10000"/>
              <a:gd name="T51" fmla="*/ 2147483647 h 9889"/>
              <a:gd name="T52" fmla="*/ 2147483647 w 10000"/>
              <a:gd name="T53" fmla="*/ 2147483647 h 9889"/>
              <a:gd name="T54" fmla="*/ 2147483647 w 10000"/>
              <a:gd name="T55" fmla="*/ 2147483647 h 9889"/>
              <a:gd name="T56" fmla="*/ 2147483647 w 10000"/>
              <a:gd name="T57" fmla="*/ 2147483647 h 9889"/>
              <a:gd name="T58" fmla="*/ 2147483647 w 10000"/>
              <a:gd name="T59" fmla="*/ 2147483647 h 9889"/>
              <a:gd name="T60" fmla="*/ 2147483647 w 10000"/>
              <a:gd name="T61" fmla="*/ 2147483647 h 9889"/>
              <a:gd name="T62" fmla="*/ 2147483647 w 10000"/>
              <a:gd name="T63" fmla="*/ 2147483647 h 9889"/>
              <a:gd name="T64" fmla="*/ 2147483647 w 10000"/>
              <a:gd name="T65" fmla="*/ 2147483647 h 9889"/>
              <a:gd name="T66" fmla="*/ 2147483647 w 10000"/>
              <a:gd name="T67" fmla="*/ 2147483647 h 9889"/>
              <a:gd name="T68" fmla="*/ 2147483647 w 10000"/>
              <a:gd name="T69" fmla="*/ 2147483647 h 9889"/>
              <a:gd name="T70" fmla="*/ 2147483647 w 10000"/>
              <a:gd name="T71" fmla="*/ 2147483647 h 9889"/>
              <a:gd name="T72" fmla="*/ 2147483647 w 10000"/>
              <a:gd name="T73" fmla="*/ 2147483647 h 9889"/>
              <a:gd name="T74" fmla="*/ 2147483647 w 10000"/>
              <a:gd name="T75" fmla="*/ 2147483647 h 9889"/>
              <a:gd name="T76" fmla="*/ 2147483647 w 10000"/>
              <a:gd name="T77" fmla="*/ 2147483647 h 9889"/>
              <a:gd name="T78" fmla="*/ 2147483647 w 10000"/>
              <a:gd name="T79" fmla="*/ 2147483647 h 9889"/>
              <a:gd name="T80" fmla="*/ 2147483647 w 10000"/>
              <a:gd name="T81" fmla="*/ 2147483647 h 9889"/>
              <a:gd name="T82" fmla="*/ 2147483647 w 10000"/>
              <a:gd name="T83" fmla="*/ 2147483647 h 9889"/>
              <a:gd name="T84" fmla="*/ 2147483647 w 10000"/>
              <a:gd name="T85" fmla="*/ 2147483647 h 9889"/>
              <a:gd name="T86" fmla="*/ 2147483647 w 10000"/>
              <a:gd name="T87" fmla="*/ 2147483647 h 9889"/>
              <a:gd name="T88" fmla="*/ 2147483647 w 10000"/>
              <a:gd name="T89" fmla="*/ 2147483647 h 9889"/>
              <a:gd name="T90" fmla="*/ 2147483647 w 10000"/>
              <a:gd name="T91" fmla="*/ 2147483647 h 9889"/>
              <a:gd name="T92" fmla="*/ 2147483647 w 10000"/>
              <a:gd name="T93" fmla="*/ 2147483647 h 9889"/>
              <a:gd name="T94" fmla="*/ 2147483647 w 10000"/>
              <a:gd name="T95" fmla="*/ 2147483647 h 9889"/>
              <a:gd name="T96" fmla="*/ 2147483647 w 10000"/>
              <a:gd name="T97" fmla="*/ 2147483647 h 9889"/>
              <a:gd name="T98" fmla="*/ 2147483647 w 10000"/>
              <a:gd name="T99" fmla="*/ 2147483647 h 9889"/>
              <a:gd name="T100" fmla="*/ 2147483647 w 10000"/>
              <a:gd name="T101" fmla="*/ 2147483647 h 9889"/>
              <a:gd name="T102" fmla="*/ 2147483647 w 10000"/>
              <a:gd name="T103" fmla="*/ 2147483647 h 9889"/>
              <a:gd name="T104" fmla="*/ 2147483647 w 10000"/>
              <a:gd name="T105" fmla="*/ 2147483647 h 9889"/>
              <a:gd name="T106" fmla="*/ 2147483647 w 10000"/>
              <a:gd name="T107" fmla="*/ 2147483647 h 9889"/>
              <a:gd name="T108" fmla="*/ 2147483647 w 10000"/>
              <a:gd name="T109" fmla="*/ 2147483647 h 988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000"/>
              <a:gd name="T166" fmla="*/ 0 h 9889"/>
              <a:gd name="T167" fmla="*/ 10000 w 10000"/>
              <a:gd name="T168" fmla="*/ 9889 h 988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000" h="9889">
                <a:moveTo>
                  <a:pt x="4032" y="7767"/>
                </a:moveTo>
                <a:lnTo>
                  <a:pt x="3427" y="7055"/>
                </a:lnTo>
                <a:lnTo>
                  <a:pt x="2782" y="6362"/>
                </a:lnTo>
                <a:lnTo>
                  <a:pt x="2139" y="5648"/>
                </a:lnTo>
                <a:cubicBezTo>
                  <a:pt x="1988" y="5373"/>
                  <a:pt x="1842" y="5097"/>
                  <a:pt x="1695" y="4821"/>
                </a:cubicBezTo>
                <a:lnTo>
                  <a:pt x="1290" y="4129"/>
                </a:lnTo>
                <a:lnTo>
                  <a:pt x="847" y="3303"/>
                </a:lnTo>
                <a:cubicBezTo>
                  <a:pt x="779" y="3028"/>
                  <a:pt x="713" y="2753"/>
                  <a:pt x="645" y="2478"/>
                </a:cubicBezTo>
                <a:lnTo>
                  <a:pt x="203" y="1652"/>
                </a:lnTo>
                <a:lnTo>
                  <a:pt x="203" y="1295"/>
                </a:lnTo>
                <a:cubicBezTo>
                  <a:pt x="135" y="1184"/>
                  <a:pt x="68" y="1072"/>
                  <a:pt x="0" y="961"/>
                </a:cubicBezTo>
                <a:lnTo>
                  <a:pt x="0" y="714"/>
                </a:lnTo>
                <a:lnTo>
                  <a:pt x="0" y="469"/>
                </a:lnTo>
                <a:lnTo>
                  <a:pt x="0" y="245"/>
                </a:lnTo>
                <a:lnTo>
                  <a:pt x="0" y="134"/>
                </a:lnTo>
                <a:lnTo>
                  <a:pt x="203" y="0"/>
                </a:lnTo>
                <a:lnTo>
                  <a:pt x="203" y="134"/>
                </a:lnTo>
                <a:lnTo>
                  <a:pt x="442" y="134"/>
                </a:lnTo>
                <a:lnTo>
                  <a:pt x="442" y="245"/>
                </a:lnTo>
                <a:lnTo>
                  <a:pt x="645" y="358"/>
                </a:lnTo>
                <a:lnTo>
                  <a:pt x="645" y="469"/>
                </a:lnTo>
                <a:cubicBezTo>
                  <a:pt x="712" y="551"/>
                  <a:pt x="780" y="632"/>
                  <a:pt x="847" y="714"/>
                </a:cubicBezTo>
                <a:lnTo>
                  <a:pt x="847" y="826"/>
                </a:lnTo>
                <a:cubicBezTo>
                  <a:pt x="929" y="908"/>
                  <a:pt x="1009" y="991"/>
                  <a:pt x="1088" y="1072"/>
                </a:cubicBezTo>
                <a:lnTo>
                  <a:pt x="1088" y="1295"/>
                </a:lnTo>
                <a:cubicBezTo>
                  <a:pt x="1157" y="1377"/>
                  <a:pt x="1222" y="1459"/>
                  <a:pt x="1290" y="1540"/>
                </a:cubicBezTo>
                <a:cubicBezTo>
                  <a:pt x="1358" y="1659"/>
                  <a:pt x="1422" y="1779"/>
                  <a:pt x="1493" y="1897"/>
                </a:cubicBezTo>
                <a:cubicBezTo>
                  <a:pt x="1638" y="2016"/>
                  <a:pt x="1787" y="2134"/>
                  <a:pt x="1936" y="2255"/>
                </a:cubicBezTo>
                <a:cubicBezTo>
                  <a:pt x="2001" y="2411"/>
                  <a:pt x="2068" y="2567"/>
                  <a:pt x="2139" y="2724"/>
                </a:cubicBezTo>
                <a:cubicBezTo>
                  <a:pt x="2269" y="2881"/>
                  <a:pt x="2405" y="3035"/>
                  <a:pt x="2540" y="3192"/>
                </a:cubicBezTo>
                <a:cubicBezTo>
                  <a:pt x="2686" y="3350"/>
                  <a:pt x="2835" y="3505"/>
                  <a:pt x="2984" y="3661"/>
                </a:cubicBezTo>
                <a:lnTo>
                  <a:pt x="3427" y="4241"/>
                </a:lnTo>
                <a:cubicBezTo>
                  <a:pt x="3497" y="4396"/>
                  <a:pt x="3561" y="4553"/>
                  <a:pt x="3629" y="4709"/>
                </a:cubicBezTo>
                <a:lnTo>
                  <a:pt x="4032" y="5180"/>
                </a:lnTo>
                <a:lnTo>
                  <a:pt x="4475" y="5536"/>
                </a:lnTo>
                <a:lnTo>
                  <a:pt x="4920" y="5894"/>
                </a:lnTo>
                <a:lnTo>
                  <a:pt x="5525" y="6251"/>
                </a:lnTo>
                <a:lnTo>
                  <a:pt x="5967" y="6585"/>
                </a:lnTo>
                <a:lnTo>
                  <a:pt x="6411" y="6831"/>
                </a:lnTo>
                <a:lnTo>
                  <a:pt x="7459" y="7299"/>
                </a:lnTo>
                <a:lnTo>
                  <a:pt x="7903" y="7411"/>
                </a:lnTo>
                <a:cubicBezTo>
                  <a:pt x="8040" y="7492"/>
                  <a:pt x="8169" y="7574"/>
                  <a:pt x="8303" y="7656"/>
                </a:cubicBezTo>
                <a:lnTo>
                  <a:pt x="8952" y="7767"/>
                </a:lnTo>
                <a:lnTo>
                  <a:pt x="9355" y="7880"/>
                </a:lnTo>
                <a:lnTo>
                  <a:pt x="10000" y="8014"/>
                </a:lnTo>
                <a:cubicBezTo>
                  <a:pt x="9792" y="8349"/>
                  <a:pt x="8497" y="9618"/>
                  <a:pt x="8107" y="9889"/>
                </a:cubicBezTo>
                <a:lnTo>
                  <a:pt x="7661" y="9643"/>
                </a:lnTo>
                <a:lnTo>
                  <a:pt x="7015" y="9531"/>
                </a:lnTo>
                <a:lnTo>
                  <a:pt x="6613" y="9306"/>
                </a:lnTo>
                <a:lnTo>
                  <a:pt x="6171" y="9062"/>
                </a:lnTo>
                <a:lnTo>
                  <a:pt x="5765" y="8816"/>
                </a:lnTo>
                <a:lnTo>
                  <a:pt x="5323" y="8594"/>
                </a:lnTo>
                <a:lnTo>
                  <a:pt x="4920" y="8349"/>
                </a:lnTo>
                <a:lnTo>
                  <a:pt x="4475" y="8014"/>
                </a:lnTo>
                <a:lnTo>
                  <a:pt x="4032" y="7767"/>
                </a:lnTo>
              </a:path>
            </a:pathLst>
          </a:custGeom>
          <a:solidFill>
            <a:srgbClr val="669E40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86"/>
          <p:cNvSpPr>
            <a:spLocks/>
          </p:cNvSpPr>
          <p:nvPr/>
        </p:nvSpPr>
        <p:spPr bwMode="auto">
          <a:xfrm>
            <a:off x="4572000" y="5235575"/>
            <a:ext cx="285750" cy="268288"/>
          </a:xfrm>
          <a:custGeom>
            <a:avLst/>
            <a:gdLst>
              <a:gd name="T0" fmla="*/ 2147483647 w 10000"/>
              <a:gd name="T1" fmla="*/ 2147483647 h 9655"/>
              <a:gd name="T2" fmla="*/ 2147483647 w 10000"/>
              <a:gd name="T3" fmla="*/ 2147483647 h 9655"/>
              <a:gd name="T4" fmla="*/ 2147483647 w 10000"/>
              <a:gd name="T5" fmla="*/ 2147483647 h 9655"/>
              <a:gd name="T6" fmla="*/ 2147483647 w 10000"/>
              <a:gd name="T7" fmla="*/ 0 h 9655"/>
              <a:gd name="T8" fmla="*/ 2147483647 w 10000"/>
              <a:gd name="T9" fmla="*/ 2147483647 h 9655"/>
              <a:gd name="T10" fmla="*/ 2147483647 w 10000"/>
              <a:gd name="T11" fmla="*/ 2147483647 h 9655"/>
              <a:gd name="T12" fmla="*/ 2147483647 w 10000"/>
              <a:gd name="T13" fmla="*/ 2147483647 h 9655"/>
              <a:gd name="T14" fmla="*/ 2147483647 w 10000"/>
              <a:gd name="T15" fmla="*/ 2147483647 h 9655"/>
              <a:gd name="T16" fmla="*/ 2147483647 w 10000"/>
              <a:gd name="T17" fmla="*/ 2147483647 h 9655"/>
              <a:gd name="T18" fmla="*/ 2147483647 w 10000"/>
              <a:gd name="T19" fmla="*/ 2147483647 h 9655"/>
              <a:gd name="T20" fmla="*/ 2147483647 w 10000"/>
              <a:gd name="T21" fmla="*/ 2147483647 h 9655"/>
              <a:gd name="T22" fmla="*/ 2147483647 w 10000"/>
              <a:gd name="T23" fmla="*/ 2147483647 h 9655"/>
              <a:gd name="T24" fmla="*/ 2147483647 w 10000"/>
              <a:gd name="T25" fmla="*/ 2147483647 h 9655"/>
              <a:gd name="T26" fmla="*/ 2147483647 w 10000"/>
              <a:gd name="T27" fmla="*/ 2147483647 h 9655"/>
              <a:gd name="T28" fmla="*/ 2147483647 w 10000"/>
              <a:gd name="T29" fmla="*/ 2147483647 h 9655"/>
              <a:gd name="T30" fmla="*/ 2147483647 w 10000"/>
              <a:gd name="T31" fmla="*/ 2147483647 h 9655"/>
              <a:gd name="T32" fmla="*/ 2147483647 w 10000"/>
              <a:gd name="T33" fmla="*/ 2147483647 h 9655"/>
              <a:gd name="T34" fmla="*/ 2147483647 w 10000"/>
              <a:gd name="T35" fmla="*/ 2147483647 h 9655"/>
              <a:gd name="T36" fmla="*/ 2147483647 w 10000"/>
              <a:gd name="T37" fmla="*/ 2147483647 h 9655"/>
              <a:gd name="T38" fmla="*/ 2147483647 w 10000"/>
              <a:gd name="T39" fmla="*/ 2147483647 h 9655"/>
              <a:gd name="T40" fmla="*/ 2147483647 w 10000"/>
              <a:gd name="T41" fmla="*/ 2147483647 h 9655"/>
              <a:gd name="T42" fmla="*/ 2147483647 w 10000"/>
              <a:gd name="T43" fmla="*/ 2147483647 h 9655"/>
              <a:gd name="T44" fmla="*/ 2147483647 w 10000"/>
              <a:gd name="T45" fmla="*/ 2147483647 h 9655"/>
              <a:gd name="T46" fmla="*/ 2147483647 w 10000"/>
              <a:gd name="T47" fmla="*/ 2147483647 h 9655"/>
              <a:gd name="T48" fmla="*/ 2147483647 w 10000"/>
              <a:gd name="T49" fmla="*/ 2147483647 h 9655"/>
              <a:gd name="T50" fmla="*/ 2147483647 w 10000"/>
              <a:gd name="T51" fmla="*/ 2147483647 h 9655"/>
              <a:gd name="T52" fmla="*/ 2147483647 w 10000"/>
              <a:gd name="T53" fmla="*/ 2147483647 h 9655"/>
              <a:gd name="T54" fmla="*/ 2147483647 w 10000"/>
              <a:gd name="T55" fmla="*/ 2147483647 h 9655"/>
              <a:gd name="T56" fmla="*/ 0 w 10000"/>
              <a:gd name="T57" fmla="*/ 2147483647 h 9655"/>
              <a:gd name="T58" fmla="*/ 2147483647 w 10000"/>
              <a:gd name="T59" fmla="*/ 2147483647 h 9655"/>
              <a:gd name="T60" fmla="*/ 2147483647 w 10000"/>
              <a:gd name="T61" fmla="*/ 2147483647 h 9655"/>
              <a:gd name="T62" fmla="*/ 2147483647 w 10000"/>
              <a:gd name="T63" fmla="*/ 2147483647 h 9655"/>
              <a:gd name="T64" fmla="*/ 2147483647 w 10000"/>
              <a:gd name="T65" fmla="*/ 2147483647 h 9655"/>
              <a:gd name="T66" fmla="*/ 2147483647 w 10000"/>
              <a:gd name="T67" fmla="*/ 2147483647 h 9655"/>
              <a:gd name="T68" fmla="*/ 2147483647 w 10000"/>
              <a:gd name="T69" fmla="*/ 2147483647 h 9655"/>
              <a:gd name="T70" fmla="*/ 2147483647 w 10000"/>
              <a:gd name="T71" fmla="*/ 2147483647 h 9655"/>
              <a:gd name="T72" fmla="*/ 2147483647 w 10000"/>
              <a:gd name="T73" fmla="*/ 2147483647 h 9655"/>
              <a:gd name="T74" fmla="*/ 2147483647 w 10000"/>
              <a:gd name="T75" fmla="*/ 2147483647 h 9655"/>
              <a:gd name="T76" fmla="*/ 2147483647 w 10000"/>
              <a:gd name="T77" fmla="*/ 2147483647 h 9655"/>
              <a:gd name="T78" fmla="*/ 2147483647 w 10000"/>
              <a:gd name="T79" fmla="*/ 2147483647 h 9655"/>
              <a:gd name="T80" fmla="*/ 2147483647 w 10000"/>
              <a:gd name="T81" fmla="*/ 2147483647 h 965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0000"/>
              <a:gd name="T124" fmla="*/ 0 h 9655"/>
              <a:gd name="T125" fmla="*/ 10000 w 10000"/>
              <a:gd name="T126" fmla="*/ 9655 h 965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0000" h="9655">
                <a:moveTo>
                  <a:pt x="2393" y="571"/>
                </a:moveTo>
                <a:lnTo>
                  <a:pt x="2393" y="571"/>
                </a:lnTo>
                <a:lnTo>
                  <a:pt x="2058" y="284"/>
                </a:lnTo>
                <a:lnTo>
                  <a:pt x="9113" y="0"/>
                </a:lnTo>
                <a:cubicBezTo>
                  <a:pt x="9211" y="94"/>
                  <a:pt x="9289" y="188"/>
                  <a:pt x="9393" y="284"/>
                </a:cubicBezTo>
                <a:lnTo>
                  <a:pt x="9666" y="284"/>
                </a:lnTo>
                <a:lnTo>
                  <a:pt x="9666" y="571"/>
                </a:lnTo>
                <a:lnTo>
                  <a:pt x="10000" y="571"/>
                </a:lnTo>
                <a:lnTo>
                  <a:pt x="9666" y="912"/>
                </a:lnTo>
                <a:lnTo>
                  <a:pt x="9393" y="1199"/>
                </a:lnTo>
                <a:cubicBezTo>
                  <a:pt x="9289" y="1293"/>
                  <a:pt x="9211" y="1389"/>
                  <a:pt x="9113" y="1485"/>
                </a:cubicBezTo>
                <a:lnTo>
                  <a:pt x="8831" y="1485"/>
                </a:lnTo>
                <a:lnTo>
                  <a:pt x="8499" y="1485"/>
                </a:lnTo>
                <a:cubicBezTo>
                  <a:pt x="8401" y="1599"/>
                  <a:pt x="8326" y="1712"/>
                  <a:pt x="8223" y="1826"/>
                </a:cubicBezTo>
                <a:lnTo>
                  <a:pt x="7936" y="1826"/>
                </a:lnTo>
                <a:lnTo>
                  <a:pt x="7936" y="2113"/>
                </a:lnTo>
                <a:cubicBezTo>
                  <a:pt x="7859" y="2209"/>
                  <a:pt x="7759" y="2302"/>
                  <a:pt x="7666" y="2397"/>
                </a:cubicBezTo>
                <a:cubicBezTo>
                  <a:pt x="7559" y="2493"/>
                  <a:pt x="7451" y="2589"/>
                  <a:pt x="7337" y="2686"/>
                </a:cubicBezTo>
                <a:cubicBezTo>
                  <a:pt x="7233" y="2895"/>
                  <a:pt x="7151" y="3104"/>
                  <a:pt x="7054" y="3314"/>
                </a:cubicBezTo>
                <a:cubicBezTo>
                  <a:pt x="6966" y="3408"/>
                  <a:pt x="6873" y="3503"/>
                  <a:pt x="6786" y="3598"/>
                </a:cubicBezTo>
                <a:cubicBezTo>
                  <a:pt x="6579" y="3808"/>
                  <a:pt x="6370" y="4018"/>
                  <a:pt x="6175" y="4227"/>
                </a:cubicBezTo>
                <a:cubicBezTo>
                  <a:pt x="6076" y="4419"/>
                  <a:pt x="5987" y="4606"/>
                  <a:pt x="5890" y="4799"/>
                </a:cubicBezTo>
                <a:cubicBezTo>
                  <a:pt x="5798" y="5008"/>
                  <a:pt x="5711" y="5218"/>
                  <a:pt x="5616" y="5428"/>
                </a:cubicBezTo>
                <a:cubicBezTo>
                  <a:pt x="5511" y="5637"/>
                  <a:pt x="5399" y="5846"/>
                  <a:pt x="5285" y="6056"/>
                </a:cubicBezTo>
                <a:lnTo>
                  <a:pt x="4725" y="6969"/>
                </a:lnTo>
                <a:cubicBezTo>
                  <a:pt x="4635" y="7161"/>
                  <a:pt x="4537" y="7350"/>
                  <a:pt x="4450" y="7541"/>
                </a:cubicBezTo>
                <a:lnTo>
                  <a:pt x="3837" y="8454"/>
                </a:lnTo>
                <a:cubicBezTo>
                  <a:pt x="3635" y="8760"/>
                  <a:pt x="3439" y="9065"/>
                  <a:pt x="3227" y="9371"/>
                </a:cubicBezTo>
                <a:lnTo>
                  <a:pt x="0" y="9655"/>
                </a:lnTo>
                <a:cubicBezTo>
                  <a:pt x="215" y="9350"/>
                  <a:pt x="422" y="9045"/>
                  <a:pt x="626" y="8742"/>
                </a:cubicBezTo>
                <a:cubicBezTo>
                  <a:pt x="722" y="8437"/>
                  <a:pt x="811" y="8131"/>
                  <a:pt x="906" y="7825"/>
                </a:cubicBezTo>
                <a:cubicBezTo>
                  <a:pt x="1005" y="7541"/>
                  <a:pt x="1119" y="7253"/>
                  <a:pt x="1235" y="6969"/>
                </a:cubicBezTo>
                <a:cubicBezTo>
                  <a:pt x="1325" y="6665"/>
                  <a:pt x="1416" y="6359"/>
                  <a:pt x="1517" y="6056"/>
                </a:cubicBezTo>
                <a:cubicBezTo>
                  <a:pt x="1612" y="5751"/>
                  <a:pt x="1696" y="5445"/>
                  <a:pt x="1792" y="5140"/>
                </a:cubicBezTo>
                <a:cubicBezTo>
                  <a:pt x="1878" y="4930"/>
                  <a:pt x="1972" y="4722"/>
                  <a:pt x="2058" y="4512"/>
                </a:cubicBezTo>
                <a:lnTo>
                  <a:pt x="2393" y="3943"/>
                </a:lnTo>
                <a:lnTo>
                  <a:pt x="2393" y="3314"/>
                </a:lnTo>
                <a:cubicBezTo>
                  <a:pt x="2489" y="3009"/>
                  <a:pt x="2588" y="2703"/>
                  <a:pt x="2678" y="2397"/>
                </a:cubicBezTo>
                <a:lnTo>
                  <a:pt x="2678" y="1485"/>
                </a:lnTo>
                <a:lnTo>
                  <a:pt x="2678" y="912"/>
                </a:lnTo>
                <a:cubicBezTo>
                  <a:pt x="2588" y="799"/>
                  <a:pt x="2489" y="686"/>
                  <a:pt x="2393" y="571"/>
                </a:cubicBezTo>
              </a:path>
            </a:pathLst>
          </a:custGeom>
          <a:solidFill>
            <a:srgbClr val="669E40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74" name="Freeform 86"/>
          <p:cNvSpPr>
            <a:spLocks/>
          </p:cNvSpPr>
          <p:nvPr/>
        </p:nvSpPr>
        <p:spPr bwMode="auto">
          <a:xfrm>
            <a:off x="3743325" y="5159375"/>
            <a:ext cx="1096963" cy="142875"/>
          </a:xfrm>
          <a:custGeom>
            <a:avLst/>
            <a:gdLst>
              <a:gd name="T0" fmla="*/ 2147483647 w 9927"/>
              <a:gd name="T1" fmla="*/ 2147483647 h 10000"/>
              <a:gd name="T2" fmla="*/ 2147483647 w 9927"/>
              <a:gd name="T3" fmla="*/ 2147483647 h 10000"/>
              <a:gd name="T4" fmla="*/ 2147483647 w 9927"/>
              <a:gd name="T5" fmla="*/ 2147483647 h 10000"/>
              <a:gd name="T6" fmla="*/ 2147483647 w 9927"/>
              <a:gd name="T7" fmla="*/ 2147483647 h 10000"/>
              <a:gd name="T8" fmla="*/ 2147483647 w 9927"/>
              <a:gd name="T9" fmla="*/ 2147483647 h 10000"/>
              <a:gd name="T10" fmla="*/ 2147483647 w 9927"/>
              <a:gd name="T11" fmla="*/ 2147483647 h 10000"/>
              <a:gd name="T12" fmla="*/ 2147483647 w 9927"/>
              <a:gd name="T13" fmla="*/ 2147483647 h 10000"/>
              <a:gd name="T14" fmla="*/ 2147483647 w 9927"/>
              <a:gd name="T15" fmla="*/ 2147483647 h 10000"/>
              <a:gd name="T16" fmla="*/ 2147483647 w 9927"/>
              <a:gd name="T17" fmla="*/ 2147483647 h 10000"/>
              <a:gd name="T18" fmla="*/ 2147483647 w 9927"/>
              <a:gd name="T19" fmla="*/ 2147483647 h 10000"/>
              <a:gd name="T20" fmla="*/ 2147483647 w 9927"/>
              <a:gd name="T21" fmla="*/ 2147483647 h 10000"/>
              <a:gd name="T22" fmla="*/ 2147483647 w 9927"/>
              <a:gd name="T23" fmla="*/ 2147483647 h 10000"/>
              <a:gd name="T24" fmla="*/ 0 w 9927"/>
              <a:gd name="T25" fmla="*/ 2147483647 h 10000"/>
              <a:gd name="T26" fmla="*/ 2147483647 w 9927"/>
              <a:gd name="T27" fmla="*/ 2147483647 h 10000"/>
              <a:gd name="T28" fmla="*/ 2147483647 w 9927"/>
              <a:gd name="T29" fmla="*/ 2147483647 h 10000"/>
              <a:gd name="T30" fmla="*/ 2147483647 w 9927"/>
              <a:gd name="T31" fmla="*/ 2147483647 h 10000"/>
              <a:gd name="T32" fmla="*/ 2147483647 w 9927"/>
              <a:gd name="T33" fmla="*/ 2147483647 h 10000"/>
              <a:gd name="T34" fmla="*/ 2147483647 w 9927"/>
              <a:gd name="T35" fmla="*/ 2147483647 h 10000"/>
              <a:gd name="T36" fmla="*/ 2147483647 w 9927"/>
              <a:gd name="T37" fmla="*/ 2147483647 h 10000"/>
              <a:gd name="T38" fmla="*/ 2147483647 w 9927"/>
              <a:gd name="T39" fmla="*/ 2147483647 h 10000"/>
              <a:gd name="T40" fmla="*/ 2147483647 w 9927"/>
              <a:gd name="T41" fmla="*/ 2147483647 h 10000"/>
              <a:gd name="T42" fmla="*/ 2147483647 w 9927"/>
              <a:gd name="T43" fmla="*/ 2147483647 h 10000"/>
              <a:gd name="T44" fmla="*/ 2147483647 w 9927"/>
              <a:gd name="T45" fmla="*/ 2147483647 h 10000"/>
              <a:gd name="T46" fmla="*/ 2147483647 w 9927"/>
              <a:gd name="T47" fmla="*/ 2147483647 h 10000"/>
              <a:gd name="T48" fmla="*/ 2147483647 w 9927"/>
              <a:gd name="T49" fmla="*/ 2147483647 h 10000"/>
              <a:gd name="T50" fmla="*/ 2147483647 w 9927"/>
              <a:gd name="T51" fmla="*/ 2147483647 h 10000"/>
              <a:gd name="T52" fmla="*/ 2147483647 w 9927"/>
              <a:gd name="T53" fmla="*/ 2147483647 h 10000"/>
              <a:gd name="T54" fmla="*/ 2147483647 w 9927"/>
              <a:gd name="T55" fmla="*/ 2147483647 h 10000"/>
              <a:gd name="T56" fmla="*/ 2147483647 w 9927"/>
              <a:gd name="T57" fmla="*/ 2147483647 h 10000"/>
              <a:gd name="T58" fmla="*/ 2147483647 w 9927"/>
              <a:gd name="T59" fmla="*/ 2147483647 h 10000"/>
              <a:gd name="T60" fmla="*/ 2147483647 w 9927"/>
              <a:gd name="T61" fmla="*/ 2147483647 h 10000"/>
              <a:gd name="T62" fmla="*/ 2147483647 w 9927"/>
              <a:gd name="T63" fmla="*/ 2147483647 h 10000"/>
              <a:gd name="T64" fmla="*/ 2147483647 w 9927"/>
              <a:gd name="T65" fmla="*/ 2147483647 h 10000"/>
              <a:gd name="T66" fmla="*/ 2147483647 w 9927"/>
              <a:gd name="T67" fmla="*/ 0 h 10000"/>
              <a:gd name="T68" fmla="*/ 2147483647 w 9927"/>
              <a:gd name="T69" fmla="*/ 0 h 10000"/>
              <a:gd name="T70" fmla="*/ 2147483647 w 9927"/>
              <a:gd name="T71" fmla="*/ 2147483647 h 10000"/>
              <a:gd name="T72" fmla="*/ 2147483647 w 9927"/>
              <a:gd name="T73" fmla="*/ 2147483647 h 10000"/>
              <a:gd name="T74" fmla="*/ 2147483647 w 9927"/>
              <a:gd name="T75" fmla="*/ 2147483647 h 10000"/>
              <a:gd name="T76" fmla="*/ 2147483647 w 9927"/>
              <a:gd name="T77" fmla="*/ 2147483647 h 10000"/>
              <a:gd name="T78" fmla="*/ 2147483647 w 9927"/>
              <a:gd name="T79" fmla="*/ 2147483647 h 10000"/>
              <a:gd name="T80" fmla="*/ 2147483647 w 9927"/>
              <a:gd name="T81" fmla="*/ 2147483647 h 100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927"/>
              <a:gd name="T124" fmla="*/ 0 h 10000"/>
              <a:gd name="T125" fmla="*/ 9927 w 9927"/>
              <a:gd name="T126" fmla="*/ 10000 h 1000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927" h="10000">
                <a:moveTo>
                  <a:pt x="8117" y="6443"/>
                </a:moveTo>
                <a:lnTo>
                  <a:pt x="8117" y="6443"/>
                </a:lnTo>
                <a:cubicBezTo>
                  <a:pt x="8089" y="6260"/>
                  <a:pt x="8060" y="6075"/>
                  <a:pt x="8031" y="5889"/>
                </a:cubicBezTo>
                <a:lnTo>
                  <a:pt x="7888" y="5889"/>
                </a:lnTo>
                <a:lnTo>
                  <a:pt x="7815" y="5889"/>
                </a:lnTo>
                <a:lnTo>
                  <a:pt x="7585" y="5889"/>
                </a:lnTo>
                <a:lnTo>
                  <a:pt x="7428" y="5889"/>
                </a:lnTo>
                <a:lnTo>
                  <a:pt x="7198" y="5889"/>
                </a:lnTo>
                <a:lnTo>
                  <a:pt x="6897" y="5889"/>
                </a:lnTo>
                <a:lnTo>
                  <a:pt x="6752" y="5889"/>
                </a:lnTo>
                <a:lnTo>
                  <a:pt x="6522" y="5889"/>
                </a:lnTo>
                <a:lnTo>
                  <a:pt x="6292" y="6443"/>
                </a:lnTo>
                <a:lnTo>
                  <a:pt x="5991" y="6443"/>
                </a:lnTo>
                <a:lnTo>
                  <a:pt x="5689" y="6443"/>
                </a:lnTo>
                <a:lnTo>
                  <a:pt x="5388" y="6443"/>
                </a:lnTo>
                <a:lnTo>
                  <a:pt x="4999" y="7110"/>
                </a:lnTo>
                <a:lnTo>
                  <a:pt x="4555" y="7110"/>
                </a:lnTo>
                <a:lnTo>
                  <a:pt x="4095" y="7666"/>
                </a:lnTo>
                <a:lnTo>
                  <a:pt x="3635" y="7666"/>
                </a:lnTo>
                <a:lnTo>
                  <a:pt x="3117" y="8219"/>
                </a:lnTo>
                <a:lnTo>
                  <a:pt x="2586" y="8219"/>
                </a:lnTo>
                <a:lnTo>
                  <a:pt x="1969" y="8889"/>
                </a:lnTo>
                <a:lnTo>
                  <a:pt x="1365" y="9448"/>
                </a:lnTo>
                <a:lnTo>
                  <a:pt x="690" y="9448"/>
                </a:lnTo>
                <a:lnTo>
                  <a:pt x="0" y="10000"/>
                </a:lnTo>
                <a:lnTo>
                  <a:pt x="0" y="6443"/>
                </a:lnTo>
                <a:lnTo>
                  <a:pt x="86" y="6443"/>
                </a:lnTo>
                <a:lnTo>
                  <a:pt x="230" y="6443"/>
                </a:lnTo>
                <a:cubicBezTo>
                  <a:pt x="282" y="6260"/>
                  <a:pt x="336" y="6076"/>
                  <a:pt x="388" y="5889"/>
                </a:cubicBezTo>
                <a:lnTo>
                  <a:pt x="532" y="5889"/>
                </a:lnTo>
                <a:lnTo>
                  <a:pt x="761" y="5889"/>
                </a:lnTo>
                <a:lnTo>
                  <a:pt x="920" y="5889"/>
                </a:lnTo>
                <a:lnTo>
                  <a:pt x="1135" y="5889"/>
                </a:lnTo>
                <a:lnTo>
                  <a:pt x="1365" y="5889"/>
                </a:lnTo>
                <a:lnTo>
                  <a:pt x="1595" y="5335"/>
                </a:lnTo>
                <a:lnTo>
                  <a:pt x="1825" y="5335"/>
                </a:lnTo>
                <a:lnTo>
                  <a:pt x="2126" y="5335"/>
                </a:lnTo>
                <a:lnTo>
                  <a:pt x="2428" y="5335"/>
                </a:lnTo>
                <a:cubicBezTo>
                  <a:pt x="2529" y="5112"/>
                  <a:pt x="2629" y="4888"/>
                  <a:pt x="2730" y="4665"/>
                </a:cubicBezTo>
                <a:lnTo>
                  <a:pt x="3032" y="4665"/>
                </a:lnTo>
                <a:lnTo>
                  <a:pt x="3333" y="4112"/>
                </a:lnTo>
                <a:lnTo>
                  <a:pt x="3721" y="4112"/>
                </a:lnTo>
                <a:lnTo>
                  <a:pt x="4095" y="4112"/>
                </a:lnTo>
                <a:lnTo>
                  <a:pt x="4396" y="3556"/>
                </a:lnTo>
                <a:lnTo>
                  <a:pt x="4698" y="3556"/>
                </a:lnTo>
                <a:lnTo>
                  <a:pt x="4999" y="3556"/>
                </a:lnTo>
                <a:lnTo>
                  <a:pt x="5301" y="3556"/>
                </a:lnTo>
                <a:lnTo>
                  <a:pt x="5618" y="3000"/>
                </a:lnTo>
                <a:lnTo>
                  <a:pt x="5833" y="3000"/>
                </a:lnTo>
                <a:lnTo>
                  <a:pt x="6063" y="3000"/>
                </a:lnTo>
                <a:lnTo>
                  <a:pt x="6292" y="3000"/>
                </a:lnTo>
                <a:cubicBezTo>
                  <a:pt x="6369" y="2779"/>
                  <a:pt x="6445" y="2558"/>
                  <a:pt x="6522" y="2337"/>
                </a:cubicBezTo>
                <a:lnTo>
                  <a:pt x="6667" y="2337"/>
                </a:lnTo>
                <a:lnTo>
                  <a:pt x="6824" y="2337"/>
                </a:lnTo>
                <a:lnTo>
                  <a:pt x="6968" y="2337"/>
                </a:lnTo>
                <a:lnTo>
                  <a:pt x="7127" y="2337"/>
                </a:lnTo>
                <a:lnTo>
                  <a:pt x="7198" y="2337"/>
                </a:lnTo>
                <a:cubicBezTo>
                  <a:pt x="7251" y="2150"/>
                  <a:pt x="7303" y="1963"/>
                  <a:pt x="7356" y="1776"/>
                </a:cubicBezTo>
                <a:lnTo>
                  <a:pt x="7658" y="1776"/>
                </a:lnTo>
                <a:lnTo>
                  <a:pt x="7730" y="1776"/>
                </a:lnTo>
                <a:lnTo>
                  <a:pt x="7888" y="1776"/>
                </a:lnTo>
                <a:cubicBezTo>
                  <a:pt x="7912" y="1592"/>
                  <a:pt x="7935" y="1408"/>
                  <a:pt x="7960" y="1221"/>
                </a:cubicBezTo>
                <a:lnTo>
                  <a:pt x="8031" y="1221"/>
                </a:lnTo>
                <a:lnTo>
                  <a:pt x="8117" y="1221"/>
                </a:lnTo>
                <a:cubicBezTo>
                  <a:pt x="8141" y="1001"/>
                  <a:pt x="8165" y="776"/>
                  <a:pt x="8190" y="556"/>
                </a:cubicBezTo>
                <a:lnTo>
                  <a:pt x="8261" y="556"/>
                </a:lnTo>
                <a:cubicBezTo>
                  <a:pt x="8285" y="371"/>
                  <a:pt x="8309" y="184"/>
                  <a:pt x="8333" y="0"/>
                </a:cubicBezTo>
                <a:lnTo>
                  <a:pt x="8420" y="0"/>
                </a:lnTo>
                <a:lnTo>
                  <a:pt x="8491" y="0"/>
                </a:lnTo>
                <a:lnTo>
                  <a:pt x="8563" y="0"/>
                </a:lnTo>
                <a:lnTo>
                  <a:pt x="8649" y="0"/>
                </a:lnTo>
                <a:cubicBezTo>
                  <a:pt x="8673" y="184"/>
                  <a:pt x="8697" y="371"/>
                  <a:pt x="8721" y="556"/>
                </a:cubicBezTo>
                <a:lnTo>
                  <a:pt x="8793" y="556"/>
                </a:lnTo>
                <a:cubicBezTo>
                  <a:pt x="8845" y="780"/>
                  <a:pt x="8899" y="999"/>
                  <a:pt x="8951" y="1221"/>
                </a:cubicBezTo>
                <a:cubicBezTo>
                  <a:pt x="8998" y="1408"/>
                  <a:pt x="9047" y="1592"/>
                  <a:pt x="9094" y="1776"/>
                </a:cubicBezTo>
                <a:cubicBezTo>
                  <a:pt x="9195" y="2182"/>
                  <a:pt x="9295" y="2594"/>
                  <a:pt x="9396" y="3000"/>
                </a:cubicBezTo>
                <a:cubicBezTo>
                  <a:pt x="9448" y="3187"/>
                  <a:pt x="9502" y="3368"/>
                  <a:pt x="9554" y="3556"/>
                </a:cubicBezTo>
                <a:cubicBezTo>
                  <a:pt x="9578" y="3743"/>
                  <a:pt x="9602" y="3928"/>
                  <a:pt x="9626" y="4112"/>
                </a:cubicBezTo>
                <a:cubicBezTo>
                  <a:pt x="9678" y="4298"/>
                  <a:pt x="9732" y="4480"/>
                  <a:pt x="9784" y="4665"/>
                </a:cubicBezTo>
                <a:cubicBezTo>
                  <a:pt x="9808" y="4889"/>
                  <a:pt x="9832" y="5112"/>
                  <a:pt x="9856" y="5335"/>
                </a:cubicBezTo>
                <a:cubicBezTo>
                  <a:pt x="9880" y="5522"/>
                  <a:pt x="9903" y="5701"/>
                  <a:pt x="9927" y="5889"/>
                </a:cubicBezTo>
                <a:cubicBezTo>
                  <a:pt x="9649" y="6185"/>
                  <a:pt x="8492" y="7018"/>
                  <a:pt x="8190" y="7110"/>
                </a:cubicBezTo>
                <a:cubicBezTo>
                  <a:pt x="8165" y="6887"/>
                  <a:pt x="8141" y="6667"/>
                  <a:pt x="8117" y="6443"/>
                </a:cubicBezTo>
              </a:path>
            </a:pathLst>
          </a:custGeom>
          <a:solidFill>
            <a:srgbClr val="68A042"/>
          </a:solidFill>
          <a:ln w="5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42">
            <a:extLst>
              <a:ext uri="{FF2B5EF4-FFF2-40B4-BE49-F238E27FC236}">
                <a16:creationId xmlns="" xmlns:a16="http://schemas.microsoft.com/office/drawing/2014/main" id="{E7C0FC99-C5E7-88CA-9A29-3416EFBD5A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6063" y="1932315"/>
            <a:ext cx="7393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</a:rPr>
              <a:t>yuè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4" name="文本框 142">
            <a:extLst>
              <a:ext uri="{FF2B5EF4-FFF2-40B4-BE49-F238E27FC236}">
                <a16:creationId xmlns="" xmlns:a16="http://schemas.microsoft.com/office/drawing/2014/main" id="{23E1309E-DB35-1C35-730C-B9EE3DFC56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6063" y="4626303"/>
            <a:ext cx="11079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</a:rPr>
              <a:t>zhōng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6" name="文本框 142">
            <a:extLst>
              <a:ext uri="{FF2B5EF4-FFF2-40B4-BE49-F238E27FC236}">
                <a16:creationId xmlns="" xmlns:a16="http://schemas.microsoft.com/office/drawing/2014/main" id="{34B9844F-58CA-23EA-723B-D296CF5A7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32449" y="4626303"/>
            <a:ext cx="7056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</a:rPr>
              <a:t>rén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7" name="文本框 142">
            <a:extLst>
              <a:ext uri="{FF2B5EF4-FFF2-40B4-BE49-F238E27FC236}">
                <a16:creationId xmlns="" xmlns:a16="http://schemas.microsoft.com/office/drawing/2014/main" id="{BCBA2823-A395-2433-8FD7-3376C607B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6062" y="2905780"/>
            <a:ext cx="10422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GB Pinyinok-D" pitchFamily="2" charset="-122"/>
                <a:ea typeface="GB Pinyinok-D" pitchFamily="2" charset="-122"/>
              </a:rPr>
              <a:t>moon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9" name="文本框 142">
            <a:extLst>
              <a:ext uri="{FF2B5EF4-FFF2-40B4-BE49-F238E27FC236}">
                <a16:creationId xmlns="" xmlns:a16="http://schemas.microsoft.com/office/drawing/2014/main" id="{53FADE98-2E6A-4496-4E6C-BA3068EF96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9679" y="5802640"/>
            <a:ext cx="12186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GB Pinyinok-D" pitchFamily="2" charset="-122"/>
                <a:ea typeface="GB Pinyinok-D" pitchFamily="2" charset="-122"/>
              </a:rPr>
              <a:t>middle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0" name="文本框 142">
            <a:extLst>
              <a:ext uri="{FF2B5EF4-FFF2-40B4-BE49-F238E27FC236}">
                <a16:creationId xmlns="" xmlns:a16="http://schemas.microsoft.com/office/drawing/2014/main" id="{AFB3A896-CA20-90C1-8AFE-39DB61EB85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23718" y="5802640"/>
            <a:ext cx="12506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GB Pinyinok-D" pitchFamily="2" charset="-122"/>
                <a:ea typeface="GB Pinyinok-D" pitchFamily="2" charset="-122"/>
              </a:rPr>
              <a:t>person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1" name="文本框 142">
            <a:extLst>
              <a:ext uri="{FF2B5EF4-FFF2-40B4-BE49-F238E27FC236}">
                <a16:creationId xmlns="" xmlns:a16="http://schemas.microsoft.com/office/drawing/2014/main" id="{6376C46E-47C0-7CE6-A2B2-FF9081E838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7163" y="1892210"/>
            <a:ext cx="30241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+mj-ea"/>
                <a:ea typeface="+mj-ea"/>
              </a:rPr>
              <a:t>“心”是三级认读、手写字</a:t>
            </a:r>
            <a:endParaRPr lang="en-US" altLang="zh-CN" sz="1600" b="1" dirty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zh-CN" sz="1600" b="1" dirty="0">
                <a:solidFill>
                  <a:srgbClr val="FF0000"/>
                </a:solidFill>
                <a:latin typeface="+mj-ea"/>
                <a:ea typeface="+mj-ea"/>
                <a:sym typeface="Times New Roman" pitchFamily="18" charset="0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+mj-ea"/>
                <a:ea typeface="+mj-ea"/>
                <a:sym typeface="Times New Roman" pitchFamily="18" charset="0"/>
              </a:rPr>
              <a:t>）换一级认读字</a:t>
            </a:r>
            <a:r>
              <a:rPr lang="en-US" altLang="zh-CN" sz="1600" b="1" dirty="0">
                <a:solidFill>
                  <a:srgbClr val="FF0000"/>
                </a:solidFill>
                <a:latin typeface="+mj-ea"/>
                <a:ea typeface="+mj-ea"/>
                <a:sym typeface="Times New Roman" pitchFamily="18" charset="0"/>
              </a:rPr>
              <a:t>+</a:t>
            </a:r>
            <a:r>
              <a:rPr lang="zh-CN" altLang="en-US" sz="1600" b="1" dirty="0">
                <a:solidFill>
                  <a:srgbClr val="FF0000"/>
                </a:solidFill>
                <a:latin typeface="+mj-ea"/>
                <a:ea typeface="+mj-ea"/>
                <a:sym typeface="Times New Roman" pitchFamily="18" charset="0"/>
              </a:rPr>
              <a:t>二级手写字</a:t>
            </a:r>
            <a:endParaRPr lang="en-US" altLang="zh-CN" sz="1600" b="1" dirty="0">
              <a:solidFill>
                <a:srgbClr val="FF0000"/>
              </a:solidFill>
              <a:latin typeface="+mj-ea"/>
              <a:ea typeface="+mj-ea"/>
              <a:sym typeface="Times New Roman" pitchFamily="18" charset="0"/>
            </a:endParaRPr>
          </a:p>
          <a:p>
            <a:r>
              <a:rPr lang="en-US" altLang="zh-CN" sz="1600" b="1" dirty="0">
                <a:solidFill>
                  <a:srgbClr val="FF0000"/>
                </a:solidFill>
                <a:latin typeface="+mj-ea"/>
                <a:ea typeface="+mj-ea"/>
                <a:sym typeface="Times New Roman" pitchFamily="18" charset="0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latin typeface="+mj-ea"/>
                <a:ea typeface="+mj-ea"/>
                <a:sym typeface="Times New Roman" pitchFamily="18" charset="0"/>
              </a:rPr>
              <a:t>）保留，单独增加补充汉字</a:t>
            </a:r>
            <a:endParaRPr lang="en-US" altLang="zh-CN" sz="1600" b="1" dirty="0">
              <a:solidFill>
                <a:srgbClr val="FF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sp>
        <p:nvSpPr>
          <p:cNvPr id="12" name="文本框 142">
            <a:extLst>
              <a:ext uri="{FF2B5EF4-FFF2-40B4-BE49-F238E27FC236}">
                <a16:creationId xmlns="" xmlns:a16="http://schemas.microsoft.com/office/drawing/2014/main" id="{05D40565-B9DB-2F5E-9807-3531B3A2A4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266" y="1448390"/>
            <a:ext cx="36711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本页增加了汉字的拼音和英文释义</a:t>
            </a:r>
            <a:endParaRPr lang="en-US" altLang="zh-CN" b="1" dirty="0">
              <a:solidFill>
                <a:srgbClr val="FF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8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8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8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8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8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8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8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8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8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8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8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78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78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78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63" grpId="0" animBg="1"/>
      <p:bldP spid="78865" grpId="0" animBg="1"/>
      <p:bldP spid="78866" grpId="0" animBg="1"/>
      <p:bldP spid="78867" grpId="0" animBg="1"/>
      <p:bldP spid="78868" grpId="0" animBg="1"/>
      <p:bldP spid="78869" grpId="0" animBg="1"/>
      <p:bldP spid="78871" grpId="0" animBg="1"/>
      <p:bldP spid="78872" grpId="0" animBg="1"/>
      <p:bldP spid="78873" grpId="0" animBg="1"/>
      <p:bldP spid="78875" grpId="0" animBg="1"/>
      <p:bldP spid="78876" grpId="0" animBg="1"/>
      <p:bldP spid="78864" grpId="0" animBg="1"/>
      <p:bldP spid="32" grpId="0" animBg="1"/>
      <p:bldP spid="78877" grpId="0" animBg="1"/>
      <p:bldP spid="78870" grpId="0" animBg="1"/>
      <p:bldP spid="34" grpId="0" animBg="1"/>
      <p:bldP spid="33" grpId="0" animBg="1"/>
      <p:bldP spid="35" grpId="0" animBg="1"/>
      <p:bldP spid="78874" grpId="0" animBg="1"/>
      <p:bldP spid="2" grpId="0" bldLvl="0" autoUpdateAnimBg="0"/>
      <p:bldP spid="2" grpId="1" bldLvl="0" autoUpdateAnimBg="0"/>
      <p:bldP spid="2" grpId="2" bldLvl="0" autoUpdateAnimBg="0"/>
      <p:bldP spid="2" grpId="3" bldLvl="0" autoUpdateAnimBg="0"/>
      <p:bldP spid="2" grpId="4" bldLvl="0" autoUpdateAnimBg="0"/>
      <p:bldP spid="2" grpId="5"/>
      <p:bldP spid="4" grpId="0" bldLvl="0" autoUpdateAnimBg="0"/>
      <p:bldP spid="4" grpId="1" bldLvl="0" autoUpdateAnimBg="0"/>
      <p:bldP spid="4" grpId="2" bldLvl="0" autoUpdateAnimBg="0"/>
      <p:bldP spid="4" grpId="3" bldLvl="0" autoUpdateAnimBg="0"/>
      <p:bldP spid="4" grpId="4" bldLvl="0" autoUpdateAnimBg="0"/>
      <p:bldP spid="4" grpId="5"/>
      <p:bldP spid="6" grpId="0" bldLvl="0" autoUpdateAnimBg="0"/>
      <p:bldP spid="6" grpId="1" bldLvl="0" autoUpdateAnimBg="0"/>
      <p:bldP spid="6" grpId="2" bldLvl="0" autoUpdateAnimBg="0"/>
      <p:bldP spid="6" grpId="3" bldLvl="0" autoUpdateAnimBg="0"/>
      <p:bldP spid="6" grpId="4" bldLvl="0" autoUpdateAnimBg="0"/>
      <p:bldP spid="6" grpId="5"/>
      <p:bldP spid="7" grpId="0" bldLvl="0" autoUpdateAnimBg="0"/>
      <p:bldP spid="7" grpId="1" bldLvl="0" autoUpdateAnimBg="0"/>
      <p:bldP spid="7" grpId="2" bldLvl="0" autoUpdateAnimBg="0"/>
      <p:bldP spid="7" grpId="3" bldLvl="0" autoUpdateAnimBg="0"/>
      <p:bldP spid="7" grpId="4" bldLvl="0" autoUpdateAnimBg="0"/>
      <p:bldP spid="7" grpId="5"/>
      <p:bldP spid="9" grpId="0" bldLvl="0" autoUpdateAnimBg="0"/>
      <p:bldP spid="9" grpId="1" bldLvl="0" autoUpdateAnimBg="0"/>
      <p:bldP spid="9" grpId="2" bldLvl="0" autoUpdateAnimBg="0"/>
      <p:bldP spid="9" grpId="3" bldLvl="0" autoUpdateAnimBg="0"/>
      <p:bldP spid="9" grpId="4" bldLvl="0" autoUpdateAnimBg="0"/>
      <p:bldP spid="9" grpId="5"/>
      <p:bldP spid="10" grpId="0" bldLvl="0" autoUpdateAnimBg="0"/>
      <p:bldP spid="10" grpId="1" bldLvl="0" autoUpdateAnimBg="0"/>
      <p:bldP spid="10" grpId="2" bldLvl="0" autoUpdateAnimBg="0"/>
      <p:bldP spid="10" grpId="3" bldLvl="0" autoUpdateAnimBg="0"/>
      <p:bldP spid="10" grpId="4" bldLvl="0" autoUpdateAnimBg="0"/>
      <p:bldP spid="10" grpId="5"/>
      <p:bldP spid="11" grpId="0" bldLvl="0" autoUpdateAnimBg="0"/>
      <p:bldP spid="11" grpId="1" bldLvl="0" autoUpdateAnimBg="0"/>
      <p:bldP spid="11" grpId="2" bldLvl="0" autoUpdateAnimBg="0"/>
      <p:bldP spid="11" grpId="3" bldLvl="0" autoUpdateAnimBg="0"/>
      <p:bldP spid="11" grpId="4" bldLvl="0" autoUpdateAnimBg="0"/>
      <p:bldP spid="11" grpId="5"/>
      <p:bldP spid="12" grpId="0" bldLvl="0" autoUpdateAnimBg="0"/>
      <p:bldP spid="12" grpId="1" bldLvl="0" autoUpdateAnimBg="0"/>
      <p:bldP spid="12" grpId="2" bldLvl="0" autoUpdateAnimBg="0"/>
      <p:bldP spid="12" grpId="3" bldLvl="0" autoUpdateAnimBg="0"/>
      <p:bldP spid="12" grpId="4" bldLvl="0" autoUpdateAnimBg="0"/>
      <p:bldP spid="12" grpId="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75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4755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认识独体字 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74757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8663" y="1911350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8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0" y="1911350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9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0" y="4557713"/>
            <a:ext cx="1900238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0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8663" y="45577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61" name="TextBox 35"/>
          <p:cNvSpPr txBox="1">
            <a:spLocks noChangeArrowheads="1"/>
          </p:cNvSpPr>
          <p:nvPr/>
        </p:nvSpPr>
        <p:spPr bwMode="auto">
          <a:xfrm>
            <a:off x="3279775" y="1816100"/>
            <a:ext cx="1900238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8A042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月</a:t>
            </a:r>
          </a:p>
        </p:txBody>
      </p:sp>
      <p:sp>
        <p:nvSpPr>
          <p:cNvPr id="74762" name="TextBox 37"/>
          <p:cNvSpPr txBox="1">
            <a:spLocks noChangeArrowheads="1"/>
          </p:cNvSpPr>
          <p:nvPr/>
        </p:nvSpPr>
        <p:spPr bwMode="auto">
          <a:xfrm>
            <a:off x="6964363" y="1876425"/>
            <a:ext cx="190182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心</a:t>
            </a:r>
          </a:p>
        </p:txBody>
      </p:sp>
      <p:sp>
        <p:nvSpPr>
          <p:cNvPr id="74763" name="TextBox 44"/>
          <p:cNvSpPr txBox="1">
            <a:spLocks noChangeArrowheads="1"/>
          </p:cNvSpPr>
          <p:nvPr/>
        </p:nvSpPr>
        <p:spPr bwMode="auto">
          <a:xfrm>
            <a:off x="3303588" y="4522788"/>
            <a:ext cx="1900237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AA343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中</a:t>
            </a:r>
          </a:p>
        </p:txBody>
      </p:sp>
      <p:sp>
        <p:nvSpPr>
          <p:cNvPr id="74764" name="TextBox 45"/>
          <p:cNvSpPr txBox="1">
            <a:spLocks noChangeArrowheads="1"/>
          </p:cNvSpPr>
          <p:nvPr/>
        </p:nvSpPr>
        <p:spPr bwMode="auto">
          <a:xfrm>
            <a:off x="7000875" y="4438650"/>
            <a:ext cx="1900238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人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77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5779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3. </a:t>
            </a:r>
            <a:r>
              <a:rPr lang="zh-CN" altLang="en-US" sz="2800" b="1" dirty="0"/>
              <a:t>汉字的笔顺</a:t>
            </a: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Strokes Order(1)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747713" y="2235200"/>
          <a:ext cx="10946343" cy="294956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1524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8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851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笔顺 </a:t>
                      </a:r>
                      <a:r>
                        <a:rPr lang="en-US" altLang="zh-CN" sz="2400" b="1" i="0" dirty="0">
                          <a:latin typeface="Bradley Hand ITC" pitchFamily="66" charset="0"/>
                        </a:rPr>
                        <a:t>Rule</a:t>
                      </a:r>
                      <a:endParaRPr lang="zh-CN" altLang="en-US" sz="2400" b="1" i="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例字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Example Characters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书写顺序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Stroke Order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7609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/>
                        <a:t>先横后竖</a:t>
                      </a:r>
                      <a:endParaRPr lang="en-US" altLang="zh-CN" sz="2400" b="1" dirty="0">
                        <a:ea typeface="GB Pinyinok-D" pitchFamily="2" charset="-122"/>
                      </a:endParaRPr>
                    </a:p>
                    <a:p>
                      <a:pPr algn="l"/>
                      <a:r>
                        <a:rPr lang="en-US" altLang="zh-CN" sz="2400" dirty="0"/>
                        <a:t>Horizontal preceding</a:t>
                      </a:r>
                    </a:p>
                    <a:p>
                      <a:pPr algn="l"/>
                      <a:r>
                        <a:rPr lang="en-US" altLang="zh-CN" sz="2400" dirty="0"/>
                        <a:t>vertical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十</a:t>
                      </a: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anose="02010600030101010101" pitchFamily="2" charset="-122"/>
                        </a:rPr>
                        <a:t>shí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latin typeface="SimSun-ExtB" pitchFamily="49" charset="-122"/>
                          <a:ea typeface="SimSun-ExtB" pitchFamily="49" charset="-122"/>
                          <a:cs typeface="+mn-cs"/>
                          <a:sym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ten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工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anose="02010600030101010101" pitchFamily="2" charset="-122"/>
                        </a:rPr>
                        <a:t>ɡōnɡ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work, labor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  <a:r>
                        <a:rPr lang="zh-CN" altLang="en-US" sz="32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一</a:t>
                      </a:r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 </a:t>
                      </a:r>
                      <a:r>
                        <a:rPr lang="zh-CN" altLang="en-US" sz="32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十</a:t>
                      </a:r>
                      <a:endParaRPr lang="en-US" altLang="zh-CN" sz="3200" b="1" baseline="0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514350" indent="-514350" algn="l">
                        <a:buNone/>
                      </a:pPr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  <a:r>
                        <a:rPr lang="zh-CN" altLang="en-US" sz="32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一</a:t>
                      </a:r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      </a:t>
                      </a:r>
                      <a:r>
                        <a:rPr lang="zh-CN" altLang="en-US" sz="32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工</a:t>
                      </a:r>
                      <a:endParaRPr lang="zh-CN" altLang="en-US" sz="3200" b="1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/>
                        <a:t>先撇后捺</a:t>
                      </a:r>
                      <a:endParaRPr lang="en-US" altLang="zh-CN" sz="2400" b="1" dirty="0">
                        <a:ea typeface="GB Pinyinok-D" pitchFamily="2" charset="-122"/>
                      </a:endParaRPr>
                    </a:p>
                    <a:p>
                      <a:pPr algn="l"/>
                      <a:r>
                        <a:rPr lang="en-US" altLang="zh-CN" sz="2400" b="0" dirty="0">
                          <a:latin typeface="+mn-lt"/>
                          <a:ea typeface="GB Pinyinok-D" pitchFamily="2" charset="-122"/>
                        </a:rPr>
                        <a:t>Left-falling preceding</a:t>
                      </a:r>
                    </a:p>
                    <a:p>
                      <a:pPr algn="l"/>
                      <a:r>
                        <a:rPr lang="en-US" altLang="zh-CN" sz="2400" b="0" dirty="0">
                          <a:latin typeface="+mn-lt"/>
                          <a:ea typeface="GB Pinyinok-D" pitchFamily="2" charset="-122"/>
                        </a:rPr>
                        <a:t>Right-falling</a:t>
                      </a:r>
                      <a:endParaRPr lang="zh-CN" altLang="en-US" sz="24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八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anose="02010600030101010101" pitchFamily="2" charset="-122"/>
                        </a:rPr>
                        <a:t>bā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latin typeface="SimSun-ExtB" pitchFamily="49" charset="-122"/>
                          <a:ea typeface="SimSun-ExtB" pitchFamily="49" charset="-122"/>
                          <a:cs typeface="+mn-cs"/>
                          <a:sym typeface="宋体" panose="02010600030101010101" pitchFamily="2" charset="-122"/>
                        </a:rPr>
                        <a:t>  </a:t>
                      </a:r>
                      <a:r>
                        <a:rPr lang="en-US" altLang="zh-CN" sz="2400" b="1" baseline="0" dirty="0">
                          <a:latin typeface="GB Pinyinok-D" pitchFamily="2" charset="-122"/>
                          <a:ea typeface="GB Pinyinok-D" pitchFamily="2" charset="-122"/>
                        </a:rPr>
                        <a:t>   </a:t>
                      </a:r>
                      <a:r>
                        <a:rPr lang="en-US" altLang="zh-CN" sz="2400" dirty="0"/>
                        <a:t>eight</a:t>
                      </a:r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人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anose="02010600030101010101" pitchFamily="2" charset="-122"/>
                        </a:rPr>
                        <a:t>rén</a:t>
                      </a:r>
                      <a:r>
                        <a:rPr lang="en-US" altLang="zh-CN" sz="2400" b="1" baseline="0" dirty="0">
                          <a:latin typeface="GB Pinyinok-D" pitchFamily="2" charset="-122"/>
                          <a:ea typeface="GB Pinyinok-D" pitchFamily="2" charset="-122"/>
                        </a:rPr>
                        <a:t>    </a:t>
                      </a:r>
                      <a:r>
                        <a:rPr lang="en-US" altLang="zh-CN" sz="2400" baseline="0" dirty="0"/>
                        <a:t>human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   </a:t>
                      </a:r>
                      <a:r>
                        <a:rPr lang="zh-CN" altLang="en-US" sz="32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</a:t>
                      </a:r>
                      <a:r>
                        <a:rPr lang="zh-CN" altLang="en-US" sz="32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八</a:t>
                      </a:r>
                      <a:endParaRPr lang="en-US" altLang="zh-CN" sz="3200" b="1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   </a:t>
                      </a:r>
                      <a:r>
                        <a:rPr lang="zh-CN" altLang="en-US" sz="32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人</a:t>
                      </a: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5799" name="Freeform 93"/>
          <p:cNvSpPr>
            <a:spLocks/>
          </p:cNvSpPr>
          <p:nvPr/>
        </p:nvSpPr>
        <p:spPr bwMode="auto">
          <a:xfrm>
            <a:off x="8154988" y="4695825"/>
            <a:ext cx="252412" cy="287338"/>
          </a:xfrm>
          <a:custGeom>
            <a:avLst/>
            <a:gdLst>
              <a:gd name="T0" fmla="*/ 2147483647 w 402"/>
              <a:gd name="T1" fmla="*/ 2147483647 h 754"/>
              <a:gd name="T2" fmla="*/ 2147483647 w 402"/>
              <a:gd name="T3" fmla="*/ 2147483647 h 754"/>
              <a:gd name="T4" fmla="*/ 2147483647 w 402"/>
              <a:gd name="T5" fmla="*/ 2147483647 h 754"/>
              <a:gd name="T6" fmla="*/ 2147483647 w 402"/>
              <a:gd name="T7" fmla="*/ 2147483647 h 754"/>
              <a:gd name="T8" fmla="*/ 2147483647 w 402"/>
              <a:gd name="T9" fmla="*/ 2147483647 h 754"/>
              <a:gd name="T10" fmla="*/ 2147483647 w 402"/>
              <a:gd name="T11" fmla="*/ 2147483647 h 754"/>
              <a:gd name="T12" fmla="*/ 2147483647 w 402"/>
              <a:gd name="T13" fmla="*/ 2147483647 h 754"/>
              <a:gd name="T14" fmla="*/ 2147483647 w 402"/>
              <a:gd name="T15" fmla="*/ 2147483647 h 754"/>
              <a:gd name="T16" fmla="*/ 2147483647 w 402"/>
              <a:gd name="T17" fmla="*/ 2147483647 h 754"/>
              <a:gd name="T18" fmla="*/ 2147483647 w 402"/>
              <a:gd name="T19" fmla="*/ 2147483647 h 754"/>
              <a:gd name="T20" fmla="*/ 2147483647 w 402"/>
              <a:gd name="T21" fmla="*/ 2147483647 h 754"/>
              <a:gd name="T22" fmla="*/ 2147483647 w 402"/>
              <a:gd name="T23" fmla="*/ 2147483647 h 754"/>
              <a:gd name="T24" fmla="*/ 2147483647 w 402"/>
              <a:gd name="T25" fmla="*/ 2147483647 h 754"/>
              <a:gd name="T26" fmla="*/ 2147483647 w 402"/>
              <a:gd name="T27" fmla="*/ 2147483647 h 754"/>
              <a:gd name="T28" fmla="*/ 2147483647 w 402"/>
              <a:gd name="T29" fmla="*/ 2147483647 h 754"/>
              <a:gd name="T30" fmla="*/ 2147483647 w 402"/>
              <a:gd name="T31" fmla="*/ 2147483647 h 754"/>
              <a:gd name="T32" fmla="*/ 2147483647 w 402"/>
              <a:gd name="T33" fmla="*/ 2147483647 h 754"/>
              <a:gd name="T34" fmla="*/ 2147483647 w 402"/>
              <a:gd name="T35" fmla="*/ 2147483647 h 754"/>
              <a:gd name="T36" fmla="*/ 2147483647 w 402"/>
              <a:gd name="T37" fmla="*/ 2147483647 h 754"/>
              <a:gd name="T38" fmla="*/ 2147483647 w 402"/>
              <a:gd name="T39" fmla="*/ 2147483647 h 754"/>
              <a:gd name="T40" fmla="*/ 2147483647 w 402"/>
              <a:gd name="T41" fmla="*/ 2147483647 h 754"/>
              <a:gd name="T42" fmla="*/ 2147483647 w 402"/>
              <a:gd name="T43" fmla="*/ 2147483647 h 754"/>
              <a:gd name="T44" fmla="*/ 2147483647 w 402"/>
              <a:gd name="T45" fmla="*/ 0 h 754"/>
              <a:gd name="T46" fmla="*/ 2147483647 w 402"/>
              <a:gd name="T47" fmla="*/ 2147483647 h 754"/>
              <a:gd name="T48" fmla="*/ 2147483647 w 402"/>
              <a:gd name="T49" fmla="*/ 2147483647 h 754"/>
              <a:gd name="T50" fmla="*/ 2147483647 w 402"/>
              <a:gd name="T51" fmla="*/ 2147483647 h 754"/>
              <a:gd name="T52" fmla="*/ 2147483647 w 402"/>
              <a:gd name="T53" fmla="*/ 2147483647 h 754"/>
              <a:gd name="T54" fmla="*/ 2147483647 w 402"/>
              <a:gd name="T55" fmla="*/ 2147483647 h 754"/>
              <a:gd name="T56" fmla="*/ 2147483647 w 402"/>
              <a:gd name="T57" fmla="*/ 2147483647 h 754"/>
              <a:gd name="T58" fmla="*/ 2147483647 w 402"/>
              <a:gd name="T59" fmla="*/ 2147483647 h 754"/>
              <a:gd name="T60" fmla="*/ 2147483647 w 402"/>
              <a:gd name="T61" fmla="*/ 2147483647 h 754"/>
              <a:gd name="T62" fmla="*/ 2147483647 w 402"/>
              <a:gd name="T63" fmla="*/ 2147483647 h 754"/>
              <a:gd name="T64" fmla="*/ 2147483647 w 402"/>
              <a:gd name="T65" fmla="*/ 2147483647 h 754"/>
              <a:gd name="T66" fmla="*/ 2147483647 w 402"/>
              <a:gd name="T67" fmla="*/ 2147483647 h 754"/>
              <a:gd name="T68" fmla="*/ 2147483647 w 402"/>
              <a:gd name="T69" fmla="*/ 2147483647 h 754"/>
              <a:gd name="T70" fmla="*/ 2147483647 w 402"/>
              <a:gd name="T71" fmla="*/ 2147483647 h 754"/>
              <a:gd name="T72" fmla="*/ 2147483647 w 402"/>
              <a:gd name="T73" fmla="*/ 2147483647 h 754"/>
              <a:gd name="T74" fmla="*/ 2147483647 w 402"/>
              <a:gd name="T75" fmla="*/ 2147483647 h 754"/>
              <a:gd name="T76" fmla="*/ 2147483647 w 402"/>
              <a:gd name="T77" fmla="*/ 2147483647 h 754"/>
              <a:gd name="T78" fmla="*/ 2147483647 w 402"/>
              <a:gd name="T79" fmla="*/ 2147483647 h 754"/>
              <a:gd name="T80" fmla="*/ 2147483647 w 402"/>
              <a:gd name="T81" fmla="*/ 2147483647 h 754"/>
              <a:gd name="T82" fmla="*/ 2147483647 w 402"/>
              <a:gd name="T83" fmla="*/ 2147483647 h 754"/>
              <a:gd name="T84" fmla="*/ 2147483647 w 402"/>
              <a:gd name="T85" fmla="*/ 2147483647 h 754"/>
              <a:gd name="T86" fmla="*/ 2147483647 w 402"/>
              <a:gd name="T87" fmla="*/ 2147483647 h 754"/>
              <a:gd name="T88" fmla="*/ 2147483647 w 402"/>
              <a:gd name="T89" fmla="*/ 2147483647 h 754"/>
              <a:gd name="T90" fmla="*/ 0 w 402"/>
              <a:gd name="T91" fmla="*/ 2147483647 h 75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402"/>
              <a:gd name="T139" fmla="*/ 0 h 754"/>
              <a:gd name="T140" fmla="*/ 402 w 402"/>
              <a:gd name="T141" fmla="*/ 754 h 75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402" h="754">
                <a:moveTo>
                  <a:pt x="0" y="754"/>
                </a:moveTo>
                <a:lnTo>
                  <a:pt x="5" y="749"/>
                </a:lnTo>
                <a:lnTo>
                  <a:pt x="5" y="744"/>
                </a:lnTo>
                <a:lnTo>
                  <a:pt x="11" y="739"/>
                </a:lnTo>
                <a:lnTo>
                  <a:pt x="16" y="728"/>
                </a:lnTo>
                <a:lnTo>
                  <a:pt x="21" y="723"/>
                </a:lnTo>
                <a:lnTo>
                  <a:pt x="32" y="712"/>
                </a:lnTo>
                <a:lnTo>
                  <a:pt x="42" y="702"/>
                </a:lnTo>
                <a:lnTo>
                  <a:pt x="53" y="691"/>
                </a:lnTo>
                <a:lnTo>
                  <a:pt x="63" y="681"/>
                </a:lnTo>
                <a:lnTo>
                  <a:pt x="79" y="665"/>
                </a:lnTo>
                <a:lnTo>
                  <a:pt x="90" y="649"/>
                </a:lnTo>
                <a:lnTo>
                  <a:pt x="106" y="628"/>
                </a:lnTo>
                <a:lnTo>
                  <a:pt x="122" y="607"/>
                </a:lnTo>
                <a:lnTo>
                  <a:pt x="137" y="580"/>
                </a:lnTo>
                <a:lnTo>
                  <a:pt x="153" y="554"/>
                </a:lnTo>
                <a:lnTo>
                  <a:pt x="174" y="522"/>
                </a:lnTo>
                <a:lnTo>
                  <a:pt x="190" y="496"/>
                </a:lnTo>
                <a:lnTo>
                  <a:pt x="206" y="464"/>
                </a:lnTo>
                <a:lnTo>
                  <a:pt x="222" y="438"/>
                </a:lnTo>
                <a:lnTo>
                  <a:pt x="238" y="406"/>
                </a:lnTo>
                <a:lnTo>
                  <a:pt x="249" y="380"/>
                </a:lnTo>
                <a:lnTo>
                  <a:pt x="264" y="348"/>
                </a:lnTo>
                <a:lnTo>
                  <a:pt x="275" y="322"/>
                </a:lnTo>
                <a:lnTo>
                  <a:pt x="286" y="296"/>
                </a:lnTo>
                <a:lnTo>
                  <a:pt x="291" y="269"/>
                </a:lnTo>
                <a:lnTo>
                  <a:pt x="301" y="243"/>
                </a:lnTo>
                <a:lnTo>
                  <a:pt x="307" y="217"/>
                </a:lnTo>
                <a:lnTo>
                  <a:pt x="312" y="190"/>
                </a:lnTo>
                <a:lnTo>
                  <a:pt x="317" y="169"/>
                </a:lnTo>
                <a:lnTo>
                  <a:pt x="323" y="148"/>
                </a:lnTo>
                <a:lnTo>
                  <a:pt x="328" y="127"/>
                </a:lnTo>
                <a:lnTo>
                  <a:pt x="328" y="111"/>
                </a:lnTo>
                <a:lnTo>
                  <a:pt x="333" y="95"/>
                </a:lnTo>
                <a:lnTo>
                  <a:pt x="333" y="79"/>
                </a:lnTo>
                <a:lnTo>
                  <a:pt x="333" y="64"/>
                </a:lnTo>
                <a:lnTo>
                  <a:pt x="333" y="53"/>
                </a:lnTo>
                <a:lnTo>
                  <a:pt x="333" y="42"/>
                </a:lnTo>
                <a:lnTo>
                  <a:pt x="333" y="37"/>
                </a:lnTo>
                <a:lnTo>
                  <a:pt x="333" y="27"/>
                </a:lnTo>
                <a:lnTo>
                  <a:pt x="328" y="21"/>
                </a:lnTo>
                <a:lnTo>
                  <a:pt x="328" y="16"/>
                </a:lnTo>
                <a:lnTo>
                  <a:pt x="323" y="11"/>
                </a:lnTo>
                <a:lnTo>
                  <a:pt x="328" y="6"/>
                </a:lnTo>
                <a:lnTo>
                  <a:pt x="328" y="0"/>
                </a:lnTo>
                <a:lnTo>
                  <a:pt x="333" y="0"/>
                </a:lnTo>
                <a:lnTo>
                  <a:pt x="338" y="0"/>
                </a:lnTo>
                <a:lnTo>
                  <a:pt x="349" y="6"/>
                </a:lnTo>
                <a:lnTo>
                  <a:pt x="354" y="11"/>
                </a:lnTo>
                <a:lnTo>
                  <a:pt x="375" y="21"/>
                </a:lnTo>
                <a:lnTo>
                  <a:pt x="381" y="32"/>
                </a:lnTo>
                <a:lnTo>
                  <a:pt x="391" y="42"/>
                </a:lnTo>
                <a:lnTo>
                  <a:pt x="397" y="48"/>
                </a:lnTo>
                <a:lnTo>
                  <a:pt x="402" y="58"/>
                </a:lnTo>
                <a:lnTo>
                  <a:pt x="402" y="64"/>
                </a:lnTo>
                <a:lnTo>
                  <a:pt x="402" y="74"/>
                </a:lnTo>
                <a:lnTo>
                  <a:pt x="397" y="79"/>
                </a:lnTo>
                <a:lnTo>
                  <a:pt x="397" y="90"/>
                </a:lnTo>
                <a:lnTo>
                  <a:pt x="391" y="100"/>
                </a:lnTo>
                <a:lnTo>
                  <a:pt x="391" y="116"/>
                </a:lnTo>
                <a:lnTo>
                  <a:pt x="386" y="127"/>
                </a:lnTo>
                <a:lnTo>
                  <a:pt x="381" y="148"/>
                </a:lnTo>
                <a:lnTo>
                  <a:pt x="375" y="169"/>
                </a:lnTo>
                <a:lnTo>
                  <a:pt x="370" y="190"/>
                </a:lnTo>
                <a:lnTo>
                  <a:pt x="360" y="238"/>
                </a:lnTo>
                <a:lnTo>
                  <a:pt x="338" y="290"/>
                </a:lnTo>
                <a:lnTo>
                  <a:pt x="323" y="338"/>
                </a:lnTo>
                <a:lnTo>
                  <a:pt x="301" y="385"/>
                </a:lnTo>
                <a:lnTo>
                  <a:pt x="291" y="412"/>
                </a:lnTo>
                <a:lnTo>
                  <a:pt x="280" y="433"/>
                </a:lnTo>
                <a:lnTo>
                  <a:pt x="254" y="480"/>
                </a:lnTo>
                <a:lnTo>
                  <a:pt x="227" y="528"/>
                </a:lnTo>
                <a:lnTo>
                  <a:pt x="196" y="575"/>
                </a:lnTo>
                <a:lnTo>
                  <a:pt x="180" y="596"/>
                </a:lnTo>
                <a:lnTo>
                  <a:pt x="164" y="617"/>
                </a:lnTo>
                <a:lnTo>
                  <a:pt x="148" y="638"/>
                </a:lnTo>
                <a:lnTo>
                  <a:pt x="137" y="654"/>
                </a:lnTo>
                <a:lnTo>
                  <a:pt x="122" y="670"/>
                </a:lnTo>
                <a:lnTo>
                  <a:pt x="111" y="686"/>
                </a:lnTo>
                <a:lnTo>
                  <a:pt x="95" y="696"/>
                </a:lnTo>
                <a:lnTo>
                  <a:pt x="85" y="707"/>
                </a:lnTo>
                <a:lnTo>
                  <a:pt x="63" y="718"/>
                </a:lnTo>
                <a:lnTo>
                  <a:pt x="48" y="733"/>
                </a:lnTo>
                <a:lnTo>
                  <a:pt x="37" y="739"/>
                </a:lnTo>
                <a:lnTo>
                  <a:pt x="32" y="744"/>
                </a:lnTo>
                <a:lnTo>
                  <a:pt x="26" y="744"/>
                </a:lnTo>
                <a:lnTo>
                  <a:pt x="21" y="749"/>
                </a:lnTo>
                <a:lnTo>
                  <a:pt x="11" y="754"/>
                </a:lnTo>
                <a:lnTo>
                  <a:pt x="5" y="754"/>
                </a:lnTo>
                <a:lnTo>
                  <a:pt x="0" y="754"/>
                </a:lnTo>
              </a:path>
            </a:pathLst>
          </a:custGeom>
          <a:solidFill>
            <a:srgbClr val="C00000"/>
          </a:solidFill>
          <a:ln w="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800" name="AutoShape 27"/>
          <p:cNvSpPr>
            <a:spLocks noChangeAspect="1" noChangeArrowheads="1" noTextEdit="1"/>
          </p:cNvSpPr>
          <p:nvPr/>
        </p:nvSpPr>
        <p:spPr bwMode="auto">
          <a:xfrm>
            <a:off x="7459663" y="1438275"/>
            <a:ext cx="4667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801" name="Rectangle 29"/>
          <p:cNvSpPr>
            <a:spLocks noChangeArrowheads="1"/>
          </p:cNvSpPr>
          <p:nvPr/>
        </p:nvSpPr>
        <p:spPr bwMode="auto">
          <a:xfrm>
            <a:off x="7459663" y="1450975"/>
            <a:ext cx="101600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75802" name="Freeform 30"/>
          <p:cNvSpPr>
            <a:spLocks noEditPoints="1"/>
          </p:cNvSpPr>
          <p:nvPr/>
        </p:nvSpPr>
        <p:spPr bwMode="auto">
          <a:xfrm>
            <a:off x="7472363" y="1438275"/>
            <a:ext cx="441325" cy="454025"/>
          </a:xfrm>
          <a:custGeom>
            <a:avLst/>
            <a:gdLst>
              <a:gd name="T0" fmla="*/ 2147483647 w 278"/>
              <a:gd name="T1" fmla="*/ 2147483647 h 286"/>
              <a:gd name="T2" fmla="*/ 2147483647 w 278"/>
              <a:gd name="T3" fmla="*/ 2147483647 h 286"/>
              <a:gd name="T4" fmla="*/ 2147483647 w 278"/>
              <a:gd name="T5" fmla="*/ 2147483647 h 286"/>
              <a:gd name="T6" fmla="*/ 2147483647 w 278"/>
              <a:gd name="T7" fmla="*/ 2147483647 h 286"/>
              <a:gd name="T8" fmla="*/ 2147483647 w 278"/>
              <a:gd name="T9" fmla="*/ 2147483647 h 286"/>
              <a:gd name="T10" fmla="*/ 2147483647 w 278"/>
              <a:gd name="T11" fmla="*/ 2147483647 h 286"/>
              <a:gd name="T12" fmla="*/ 2147483647 w 278"/>
              <a:gd name="T13" fmla="*/ 2147483647 h 286"/>
              <a:gd name="T14" fmla="*/ 0 w 278"/>
              <a:gd name="T15" fmla="*/ 2147483647 h 286"/>
              <a:gd name="T16" fmla="*/ 0 w 278"/>
              <a:gd name="T17" fmla="*/ 2147483647 h 286"/>
              <a:gd name="T18" fmla="*/ 0 w 278"/>
              <a:gd name="T19" fmla="*/ 2147483647 h 286"/>
              <a:gd name="T20" fmla="*/ 2147483647 w 278"/>
              <a:gd name="T21" fmla="*/ 2147483647 h 286"/>
              <a:gd name="T22" fmla="*/ 2147483647 w 278"/>
              <a:gd name="T23" fmla="*/ 2147483647 h 286"/>
              <a:gd name="T24" fmla="*/ 2147483647 w 278"/>
              <a:gd name="T25" fmla="*/ 2147483647 h 286"/>
              <a:gd name="T26" fmla="*/ 2147483647 w 278"/>
              <a:gd name="T27" fmla="*/ 2147483647 h 286"/>
              <a:gd name="T28" fmla="*/ 2147483647 w 278"/>
              <a:gd name="T29" fmla="*/ 2147483647 h 286"/>
              <a:gd name="T30" fmla="*/ 2147483647 w 278"/>
              <a:gd name="T31" fmla="*/ 2147483647 h 286"/>
              <a:gd name="T32" fmla="*/ 2147483647 w 278"/>
              <a:gd name="T33" fmla="*/ 2147483647 h 286"/>
              <a:gd name="T34" fmla="*/ 2147483647 w 278"/>
              <a:gd name="T35" fmla="*/ 2147483647 h 286"/>
              <a:gd name="T36" fmla="*/ 2147483647 w 278"/>
              <a:gd name="T37" fmla="*/ 2147483647 h 286"/>
              <a:gd name="T38" fmla="*/ 2147483647 w 278"/>
              <a:gd name="T39" fmla="*/ 2147483647 h 286"/>
              <a:gd name="T40" fmla="*/ 2147483647 w 278"/>
              <a:gd name="T41" fmla="*/ 2147483647 h 286"/>
              <a:gd name="T42" fmla="*/ 2147483647 w 278"/>
              <a:gd name="T43" fmla="*/ 2147483647 h 286"/>
              <a:gd name="T44" fmla="*/ 2147483647 w 278"/>
              <a:gd name="T45" fmla="*/ 2147483647 h 286"/>
              <a:gd name="T46" fmla="*/ 2147483647 w 278"/>
              <a:gd name="T47" fmla="*/ 2147483647 h 286"/>
              <a:gd name="T48" fmla="*/ 2147483647 w 278"/>
              <a:gd name="T49" fmla="*/ 2147483647 h 286"/>
              <a:gd name="T50" fmla="*/ 2147483647 w 278"/>
              <a:gd name="T51" fmla="*/ 2147483647 h 286"/>
              <a:gd name="T52" fmla="*/ 2147483647 w 278"/>
              <a:gd name="T53" fmla="*/ 2147483647 h 286"/>
              <a:gd name="T54" fmla="*/ 2147483647 w 278"/>
              <a:gd name="T55" fmla="*/ 2147483647 h 286"/>
              <a:gd name="T56" fmla="*/ 2147483647 w 278"/>
              <a:gd name="T57" fmla="*/ 2147483647 h 286"/>
              <a:gd name="T58" fmla="*/ 2147483647 w 278"/>
              <a:gd name="T59" fmla="*/ 2147483647 h 286"/>
              <a:gd name="T60" fmla="*/ 2147483647 w 278"/>
              <a:gd name="T61" fmla="*/ 2147483647 h 286"/>
              <a:gd name="T62" fmla="*/ 2147483647 w 278"/>
              <a:gd name="T63" fmla="*/ 2147483647 h 286"/>
              <a:gd name="T64" fmla="*/ 2147483647 w 278"/>
              <a:gd name="T65" fmla="*/ 2147483647 h 286"/>
              <a:gd name="T66" fmla="*/ 2147483647 w 278"/>
              <a:gd name="T67" fmla="*/ 2147483647 h 286"/>
              <a:gd name="T68" fmla="*/ 2147483647 w 278"/>
              <a:gd name="T69" fmla="*/ 2147483647 h 286"/>
              <a:gd name="T70" fmla="*/ 2147483647 w 278"/>
              <a:gd name="T71" fmla="*/ 2147483647 h 286"/>
              <a:gd name="T72" fmla="*/ 2147483647 w 278"/>
              <a:gd name="T73" fmla="*/ 0 h 286"/>
              <a:gd name="T74" fmla="*/ 2147483647 w 278"/>
              <a:gd name="T75" fmla="*/ 2147483647 h 286"/>
              <a:gd name="T76" fmla="*/ 2147483647 w 278"/>
              <a:gd name="T77" fmla="*/ 2147483647 h 286"/>
              <a:gd name="T78" fmla="*/ 2147483647 w 278"/>
              <a:gd name="T79" fmla="*/ 2147483647 h 286"/>
              <a:gd name="T80" fmla="*/ 2147483647 w 278"/>
              <a:gd name="T81" fmla="*/ 2147483647 h 286"/>
              <a:gd name="T82" fmla="*/ 2147483647 w 278"/>
              <a:gd name="T83" fmla="*/ 2147483647 h 286"/>
              <a:gd name="T84" fmla="*/ 2147483647 w 278"/>
              <a:gd name="T85" fmla="*/ 2147483647 h 286"/>
              <a:gd name="T86" fmla="*/ 2147483647 w 278"/>
              <a:gd name="T87" fmla="*/ 2147483647 h 28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78"/>
              <a:gd name="T133" fmla="*/ 0 h 286"/>
              <a:gd name="T134" fmla="*/ 278 w 278"/>
              <a:gd name="T135" fmla="*/ 286 h 28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78" h="286">
                <a:moveTo>
                  <a:pt x="87" y="119"/>
                </a:moveTo>
                <a:lnTo>
                  <a:pt x="95" y="127"/>
                </a:lnTo>
                <a:lnTo>
                  <a:pt x="95" y="135"/>
                </a:lnTo>
                <a:lnTo>
                  <a:pt x="87" y="143"/>
                </a:lnTo>
                <a:lnTo>
                  <a:pt x="87" y="159"/>
                </a:lnTo>
                <a:lnTo>
                  <a:pt x="79" y="175"/>
                </a:lnTo>
                <a:lnTo>
                  <a:pt x="71" y="199"/>
                </a:lnTo>
                <a:lnTo>
                  <a:pt x="56" y="215"/>
                </a:lnTo>
                <a:lnTo>
                  <a:pt x="48" y="230"/>
                </a:lnTo>
                <a:lnTo>
                  <a:pt x="40" y="238"/>
                </a:lnTo>
                <a:lnTo>
                  <a:pt x="32" y="254"/>
                </a:lnTo>
                <a:lnTo>
                  <a:pt x="24" y="262"/>
                </a:lnTo>
                <a:lnTo>
                  <a:pt x="8" y="278"/>
                </a:lnTo>
                <a:lnTo>
                  <a:pt x="0" y="286"/>
                </a:lnTo>
                <a:lnTo>
                  <a:pt x="0" y="278"/>
                </a:lnTo>
                <a:lnTo>
                  <a:pt x="0" y="270"/>
                </a:lnTo>
                <a:lnTo>
                  <a:pt x="8" y="262"/>
                </a:lnTo>
                <a:lnTo>
                  <a:pt x="16" y="246"/>
                </a:lnTo>
                <a:lnTo>
                  <a:pt x="40" y="207"/>
                </a:lnTo>
                <a:lnTo>
                  <a:pt x="56" y="175"/>
                </a:lnTo>
                <a:lnTo>
                  <a:pt x="64" y="151"/>
                </a:lnTo>
                <a:lnTo>
                  <a:pt x="71" y="135"/>
                </a:lnTo>
                <a:lnTo>
                  <a:pt x="71" y="119"/>
                </a:lnTo>
                <a:lnTo>
                  <a:pt x="71" y="103"/>
                </a:lnTo>
                <a:lnTo>
                  <a:pt x="71" y="95"/>
                </a:lnTo>
                <a:lnTo>
                  <a:pt x="79" y="95"/>
                </a:lnTo>
                <a:lnTo>
                  <a:pt x="79" y="103"/>
                </a:lnTo>
                <a:lnTo>
                  <a:pt x="87" y="111"/>
                </a:lnTo>
                <a:lnTo>
                  <a:pt x="87" y="119"/>
                </a:lnTo>
                <a:close/>
                <a:moveTo>
                  <a:pt x="246" y="230"/>
                </a:moveTo>
                <a:lnTo>
                  <a:pt x="262" y="238"/>
                </a:lnTo>
                <a:lnTo>
                  <a:pt x="270" y="246"/>
                </a:lnTo>
                <a:lnTo>
                  <a:pt x="278" y="254"/>
                </a:lnTo>
                <a:lnTo>
                  <a:pt x="278" y="262"/>
                </a:lnTo>
                <a:lnTo>
                  <a:pt x="270" y="262"/>
                </a:lnTo>
                <a:lnTo>
                  <a:pt x="254" y="262"/>
                </a:lnTo>
                <a:lnTo>
                  <a:pt x="246" y="262"/>
                </a:lnTo>
                <a:lnTo>
                  <a:pt x="238" y="262"/>
                </a:lnTo>
                <a:lnTo>
                  <a:pt x="230" y="270"/>
                </a:lnTo>
                <a:lnTo>
                  <a:pt x="222" y="262"/>
                </a:lnTo>
                <a:lnTo>
                  <a:pt x="214" y="262"/>
                </a:lnTo>
                <a:lnTo>
                  <a:pt x="214" y="254"/>
                </a:lnTo>
                <a:lnTo>
                  <a:pt x="207" y="246"/>
                </a:lnTo>
                <a:lnTo>
                  <a:pt x="199" y="238"/>
                </a:lnTo>
                <a:lnTo>
                  <a:pt x="199" y="230"/>
                </a:lnTo>
                <a:lnTo>
                  <a:pt x="191" y="215"/>
                </a:lnTo>
                <a:lnTo>
                  <a:pt x="183" y="199"/>
                </a:lnTo>
                <a:lnTo>
                  <a:pt x="175" y="183"/>
                </a:lnTo>
                <a:lnTo>
                  <a:pt x="167" y="167"/>
                </a:lnTo>
                <a:lnTo>
                  <a:pt x="159" y="143"/>
                </a:lnTo>
                <a:lnTo>
                  <a:pt x="151" y="127"/>
                </a:lnTo>
                <a:lnTo>
                  <a:pt x="143" y="103"/>
                </a:lnTo>
                <a:lnTo>
                  <a:pt x="135" y="87"/>
                </a:lnTo>
                <a:lnTo>
                  <a:pt x="135" y="79"/>
                </a:lnTo>
                <a:lnTo>
                  <a:pt x="127" y="64"/>
                </a:lnTo>
                <a:lnTo>
                  <a:pt x="119" y="56"/>
                </a:lnTo>
                <a:lnTo>
                  <a:pt x="119" y="48"/>
                </a:lnTo>
                <a:lnTo>
                  <a:pt x="111" y="40"/>
                </a:lnTo>
                <a:lnTo>
                  <a:pt x="111" y="32"/>
                </a:lnTo>
                <a:lnTo>
                  <a:pt x="103" y="24"/>
                </a:lnTo>
                <a:lnTo>
                  <a:pt x="95" y="16"/>
                </a:lnTo>
                <a:lnTo>
                  <a:pt x="87" y="8"/>
                </a:lnTo>
                <a:lnTo>
                  <a:pt x="95" y="0"/>
                </a:lnTo>
                <a:lnTo>
                  <a:pt x="103" y="0"/>
                </a:lnTo>
                <a:lnTo>
                  <a:pt x="111" y="8"/>
                </a:lnTo>
                <a:lnTo>
                  <a:pt x="119" y="8"/>
                </a:lnTo>
                <a:lnTo>
                  <a:pt x="119" y="16"/>
                </a:lnTo>
                <a:lnTo>
                  <a:pt x="127" y="24"/>
                </a:lnTo>
                <a:lnTo>
                  <a:pt x="127" y="32"/>
                </a:lnTo>
                <a:lnTo>
                  <a:pt x="135" y="48"/>
                </a:lnTo>
                <a:lnTo>
                  <a:pt x="143" y="64"/>
                </a:lnTo>
                <a:lnTo>
                  <a:pt x="151" y="79"/>
                </a:lnTo>
                <a:lnTo>
                  <a:pt x="167" y="119"/>
                </a:lnTo>
                <a:lnTo>
                  <a:pt x="191" y="159"/>
                </a:lnTo>
                <a:lnTo>
                  <a:pt x="207" y="183"/>
                </a:lnTo>
                <a:lnTo>
                  <a:pt x="214" y="199"/>
                </a:lnTo>
                <a:lnTo>
                  <a:pt x="230" y="215"/>
                </a:lnTo>
                <a:lnTo>
                  <a:pt x="246" y="23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803" name="Freeform 31"/>
          <p:cNvSpPr>
            <a:spLocks/>
          </p:cNvSpPr>
          <p:nvPr/>
        </p:nvSpPr>
        <p:spPr bwMode="auto">
          <a:xfrm>
            <a:off x="8234363" y="4248150"/>
            <a:ext cx="136525" cy="215900"/>
          </a:xfrm>
          <a:custGeom>
            <a:avLst/>
            <a:gdLst>
              <a:gd name="T0" fmla="*/ 2147483647 w 95"/>
              <a:gd name="T1" fmla="*/ 2147483647 h 191"/>
              <a:gd name="T2" fmla="*/ 2147483647 w 95"/>
              <a:gd name="T3" fmla="*/ 2147483647 h 191"/>
              <a:gd name="T4" fmla="*/ 2147483647 w 95"/>
              <a:gd name="T5" fmla="*/ 2147483647 h 191"/>
              <a:gd name="T6" fmla="*/ 2147483647 w 95"/>
              <a:gd name="T7" fmla="*/ 2147483647 h 191"/>
              <a:gd name="T8" fmla="*/ 2147483647 w 95"/>
              <a:gd name="T9" fmla="*/ 2147483647 h 191"/>
              <a:gd name="T10" fmla="*/ 2147483647 w 95"/>
              <a:gd name="T11" fmla="*/ 2147483647 h 191"/>
              <a:gd name="T12" fmla="*/ 2147483647 w 95"/>
              <a:gd name="T13" fmla="*/ 2147483647 h 191"/>
              <a:gd name="T14" fmla="*/ 2147483647 w 95"/>
              <a:gd name="T15" fmla="*/ 2147483647 h 191"/>
              <a:gd name="T16" fmla="*/ 2147483647 w 95"/>
              <a:gd name="T17" fmla="*/ 2147483647 h 191"/>
              <a:gd name="T18" fmla="*/ 2147483647 w 95"/>
              <a:gd name="T19" fmla="*/ 2147483647 h 191"/>
              <a:gd name="T20" fmla="*/ 2147483647 w 95"/>
              <a:gd name="T21" fmla="*/ 2147483647 h 191"/>
              <a:gd name="T22" fmla="*/ 2147483647 w 95"/>
              <a:gd name="T23" fmla="*/ 2147483647 h 191"/>
              <a:gd name="T24" fmla="*/ 2147483647 w 95"/>
              <a:gd name="T25" fmla="*/ 2147483647 h 191"/>
              <a:gd name="T26" fmla="*/ 2147483647 w 95"/>
              <a:gd name="T27" fmla="*/ 2147483647 h 191"/>
              <a:gd name="T28" fmla="*/ 2147483647 w 95"/>
              <a:gd name="T29" fmla="*/ 2147483647 h 191"/>
              <a:gd name="T30" fmla="*/ 0 w 95"/>
              <a:gd name="T31" fmla="*/ 2147483647 h 191"/>
              <a:gd name="T32" fmla="*/ 0 w 95"/>
              <a:gd name="T33" fmla="*/ 2147483647 h 191"/>
              <a:gd name="T34" fmla="*/ 0 w 95"/>
              <a:gd name="T35" fmla="*/ 2147483647 h 191"/>
              <a:gd name="T36" fmla="*/ 0 w 95"/>
              <a:gd name="T37" fmla="*/ 2147483647 h 191"/>
              <a:gd name="T38" fmla="*/ 0 w 95"/>
              <a:gd name="T39" fmla="*/ 2147483647 h 191"/>
              <a:gd name="T40" fmla="*/ 2147483647 w 95"/>
              <a:gd name="T41" fmla="*/ 2147483647 h 191"/>
              <a:gd name="T42" fmla="*/ 2147483647 w 95"/>
              <a:gd name="T43" fmla="*/ 2147483647 h 191"/>
              <a:gd name="T44" fmla="*/ 2147483647 w 95"/>
              <a:gd name="T45" fmla="*/ 2147483647 h 191"/>
              <a:gd name="T46" fmla="*/ 2147483647 w 95"/>
              <a:gd name="T47" fmla="*/ 2147483647 h 191"/>
              <a:gd name="T48" fmla="*/ 2147483647 w 95"/>
              <a:gd name="T49" fmla="*/ 2147483647 h 191"/>
              <a:gd name="T50" fmla="*/ 2147483647 w 95"/>
              <a:gd name="T51" fmla="*/ 2147483647 h 191"/>
              <a:gd name="T52" fmla="*/ 2147483647 w 95"/>
              <a:gd name="T53" fmla="*/ 2147483647 h 191"/>
              <a:gd name="T54" fmla="*/ 2147483647 w 95"/>
              <a:gd name="T55" fmla="*/ 2147483647 h 191"/>
              <a:gd name="T56" fmla="*/ 2147483647 w 95"/>
              <a:gd name="T57" fmla="*/ 0 h 191"/>
              <a:gd name="T58" fmla="*/ 2147483647 w 95"/>
              <a:gd name="T59" fmla="*/ 0 h 191"/>
              <a:gd name="T60" fmla="*/ 2147483647 w 95"/>
              <a:gd name="T61" fmla="*/ 0 h 191"/>
              <a:gd name="T62" fmla="*/ 2147483647 w 95"/>
              <a:gd name="T63" fmla="*/ 2147483647 h 191"/>
              <a:gd name="T64" fmla="*/ 2147483647 w 95"/>
              <a:gd name="T65" fmla="*/ 2147483647 h 191"/>
              <a:gd name="T66" fmla="*/ 2147483647 w 95"/>
              <a:gd name="T67" fmla="*/ 2147483647 h 191"/>
              <a:gd name="T68" fmla="*/ 2147483647 w 95"/>
              <a:gd name="T69" fmla="*/ 2147483647 h 19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5"/>
              <a:gd name="T106" fmla="*/ 0 h 191"/>
              <a:gd name="T107" fmla="*/ 95 w 95"/>
              <a:gd name="T108" fmla="*/ 191 h 19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5" h="191">
                <a:moveTo>
                  <a:pt x="87" y="24"/>
                </a:moveTo>
                <a:lnTo>
                  <a:pt x="95" y="32"/>
                </a:lnTo>
                <a:lnTo>
                  <a:pt x="95" y="40"/>
                </a:lnTo>
                <a:lnTo>
                  <a:pt x="87" y="48"/>
                </a:lnTo>
                <a:lnTo>
                  <a:pt x="87" y="64"/>
                </a:lnTo>
                <a:lnTo>
                  <a:pt x="79" y="80"/>
                </a:lnTo>
                <a:lnTo>
                  <a:pt x="71" y="104"/>
                </a:lnTo>
                <a:lnTo>
                  <a:pt x="56" y="120"/>
                </a:lnTo>
                <a:lnTo>
                  <a:pt x="48" y="135"/>
                </a:lnTo>
                <a:lnTo>
                  <a:pt x="40" y="143"/>
                </a:lnTo>
                <a:lnTo>
                  <a:pt x="32" y="159"/>
                </a:lnTo>
                <a:lnTo>
                  <a:pt x="24" y="167"/>
                </a:lnTo>
                <a:lnTo>
                  <a:pt x="8" y="183"/>
                </a:lnTo>
                <a:lnTo>
                  <a:pt x="0" y="191"/>
                </a:lnTo>
                <a:lnTo>
                  <a:pt x="0" y="183"/>
                </a:lnTo>
                <a:lnTo>
                  <a:pt x="0" y="175"/>
                </a:lnTo>
                <a:lnTo>
                  <a:pt x="8" y="167"/>
                </a:lnTo>
                <a:lnTo>
                  <a:pt x="16" y="151"/>
                </a:lnTo>
                <a:lnTo>
                  <a:pt x="40" y="112"/>
                </a:lnTo>
                <a:lnTo>
                  <a:pt x="56" y="80"/>
                </a:lnTo>
                <a:lnTo>
                  <a:pt x="64" y="56"/>
                </a:lnTo>
                <a:lnTo>
                  <a:pt x="71" y="40"/>
                </a:lnTo>
                <a:lnTo>
                  <a:pt x="71" y="24"/>
                </a:lnTo>
                <a:lnTo>
                  <a:pt x="71" y="8"/>
                </a:lnTo>
                <a:lnTo>
                  <a:pt x="71" y="0"/>
                </a:lnTo>
                <a:lnTo>
                  <a:pt x="79" y="0"/>
                </a:lnTo>
                <a:lnTo>
                  <a:pt x="79" y="8"/>
                </a:lnTo>
                <a:lnTo>
                  <a:pt x="87" y="16"/>
                </a:lnTo>
                <a:lnTo>
                  <a:pt x="87" y="24"/>
                </a:lnTo>
              </a:path>
            </a:pathLst>
          </a:custGeom>
          <a:solidFill>
            <a:srgbClr val="C00000"/>
          </a:solidFill>
          <a:ln w="127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804" name="Rectangle 37"/>
          <p:cNvSpPr>
            <a:spLocks noChangeArrowheads="1"/>
          </p:cNvSpPr>
          <p:nvPr/>
        </p:nvSpPr>
        <p:spPr bwMode="auto">
          <a:xfrm>
            <a:off x="7940675" y="1230313"/>
            <a:ext cx="10160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75805" name="Freeform 38"/>
          <p:cNvSpPr>
            <a:spLocks noEditPoints="1"/>
          </p:cNvSpPr>
          <p:nvPr/>
        </p:nvSpPr>
        <p:spPr bwMode="auto">
          <a:xfrm>
            <a:off x="7940675" y="1217613"/>
            <a:ext cx="454025" cy="454025"/>
          </a:xfrm>
          <a:custGeom>
            <a:avLst/>
            <a:gdLst>
              <a:gd name="T0" fmla="*/ 2147483647 w 286"/>
              <a:gd name="T1" fmla="*/ 2147483647 h 286"/>
              <a:gd name="T2" fmla="*/ 2147483647 w 286"/>
              <a:gd name="T3" fmla="*/ 0 h 286"/>
              <a:gd name="T4" fmla="*/ 2147483647 w 286"/>
              <a:gd name="T5" fmla="*/ 0 h 286"/>
              <a:gd name="T6" fmla="*/ 2147483647 w 286"/>
              <a:gd name="T7" fmla="*/ 2147483647 h 286"/>
              <a:gd name="T8" fmla="*/ 2147483647 w 286"/>
              <a:gd name="T9" fmla="*/ 2147483647 h 286"/>
              <a:gd name="T10" fmla="*/ 2147483647 w 286"/>
              <a:gd name="T11" fmla="*/ 2147483647 h 286"/>
              <a:gd name="T12" fmla="*/ 2147483647 w 286"/>
              <a:gd name="T13" fmla="*/ 2147483647 h 286"/>
              <a:gd name="T14" fmla="*/ 2147483647 w 286"/>
              <a:gd name="T15" fmla="*/ 2147483647 h 286"/>
              <a:gd name="T16" fmla="*/ 2147483647 w 286"/>
              <a:gd name="T17" fmla="*/ 2147483647 h 286"/>
              <a:gd name="T18" fmla="*/ 2147483647 w 286"/>
              <a:gd name="T19" fmla="*/ 2147483647 h 286"/>
              <a:gd name="T20" fmla="*/ 2147483647 w 286"/>
              <a:gd name="T21" fmla="*/ 2147483647 h 286"/>
              <a:gd name="T22" fmla="*/ 2147483647 w 286"/>
              <a:gd name="T23" fmla="*/ 2147483647 h 286"/>
              <a:gd name="T24" fmla="*/ 2147483647 w 286"/>
              <a:gd name="T25" fmla="*/ 2147483647 h 286"/>
              <a:gd name="T26" fmla="*/ 2147483647 w 286"/>
              <a:gd name="T27" fmla="*/ 2147483647 h 286"/>
              <a:gd name="T28" fmla="*/ 2147483647 w 286"/>
              <a:gd name="T29" fmla="*/ 2147483647 h 286"/>
              <a:gd name="T30" fmla="*/ 2147483647 w 286"/>
              <a:gd name="T31" fmla="*/ 2147483647 h 286"/>
              <a:gd name="T32" fmla="*/ 2147483647 w 286"/>
              <a:gd name="T33" fmla="*/ 2147483647 h 286"/>
              <a:gd name="T34" fmla="*/ 2147483647 w 286"/>
              <a:gd name="T35" fmla="*/ 2147483647 h 286"/>
              <a:gd name="T36" fmla="*/ 2147483647 w 286"/>
              <a:gd name="T37" fmla="*/ 2147483647 h 286"/>
              <a:gd name="T38" fmla="*/ 2147483647 w 286"/>
              <a:gd name="T39" fmla="*/ 2147483647 h 286"/>
              <a:gd name="T40" fmla="*/ 2147483647 w 286"/>
              <a:gd name="T41" fmla="*/ 2147483647 h 286"/>
              <a:gd name="T42" fmla="*/ 0 w 286"/>
              <a:gd name="T43" fmla="*/ 2147483647 h 286"/>
              <a:gd name="T44" fmla="*/ 2147483647 w 286"/>
              <a:gd name="T45" fmla="*/ 2147483647 h 286"/>
              <a:gd name="T46" fmla="*/ 2147483647 w 286"/>
              <a:gd name="T47" fmla="*/ 2147483647 h 286"/>
              <a:gd name="T48" fmla="*/ 2147483647 w 286"/>
              <a:gd name="T49" fmla="*/ 2147483647 h 286"/>
              <a:gd name="T50" fmla="*/ 2147483647 w 286"/>
              <a:gd name="T51" fmla="*/ 2147483647 h 286"/>
              <a:gd name="T52" fmla="*/ 2147483647 w 286"/>
              <a:gd name="T53" fmla="*/ 2147483647 h 286"/>
              <a:gd name="T54" fmla="*/ 2147483647 w 286"/>
              <a:gd name="T55" fmla="*/ 2147483647 h 286"/>
              <a:gd name="T56" fmla="*/ 2147483647 w 286"/>
              <a:gd name="T57" fmla="*/ 2147483647 h 286"/>
              <a:gd name="T58" fmla="*/ 2147483647 w 286"/>
              <a:gd name="T59" fmla="*/ 2147483647 h 286"/>
              <a:gd name="T60" fmla="*/ 2147483647 w 286"/>
              <a:gd name="T61" fmla="*/ 2147483647 h 286"/>
              <a:gd name="T62" fmla="*/ 2147483647 w 286"/>
              <a:gd name="T63" fmla="*/ 2147483647 h 286"/>
              <a:gd name="T64" fmla="*/ 2147483647 w 286"/>
              <a:gd name="T65" fmla="*/ 2147483647 h 286"/>
              <a:gd name="T66" fmla="*/ 2147483647 w 286"/>
              <a:gd name="T67" fmla="*/ 2147483647 h 286"/>
              <a:gd name="T68" fmla="*/ 2147483647 w 286"/>
              <a:gd name="T69" fmla="*/ 2147483647 h 286"/>
              <a:gd name="T70" fmla="*/ 2147483647 w 286"/>
              <a:gd name="T71" fmla="*/ 2147483647 h 286"/>
              <a:gd name="T72" fmla="*/ 2147483647 w 286"/>
              <a:gd name="T73" fmla="*/ 2147483647 h 286"/>
              <a:gd name="T74" fmla="*/ 2147483647 w 286"/>
              <a:gd name="T75" fmla="*/ 2147483647 h 286"/>
              <a:gd name="T76" fmla="*/ 2147483647 w 286"/>
              <a:gd name="T77" fmla="*/ 2147483647 h 286"/>
              <a:gd name="T78" fmla="*/ 2147483647 w 286"/>
              <a:gd name="T79" fmla="*/ 2147483647 h 286"/>
              <a:gd name="T80" fmla="*/ 2147483647 w 286"/>
              <a:gd name="T81" fmla="*/ 2147483647 h 286"/>
              <a:gd name="T82" fmla="*/ 2147483647 w 286"/>
              <a:gd name="T83" fmla="*/ 2147483647 h 286"/>
              <a:gd name="T84" fmla="*/ 2147483647 w 286"/>
              <a:gd name="T85" fmla="*/ 2147483647 h 286"/>
              <a:gd name="T86" fmla="*/ 2147483647 w 286"/>
              <a:gd name="T87" fmla="*/ 2147483647 h 286"/>
              <a:gd name="T88" fmla="*/ 2147483647 w 286"/>
              <a:gd name="T89" fmla="*/ 2147483647 h 286"/>
              <a:gd name="T90" fmla="*/ 2147483647 w 286"/>
              <a:gd name="T91" fmla="*/ 2147483647 h 286"/>
              <a:gd name="T92" fmla="*/ 2147483647 w 286"/>
              <a:gd name="T93" fmla="*/ 2147483647 h 286"/>
              <a:gd name="T94" fmla="*/ 2147483647 w 286"/>
              <a:gd name="T95" fmla="*/ 2147483647 h 286"/>
              <a:gd name="T96" fmla="*/ 2147483647 w 286"/>
              <a:gd name="T97" fmla="*/ 2147483647 h 286"/>
              <a:gd name="T98" fmla="*/ 2147483647 w 286"/>
              <a:gd name="T99" fmla="*/ 2147483647 h 286"/>
              <a:gd name="T100" fmla="*/ 2147483647 w 286"/>
              <a:gd name="T101" fmla="*/ 2147483647 h 28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86"/>
              <a:gd name="T154" fmla="*/ 0 h 286"/>
              <a:gd name="T155" fmla="*/ 286 w 286"/>
              <a:gd name="T156" fmla="*/ 286 h 28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86" h="286">
                <a:moveTo>
                  <a:pt x="167" y="16"/>
                </a:moveTo>
                <a:lnTo>
                  <a:pt x="175" y="8"/>
                </a:lnTo>
                <a:lnTo>
                  <a:pt x="183" y="8"/>
                </a:lnTo>
                <a:lnTo>
                  <a:pt x="191" y="0"/>
                </a:lnTo>
                <a:lnTo>
                  <a:pt x="199" y="0"/>
                </a:lnTo>
                <a:lnTo>
                  <a:pt x="207" y="0"/>
                </a:lnTo>
                <a:lnTo>
                  <a:pt x="215" y="8"/>
                </a:lnTo>
                <a:lnTo>
                  <a:pt x="222" y="16"/>
                </a:lnTo>
                <a:lnTo>
                  <a:pt x="230" y="16"/>
                </a:lnTo>
                <a:lnTo>
                  <a:pt x="230" y="24"/>
                </a:lnTo>
                <a:lnTo>
                  <a:pt x="222" y="32"/>
                </a:lnTo>
                <a:lnTo>
                  <a:pt x="215" y="32"/>
                </a:lnTo>
                <a:lnTo>
                  <a:pt x="207" y="32"/>
                </a:lnTo>
                <a:lnTo>
                  <a:pt x="191" y="40"/>
                </a:lnTo>
                <a:lnTo>
                  <a:pt x="175" y="40"/>
                </a:lnTo>
                <a:lnTo>
                  <a:pt x="143" y="48"/>
                </a:lnTo>
                <a:lnTo>
                  <a:pt x="111" y="56"/>
                </a:lnTo>
                <a:lnTo>
                  <a:pt x="103" y="56"/>
                </a:lnTo>
                <a:lnTo>
                  <a:pt x="95" y="56"/>
                </a:lnTo>
                <a:lnTo>
                  <a:pt x="87" y="56"/>
                </a:lnTo>
                <a:lnTo>
                  <a:pt x="79" y="56"/>
                </a:lnTo>
                <a:lnTo>
                  <a:pt x="72" y="56"/>
                </a:lnTo>
                <a:lnTo>
                  <a:pt x="64" y="48"/>
                </a:lnTo>
                <a:lnTo>
                  <a:pt x="56" y="40"/>
                </a:lnTo>
                <a:lnTo>
                  <a:pt x="64" y="40"/>
                </a:lnTo>
                <a:lnTo>
                  <a:pt x="72" y="40"/>
                </a:lnTo>
                <a:lnTo>
                  <a:pt x="79" y="40"/>
                </a:lnTo>
                <a:lnTo>
                  <a:pt x="87" y="32"/>
                </a:lnTo>
                <a:lnTo>
                  <a:pt x="103" y="32"/>
                </a:lnTo>
                <a:lnTo>
                  <a:pt x="135" y="24"/>
                </a:lnTo>
                <a:lnTo>
                  <a:pt x="167" y="16"/>
                </a:lnTo>
                <a:close/>
                <a:moveTo>
                  <a:pt x="72" y="278"/>
                </a:moveTo>
                <a:lnTo>
                  <a:pt x="56" y="286"/>
                </a:lnTo>
                <a:lnTo>
                  <a:pt x="48" y="286"/>
                </a:lnTo>
                <a:lnTo>
                  <a:pt x="40" y="286"/>
                </a:lnTo>
                <a:lnTo>
                  <a:pt x="32" y="286"/>
                </a:lnTo>
                <a:lnTo>
                  <a:pt x="16" y="278"/>
                </a:lnTo>
                <a:lnTo>
                  <a:pt x="8" y="270"/>
                </a:lnTo>
                <a:lnTo>
                  <a:pt x="8" y="262"/>
                </a:lnTo>
                <a:lnTo>
                  <a:pt x="0" y="262"/>
                </a:lnTo>
                <a:lnTo>
                  <a:pt x="8" y="262"/>
                </a:lnTo>
                <a:lnTo>
                  <a:pt x="16" y="262"/>
                </a:lnTo>
                <a:lnTo>
                  <a:pt x="24" y="262"/>
                </a:lnTo>
                <a:lnTo>
                  <a:pt x="40" y="254"/>
                </a:lnTo>
                <a:lnTo>
                  <a:pt x="56" y="254"/>
                </a:lnTo>
                <a:lnTo>
                  <a:pt x="87" y="246"/>
                </a:lnTo>
                <a:lnTo>
                  <a:pt x="119" y="246"/>
                </a:lnTo>
                <a:lnTo>
                  <a:pt x="135" y="238"/>
                </a:lnTo>
                <a:lnTo>
                  <a:pt x="151" y="238"/>
                </a:lnTo>
                <a:lnTo>
                  <a:pt x="199" y="230"/>
                </a:lnTo>
                <a:lnTo>
                  <a:pt x="215" y="230"/>
                </a:lnTo>
                <a:lnTo>
                  <a:pt x="230" y="222"/>
                </a:lnTo>
                <a:lnTo>
                  <a:pt x="238" y="222"/>
                </a:lnTo>
                <a:lnTo>
                  <a:pt x="246" y="222"/>
                </a:lnTo>
                <a:lnTo>
                  <a:pt x="254" y="222"/>
                </a:lnTo>
                <a:lnTo>
                  <a:pt x="270" y="230"/>
                </a:lnTo>
                <a:lnTo>
                  <a:pt x="286" y="246"/>
                </a:lnTo>
                <a:lnTo>
                  <a:pt x="286" y="254"/>
                </a:lnTo>
                <a:lnTo>
                  <a:pt x="286" y="262"/>
                </a:lnTo>
                <a:lnTo>
                  <a:pt x="278" y="262"/>
                </a:lnTo>
                <a:lnTo>
                  <a:pt x="270" y="262"/>
                </a:lnTo>
                <a:lnTo>
                  <a:pt x="262" y="254"/>
                </a:lnTo>
                <a:lnTo>
                  <a:pt x="246" y="254"/>
                </a:lnTo>
                <a:lnTo>
                  <a:pt x="215" y="254"/>
                </a:lnTo>
                <a:lnTo>
                  <a:pt x="191" y="254"/>
                </a:lnTo>
                <a:lnTo>
                  <a:pt x="167" y="262"/>
                </a:lnTo>
                <a:lnTo>
                  <a:pt x="135" y="262"/>
                </a:lnTo>
                <a:lnTo>
                  <a:pt x="103" y="270"/>
                </a:lnTo>
                <a:lnTo>
                  <a:pt x="72" y="278"/>
                </a:lnTo>
                <a:close/>
                <a:moveTo>
                  <a:pt x="151" y="103"/>
                </a:moveTo>
                <a:lnTo>
                  <a:pt x="151" y="111"/>
                </a:lnTo>
                <a:lnTo>
                  <a:pt x="151" y="119"/>
                </a:lnTo>
                <a:lnTo>
                  <a:pt x="151" y="127"/>
                </a:lnTo>
                <a:lnTo>
                  <a:pt x="151" y="143"/>
                </a:lnTo>
                <a:lnTo>
                  <a:pt x="151" y="167"/>
                </a:lnTo>
                <a:lnTo>
                  <a:pt x="151" y="191"/>
                </a:lnTo>
                <a:lnTo>
                  <a:pt x="151" y="222"/>
                </a:lnTo>
                <a:lnTo>
                  <a:pt x="151" y="246"/>
                </a:lnTo>
                <a:lnTo>
                  <a:pt x="127" y="246"/>
                </a:lnTo>
                <a:lnTo>
                  <a:pt x="135" y="215"/>
                </a:lnTo>
                <a:lnTo>
                  <a:pt x="135" y="183"/>
                </a:lnTo>
                <a:lnTo>
                  <a:pt x="135" y="151"/>
                </a:lnTo>
                <a:lnTo>
                  <a:pt x="127" y="119"/>
                </a:lnTo>
                <a:lnTo>
                  <a:pt x="127" y="95"/>
                </a:lnTo>
                <a:lnTo>
                  <a:pt x="127" y="79"/>
                </a:lnTo>
                <a:lnTo>
                  <a:pt x="127" y="56"/>
                </a:lnTo>
                <a:lnTo>
                  <a:pt x="127" y="40"/>
                </a:lnTo>
                <a:lnTo>
                  <a:pt x="135" y="40"/>
                </a:lnTo>
                <a:lnTo>
                  <a:pt x="143" y="48"/>
                </a:lnTo>
                <a:lnTo>
                  <a:pt x="151" y="48"/>
                </a:lnTo>
                <a:lnTo>
                  <a:pt x="159" y="64"/>
                </a:lnTo>
                <a:lnTo>
                  <a:pt x="159" y="72"/>
                </a:lnTo>
                <a:lnTo>
                  <a:pt x="151" y="87"/>
                </a:lnTo>
                <a:lnTo>
                  <a:pt x="151" y="10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806" name="Freeform 39"/>
          <p:cNvSpPr>
            <a:spLocks/>
          </p:cNvSpPr>
          <p:nvPr/>
        </p:nvSpPr>
        <p:spPr bwMode="auto">
          <a:xfrm>
            <a:off x="9066213" y="3508375"/>
            <a:ext cx="276225" cy="47625"/>
          </a:xfrm>
          <a:custGeom>
            <a:avLst/>
            <a:gdLst>
              <a:gd name="T0" fmla="*/ 2147483647 w 174"/>
              <a:gd name="T1" fmla="*/ 2147483647 h 56"/>
              <a:gd name="T2" fmla="*/ 2147483647 w 174"/>
              <a:gd name="T3" fmla="*/ 2147483647 h 56"/>
              <a:gd name="T4" fmla="*/ 2147483647 w 174"/>
              <a:gd name="T5" fmla="*/ 2147483647 h 56"/>
              <a:gd name="T6" fmla="*/ 2147483647 w 174"/>
              <a:gd name="T7" fmla="*/ 0 h 56"/>
              <a:gd name="T8" fmla="*/ 2147483647 w 174"/>
              <a:gd name="T9" fmla="*/ 0 h 56"/>
              <a:gd name="T10" fmla="*/ 2147483647 w 174"/>
              <a:gd name="T11" fmla="*/ 0 h 56"/>
              <a:gd name="T12" fmla="*/ 2147483647 w 174"/>
              <a:gd name="T13" fmla="*/ 2147483647 h 56"/>
              <a:gd name="T14" fmla="*/ 2147483647 w 174"/>
              <a:gd name="T15" fmla="*/ 2147483647 h 56"/>
              <a:gd name="T16" fmla="*/ 2147483647 w 174"/>
              <a:gd name="T17" fmla="*/ 2147483647 h 56"/>
              <a:gd name="T18" fmla="*/ 2147483647 w 174"/>
              <a:gd name="T19" fmla="*/ 2147483647 h 56"/>
              <a:gd name="T20" fmla="*/ 2147483647 w 174"/>
              <a:gd name="T21" fmla="*/ 2147483647 h 56"/>
              <a:gd name="T22" fmla="*/ 2147483647 w 174"/>
              <a:gd name="T23" fmla="*/ 2147483647 h 56"/>
              <a:gd name="T24" fmla="*/ 2147483647 w 174"/>
              <a:gd name="T25" fmla="*/ 2147483647 h 56"/>
              <a:gd name="T26" fmla="*/ 2147483647 w 174"/>
              <a:gd name="T27" fmla="*/ 2147483647 h 56"/>
              <a:gd name="T28" fmla="*/ 2147483647 w 174"/>
              <a:gd name="T29" fmla="*/ 2147483647 h 56"/>
              <a:gd name="T30" fmla="*/ 2147483647 w 174"/>
              <a:gd name="T31" fmla="*/ 2147483647 h 56"/>
              <a:gd name="T32" fmla="*/ 2147483647 w 174"/>
              <a:gd name="T33" fmla="*/ 2147483647 h 56"/>
              <a:gd name="T34" fmla="*/ 2147483647 w 174"/>
              <a:gd name="T35" fmla="*/ 2147483647 h 56"/>
              <a:gd name="T36" fmla="*/ 2147483647 w 174"/>
              <a:gd name="T37" fmla="*/ 2147483647 h 56"/>
              <a:gd name="T38" fmla="*/ 2147483647 w 174"/>
              <a:gd name="T39" fmla="*/ 2147483647 h 56"/>
              <a:gd name="T40" fmla="*/ 2147483647 w 174"/>
              <a:gd name="T41" fmla="*/ 2147483647 h 56"/>
              <a:gd name="T42" fmla="*/ 2147483647 w 174"/>
              <a:gd name="T43" fmla="*/ 2147483647 h 56"/>
              <a:gd name="T44" fmla="*/ 2147483647 w 174"/>
              <a:gd name="T45" fmla="*/ 2147483647 h 56"/>
              <a:gd name="T46" fmla="*/ 2147483647 w 174"/>
              <a:gd name="T47" fmla="*/ 2147483647 h 56"/>
              <a:gd name="T48" fmla="*/ 0 w 174"/>
              <a:gd name="T49" fmla="*/ 2147483647 h 56"/>
              <a:gd name="T50" fmla="*/ 0 w 174"/>
              <a:gd name="T51" fmla="*/ 2147483647 h 56"/>
              <a:gd name="T52" fmla="*/ 2147483647 w 174"/>
              <a:gd name="T53" fmla="*/ 2147483647 h 56"/>
              <a:gd name="T54" fmla="*/ 2147483647 w 174"/>
              <a:gd name="T55" fmla="*/ 2147483647 h 56"/>
              <a:gd name="T56" fmla="*/ 2147483647 w 174"/>
              <a:gd name="T57" fmla="*/ 2147483647 h 56"/>
              <a:gd name="T58" fmla="*/ 2147483647 w 174"/>
              <a:gd name="T59" fmla="*/ 2147483647 h 56"/>
              <a:gd name="T60" fmla="*/ 2147483647 w 174"/>
              <a:gd name="T61" fmla="*/ 2147483647 h 56"/>
              <a:gd name="T62" fmla="*/ 2147483647 w 174"/>
              <a:gd name="T63" fmla="*/ 2147483647 h 56"/>
              <a:gd name="T64" fmla="*/ 2147483647 w 174"/>
              <a:gd name="T65" fmla="*/ 2147483647 h 56"/>
              <a:gd name="T66" fmla="*/ 2147483647 w 174"/>
              <a:gd name="T67" fmla="*/ 2147483647 h 5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4"/>
              <a:gd name="T103" fmla="*/ 0 h 56"/>
              <a:gd name="T104" fmla="*/ 174 w 174"/>
              <a:gd name="T105" fmla="*/ 56 h 5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4" h="56">
                <a:moveTo>
                  <a:pt x="111" y="16"/>
                </a:moveTo>
                <a:lnTo>
                  <a:pt x="119" y="8"/>
                </a:lnTo>
                <a:lnTo>
                  <a:pt x="127" y="8"/>
                </a:lnTo>
                <a:lnTo>
                  <a:pt x="135" y="0"/>
                </a:lnTo>
                <a:lnTo>
                  <a:pt x="143" y="0"/>
                </a:lnTo>
                <a:lnTo>
                  <a:pt x="151" y="0"/>
                </a:lnTo>
                <a:lnTo>
                  <a:pt x="159" y="8"/>
                </a:lnTo>
                <a:lnTo>
                  <a:pt x="166" y="16"/>
                </a:lnTo>
                <a:lnTo>
                  <a:pt x="174" y="16"/>
                </a:lnTo>
                <a:lnTo>
                  <a:pt x="174" y="24"/>
                </a:lnTo>
                <a:lnTo>
                  <a:pt x="166" y="32"/>
                </a:lnTo>
                <a:lnTo>
                  <a:pt x="159" y="32"/>
                </a:lnTo>
                <a:lnTo>
                  <a:pt x="151" y="32"/>
                </a:lnTo>
                <a:lnTo>
                  <a:pt x="135" y="40"/>
                </a:lnTo>
                <a:lnTo>
                  <a:pt x="119" y="40"/>
                </a:lnTo>
                <a:lnTo>
                  <a:pt x="87" y="48"/>
                </a:lnTo>
                <a:lnTo>
                  <a:pt x="55" y="56"/>
                </a:lnTo>
                <a:lnTo>
                  <a:pt x="47" y="56"/>
                </a:lnTo>
                <a:lnTo>
                  <a:pt x="39" y="56"/>
                </a:lnTo>
                <a:lnTo>
                  <a:pt x="31" y="56"/>
                </a:lnTo>
                <a:lnTo>
                  <a:pt x="23" y="56"/>
                </a:lnTo>
                <a:lnTo>
                  <a:pt x="16" y="56"/>
                </a:lnTo>
                <a:lnTo>
                  <a:pt x="8" y="48"/>
                </a:lnTo>
                <a:lnTo>
                  <a:pt x="0" y="40"/>
                </a:lnTo>
                <a:lnTo>
                  <a:pt x="8" y="40"/>
                </a:lnTo>
                <a:lnTo>
                  <a:pt x="16" y="40"/>
                </a:lnTo>
                <a:lnTo>
                  <a:pt x="23" y="40"/>
                </a:lnTo>
                <a:lnTo>
                  <a:pt x="31" y="32"/>
                </a:lnTo>
                <a:lnTo>
                  <a:pt x="47" y="32"/>
                </a:lnTo>
                <a:lnTo>
                  <a:pt x="79" y="24"/>
                </a:lnTo>
                <a:lnTo>
                  <a:pt x="111" y="16"/>
                </a:lnTo>
              </a:path>
            </a:pathLst>
          </a:custGeom>
          <a:solidFill>
            <a:srgbClr val="C00000"/>
          </a:solidFill>
          <a:ln w="127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807" name="Freeform 41"/>
          <p:cNvSpPr>
            <a:spLocks/>
          </p:cNvSpPr>
          <p:nvPr/>
        </p:nvSpPr>
        <p:spPr bwMode="auto">
          <a:xfrm>
            <a:off x="9178925" y="3549650"/>
            <a:ext cx="36513" cy="180975"/>
          </a:xfrm>
          <a:custGeom>
            <a:avLst/>
            <a:gdLst>
              <a:gd name="T0" fmla="*/ 2147483647 w 32"/>
              <a:gd name="T1" fmla="*/ 2147483647 h 206"/>
              <a:gd name="T2" fmla="*/ 2147483647 w 32"/>
              <a:gd name="T3" fmla="*/ 2147483647 h 206"/>
              <a:gd name="T4" fmla="*/ 2147483647 w 32"/>
              <a:gd name="T5" fmla="*/ 2147483647 h 206"/>
              <a:gd name="T6" fmla="*/ 2147483647 w 32"/>
              <a:gd name="T7" fmla="*/ 2147483647 h 206"/>
              <a:gd name="T8" fmla="*/ 2147483647 w 32"/>
              <a:gd name="T9" fmla="*/ 2147483647 h 206"/>
              <a:gd name="T10" fmla="*/ 2147483647 w 32"/>
              <a:gd name="T11" fmla="*/ 2147483647 h 206"/>
              <a:gd name="T12" fmla="*/ 2147483647 w 32"/>
              <a:gd name="T13" fmla="*/ 2147483647 h 206"/>
              <a:gd name="T14" fmla="*/ 2147483647 w 32"/>
              <a:gd name="T15" fmla="*/ 2147483647 h 206"/>
              <a:gd name="T16" fmla="*/ 2147483647 w 32"/>
              <a:gd name="T17" fmla="*/ 2147483647 h 206"/>
              <a:gd name="T18" fmla="*/ 0 w 32"/>
              <a:gd name="T19" fmla="*/ 2147483647 h 206"/>
              <a:gd name="T20" fmla="*/ 2147483647 w 32"/>
              <a:gd name="T21" fmla="*/ 2147483647 h 206"/>
              <a:gd name="T22" fmla="*/ 2147483647 w 32"/>
              <a:gd name="T23" fmla="*/ 2147483647 h 206"/>
              <a:gd name="T24" fmla="*/ 2147483647 w 32"/>
              <a:gd name="T25" fmla="*/ 2147483647 h 206"/>
              <a:gd name="T26" fmla="*/ 0 w 32"/>
              <a:gd name="T27" fmla="*/ 2147483647 h 206"/>
              <a:gd name="T28" fmla="*/ 0 w 32"/>
              <a:gd name="T29" fmla="*/ 2147483647 h 206"/>
              <a:gd name="T30" fmla="*/ 0 w 32"/>
              <a:gd name="T31" fmla="*/ 2147483647 h 206"/>
              <a:gd name="T32" fmla="*/ 0 w 32"/>
              <a:gd name="T33" fmla="*/ 2147483647 h 206"/>
              <a:gd name="T34" fmla="*/ 0 w 32"/>
              <a:gd name="T35" fmla="*/ 0 h 206"/>
              <a:gd name="T36" fmla="*/ 2147483647 w 32"/>
              <a:gd name="T37" fmla="*/ 0 h 206"/>
              <a:gd name="T38" fmla="*/ 2147483647 w 32"/>
              <a:gd name="T39" fmla="*/ 2147483647 h 206"/>
              <a:gd name="T40" fmla="*/ 2147483647 w 32"/>
              <a:gd name="T41" fmla="*/ 2147483647 h 206"/>
              <a:gd name="T42" fmla="*/ 2147483647 w 32"/>
              <a:gd name="T43" fmla="*/ 2147483647 h 206"/>
              <a:gd name="T44" fmla="*/ 2147483647 w 32"/>
              <a:gd name="T45" fmla="*/ 2147483647 h 206"/>
              <a:gd name="T46" fmla="*/ 2147483647 w 32"/>
              <a:gd name="T47" fmla="*/ 2147483647 h 206"/>
              <a:gd name="T48" fmla="*/ 2147483647 w 32"/>
              <a:gd name="T49" fmla="*/ 2147483647 h 206"/>
              <a:gd name="T50" fmla="*/ 2147483647 w 32"/>
              <a:gd name="T51" fmla="*/ 2147483647 h 206"/>
              <a:gd name="T52" fmla="*/ 2147483647 w 32"/>
              <a:gd name="T53" fmla="*/ 2147483647 h 20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2"/>
              <a:gd name="T82" fmla="*/ 0 h 206"/>
              <a:gd name="T83" fmla="*/ 32 w 32"/>
              <a:gd name="T84" fmla="*/ 206 h 20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2" h="206">
                <a:moveTo>
                  <a:pt x="24" y="63"/>
                </a:moveTo>
                <a:lnTo>
                  <a:pt x="24" y="71"/>
                </a:lnTo>
                <a:lnTo>
                  <a:pt x="24" y="79"/>
                </a:lnTo>
                <a:lnTo>
                  <a:pt x="24" y="87"/>
                </a:lnTo>
                <a:lnTo>
                  <a:pt x="24" y="103"/>
                </a:lnTo>
                <a:lnTo>
                  <a:pt x="24" y="127"/>
                </a:lnTo>
                <a:lnTo>
                  <a:pt x="24" y="151"/>
                </a:lnTo>
                <a:lnTo>
                  <a:pt x="24" y="182"/>
                </a:lnTo>
                <a:lnTo>
                  <a:pt x="24" y="206"/>
                </a:lnTo>
                <a:lnTo>
                  <a:pt x="0" y="206"/>
                </a:lnTo>
                <a:lnTo>
                  <a:pt x="8" y="175"/>
                </a:lnTo>
                <a:lnTo>
                  <a:pt x="8" y="143"/>
                </a:lnTo>
                <a:lnTo>
                  <a:pt x="8" y="111"/>
                </a:lnTo>
                <a:lnTo>
                  <a:pt x="0" y="79"/>
                </a:lnTo>
                <a:lnTo>
                  <a:pt x="0" y="55"/>
                </a:lnTo>
                <a:lnTo>
                  <a:pt x="0" y="39"/>
                </a:lnTo>
                <a:lnTo>
                  <a:pt x="0" y="16"/>
                </a:lnTo>
                <a:lnTo>
                  <a:pt x="0" y="0"/>
                </a:lnTo>
                <a:lnTo>
                  <a:pt x="8" y="0"/>
                </a:lnTo>
                <a:lnTo>
                  <a:pt x="16" y="8"/>
                </a:lnTo>
                <a:lnTo>
                  <a:pt x="24" y="8"/>
                </a:lnTo>
                <a:lnTo>
                  <a:pt x="32" y="24"/>
                </a:lnTo>
                <a:lnTo>
                  <a:pt x="32" y="32"/>
                </a:lnTo>
                <a:lnTo>
                  <a:pt x="24" y="47"/>
                </a:lnTo>
                <a:lnTo>
                  <a:pt x="24" y="63"/>
                </a:lnTo>
              </a:path>
            </a:pathLst>
          </a:custGeom>
          <a:solidFill>
            <a:srgbClr val="C00000"/>
          </a:solidFill>
          <a:ln w="127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802" name="组合 8"/>
          <p:cNvGrpSpPr>
            <a:grpSpLocks/>
          </p:cNvGrpSpPr>
          <p:nvPr/>
        </p:nvGrpSpPr>
        <p:grpSpPr bwMode="auto">
          <a:xfrm>
            <a:off x="307975" y="6350"/>
            <a:ext cx="3248025" cy="646113"/>
            <a:chOff x="308629" y="6819"/>
            <a:chExt cx="3246908" cy="646549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0" y="6819"/>
              <a:ext cx="3226277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热身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warm-up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368"/>
              <a:ext cx="3246908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 bwMode="auto">
          <a:xfrm>
            <a:off x="328613" y="749300"/>
            <a:ext cx="115316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zh-CN" altLang="en-US" sz="2400" b="1" dirty="0"/>
              <a:t> </a:t>
            </a:r>
            <a:r>
              <a:rPr lang="zh-CN" altLang="en-US" sz="2000" b="1" dirty="0"/>
              <a:t>给下面的词语选择对的图片</a:t>
            </a:r>
            <a:endParaRPr lang="en-US" altLang="zh-CN" sz="2400" b="1" dirty="0"/>
          </a:p>
          <a:p>
            <a:pPr eaLnBrk="0" hangingPunct="0">
              <a:defRPr/>
            </a:pPr>
            <a:r>
              <a:rPr lang="en-US" altLang="zh-CN" sz="2000" dirty="0">
                <a:latin typeface="+mn-ea"/>
                <a:ea typeface="+mn-ea"/>
              </a:rPr>
              <a:t>Match the pictures with the words/phrases.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76804" name="TextBox 23"/>
          <p:cNvSpPr txBox="1">
            <a:spLocks noChangeArrowheads="1"/>
          </p:cNvSpPr>
          <p:nvPr/>
        </p:nvSpPr>
        <p:spPr bwMode="auto">
          <a:xfrm>
            <a:off x="7840663" y="5029200"/>
            <a:ext cx="33226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SimSun-ExtB" pitchFamily="49" charset="-122"/>
                <a:ea typeface="SimSun-ExtB" pitchFamily="49" charset="-122"/>
                <a:sym typeface="Times New Roman" pitchFamily="18" charset="0"/>
              </a:rPr>
              <a:t>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lǎoshī</a:t>
            </a:r>
            <a:endParaRPr lang="en-US" altLang="zh-CN" sz="2000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⑤老师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________ 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805" name="TextBox 24"/>
          <p:cNvSpPr txBox="1">
            <a:spLocks noChangeArrowheads="1"/>
          </p:cNvSpPr>
          <p:nvPr/>
        </p:nvSpPr>
        <p:spPr bwMode="auto">
          <a:xfrm>
            <a:off x="7821613" y="5897563"/>
            <a:ext cx="29098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xuéshenɡ</a:t>
            </a:r>
            <a:endParaRPr lang="en-US" altLang="zh-CN" sz="2000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⑥学生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pic>
        <p:nvPicPr>
          <p:cNvPr id="11" name="Picture 5" descr="C:\Documents and Settings\Administrator.CAOFAN\桌面\hsk一级\2课\2-05山-前图43956478（20）.jpg"/>
          <p:cNvPicPr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03338" y="3475038"/>
            <a:ext cx="205263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6807" name="TextBox 25"/>
          <p:cNvSpPr txBox="1">
            <a:spLocks noChangeArrowheads="1"/>
          </p:cNvSpPr>
          <p:nvPr/>
        </p:nvSpPr>
        <p:spPr bwMode="auto">
          <a:xfrm>
            <a:off x="7821613" y="2233613"/>
            <a:ext cx="29098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cs typeface="Times New Roman" pitchFamily="18" charset="0"/>
                <a:sym typeface="Times New Roman" pitchFamily="18" charset="0"/>
              </a:rPr>
              <a:t>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cs typeface="Times New Roman" pitchFamily="18" charset="0"/>
                <a:sym typeface="Times New Roman" pitchFamily="18" charset="0"/>
              </a:rPr>
              <a:t>Měiɡuó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cs typeface="Times New Roman" pitchFamily="18" charset="0"/>
                <a:sym typeface="Times New Roman" pitchFamily="18" charset="0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②美国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________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</a:p>
        </p:txBody>
      </p:sp>
      <p:pic>
        <p:nvPicPr>
          <p:cNvPr id="12" name="Picture 6" descr="C:\Documents and Settings\Administrator.CAOFAN\桌面\hsk一级\2课\2-06钟-微图mf829727（18）.jpg"/>
          <p:cNvPicPr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339850" y="5226050"/>
            <a:ext cx="2051050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6809" name="TextBox 27"/>
          <p:cNvSpPr txBox="1">
            <a:spLocks noChangeArrowheads="1"/>
          </p:cNvSpPr>
          <p:nvPr/>
        </p:nvSpPr>
        <p:spPr bwMode="auto">
          <a:xfrm>
            <a:off x="7829550" y="4137025"/>
            <a:ext cx="37719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Měiɡuó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rén</a:t>
            </a:r>
            <a:endParaRPr lang="en-US" altLang="zh-CN" sz="2000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④美国   人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________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</a:p>
        </p:txBody>
      </p:sp>
      <p:pic>
        <p:nvPicPr>
          <p:cNvPr id="13" name="Picture 7" descr="C:\Documents and Settings\Administrator.CAOFAN\桌面\hsk一级\2课\2-07羊-前图7629013（20）.jpg"/>
          <p:cNvPicPr>
            <a:picLocks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481513" y="5202238"/>
            <a:ext cx="2051050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6811" name="TextBox 28"/>
          <p:cNvSpPr txBox="1">
            <a:spLocks noChangeArrowheads="1"/>
          </p:cNvSpPr>
          <p:nvPr/>
        </p:nvSpPr>
        <p:spPr bwMode="auto">
          <a:xfrm>
            <a:off x="7821613" y="1416050"/>
            <a:ext cx="26590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Zhōnɡɡuó</a:t>
            </a:r>
            <a:endParaRPr lang="en-US" altLang="zh-CN" sz="2000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①中国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  </a:t>
            </a:r>
          </a:p>
        </p:txBody>
      </p:sp>
      <p:pic>
        <p:nvPicPr>
          <p:cNvPr id="14" name="Picture 8" descr="C:\Documents and Settings\Administrator.CAOFAN\桌面\hsk一级\2课\2-08零-前图48346217（20）.jpg"/>
          <p:cNvPicPr>
            <a:picLocks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481513" y="1722438"/>
            <a:ext cx="205263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6813" name="TextBox 29"/>
          <p:cNvSpPr txBox="1">
            <a:spLocks noChangeArrowheads="1"/>
          </p:cNvSpPr>
          <p:nvPr/>
        </p:nvSpPr>
        <p:spPr bwMode="auto">
          <a:xfrm>
            <a:off x="7840663" y="3230563"/>
            <a:ext cx="42291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Zhōnɡɡuó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rén</a:t>
            </a:r>
            <a:endParaRPr lang="en-US" altLang="zh-CN" sz="2000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③中国      人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pic>
        <p:nvPicPr>
          <p:cNvPr id="15" name="Picture 9" descr="C:\Documents and Settings\Administrator.CAOFAN\桌面\hsk一级\2课\2-09菜-前图22657124（20）.jpg"/>
          <p:cNvPicPr>
            <a:picLocks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4510088" y="3465513"/>
            <a:ext cx="2051050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681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pic>
        <p:nvPicPr>
          <p:cNvPr id="9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1355725" y="1741488"/>
            <a:ext cx="2052638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6817" name="TextBox 27"/>
          <p:cNvSpPr txBox="1">
            <a:spLocks/>
          </p:cNvSpPr>
          <p:nvPr/>
        </p:nvSpPr>
        <p:spPr bwMode="auto">
          <a:xfrm>
            <a:off x="1336675" y="172243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sp>
        <p:nvSpPr>
          <p:cNvPr id="76818" name="TextBox 28"/>
          <p:cNvSpPr txBox="1">
            <a:spLocks/>
          </p:cNvSpPr>
          <p:nvPr/>
        </p:nvSpPr>
        <p:spPr bwMode="auto">
          <a:xfrm>
            <a:off x="1290638" y="345598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76819" name="TextBox 29"/>
          <p:cNvSpPr txBox="1">
            <a:spLocks/>
          </p:cNvSpPr>
          <p:nvPr/>
        </p:nvSpPr>
        <p:spPr bwMode="auto">
          <a:xfrm>
            <a:off x="1317625" y="5207000"/>
            <a:ext cx="400050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  <p:sp>
        <p:nvSpPr>
          <p:cNvPr id="76820" name="TextBox 30"/>
          <p:cNvSpPr txBox="1">
            <a:spLocks/>
          </p:cNvSpPr>
          <p:nvPr/>
        </p:nvSpPr>
        <p:spPr bwMode="auto">
          <a:xfrm>
            <a:off x="4471988" y="1703388"/>
            <a:ext cx="398462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76821" name="TextBox 31"/>
          <p:cNvSpPr txBox="1">
            <a:spLocks/>
          </p:cNvSpPr>
          <p:nvPr/>
        </p:nvSpPr>
        <p:spPr bwMode="auto">
          <a:xfrm>
            <a:off x="4478338" y="3451225"/>
            <a:ext cx="398462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sp>
        <p:nvSpPr>
          <p:cNvPr id="76822" name="TextBox 32"/>
          <p:cNvSpPr txBox="1">
            <a:spLocks/>
          </p:cNvSpPr>
          <p:nvPr/>
        </p:nvSpPr>
        <p:spPr bwMode="auto">
          <a:xfrm>
            <a:off x="4473575" y="5187950"/>
            <a:ext cx="398463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5" name="TextBox 27"/>
          <p:cNvSpPr txBox="1">
            <a:spLocks/>
          </p:cNvSpPr>
          <p:nvPr/>
        </p:nvSpPr>
        <p:spPr bwMode="auto">
          <a:xfrm>
            <a:off x="9301163" y="5345113"/>
            <a:ext cx="400050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sp>
        <p:nvSpPr>
          <p:cNvPr id="26" name="TextBox 28"/>
          <p:cNvSpPr txBox="1">
            <a:spLocks/>
          </p:cNvSpPr>
          <p:nvPr/>
        </p:nvSpPr>
        <p:spPr bwMode="auto">
          <a:xfrm>
            <a:off x="9301163" y="6159500"/>
            <a:ext cx="40005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27" name="TextBox 32"/>
          <p:cNvSpPr txBox="1">
            <a:spLocks/>
          </p:cNvSpPr>
          <p:nvPr/>
        </p:nvSpPr>
        <p:spPr bwMode="auto">
          <a:xfrm>
            <a:off x="9972675" y="3492500"/>
            <a:ext cx="39846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8" name="TextBox 29"/>
          <p:cNvSpPr txBox="1">
            <a:spLocks/>
          </p:cNvSpPr>
          <p:nvPr/>
        </p:nvSpPr>
        <p:spPr bwMode="auto">
          <a:xfrm>
            <a:off x="9223375" y="1689100"/>
            <a:ext cx="40005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  <p:sp>
        <p:nvSpPr>
          <p:cNvPr id="29" name="TextBox 30"/>
          <p:cNvSpPr txBox="1">
            <a:spLocks/>
          </p:cNvSpPr>
          <p:nvPr/>
        </p:nvSpPr>
        <p:spPr bwMode="auto">
          <a:xfrm>
            <a:off x="9302750" y="2520950"/>
            <a:ext cx="39846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30" name="TextBox 31"/>
          <p:cNvSpPr txBox="1">
            <a:spLocks/>
          </p:cNvSpPr>
          <p:nvPr/>
        </p:nvSpPr>
        <p:spPr bwMode="auto">
          <a:xfrm>
            <a:off x="9799638" y="4392613"/>
            <a:ext cx="398462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/>
        </p:nvSpPr>
        <p:spPr bwMode="auto">
          <a:xfrm>
            <a:off x="3213100" y="1719263"/>
            <a:ext cx="73609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jiào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/>
        </p:nvSpPr>
        <p:spPr bwMode="auto">
          <a:xfrm>
            <a:off x="3208338" y="2587625"/>
            <a:ext cx="1217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mínɡzi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/>
        </p:nvSpPr>
        <p:spPr bwMode="auto">
          <a:xfrm>
            <a:off x="3208338" y="3430588"/>
            <a:ext cx="7585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shì</a:t>
            </a:r>
            <a:r>
              <a:rPr lang="en-US" altLang="zh-CN" sz="2800" b="1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</a:t>
            </a:r>
          </a:p>
        </p:txBody>
      </p:sp>
      <p:cxnSp>
        <p:nvCxnSpPr>
          <p:cNvPr id="7782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112838" y="1719263"/>
            <a:ext cx="1338262" cy="546100"/>
            <a:chOff x="682668" y="3939837"/>
            <a:chExt cx="1338943" cy="545509"/>
          </a:xfrm>
        </p:grpSpPr>
        <p:sp>
          <p:nvSpPr>
            <p:cNvPr id="77864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7865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叫</a:t>
              </a:r>
            </a:p>
          </p:txBody>
        </p:sp>
      </p:grp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1112838" y="2563813"/>
            <a:ext cx="1338262" cy="536575"/>
            <a:chOff x="682668" y="4792841"/>
            <a:chExt cx="1338943" cy="536981"/>
          </a:xfrm>
        </p:grpSpPr>
        <p:sp>
          <p:nvSpPr>
            <p:cNvPr id="77862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7863" name="文本框 107"/>
            <p:cNvSpPr>
              <a:spLocks noChangeArrowheads="1"/>
            </p:cNvSpPr>
            <p:nvPr/>
          </p:nvSpPr>
          <p:spPr bwMode="auto">
            <a:xfrm>
              <a:off x="912891" y="4792841"/>
              <a:ext cx="903911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名字</a:t>
              </a:r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1114425" y="3425825"/>
            <a:ext cx="1338263" cy="530225"/>
            <a:chOff x="683984" y="5619216"/>
            <a:chExt cx="1338943" cy="529811"/>
          </a:xfrm>
        </p:grpSpPr>
        <p:sp>
          <p:nvSpPr>
            <p:cNvPr id="7786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7861" name="文本框 110"/>
            <p:cNvSpPr>
              <a:spLocks noChangeArrowheads="1"/>
            </p:cNvSpPr>
            <p:nvPr/>
          </p:nvSpPr>
          <p:spPr bwMode="auto">
            <a:xfrm>
              <a:off x="1089493" y="5622657"/>
              <a:ext cx="543054" cy="52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 anchor="ctr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是</a:t>
              </a:r>
            </a:p>
          </p:txBody>
        </p:sp>
      </p:grpSp>
      <p:grpSp>
        <p:nvGrpSpPr>
          <p:cNvPr id="77833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42"/>
          <p:cNvSpPr>
            <a:spLocks noChangeArrowheads="1"/>
          </p:cNvSpPr>
          <p:nvPr/>
        </p:nvSpPr>
        <p:spPr bwMode="auto">
          <a:xfrm>
            <a:off x="8975725" y="1739900"/>
            <a:ext cx="13981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shénme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/>
        </p:nvSpPr>
        <p:spPr bwMode="auto">
          <a:xfrm>
            <a:off x="8975725" y="2608263"/>
            <a:ext cx="6351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wǒ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/>
        </p:nvSpPr>
        <p:spPr bwMode="auto">
          <a:xfrm>
            <a:off x="8975725" y="3451225"/>
            <a:ext cx="11224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lǎoshī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6" name="组合 38"/>
          <p:cNvGrpSpPr>
            <a:grpSpLocks/>
          </p:cNvGrpSpPr>
          <p:nvPr/>
        </p:nvGrpSpPr>
        <p:grpSpPr bwMode="auto">
          <a:xfrm>
            <a:off x="6715125" y="1739900"/>
            <a:ext cx="1338263" cy="546100"/>
            <a:chOff x="682668" y="3939837"/>
            <a:chExt cx="1338943" cy="545509"/>
          </a:xfrm>
        </p:grpSpPr>
        <p:sp>
          <p:nvSpPr>
            <p:cNvPr id="77856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7857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什么</a:t>
              </a:r>
            </a:p>
          </p:txBody>
        </p:sp>
      </p:grpSp>
      <p:grpSp>
        <p:nvGrpSpPr>
          <p:cNvPr id="7" name="组合 41"/>
          <p:cNvGrpSpPr>
            <a:grpSpLocks/>
          </p:cNvGrpSpPr>
          <p:nvPr/>
        </p:nvGrpSpPr>
        <p:grpSpPr bwMode="auto">
          <a:xfrm>
            <a:off x="6715125" y="2584450"/>
            <a:ext cx="1338263" cy="536575"/>
            <a:chOff x="682668" y="4792841"/>
            <a:chExt cx="1338943" cy="536981"/>
          </a:xfrm>
        </p:grpSpPr>
        <p:sp>
          <p:nvSpPr>
            <p:cNvPr id="77854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7855" name="文本框 107"/>
            <p:cNvSpPr>
              <a:spLocks noChangeArrowheads="1"/>
            </p:cNvSpPr>
            <p:nvPr/>
          </p:nvSpPr>
          <p:spPr bwMode="auto">
            <a:xfrm>
              <a:off x="1054857" y="4792841"/>
              <a:ext cx="543053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我</a:t>
              </a:r>
            </a:p>
          </p:txBody>
        </p:sp>
      </p:grpSp>
      <p:grpSp>
        <p:nvGrpSpPr>
          <p:cNvPr id="8" name="组合 44"/>
          <p:cNvGrpSpPr>
            <a:grpSpLocks/>
          </p:cNvGrpSpPr>
          <p:nvPr/>
        </p:nvGrpSpPr>
        <p:grpSpPr bwMode="auto">
          <a:xfrm>
            <a:off x="6716713" y="3446463"/>
            <a:ext cx="1338262" cy="528637"/>
            <a:chOff x="683984" y="5619216"/>
            <a:chExt cx="1338943" cy="529811"/>
          </a:xfrm>
        </p:grpSpPr>
        <p:sp>
          <p:nvSpPr>
            <p:cNvPr id="7785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7853" name="文本框 110"/>
            <p:cNvSpPr>
              <a:spLocks noChangeArrowheads="1"/>
            </p:cNvSpPr>
            <p:nvPr/>
          </p:nvSpPr>
          <p:spPr bwMode="auto">
            <a:xfrm>
              <a:off x="912085" y="5622657"/>
              <a:ext cx="903912" cy="52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老师</a:t>
              </a:r>
            </a:p>
          </p:txBody>
        </p:sp>
      </p:grpSp>
      <p:sp>
        <p:nvSpPr>
          <p:cNvPr id="30" name="文本框 149"/>
          <p:cNvSpPr>
            <a:spLocks noChangeArrowheads="1"/>
          </p:cNvSpPr>
          <p:nvPr/>
        </p:nvSpPr>
        <p:spPr bwMode="auto">
          <a:xfrm>
            <a:off x="3201988" y="4324350"/>
            <a:ext cx="66556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ma</a:t>
            </a:r>
          </a:p>
        </p:txBody>
      </p: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1109663" y="4319588"/>
            <a:ext cx="1338262" cy="528637"/>
            <a:chOff x="683984" y="5619216"/>
            <a:chExt cx="1338943" cy="529811"/>
          </a:xfrm>
        </p:grpSpPr>
        <p:sp>
          <p:nvSpPr>
            <p:cNvPr id="7785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7851" name="文本框 110"/>
            <p:cNvSpPr>
              <a:spLocks noChangeArrowheads="1"/>
            </p:cNvSpPr>
            <p:nvPr/>
          </p:nvSpPr>
          <p:spPr bwMode="auto">
            <a:xfrm>
              <a:off x="1089493" y="5622657"/>
              <a:ext cx="543054" cy="52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吗</a:t>
              </a:r>
            </a:p>
          </p:txBody>
        </p:sp>
      </p:grpSp>
      <p:sp>
        <p:nvSpPr>
          <p:cNvPr id="39" name="文本框 149"/>
          <p:cNvSpPr>
            <a:spLocks noChangeArrowheads="1"/>
          </p:cNvSpPr>
          <p:nvPr/>
        </p:nvSpPr>
        <p:spPr bwMode="auto">
          <a:xfrm>
            <a:off x="8970963" y="4344988"/>
            <a:ext cx="1692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xuéshenɡ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0" name="组合 44"/>
          <p:cNvGrpSpPr>
            <a:grpSpLocks/>
          </p:cNvGrpSpPr>
          <p:nvPr/>
        </p:nvGrpSpPr>
        <p:grpSpPr bwMode="auto">
          <a:xfrm>
            <a:off x="6711950" y="4340225"/>
            <a:ext cx="1338263" cy="544513"/>
            <a:chOff x="683984" y="5619216"/>
            <a:chExt cx="1338943" cy="545600"/>
          </a:xfrm>
        </p:grpSpPr>
        <p:sp>
          <p:nvSpPr>
            <p:cNvPr id="7784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7849" name="文本框 110"/>
            <p:cNvSpPr>
              <a:spLocks noChangeArrowheads="1"/>
            </p:cNvSpPr>
            <p:nvPr/>
          </p:nvSpPr>
          <p:spPr bwMode="auto">
            <a:xfrm>
              <a:off x="927859" y="5638445"/>
              <a:ext cx="903912" cy="526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学生</a:t>
              </a:r>
            </a:p>
          </p:txBody>
        </p:sp>
      </p:grpSp>
      <p:sp>
        <p:nvSpPr>
          <p:cNvPr id="49" name="文本框 149"/>
          <p:cNvSpPr>
            <a:spLocks noChangeArrowheads="1"/>
          </p:cNvSpPr>
          <p:nvPr/>
        </p:nvSpPr>
        <p:spPr bwMode="auto">
          <a:xfrm>
            <a:off x="3217863" y="5207000"/>
            <a:ext cx="78899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rén</a:t>
            </a:r>
            <a:r>
              <a:rPr lang="en-US" altLang="zh-CN" sz="2800" b="1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</a:t>
            </a:r>
          </a:p>
        </p:txBody>
      </p:sp>
      <p:grpSp>
        <p:nvGrpSpPr>
          <p:cNvPr id="11" name="组合 7"/>
          <p:cNvGrpSpPr>
            <a:grpSpLocks/>
          </p:cNvGrpSpPr>
          <p:nvPr/>
        </p:nvGrpSpPr>
        <p:grpSpPr bwMode="auto">
          <a:xfrm>
            <a:off x="1125538" y="5202238"/>
            <a:ext cx="1338262" cy="530225"/>
            <a:chOff x="683984" y="5619216"/>
            <a:chExt cx="1338943" cy="529811"/>
          </a:xfrm>
        </p:grpSpPr>
        <p:sp>
          <p:nvSpPr>
            <p:cNvPr id="7784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7847" name="文本框 110"/>
            <p:cNvSpPr>
              <a:spLocks noChangeArrowheads="1"/>
            </p:cNvSpPr>
            <p:nvPr/>
          </p:nvSpPr>
          <p:spPr bwMode="auto">
            <a:xfrm>
              <a:off x="1042170" y="5622657"/>
              <a:ext cx="543054" cy="52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人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8" grpId="5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5149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7" grpId="5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8" grpId="5"/>
      <p:bldP spid="30" grpId="0" bldLvl="0" autoUpdateAnimBg="0"/>
      <p:bldP spid="30" grpId="1" bldLvl="0" autoUpdateAnimBg="0"/>
      <p:bldP spid="30" grpId="2" bldLvl="0" autoUpdateAnimBg="0"/>
      <p:bldP spid="30" grpId="3" bldLvl="0" autoUpdateAnimBg="0"/>
      <p:bldP spid="30" grpId="4" bldLvl="0" autoUpdateAnimBg="0"/>
      <p:bldP spid="30" grpId="5"/>
      <p:bldP spid="39" grpId="0" bldLvl="0" autoUpdateAnimBg="0"/>
      <p:bldP spid="39" grpId="1" bldLvl="0" autoUpdateAnimBg="0"/>
      <p:bldP spid="39" grpId="2" bldLvl="0" autoUpdateAnimBg="0"/>
      <p:bldP spid="39" grpId="3" bldLvl="0" autoUpdateAnimBg="0"/>
      <p:bldP spid="39" grpId="4" bldLvl="0" autoUpdateAnimBg="0"/>
      <p:bldP spid="39" grpId="5"/>
      <p:bldP spid="49" grpId="0" bldLvl="0" autoUpdateAnimBg="0"/>
      <p:bldP spid="49" grpId="1" bldLvl="0" autoUpdateAnimBg="0"/>
      <p:bldP spid="49" grpId="2" bldLvl="0" autoUpdateAnimBg="0"/>
      <p:bldP spid="49" grpId="3" bldLvl="0" autoUpdateAnimBg="0"/>
      <p:bldP spid="49" grpId="4" bldLvl="0" autoUpdateAnimBg="0"/>
      <p:bldP spid="49" grpId="5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/>
        </p:nvSpPr>
        <p:spPr bwMode="auto">
          <a:xfrm>
            <a:off x="3213100" y="1719263"/>
            <a:ext cx="1090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Lǐyuè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/>
        </p:nvSpPr>
        <p:spPr bwMode="auto">
          <a:xfrm>
            <a:off x="3208338" y="3738563"/>
            <a:ext cx="1356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Měiɡuó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cxnSp>
        <p:nvCxnSpPr>
          <p:cNvPr id="7885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112838" y="1719263"/>
            <a:ext cx="1338262" cy="546100"/>
            <a:chOff x="682668" y="3939837"/>
            <a:chExt cx="1338943" cy="545509"/>
          </a:xfrm>
        </p:grpSpPr>
        <p:sp>
          <p:nvSpPr>
            <p:cNvPr id="78864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8865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李月</a:t>
              </a:r>
            </a:p>
          </p:txBody>
        </p:sp>
      </p:grp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1112838" y="3706347"/>
            <a:ext cx="1338262" cy="544982"/>
            <a:chOff x="682668" y="4784428"/>
            <a:chExt cx="1338943" cy="545394"/>
          </a:xfrm>
        </p:grpSpPr>
        <p:sp>
          <p:nvSpPr>
            <p:cNvPr id="78862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8863" name="文本框 107"/>
            <p:cNvSpPr>
              <a:spLocks noChangeArrowheads="1"/>
            </p:cNvSpPr>
            <p:nvPr/>
          </p:nvSpPr>
          <p:spPr bwMode="auto">
            <a:xfrm>
              <a:off x="751387" y="4784428"/>
              <a:ext cx="1153467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*</a:t>
              </a:r>
              <a:r>
                <a:rPr lang="zh-CN" altLang="en-US" sz="2800" b="1" dirty="0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美国</a:t>
              </a:r>
            </a:p>
          </p:txBody>
        </p:sp>
      </p:grpSp>
      <p:grpSp>
        <p:nvGrpSpPr>
          <p:cNvPr id="78855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42"/>
          <p:cNvSpPr>
            <a:spLocks noChangeArrowheads="1"/>
          </p:cNvSpPr>
          <p:nvPr/>
        </p:nvSpPr>
        <p:spPr bwMode="auto">
          <a:xfrm>
            <a:off x="8975725" y="1739900"/>
            <a:ext cx="174759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Zhōnɡɡuó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5" name="组合 38"/>
          <p:cNvGrpSpPr>
            <a:grpSpLocks/>
          </p:cNvGrpSpPr>
          <p:nvPr/>
        </p:nvGrpSpPr>
        <p:grpSpPr bwMode="auto">
          <a:xfrm>
            <a:off x="6715125" y="1739900"/>
            <a:ext cx="1338263" cy="546100"/>
            <a:chOff x="682668" y="3939837"/>
            <a:chExt cx="1338943" cy="545509"/>
          </a:xfrm>
        </p:grpSpPr>
        <p:sp>
          <p:nvSpPr>
            <p:cNvPr id="78858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8859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中国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8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3382963" y="1306513"/>
            <a:ext cx="3444875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987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79876" name="组合 23"/>
          <p:cNvGrpSpPr>
            <a:grpSpLocks/>
          </p:cNvGrpSpPr>
          <p:nvPr/>
        </p:nvGrpSpPr>
        <p:grpSpPr bwMode="auto">
          <a:xfrm>
            <a:off x="1866900" y="1306513"/>
            <a:ext cx="1338263" cy="546100"/>
            <a:chOff x="682668" y="3939837"/>
            <a:chExt cx="1338943" cy="545509"/>
          </a:xfrm>
        </p:grpSpPr>
        <p:sp>
          <p:nvSpPr>
            <p:cNvPr id="79886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9887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 eaLnBrk="0" hangingPunct="0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叫</a:t>
              </a:r>
            </a:p>
          </p:txBody>
        </p:sp>
      </p:grpSp>
      <p:sp>
        <p:nvSpPr>
          <p:cNvPr id="79877" name="文本框 88"/>
          <p:cNvSpPr>
            <a:spLocks noChangeArrowheads="1"/>
          </p:cNvSpPr>
          <p:nvPr/>
        </p:nvSpPr>
        <p:spPr bwMode="auto">
          <a:xfrm>
            <a:off x="2111375" y="22669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名字</a:t>
            </a:r>
          </a:p>
        </p:txBody>
      </p:sp>
      <p:sp>
        <p:nvSpPr>
          <p:cNvPr id="79878" name="文本框 107"/>
          <p:cNvSpPr>
            <a:spLocks noChangeArrowheads="1"/>
          </p:cNvSpPr>
          <p:nvPr/>
        </p:nvSpPr>
        <p:spPr bwMode="auto">
          <a:xfrm>
            <a:off x="2111375" y="3246438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老师</a:t>
            </a:r>
          </a:p>
        </p:txBody>
      </p:sp>
      <p:grpSp>
        <p:nvGrpSpPr>
          <p:cNvPr id="79879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3587750" y="13382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叫李月</a:t>
            </a:r>
          </a:p>
        </p:txBody>
      </p:sp>
      <p:sp>
        <p:nvSpPr>
          <p:cNvPr id="30" name="文本框 152"/>
          <p:cNvSpPr>
            <a:spLocks noChangeArrowheads="1"/>
          </p:cNvSpPr>
          <p:nvPr/>
        </p:nvSpPr>
        <p:spPr bwMode="auto">
          <a:xfrm>
            <a:off x="5119688" y="13557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我叫李月</a:t>
            </a:r>
          </a:p>
        </p:txBody>
      </p:sp>
      <p:sp>
        <p:nvSpPr>
          <p:cNvPr id="79882" name="文本框 107"/>
          <p:cNvSpPr>
            <a:spLocks noChangeArrowheads="1"/>
          </p:cNvSpPr>
          <p:nvPr/>
        </p:nvSpPr>
        <p:spPr bwMode="auto">
          <a:xfrm>
            <a:off x="2128838" y="425608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学生</a:t>
            </a:r>
          </a:p>
        </p:txBody>
      </p:sp>
      <p:sp>
        <p:nvSpPr>
          <p:cNvPr id="79883" name="文本框 107"/>
          <p:cNvSpPr>
            <a:spLocks noChangeArrowheads="1"/>
          </p:cNvSpPr>
          <p:nvPr/>
        </p:nvSpPr>
        <p:spPr bwMode="auto">
          <a:xfrm>
            <a:off x="2274888" y="53451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人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8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圆角矩形 32"/>
          <p:cNvSpPr>
            <a:spLocks noChangeArrowheads="1"/>
          </p:cNvSpPr>
          <p:nvPr/>
        </p:nvSpPr>
        <p:spPr bwMode="auto">
          <a:xfrm>
            <a:off x="1866900" y="2263775"/>
            <a:ext cx="1338263" cy="5286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3382963" y="2252663"/>
            <a:ext cx="6359525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8090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80901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叫</a:t>
            </a:r>
          </a:p>
        </p:txBody>
      </p:sp>
      <p:sp>
        <p:nvSpPr>
          <p:cNvPr id="80902" name="文本框 88"/>
          <p:cNvSpPr>
            <a:spLocks noChangeArrowheads="1"/>
          </p:cNvSpPr>
          <p:nvPr/>
        </p:nvSpPr>
        <p:spPr bwMode="auto">
          <a:xfrm>
            <a:off x="2111375" y="22669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名字</a:t>
            </a:r>
          </a:p>
        </p:txBody>
      </p:sp>
      <p:sp>
        <p:nvSpPr>
          <p:cNvPr id="80903" name="文本框 107"/>
          <p:cNvSpPr>
            <a:spLocks noChangeArrowheads="1"/>
          </p:cNvSpPr>
          <p:nvPr/>
        </p:nvSpPr>
        <p:spPr bwMode="auto">
          <a:xfrm>
            <a:off x="2111375" y="3246438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老师</a:t>
            </a:r>
          </a:p>
        </p:txBody>
      </p:sp>
      <p:grpSp>
        <p:nvGrpSpPr>
          <p:cNvPr id="80904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905" name="文本框 152"/>
          <p:cNvSpPr>
            <a:spLocks noChangeArrowheads="1"/>
          </p:cNvSpPr>
          <p:nvPr/>
        </p:nvSpPr>
        <p:spPr bwMode="auto">
          <a:xfrm>
            <a:off x="3587750" y="13382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叫李月</a:t>
            </a:r>
          </a:p>
        </p:txBody>
      </p:sp>
      <p:sp>
        <p:nvSpPr>
          <p:cNvPr id="80906" name="文本框 152"/>
          <p:cNvSpPr>
            <a:spLocks noChangeArrowheads="1"/>
          </p:cNvSpPr>
          <p:nvPr/>
        </p:nvSpPr>
        <p:spPr bwMode="auto">
          <a:xfrm>
            <a:off x="5119688" y="13557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我叫李月</a:t>
            </a:r>
          </a:p>
        </p:txBody>
      </p:sp>
      <p:sp>
        <p:nvSpPr>
          <p:cNvPr id="80907" name="文本框 107"/>
          <p:cNvSpPr>
            <a:spLocks noChangeArrowheads="1"/>
          </p:cNvSpPr>
          <p:nvPr/>
        </p:nvSpPr>
        <p:spPr bwMode="auto">
          <a:xfrm>
            <a:off x="2128838" y="425608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学生</a:t>
            </a:r>
          </a:p>
        </p:txBody>
      </p:sp>
      <p:sp>
        <p:nvSpPr>
          <p:cNvPr id="80908" name="文本框 107"/>
          <p:cNvSpPr>
            <a:spLocks noChangeArrowheads="1"/>
          </p:cNvSpPr>
          <p:nvPr/>
        </p:nvSpPr>
        <p:spPr bwMode="auto">
          <a:xfrm>
            <a:off x="2274888" y="53451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人</a:t>
            </a:r>
          </a:p>
        </p:txBody>
      </p:sp>
      <p:sp>
        <p:nvSpPr>
          <p:cNvPr id="19" name="文本框 152"/>
          <p:cNvSpPr>
            <a:spLocks noChangeArrowheads="1"/>
          </p:cNvSpPr>
          <p:nvPr/>
        </p:nvSpPr>
        <p:spPr bwMode="auto">
          <a:xfrm>
            <a:off x="3582988" y="2293938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什么名字</a:t>
            </a:r>
          </a:p>
        </p:txBody>
      </p:sp>
      <p:sp>
        <p:nvSpPr>
          <p:cNvPr id="20" name="文本框 152"/>
          <p:cNvSpPr>
            <a:spLocks noChangeArrowheads="1"/>
          </p:cNvSpPr>
          <p:nvPr/>
        </p:nvSpPr>
        <p:spPr bwMode="auto">
          <a:xfrm>
            <a:off x="5295900" y="2289175"/>
            <a:ext cx="1722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叫什么名字</a:t>
            </a:r>
          </a:p>
        </p:txBody>
      </p:sp>
      <p:sp>
        <p:nvSpPr>
          <p:cNvPr id="21" name="文本框 152"/>
          <p:cNvSpPr>
            <a:spLocks noChangeArrowheads="1"/>
          </p:cNvSpPr>
          <p:nvPr/>
        </p:nvSpPr>
        <p:spPr bwMode="auto">
          <a:xfrm>
            <a:off x="7402513" y="2284413"/>
            <a:ext cx="23399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你叫什么名字？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圆角矩形 32"/>
          <p:cNvSpPr>
            <a:spLocks noChangeArrowheads="1"/>
          </p:cNvSpPr>
          <p:nvPr/>
        </p:nvSpPr>
        <p:spPr bwMode="auto">
          <a:xfrm>
            <a:off x="1866900" y="322421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3382963" y="3214688"/>
            <a:ext cx="3635375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8192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81925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叫</a:t>
            </a:r>
          </a:p>
        </p:txBody>
      </p:sp>
      <p:sp>
        <p:nvSpPr>
          <p:cNvPr id="81926" name="文本框 88"/>
          <p:cNvSpPr>
            <a:spLocks noChangeArrowheads="1"/>
          </p:cNvSpPr>
          <p:nvPr/>
        </p:nvSpPr>
        <p:spPr bwMode="auto">
          <a:xfrm>
            <a:off x="2111375" y="22669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名字</a:t>
            </a:r>
          </a:p>
        </p:txBody>
      </p:sp>
      <p:sp>
        <p:nvSpPr>
          <p:cNvPr id="81927" name="文本框 107"/>
          <p:cNvSpPr>
            <a:spLocks noChangeArrowheads="1"/>
          </p:cNvSpPr>
          <p:nvPr/>
        </p:nvSpPr>
        <p:spPr bwMode="auto">
          <a:xfrm>
            <a:off x="2111375" y="3246438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老师</a:t>
            </a:r>
          </a:p>
        </p:txBody>
      </p:sp>
      <p:grpSp>
        <p:nvGrpSpPr>
          <p:cNvPr id="81928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929" name="文本框 152"/>
          <p:cNvSpPr>
            <a:spLocks noChangeArrowheads="1"/>
          </p:cNvSpPr>
          <p:nvPr/>
        </p:nvSpPr>
        <p:spPr bwMode="auto">
          <a:xfrm>
            <a:off x="3587750" y="13382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叫李月</a:t>
            </a:r>
          </a:p>
        </p:txBody>
      </p:sp>
      <p:sp>
        <p:nvSpPr>
          <p:cNvPr id="81930" name="文本框 152"/>
          <p:cNvSpPr>
            <a:spLocks noChangeArrowheads="1"/>
          </p:cNvSpPr>
          <p:nvPr/>
        </p:nvSpPr>
        <p:spPr bwMode="auto">
          <a:xfrm>
            <a:off x="5119688" y="13557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我叫李月</a:t>
            </a:r>
          </a:p>
        </p:txBody>
      </p:sp>
      <p:sp>
        <p:nvSpPr>
          <p:cNvPr id="81931" name="文本框 107"/>
          <p:cNvSpPr>
            <a:spLocks noChangeArrowheads="1"/>
          </p:cNvSpPr>
          <p:nvPr/>
        </p:nvSpPr>
        <p:spPr bwMode="auto">
          <a:xfrm>
            <a:off x="2128838" y="425608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学生</a:t>
            </a:r>
          </a:p>
        </p:txBody>
      </p:sp>
      <p:sp>
        <p:nvSpPr>
          <p:cNvPr id="81932" name="文本框 107"/>
          <p:cNvSpPr>
            <a:spLocks noChangeArrowheads="1"/>
          </p:cNvSpPr>
          <p:nvPr/>
        </p:nvSpPr>
        <p:spPr bwMode="auto">
          <a:xfrm>
            <a:off x="2274888" y="53451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人</a:t>
            </a:r>
          </a:p>
        </p:txBody>
      </p:sp>
      <p:sp>
        <p:nvSpPr>
          <p:cNvPr id="81933" name="文本框 152"/>
          <p:cNvSpPr>
            <a:spLocks noChangeArrowheads="1"/>
          </p:cNvSpPr>
          <p:nvPr/>
        </p:nvSpPr>
        <p:spPr bwMode="auto">
          <a:xfrm>
            <a:off x="3582988" y="2293938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什么名字</a:t>
            </a:r>
          </a:p>
        </p:txBody>
      </p:sp>
      <p:sp>
        <p:nvSpPr>
          <p:cNvPr id="81934" name="文本框 152"/>
          <p:cNvSpPr>
            <a:spLocks noChangeArrowheads="1"/>
          </p:cNvSpPr>
          <p:nvPr/>
        </p:nvSpPr>
        <p:spPr bwMode="auto">
          <a:xfrm>
            <a:off x="5295900" y="2289175"/>
            <a:ext cx="1722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叫什么名字</a:t>
            </a:r>
          </a:p>
        </p:txBody>
      </p:sp>
      <p:sp>
        <p:nvSpPr>
          <p:cNvPr id="81935" name="文本框 152"/>
          <p:cNvSpPr>
            <a:spLocks noChangeArrowheads="1"/>
          </p:cNvSpPr>
          <p:nvPr/>
        </p:nvSpPr>
        <p:spPr bwMode="auto">
          <a:xfrm>
            <a:off x="7402513" y="2284413"/>
            <a:ext cx="23399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你叫什么名字？</a:t>
            </a:r>
          </a:p>
        </p:txBody>
      </p:sp>
      <p:sp>
        <p:nvSpPr>
          <p:cNvPr id="18" name="文本框 152"/>
          <p:cNvSpPr>
            <a:spLocks noChangeArrowheads="1"/>
          </p:cNvSpPr>
          <p:nvPr/>
        </p:nvSpPr>
        <p:spPr bwMode="auto">
          <a:xfrm>
            <a:off x="3562350" y="3251200"/>
            <a:ext cx="14144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中国老师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5351463" y="32464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美国老师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18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51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4515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516" name="TextBox 27"/>
          <p:cNvSpPr txBox="1">
            <a:spLocks noChangeArrowheads="1"/>
          </p:cNvSpPr>
          <p:nvPr/>
        </p:nvSpPr>
        <p:spPr bwMode="auto">
          <a:xfrm>
            <a:off x="474663" y="914400"/>
            <a:ext cx="99282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宋体" pitchFamily="2" charset="-122"/>
              </a:rPr>
              <a:t> 1.</a:t>
            </a:r>
            <a:r>
              <a:rPr lang="zh-CN" altLang="en-US" sz="2800" b="1">
                <a:latin typeface="宋体" pitchFamily="2" charset="-122"/>
              </a:rPr>
              <a:t>发音辨析：声母</a:t>
            </a:r>
            <a:r>
              <a:rPr lang="en-US" altLang="zh-CN" sz="2800" b="1">
                <a:latin typeface="宋体" pitchFamily="2" charset="-122"/>
              </a:rPr>
              <a:t>j</a:t>
            </a:r>
            <a:r>
              <a:rPr lang="zh-CN" altLang="en-US" sz="2800" b="1">
                <a:latin typeface="宋体" pitchFamily="2" charset="-122"/>
              </a:rPr>
              <a:t>、</a:t>
            </a:r>
            <a:r>
              <a:rPr lang="en-US" altLang="zh-CN" sz="2800" b="1">
                <a:latin typeface="宋体" pitchFamily="2" charset="-122"/>
              </a:rPr>
              <a:t>q</a:t>
            </a:r>
            <a:r>
              <a:rPr lang="zh-CN" altLang="en-US" sz="2800" b="1">
                <a:latin typeface="宋体" pitchFamily="2" charset="-122"/>
              </a:rPr>
              <a:t>、</a:t>
            </a:r>
            <a:r>
              <a:rPr lang="en-US" altLang="zh-CN" sz="2800" b="1">
                <a:latin typeface="宋体" pitchFamily="2" charset="-122"/>
              </a:rPr>
              <a:t>x</a:t>
            </a:r>
            <a:r>
              <a:rPr lang="zh-CN" altLang="en-US" sz="2800" b="1">
                <a:latin typeface="宋体" pitchFamily="2" charset="-122"/>
              </a:rPr>
              <a:t>和</a:t>
            </a:r>
            <a:r>
              <a:rPr lang="en-US" altLang="zh-CN" sz="2800" b="1">
                <a:latin typeface="宋体" pitchFamily="2" charset="-122"/>
              </a:rPr>
              <a:t>z</a:t>
            </a:r>
            <a:r>
              <a:rPr lang="zh-CN" altLang="en-US" sz="2800" b="1">
                <a:latin typeface="宋体" pitchFamily="2" charset="-122"/>
              </a:rPr>
              <a:t>、</a:t>
            </a:r>
            <a:r>
              <a:rPr lang="en-US" altLang="zh-CN" sz="2800" b="1">
                <a:latin typeface="宋体" pitchFamily="2" charset="-122"/>
              </a:rPr>
              <a:t>c</a:t>
            </a:r>
            <a:r>
              <a:rPr lang="zh-CN" altLang="en-US" sz="2800" b="1">
                <a:latin typeface="宋体" pitchFamily="2" charset="-122"/>
              </a:rPr>
              <a:t>、</a:t>
            </a:r>
            <a:r>
              <a:rPr lang="en-US" altLang="zh-CN" sz="2800" b="1">
                <a:latin typeface="宋体" pitchFamily="2" charset="-122"/>
              </a:rPr>
              <a:t>s</a:t>
            </a:r>
          </a:p>
          <a:p>
            <a:pPr eaLnBrk="0" hangingPunct="0"/>
            <a:r>
              <a:rPr lang="en-US" altLang="zh-CN">
                <a:latin typeface="宋体" pitchFamily="2" charset="-122"/>
              </a:rPr>
              <a:t>  Differentiation</a:t>
            </a:r>
            <a:r>
              <a:rPr lang="zh-CN" altLang="en-US">
                <a:latin typeface="宋体" pitchFamily="2" charset="-122"/>
              </a:rPr>
              <a:t>：</a:t>
            </a:r>
            <a:r>
              <a:rPr lang="en-US" altLang="zh-CN">
                <a:latin typeface="宋体" pitchFamily="2" charset="-122"/>
              </a:rPr>
              <a:t>pronunciation of the initials j,q,x and z,c,s</a:t>
            </a:r>
            <a:endParaRPr lang="zh-CN" altLang="en-US">
              <a:latin typeface="宋体" pitchFamily="2" charset="-122"/>
            </a:endParaRPr>
          </a:p>
        </p:txBody>
      </p:sp>
      <p:pic>
        <p:nvPicPr>
          <p:cNvPr id="64517" name="Picture 2" descr="C:\Documents and Settings\Administrator.CAOFAN\桌面\1704189272.jpg"/>
          <p:cNvPicPr>
            <a:picLocks noChangeAspect="1" noChangeArrowheads="1"/>
          </p:cNvPicPr>
          <p:nvPr/>
        </p:nvPicPr>
        <p:blipFill>
          <a:blip r:embed="rId3" cstate="print">
            <a:lum bright="20000" contrast="40000"/>
            <a:grayscl/>
            <a:biLevel thresh="50000"/>
          </a:blip>
          <a:srcRect b="17316"/>
          <a:stretch>
            <a:fillRect/>
          </a:stretch>
        </p:blipFill>
        <p:spPr bwMode="auto">
          <a:xfrm>
            <a:off x="4141788" y="2039938"/>
            <a:ext cx="357663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8" name="Picture 3" descr="C:\Documents and Settings\Administrator.CAOFAN\桌面\764159782.jpg"/>
          <p:cNvPicPr>
            <a:picLocks noChangeAspect="1" noChangeArrowheads="1"/>
          </p:cNvPicPr>
          <p:nvPr/>
        </p:nvPicPr>
        <p:blipFill>
          <a:blip r:embed="rId4" cstate="print">
            <a:lum bright="20000" contrast="40000"/>
            <a:grayscl/>
            <a:biLevel thresh="50000"/>
          </a:blip>
          <a:srcRect l="8624" b="25864"/>
          <a:stretch>
            <a:fillRect/>
          </a:stretch>
        </p:blipFill>
        <p:spPr bwMode="auto">
          <a:xfrm>
            <a:off x="7958138" y="2057400"/>
            <a:ext cx="3460750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9" name="Picture 4" descr="C:\Documents and Settings\Administrator.CAOFAN\桌面\888618290.jpg"/>
          <p:cNvPicPr>
            <a:picLocks noChangeAspect="1" noChangeArrowheads="1"/>
          </p:cNvPicPr>
          <p:nvPr/>
        </p:nvPicPr>
        <p:blipFill>
          <a:blip r:embed="rId5" cstate="print">
            <a:grayscl/>
            <a:biLevel thresh="50000"/>
          </a:blip>
          <a:srcRect b="17316"/>
          <a:stretch>
            <a:fillRect/>
          </a:stretch>
        </p:blipFill>
        <p:spPr bwMode="auto">
          <a:xfrm>
            <a:off x="754063" y="2390775"/>
            <a:ext cx="3127375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0" name="TextBox 21"/>
          <p:cNvSpPr txBox="1">
            <a:spLocks noChangeArrowheads="1"/>
          </p:cNvSpPr>
          <p:nvPr/>
        </p:nvSpPr>
        <p:spPr bwMode="auto">
          <a:xfrm>
            <a:off x="2251075" y="4959350"/>
            <a:ext cx="3508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/>
              <a:t>j</a:t>
            </a:r>
            <a:endParaRPr lang="zh-CN" altLang="en-US" sz="3200" b="1"/>
          </a:p>
        </p:txBody>
      </p:sp>
      <p:sp>
        <p:nvSpPr>
          <p:cNvPr id="64521" name="TextBox 22"/>
          <p:cNvSpPr txBox="1">
            <a:spLocks noChangeArrowheads="1"/>
          </p:cNvSpPr>
          <p:nvPr/>
        </p:nvSpPr>
        <p:spPr bwMode="auto">
          <a:xfrm>
            <a:off x="5908675" y="4933950"/>
            <a:ext cx="3508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/>
              <a:t>q</a:t>
            </a:r>
            <a:endParaRPr lang="zh-CN" altLang="en-US" sz="3200" b="1"/>
          </a:p>
        </p:txBody>
      </p:sp>
      <p:sp>
        <p:nvSpPr>
          <p:cNvPr id="64522" name="TextBox 23"/>
          <p:cNvSpPr txBox="1">
            <a:spLocks noChangeArrowheads="1"/>
          </p:cNvSpPr>
          <p:nvPr/>
        </p:nvSpPr>
        <p:spPr bwMode="auto">
          <a:xfrm>
            <a:off x="9531350" y="4994275"/>
            <a:ext cx="3508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/>
              <a:t>x</a:t>
            </a:r>
            <a:endParaRPr lang="zh-CN" altLang="en-US" sz="3200" b="1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圆角矩形 32"/>
          <p:cNvSpPr>
            <a:spLocks noChangeArrowheads="1"/>
          </p:cNvSpPr>
          <p:nvPr/>
        </p:nvSpPr>
        <p:spPr bwMode="auto">
          <a:xfrm>
            <a:off x="1866900" y="426561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3382963" y="4286250"/>
            <a:ext cx="3635375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8294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82949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叫</a:t>
            </a:r>
          </a:p>
        </p:txBody>
      </p:sp>
      <p:sp>
        <p:nvSpPr>
          <p:cNvPr id="82950" name="文本框 88"/>
          <p:cNvSpPr>
            <a:spLocks noChangeArrowheads="1"/>
          </p:cNvSpPr>
          <p:nvPr/>
        </p:nvSpPr>
        <p:spPr bwMode="auto">
          <a:xfrm>
            <a:off x="2111375" y="22669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名字</a:t>
            </a:r>
          </a:p>
        </p:txBody>
      </p:sp>
      <p:sp>
        <p:nvSpPr>
          <p:cNvPr id="82951" name="文本框 107"/>
          <p:cNvSpPr>
            <a:spLocks noChangeArrowheads="1"/>
          </p:cNvSpPr>
          <p:nvPr/>
        </p:nvSpPr>
        <p:spPr bwMode="auto">
          <a:xfrm>
            <a:off x="2111375" y="3246438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老师</a:t>
            </a:r>
          </a:p>
        </p:txBody>
      </p:sp>
      <p:grpSp>
        <p:nvGrpSpPr>
          <p:cNvPr id="82952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953" name="文本框 152"/>
          <p:cNvSpPr>
            <a:spLocks noChangeArrowheads="1"/>
          </p:cNvSpPr>
          <p:nvPr/>
        </p:nvSpPr>
        <p:spPr bwMode="auto">
          <a:xfrm>
            <a:off x="3587750" y="13382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叫李月</a:t>
            </a:r>
          </a:p>
        </p:txBody>
      </p:sp>
      <p:sp>
        <p:nvSpPr>
          <p:cNvPr id="82954" name="文本框 152"/>
          <p:cNvSpPr>
            <a:spLocks noChangeArrowheads="1"/>
          </p:cNvSpPr>
          <p:nvPr/>
        </p:nvSpPr>
        <p:spPr bwMode="auto">
          <a:xfrm>
            <a:off x="5119688" y="13557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我叫李月</a:t>
            </a:r>
          </a:p>
        </p:txBody>
      </p:sp>
      <p:sp>
        <p:nvSpPr>
          <p:cNvPr id="82955" name="文本框 107"/>
          <p:cNvSpPr>
            <a:spLocks noChangeArrowheads="1"/>
          </p:cNvSpPr>
          <p:nvPr/>
        </p:nvSpPr>
        <p:spPr bwMode="auto">
          <a:xfrm>
            <a:off x="2128838" y="425608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学生</a:t>
            </a:r>
          </a:p>
        </p:txBody>
      </p:sp>
      <p:sp>
        <p:nvSpPr>
          <p:cNvPr id="82956" name="文本框 107"/>
          <p:cNvSpPr>
            <a:spLocks noChangeArrowheads="1"/>
          </p:cNvSpPr>
          <p:nvPr/>
        </p:nvSpPr>
        <p:spPr bwMode="auto">
          <a:xfrm>
            <a:off x="2274888" y="53451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人</a:t>
            </a:r>
          </a:p>
        </p:txBody>
      </p:sp>
      <p:sp>
        <p:nvSpPr>
          <p:cNvPr id="82957" name="文本框 152"/>
          <p:cNvSpPr>
            <a:spLocks noChangeArrowheads="1"/>
          </p:cNvSpPr>
          <p:nvPr/>
        </p:nvSpPr>
        <p:spPr bwMode="auto">
          <a:xfrm>
            <a:off x="3582988" y="2293938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什么名字</a:t>
            </a:r>
          </a:p>
        </p:txBody>
      </p:sp>
      <p:sp>
        <p:nvSpPr>
          <p:cNvPr id="82958" name="文本框 152"/>
          <p:cNvSpPr>
            <a:spLocks noChangeArrowheads="1"/>
          </p:cNvSpPr>
          <p:nvPr/>
        </p:nvSpPr>
        <p:spPr bwMode="auto">
          <a:xfrm>
            <a:off x="5295900" y="2289175"/>
            <a:ext cx="1722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叫什么名字</a:t>
            </a:r>
          </a:p>
        </p:txBody>
      </p:sp>
      <p:sp>
        <p:nvSpPr>
          <p:cNvPr id="82959" name="文本框 152"/>
          <p:cNvSpPr>
            <a:spLocks noChangeArrowheads="1"/>
          </p:cNvSpPr>
          <p:nvPr/>
        </p:nvSpPr>
        <p:spPr bwMode="auto">
          <a:xfrm>
            <a:off x="7402513" y="2284413"/>
            <a:ext cx="23399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你叫什么名字？</a:t>
            </a:r>
          </a:p>
        </p:txBody>
      </p:sp>
      <p:sp>
        <p:nvSpPr>
          <p:cNvPr id="82960" name="文本框 152"/>
          <p:cNvSpPr>
            <a:spLocks noChangeArrowheads="1"/>
          </p:cNvSpPr>
          <p:nvPr/>
        </p:nvSpPr>
        <p:spPr bwMode="auto">
          <a:xfrm>
            <a:off x="3562350" y="3251200"/>
            <a:ext cx="14144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中国老师</a:t>
            </a:r>
          </a:p>
        </p:txBody>
      </p:sp>
      <p:sp>
        <p:nvSpPr>
          <p:cNvPr id="82961" name="文本框 152"/>
          <p:cNvSpPr>
            <a:spLocks noChangeArrowheads="1"/>
          </p:cNvSpPr>
          <p:nvPr/>
        </p:nvSpPr>
        <p:spPr bwMode="auto">
          <a:xfrm>
            <a:off x="5351463" y="32464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美国老师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3571875" y="43180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中国学生</a:t>
            </a:r>
          </a:p>
        </p:txBody>
      </p: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5330825" y="4298950"/>
            <a:ext cx="14144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美国学生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圆角矩形 32"/>
          <p:cNvSpPr>
            <a:spLocks noChangeArrowheads="1"/>
          </p:cNvSpPr>
          <p:nvPr/>
        </p:nvSpPr>
        <p:spPr bwMode="auto">
          <a:xfrm>
            <a:off x="1866900" y="533717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3382963" y="5341938"/>
            <a:ext cx="3635375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8397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83973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叫</a:t>
            </a:r>
          </a:p>
        </p:txBody>
      </p:sp>
      <p:sp>
        <p:nvSpPr>
          <p:cNvPr id="83974" name="文本框 88"/>
          <p:cNvSpPr>
            <a:spLocks noChangeArrowheads="1"/>
          </p:cNvSpPr>
          <p:nvPr/>
        </p:nvSpPr>
        <p:spPr bwMode="auto">
          <a:xfrm>
            <a:off x="2111375" y="22669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名字</a:t>
            </a:r>
          </a:p>
        </p:txBody>
      </p:sp>
      <p:sp>
        <p:nvSpPr>
          <p:cNvPr id="83975" name="文本框 107"/>
          <p:cNvSpPr>
            <a:spLocks noChangeArrowheads="1"/>
          </p:cNvSpPr>
          <p:nvPr/>
        </p:nvSpPr>
        <p:spPr bwMode="auto">
          <a:xfrm>
            <a:off x="2111375" y="3246438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老师</a:t>
            </a:r>
          </a:p>
        </p:txBody>
      </p:sp>
      <p:grpSp>
        <p:nvGrpSpPr>
          <p:cNvPr id="83976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977" name="文本框 152"/>
          <p:cNvSpPr>
            <a:spLocks noChangeArrowheads="1"/>
          </p:cNvSpPr>
          <p:nvPr/>
        </p:nvSpPr>
        <p:spPr bwMode="auto">
          <a:xfrm>
            <a:off x="3587750" y="13382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叫李月</a:t>
            </a:r>
          </a:p>
        </p:txBody>
      </p:sp>
      <p:sp>
        <p:nvSpPr>
          <p:cNvPr id="83978" name="文本框 152"/>
          <p:cNvSpPr>
            <a:spLocks noChangeArrowheads="1"/>
          </p:cNvSpPr>
          <p:nvPr/>
        </p:nvSpPr>
        <p:spPr bwMode="auto">
          <a:xfrm>
            <a:off x="5119688" y="13557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我叫李月</a:t>
            </a:r>
          </a:p>
        </p:txBody>
      </p:sp>
      <p:sp>
        <p:nvSpPr>
          <p:cNvPr id="83979" name="文本框 107"/>
          <p:cNvSpPr>
            <a:spLocks noChangeArrowheads="1"/>
          </p:cNvSpPr>
          <p:nvPr/>
        </p:nvSpPr>
        <p:spPr bwMode="auto">
          <a:xfrm>
            <a:off x="2128838" y="425608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学生</a:t>
            </a:r>
          </a:p>
        </p:txBody>
      </p:sp>
      <p:sp>
        <p:nvSpPr>
          <p:cNvPr id="83980" name="文本框 107"/>
          <p:cNvSpPr>
            <a:spLocks noChangeArrowheads="1"/>
          </p:cNvSpPr>
          <p:nvPr/>
        </p:nvSpPr>
        <p:spPr bwMode="auto">
          <a:xfrm>
            <a:off x="2274888" y="53451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人</a:t>
            </a:r>
          </a:p>
        </p:txBody>
      </p:sp>
      <p:sp>
        <p:nvSpPr>
          <p:cNvPr id="83981" name="文本框 152"/>
          <p:cNvSpPr>
            <a:spLocks noChangeArrowheads="1"/>
          </p:cNvSpPr>
          <p:nvPr/>
        </p:nvSpPr>
        <p:spPr bwMode="auto">
          <a:xfrm>
            <a:off x="3582988" y="2293938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什么名字</a:t>
            </a:r>
          </a:p>
        </p:txBody>
      </p:sp>
      <p:sp>
        <p:nvSpPr>
          <p:cNvPr id="83982" name="文本框 152"/>
          <p:cNvSpPr>
            <a:spLocks noChangeArrowheads="1"/>
          </p:cNvSpPr>
          <p:nvPr/>
        </p:nvSpPr>
        <p:spPr bwMode="auto">
          <a:xfrm>
            <a:off x="5295900" y="2289175"/>
            <a:ext cx="1722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叫什么名字</a:t>
            </a:r>
          </a:p>
        </p:txBody>
      </p:sp>
      <p:sp>
        <p:nvSpPr>
          <p:cNvPr id="83983" name="文本框 152"/>
          <p:cNvSpPr>
            <a:spLocks noChangeArrowheads="1"/>
          </p:cNvSpPr>
          <p:nvPr/>
        </p:nvSpPr>
        <p:spPr bwMode="auto">
          <a:xfrm>
            <a:off x="7402513" y="2284413"/>
            <a:ext cx="23399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你叫什么名字？</a:t>
            </a:r>
          </a:p>
        </p:txBody>
      </p:sp>
      <p:sp>
        <p:nvSpPr>
          <p:cNvPr id="83984" name="文本框 152"/>
          <p:cNvSpPr>
            <a:spLocks noChangeArrowheads="1"/>
          </p:cNvSpPr>
          <p:nvPr/>
        </p:nvSpPr>
        <p:spPr bwMode="auto">
          <a:xfrm>
            <a:off x="3562350" y="3251200"/>
            <a:ext cx="14144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中国老师</a:t>
            </a:r>
          </a:p>
        </p:txBody>
      </p:sp>
      <p:sp>
        <p:nvSpPr>
          <p:cNvPr id="83985" name="文本框 152"/>
          <p:cNvSpPr>
            <a:spLocks noChangeArrowheads="1"/>
          </p:cNvSpPr>
          <p:nvPr/>
        </p:nvSpPr>
        <p:spPr bwMode="auto">
          <a:xfrm>
            <a:off x="5351463" y="32464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美国老师</a:t>
            </a:r>
          </a:p>
        </p:txBody>
      </p:sp>
      <p:sp>
        <p:nvSpPr>
          <p:cNvPr id="83986" name="文本框 152"/>
          <p:cNvSpPr>
            <a:spLocks noChangeArrowheads="1"/>
          </p:cNvSpPr>
          <p:nvPr/>
        </p:nvSpPr>
        <p:spPr bwMode="auto">
          <a:xfrm>
            <a:off x="3571875" y="43180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中国学生</a:t>
            </a:r>
          </a:p>
        </p:txBody>
      </p:sp>
      <p:sp>
        <p:nvSpPr>
          <p:cNvPr id="83987" name="文本框 152"/>
          <p:cNvSpPr>
            <a:spLocks noChangeArrowheads="1"/>
          </p:cNvSpPr>
          <p:nvPr/>
        </p:nvSpPr>
        <p:spPr bwMode="auto">
          <a:xfrm>
            <a:off x="5330825" y="4298950"/>
            <a:ext cx="14144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美国学生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3567113" y="5370513"/>
            <a:ext cx="11080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中国人</a:t>
            </a:r>
          </a:p>
        </p:txBody>
      </p:sp>
      <p:sp>
        <p:nvSpPr>
          <p:cNvPr id="26" name="文本框 152"/>
          <p:cNvSpPr>
            <a:spLocks noChangeArrowheads="1"/>
          </p:cNvSpPr>
          <p:nvPr/>
        </p:nvSpPr>
        <p:spPr bwMode="auto">
          <a:xfrm>
            <a:off x="5292725" y="5381625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美国人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圆角矩形 32"/>
          <p:cNvSpPr>
            <a:spLocks noChangeArrowheads="1"/>
          </p:cNvSpPr>
          <p:nvPr/>
        </p:nvSpPr>
        <p:spPr bwMode="auto">
          <a:xfrm>
            <a:off x="1866900" y="425608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4995" name="圆角矩形 32"/>
          <p:cNvSpPr>
            <a:spLocks noChangeArrowheads="1"/>
          </p:cNvSpPr>
          <p:nvPr/>
        </p:nvSpPr>
        <p:spPr bwMode="auto">
          <a:xfrm>
            <a:off x="1866900" y="325120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866900" y="226695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66900" y="132238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4998" name="圆角矩形 32"/>
          <p:cNvSpPr>
            <a:spLocks noChangeArrowheads="1"/>
          </p:cNvSpPr>
          <p:nvPr/>
        </p:nvSpPr>
        <p:spPr bwMode="auto">
          <a:xfrm>
            <a:off x="1866900" y="533717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叫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2111375" y="22669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名字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111375" y="3246438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老师</a:t>
            </a:r>
          </a:p>
        </p:txBody>
      </p:sp>
      <p:grpSp>
        <p:nvGrpSpPr>
          <p:cNvPr id="85003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87750" y="13382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叫李月</a:t>
            </a:r>
          </a:p>
        </p:txBody>
      </p:sp>
      <p:sp>
        <p:nvSpPr>
          <p:cNvPr id="85005" name="文本框 152"/>
          <p:cNvSpPr>
            <a:spLocks noChangeArrowheads="1"/>
          </p:cNvSpPr>
          <p:nvPr/>
        </p:nvSpPr>
        <p:spPr bwMode="auto">
          <a:xfrm>
            <a:off x="5119688" y="13557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我叫李月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2128838" y="425608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学生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2274888" y="53451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人</a:t>
            </a:r>
          </a:p>
        </p:txBody>
      </p:sp>
      <p:sp>
        <p:nvSpPr>
          <p:cNvPr id="85008" name="文本框 152"/>
          <p:cNvSpPr>
            <a:spLocks noChangeArrowheads="1"/>
          </p:cNvSpPr>
          <p:nvPr/>
        </p:nvSpPr>
        <p:spPr bwMode="auto">
          <a:xfrm>
            <a:off x="3582988" y="2293938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什么名字</a:t>
            </a:r>
          </a:p>
        </p:txBody>
      </p:sp>
      <p:sp>
        <p:nvSpPr>
          <p:cNvPr id="85009" name="文本框 152"/>
          <p:cNvSpPr>
            <a:spLocks noChangeArrowheads="1"/>
          </p:cNvSpPr>
          <p:nvPr/>
        </p:nvSpPr>
        <p:spPr bwMode="auto">
          <a:xfrm>
            <a:off x="5295900" y="2289175"/>
            <a:ext cx="1722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叫什么名字</a:t>
            </a:r>
          </a:p>
        </p:txBody>
      </p:sp>
      <p:sp>
        <p:nvSpPr>
          <p:cNvPr id="85010" name="文本框 152"/>
          <p:cNvSpPr>
            <a:spLocks noChangeArrowheads="1"/>
          </p:cNvSpPr>
          <p:nvPr/>
        </p:nvSpPr>
        <p:spPr bwMode="auto">
          <a:xfrm>
            <a:off x="7402513" y="2284413"/>
            <a:ext cx="23399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你叫什么名字？</a:t>
            </a:r>
          </a:p>
        </p:txBody>
      </p:sp>
      <p:sp>
        <p:nvSpPr>
          <p:cNvPr id="85011" name="文本框 152"/>
          <p:cNvSpPr>
            <a:spLocks noChangeArrowheads="1"/>
          </p:cNvSpPr>
          <p:nvPr/>
        </p:nvSpPr>
        <p:spPr bwMode="auto">
          <a:xfrm>
            <a:off x="3562350" y="3251200"/>
            <a:ext cx="14144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中国老师</a:t>
            </a:r>
          </a:p>
        </p:txBody>
      </p:sp>
      <p:sp>
        <p:nvSpPr>
          <p:cNvPr id="85012" name="文本框 152"/>
          <p:cNvSpPr>
            <a:spLocks noChangeArrowheads="1"/>
          </p:cNvSpPr>
          <p:nvPr/>
        </p:nvSpPr>
        <p:spPr bwMode="auto">
          <a:xfrm>
            <a:off x="5351463" y="32464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美国老师</a:t>
            </a:r>
          </a:p>
        </p:txBody>
      </p:sp>
      <p:sp>
        <p:nvSpPr>
          <p:cNvPr id="85013" name="文本框 152"/>
          <p:cNvSpPr>
            <a:spLocks noChangeArrowheads="1"/>
          </p:cNvSpPr>
          <p:nvPr/>
        </p:nvSpPr>
        <p:spPr bwMode="auto">
          <a:xfrm>
            <a:off x="3571875" y="43180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中国学生</a:t>
            </a:r>
          </a:p>
        </p:txBody>
      </p:sp>
      <p:sp>
        <p:nvSpPr>
          <p:cNvPr id="85014" name="文本框 152"/>
          <p:cNvSpPr>
            <a:spLocks noChangeArrowheads="1"/>
          </p:cNvSpPr>
          <p:nvPr/>
        </p:nvSpPr>
        <p:spPr bwMode="auto">
          <a:xfrm>
            <a:off x="5330825" y="4298950"/>
            <a:ext cx="14144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美国学生</a:t>
            </a:r>
          </a:p>
        </p:txBody>
      </p:sp>
      <p:sp>
        <p:nvSpPr>
          <p:cNvPr id="85015" name="文本框 152"/>
          <p:cNvSpPr>
            <a:spLocks noChangeArrowheads="1"/>
          </p:cNvSpPr>
          <p:nvPr/>
        </p:nvSpPr>
        <p:spPr bwMode="auto">
          <a:xfrm>
            <a:off x="3567113" y="5370513"/>
            <a:ext cx="11080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中国人</a:t>
            </a:r>
          </a:p>
        </p:txBody>
      </p:sp>
      <p:sp>
        <p:nvSpPr>
          <p:cNvPr id="85016" name="文本框 152"/>
          <p:cNvSpPr>
            <a:spLocks noChangeArrowheads="1"/>
          </p:cNvSpPr>
          <p:nvPr/>
        </p:nvSpPr>
        <p:spPr bwMode="auto">
          <a:xfrm>
            <a:off x="5292725" y="5381625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美国人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13100" y="1719263"/>
            <a:ext cx="76014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guó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21038" y="2849235"/>
            <a:ext cx="180850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Zhōngwén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7782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>
            <p:custDataLst>
              <p:tags r:id="rId3"/>
            </p:custDataLst>
          </p:nvPr>
        </p:nvGrpSpPr>
        <p:grpSpPr bwMode="auto">
          <a:xfrm>
            <a:off x="1112838" y="1719262"/>
            <a:ext cx="1338262" cy="545820"/>
            <a:chOff x="682668" y="3939837"/>
            <a:chExt cx="1338943" cy="545229"/>
          </a:xfrm>
        </p:grpSpPr>
        <p:sp>
          <p:nvSpPr>
            <p:cNvPr id="77864" name="圆角矩形 32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5" name="文本框 8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911304" y="3959851"/>
              <a:ext cx="905498" cy="5252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国</a:t>
              </a:r>
            </a:p>
          </p:txBody>
        </p:sp>
      </p:grpSp>
      <p:grpSp>
        <p:nvGrpSpPr>
          <p:cNvPr id="3" name="组合 6"/>
          <p:cNvGrpSpPr/>
          <p:nvPr>
            <p:custDataLst>
              <p:tags r:id="rId4"/>
            </p:custDataLst>
          </p:nvPr>
        </p:nvGrpSpPr>
        <p:grpSpPr bwMode="auto">
          <a:xfrm>
            <a:off x="1125538" y="2825423"/>
            <a:ext cx="1350962" cy="536575"/>
            <a:chOff x="682668" y="4792841"/>
            <a:chExt cx="1351649" cy="536981"/>
          </a:xfrm>
        </p:grpSpPr>
        <p:sp>
          <p:nvSpPr>
            <p:cNvPr id="77862" name="圆角矩形 3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3" name="文本框 107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695374" y="4792841"/>
              <a:ext cx="1338943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中文</a:t>
              </a:r>
            </a:p>
          </p:txBody>
        </p:sp>
      </p:grpSp>
      <p:sp>
        <p:nvSpPr>
          <p:cNvPr id="36" name="文本框 14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975725" y="1739900"/>
            <a:ext cx="116089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tāmen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38"/>
          <p:cNvGrpSpPr/>
          <p:nvPr>
            <p:custDataLst>
              <p:tags r:id="rId6"/>
            </p:custDataLst>
          </p:nvPr>
        </p:nvGrpSpPr>
        <p:grpSpPr bwMode="auto">
          <a:xfrm>
            <a:off x="6715125" y="1739902"/>
            <a:ext cx="1338263" cy="544546"/>
            <a:chOff x="682668" y="3939837"/>
            <a:chExt cx="1338943" cy="543956"/>
          </a:xfrm>
        </p:grpSpPr>
        <p:sp>
          <p:nvSpPr>
            <p:cNvPr id="77856" name="圆角矩形 32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7" name="文本框 8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682668" y="3959851"/>
              <a:ext cx="1327824" cy="5239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它们</a:t>
              </a:r>
            </a:p>
          </p:txBody>
        </p:sp>
      </p:grpSp>
      <p:grpSp>
        <p:nvGrpSpPr>
          <p:cNvPr id="19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8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541943" y="106521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国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它们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中文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90925" y="1107281"/>
            <a:ext cx="395492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中国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中国菜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中国人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8A0C433-3DD1-CC90-006F-8F36F5B1F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E601A0F0-BBB6-331F-0E1B-7170007B4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1943" y="2040959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0E089806-06ED-836D-15EB-B316E136AE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0075" y="207044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65636D1F-CFDE-D5A6-B80B-5231F4CC6F72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EADEDF6C-55D0-C7D3-E987-66E2F5B20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国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B4A71FFA-F406-F2C1-A816-9921F9E6A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它们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="" xmlns:a16="http://schemas.microsoft.com/office/drawing/2014/main" id="{3C975089-22CD-9966-1BB3-EFE68E34CB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中文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02391A3F-9880-2CAA-9F98-46F0DE76892E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C35D821E-4133-A86E-6685-C2FE18D2F8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249385B9-AAB1-C563-6D32-969B0A83F436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2C27BCB8-3E71-D3EE-FEF8-7B5427BEF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0925" y="2070440"/>
            <a:ext cx="58015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喜欢它们        它们不便宜         它们是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……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8676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2D51BE2-3809-DFDF-80B8-67877E23D2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844B603D-9BC9-662B-3D7C-51D7CA5B11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1943" y="2984039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6A36A9F1-FB09-6497-15BD-F842FCD47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5365" y="301545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CD87C5EA-DA7F-5AFA-7BA6-4215D678F401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6200BC97-09C7-7297-51F8-9DFEAB65B2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国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821F9C6B-C07C-17A3-799A-1A9FC606C7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它们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="" xmlns:a16="http://schemas.microsoft.com/office/drawing/2014/main" id="{5BDDA2B9-A94E-5877-80A3-93937DD7B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中文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3373B2DB-25AF-715A-5F9D-C21963B6E134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8CEAFB1F-96F6-3D99-56F3-A3452B2AF3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D30EB7D1-C716-918B-A164-B30AC7272D5A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30D9D3B0-B99C-24E6-D3A7-2CDC9DFD5D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6870" y="3028152"/>
            <a:ext cx="418576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说中文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学中文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中文书</a:t>
            </a:r>
          </a:p>
        </p:txBody>
      </p:sp>
    </p:spTree>
    <p:extLst>
      <p:ext uri="{BB962C8B-B14F-4D97-AF65-F5344CB8AC3E}">
        <p14:creationId xmlns:p14="http://schemas.microsoft.com/office/powerpoint/2010/main" val="46350196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圆角矩形 32"/>
          <p:cNvSpPr>
            <a:spLocks noChangeArrowheads="1"/>
          </p:cNvSpPr>
          <p:nvPr/>
        </p:nvSpPr>
        <p:spPr bwMode="auto">
          <a:xfrm>
            <a:off x="1870075" y="302021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870075" y="203596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国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它们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中文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90925" y="1107281"/>
            <a:ext cx="518603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中国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中国菜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中国人</a:t>
            </a:r>
          </a:p>
        </p:txBody>
      </p:sp>
      <p:sp>
        <p:nvSpPr>
          <p:cNvPr id="85008" name="文本框 152"/>
          <p:cNvSpPr>
            <a:spLocks noChangeArrowheads="1"/>
          </p:cNvSpPr>
          <p:nvPr/>
        </p:nvSpPr>
        <p:spPr bwMode="auto">
          <a:xfrm>
            <a:off x="3586163" y="2019027"/>
            <a:ext cx="58015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喜欢它们        它们不便宜         它们是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……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85011" name="文本框 152"/>
          <p:cNvSpPr>
            <a:spLocks noChangeArrowheads="1"/>
          </p:cNvSpPr>
          <p:nvPr/>
        </p:nvSpPr>
        <p:spPr bwMode="auto">
          <a:xfrm>
            <a:off x="3565525" y="3020218"/>
            <a:ext cx="526297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说中文            学中文                  中文书</a:t>
            </a:r>
          </a:p>
        </p:txBody>
      </p:sp>
      <p:grpSp>
        <p:nvGrpSpPr>
          <p:cNvPr id="16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01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0225" y="9144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疑问代词“什么” </a:t>
            </a:r>
            <a:r>
              <a:rPr lang="en-US" altLang="zh-CN" dirty="0">
                <a:latin typeface="+mn-ea"/>
                <a:ea typeface="+mn-ea"/>
              </a:rPr>
              <a:t>The Interrogative Pronoun</a:t>
            </a:r>
            <a:r>
              <a:rPr lang="zh-CN" altLang="en-US" dirty="0">
                <a:latin typeface="+mn-ea"/>
                <a:ea typeface="+mn-ea"/>
              </a:rPr>
              <a:t>“什么”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87788" y="1576502"/>
            <a:ext cx="268013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什么？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82527" y="2186116"/>
            <a:ext cx="3509609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什么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名词？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1671638" y="3279775"/>
            <a:ext cx="7913687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986088" y="3562350"/>
            <a:ext cx="585787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）你叫什么名字？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000375" y="4271963"/>
            <a:ext cx="56483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）这（</a:t>
            </a:r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</a:rPr>
              <a:t>zhè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, </a:t>
            </a:r>
            <a:r>
              <a:rPr lang="en-US" altLang="zh-CN" sz="2400" b="1" i="1" dirty="0">
                <a:latin typeface="华文楷体" pitchFamily="2" charset="-122"/>
                <a:ea typeface="华文楷体" pitchFamily="2" charset="-122"/>
              </a:rPr>
              <a:t>this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）是什么？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978150" y="4887913"/>
            <a:ext cx="5318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）这是什么书（</a:t>
            </a:r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</a:rPr>
              <a:t>shū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, </a:t>
            </a:r>
            <a:r>
              <a:rPr lang="en-US" altLang="zh-CN" sz="2400" b="1" i="1" dirty="0">
                <a:latin typeface="华文楷体" pitchFamily="2" charset="-122"/>
                <a:ea typeface="华文楷体" pitchFamily="2" charset="-122"/>
              </a:rPr>
              <a:t>book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）？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4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0225" y="9144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“是”字句 </a:t>
            </a:r>
            <a:r>
              <a:rPr lang="en-US" altLang="zh-CN" dirty="0">
                <a:latin typeface="+mn-ea"/>
                <a:ea typeface="+mn-ea"/>
              </a:rPr>
              <a:t>The</a:t>
            </a:r>
            <a:r>
              <a:rPr lang="zh-CN" altLang="en-US" dirty="0">
                <a:latin typeface="+mn-ea"/>
                <a:ea typeface="+mn-ea"/>
              </a:rPr>
              <a:t>“是”</a:t>
            </a:r>
            <a:r>
              <a:rPr lang="en-US" altLang="zh-CN" dirty="0">
                <a:latin typeface="+mn-ea"/>
                <a:ea typeface="+mn-ea"/>
              </a:rPr>
              <a:t>Sentence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40043" y="1686864"/>
            <a:ext cx="2916653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（不）是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endParaRPr lang="zh-CN" altLang="en-US" sz="2400" b="1" dirty="0">
              <a:latin typeface="华文细黑" pitchFamily="2" charset="-122"/>
              <a:ea typeface="华文细黑" pitchFamily="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032000" y="2778125"/>
          <a:ext cx="8128000" cy="2800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5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955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449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16080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2E75B6">
                        <a:alpha val="85098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Predicate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098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60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（不）是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Noun/Noun Phrase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李月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是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老师。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我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是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美国人。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我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不是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老师。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53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5539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540" name="组合 63"/>
          <p:cNvGrpSpPr>
            <a:grpSpLocks/>
          </p:cNvGrpSpPr>
          <p:nvPr/>
        </p:nvGrpSpPr>
        <p:grpSpPr bwMode="auto">
          <a:xfrm>
            <a:off x="1493838" y="2159000"/>
            <a:ext cx="9226550" cy="3644900"/>
            <a:chOff x="1631612" y="1998434"/>
            <a:chExt cx="7908967" cy="5355771"/>
          </a:xfrm>
        </p:grpSpPr>
        <p:sp>
          <p:nvSpPr>
            <p:cNvPr id="61" name="矩形 60"/>
            <p:cNvSpPr/>
            <p:nvPr/>
          </p:nvSpPr>
          <p:spPr>
            <a:xfrm>
              <a:off x="1631612" y="1998434"/>
              <a:ext cx="7908967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31612" y="2105736"/>
              <a:ext cx="7908967" cy="1296955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听录音并跟读，注意声母发音的区别</a:t>
              </a:r>
              <a:endParaRPr lang="en-US" altLang="zh-CN" sz="2000" b="1" dirty="0">
                <a:solidFill>
                  <a:srgbClr val="00B050"/>
                </a:solidFill>
              </a:endParaRPr>
            </a:p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differences between the initials.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35225" y="331311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xiūxi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87813" y="3313113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jījí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591425" y="331311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xiǎoqū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981700" y="3313113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jīqì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435225" y="4441825"/>
            <a:ext cx="2389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xīnɡqī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87813" y="4441825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xiānɡjiāo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997575" y="4441825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xìnɡqù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591425" y="4441825"/>
            <a:ext cx="26400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jìxù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06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88067" name="组合 8"/>
          <p:cNvGrpSpPr>
            <a:grpSpLocks/>
          </p:cNvGrpSpPr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3.</a:t>
            </a:r>
            <a:r>
              <a:rPr lang="zh-CN" altLang="en-US" sz="2800" b="1" dirty="0">
                <a:latin typeface="+mn-ea"/>
                <a:ea typeface="+mn-ea"/>
              </a:rPr>
              <a:t>用“吗”的疑问句 </a:t>
            </a:r>
            <a:r>
              <a:rPr lang="en-US" altLang="zh-CN" dirty="0">
                <a:latin typeface="+mn-ea"/>
                <a:ea typeface="+mn-ea"/>
              </a:rPr>
              <a:t>Interrogative Sentences with</a:t>
            </a:r>
            <a:r>
              <a:rPr lang="zh-CN" altLang="en-US" dirty="0">
                <a:latin typeface="+mn-ea"/>
                <a:ea typeface="+mn-ea"/>
              </a:rPr>
              <a:t>“吗”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970088" y="2714625"/>
          <a:ext cx="8128000" cy="2800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41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892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3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16080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E75B6">
                        <a:alpha val="85882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</a:rPr>
                        <a:t>Predicate</a:t>
                      </a:r>
                      <a:endParaRPr lang="zh-CN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882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60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</a:rPr>
                        <a:t>Verb</a:t>
                      </a:r>
                      <a:endParaRPr lang="zh-CN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88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</a:rPr>
                        <a:t>Noun/Noun Phrase</a:t>
                      </a:r>
                      <a:endParaRPr lang="zh-CN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88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</a:rPr>
                        <a:t>吗？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88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你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是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美国人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吗？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你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是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中国人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吗？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你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是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老师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吗？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164193" y="1581354"/>
            <a:ext cx="1350403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吗？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09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9091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092" name="Rectangle 2"/>
          <p:cNvSpPr>
            <a:spLocks noChangeArrowheads="1"/>
          </p:cNvSpPr>
          <p:nvPr/>
        </p:nvSpPr>
        <p:spPr bwMode="auto">
          <a:xfrm>
            <a:off x="1057275" y="1636713"/>
            <a:ext cx="9347200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81175" y="2351088"/>
            <a:ext cx="452437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cs typeface="GB Pinyinok-D"/>
                <a:sym typeface="宋体" pitchFamily="2" charset="-122"/>
              </a:rPr>
              <a:t>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jiào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shénme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mínɡzi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A</a:t>
            </a:r>
            <a:r>
              <a:rPr lang="zh-CN" altLang="en-US" sz="2800" b="1" dirty="0"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你   叫  什么   名字？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jiào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Lǐyuè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B</a:t>
            </a:r>
            <a:r>
              <a:rPr lang="zh-CN" altLang="en-US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： </a:t>
            </a:r>
            <a:r>
              <a:rPr lang="zh-CN" altLang="en-US" sz="2800" b="1" dirty="0">
                <a:solidFill>
                  <a:srgbClr val="7F7F7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我   叫 李月。</a:t>
            </a:r>
            <a:endParaRPr lang="zh-CN" altLang="en-US" sz="2400" b="1" dirty="0">
              <a:solidFill>
                <a:srgbClr val="7F7F7F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89763" y="2359025"/>
            <a:ext cx="2703512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9095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在学校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school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09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092" name="Rectangle 2"/>
          <p:cNvSpPr>
            <a:spLocks noChangeArrowheads="1"/>
          </p:cNvSpPr>
          <p:nvPr/>
        </p:nvSpPr>
        <p:spPr bwMode="auto">
          <a:xfrm>
            <a:off x="1057275" y="1636713"/>
            <a:ext cx="9347200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81175" y="2351088"/>
            <a:ext cx="452437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cs typeface="GB Pinyinok-D"/>
                <a:sym typeface="宋体" pitchFamily="2" charset="-122"/>
              </a:rPr>
              <a:t>    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A</a:t>
            </a:r>
            <a:r>
              <a:rPr lang="zh-CN" altLang="en-US" sz="2800" b="1" dirty="0"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你   叫  什么   名字？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B</a:t>
            </a:r>
            <a:r>
              <a:rPr lang="zh-CN" altLang="en-US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： </a:t>
            </a:r>
            <a:r>
              <a:rPr lang="zh-CN" altLang="en-US" sz="2800" b="1" dirty="0">
                <a:solidFill>
                  <a:srgbClr val="7F7F7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我   叫 李月。</a:t>
            </a:r>
            <a:endParaRPr lang="zh-CN" altLang="en-US" sz="2400" b="1" dirty="0">
              <a:solidFill>
                <a:srgbClr val="7F7F7F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89763" y="2359025"/>
            <a:ext cx="2703512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9095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在学校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school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13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1139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140" name="Rectangle 2"/>
          <p:cNvSpPr>
            <a:spLocks noChangeArrowheads="1"/>
          </p:cNvSpPr>
          <p:nvPr/>
        </p:nvSpPr>
        <p:spPr bwMode="auto">
          <a:xfrm>
            <a:off x="1057275" y="1620838"/>
            <a:ext cx="9332913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560513" y="2935288"/>
            <a:ext cx="6323012" cy="23320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lǎoshī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ma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是 老师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bú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lǎoshī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xuéshen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ɡ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 不 是 老师，我  是   学生。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38963" y="2090738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1143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在教室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classroom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13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140" name="Rectangle 2"/>
          <p:cNvSpPr>
            <a:spLocks noChangeArrowheads="1"/>
          </p:cNvSpPr>
          <p:nvPr/>
        </p:nvSpPr>
        <p:spPr bwMode="auto">
          <a:xfrm>
            <a:off x="1057275" y="1620838"/>
            <a:ext cx="9332913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560513" y="2935288"/>
            <a:ext cx="6323012" cy="23320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是 老师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 不 是 老师，我  是   学生。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38963" y="2090738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1143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在教室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classroom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18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3187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9317038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276350" y="2982913"/>
            <a:ext cx="9097963" cy="23320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Zhōnɡɡuó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rén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ma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是    中国    人 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bú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Zhōnɡɡuó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rén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Měiɡuó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rén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 不 是     中 国   人，我  是   美国  人。</a:t>
            </a: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239000" y="2117725"/>
            <a:ext cx="2700338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3191" name="TextBox 14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在学校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school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18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9317038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276350" y="2982913"/>
            <a:ext cx="9097963" cy="23320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是    中国    人 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 不 是     中 国   人，我  是   美国  人。</a:t>
            </a: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239000" y="2117725"/>
            <a:ext cx="2700338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3191" name="TextBox 14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在学校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school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1057275" y="2241285"/>
            <a:ext cx="9347966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5237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5238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168525" y="1925638"/>
            <a:ext cx="9096375" cy="517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1.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你叫什么名字？  </a:t>
            </a:r>
            <a:r>
              <a:rPr lang="en-US" altLang="zh-CN" sz="28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jiào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shénme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mínɡzi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2.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你是中国人吗？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Zhōnɡɡuó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rén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ma?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3.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你是美国人吗？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Měiɡuó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rén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ma?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4.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你是老师吗？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lǎoshī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ma?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5.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你是学生吗？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xuéshenɡ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ma?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</a:t>
            </a:r>
            <a:endParaRPr lang="zh-CN" altLang="en-US" sz="28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  <a:endParaRPr lang="en-US" altLang="zh-CN" sz="2400" dirty="0">
              <a:solidFill>
                <a:srgbClr val="7F7F7F"/>
              </a:solidFill>
              <a:latin typeface="SimSun-ExtB" pitchFamily="49" charset="-122"/>
              <a:ea typeface="SimSun-ExtB" pitchFamily="49" charset="-122"/>
              <a:sym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57275" y="1071563"/>
            <a:ext cx="841851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根据实际情况回答问题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Answer the questions according to the actual situations.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91371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6261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6262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100638" y="2759075"/>
            <a:ext cx="9096375" cy="3694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jiào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Qiáodān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               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 叫   乔丹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Michael Jordan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），</a:t>
            </a:r>
            <a:endParaRPr lang="en-US" altLang="zh-CN" sz="24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rén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 是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人。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16100" y="2759075"/>
            <a:ext cx="1979613" cy="25193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73787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7285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7286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19275" y="2741613"/>
            <a:ext cx="1979613" cy="25193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4910138" y="2759075"/>
            <a:ext cx="9097962" cy="3878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jiào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Yáo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Míng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              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 叫   姚  明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Yao Ming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），</a:t>
            </a:r>
            <a:endParaRPr lang="en-US" altLang="zh-CN" sz="24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rén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 是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人。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562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6563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564" name="TextBox 27"/>
          <p:cNvSpPr txBox="1">
            <a:spLocks noChangeArrowheads="1"/>
          </p:cNvSpPr>
          <p:nvPr/>
        </p:nvSpPr>
        <p:spPr bwMode="auto">
          <a:xfrm>
            <a:off x="474663" y="914400"/>
            <a:ext cx="99282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宋体" pitchFamily="2" charset="-122"/>
              </a:rPr>
              <a:t> 1.</a:t>
            </a:r>
            <a:r>
              <a:rPr lang="zh-CN" altLang="en-US" sz="2800" b="1">
                <a:latin typeface="宋体" pitchFamily="2" charset="-122"/>
              </a:rPr>
              <a:t>发音辨析：声母</a:t>
            </a:r>
            <a:r>
              <a:rPr lang="en-US" altLang="zh-CN" sz="2800" b="1">
                <a:latin typeface="宋体" pitchFamily="2" charset="-122"/>
              </a:rPr>
              <a:t>j</a:t>
            </a:r>
            <a:r>
              <a:rPr lang="zh-CN" altLang="en-US" sz="2800" b="1">
                <a:latin typeface="宋体" pitchFamily="2" charset="-122"/>
              </a:rPr>
              <a:t>、</a:t>
            </a:r>
            <a:r>
              <a:rPr lang="en-US" altLang="zh-CN" sz="2800" b="1">
                <a:latin typeface="宋体" pitchFamily="2" charset="-122"/>
              </a:rPr>
              <a:t>q</a:t>
            </a:r>
            <a:r>
              <a:rPr lang="zh-CN" altLang="en-US" sz="2800" b="1">
                <a:latin typeface="宋体" pitchFamily="2" charset="-122"/>
              </a:rPr>
              <a:t>、</a:t>
            </a:r>
            <a:r>
              <a:rPr lang="en-US" altLang="zh-CN" sz="2800" b="1">
                <a:latin typeface="宋体" pitchFamily="2" charset="-122"/>
              </a:rPr>
              <a:t>x</a:t>
            </a:r>
            <a:r>
              <a:rPr lang="zh-CN" altLang="en-US" sz="2800" b="1">
                <a:latin typeface="宋体" pitchFamily="2" charset="-122"/>
              </a:rPr>
              <a:t>和</a:t>
            </a:r>
            <a:r>
              <a:rPr lang="en-US" altLang="zh-CN" sz="2800" b="1">
                <a:latin typeface="宋体" pitchFamily="2" charset="-122"/>
              </a:rPr>
              <a:t>z</a:t>
            </a:r>
            <a:r>
              <a:rPr lang="zh-CN" altLang="en-US" sz="2800" b="1">
                <a:latin typeface="宋体" pitchFamily="2" charset="-122"/>
              </a:rPr>
              <a:t>、</a:t>
            </a:r>
            <a:r>
              <a:rPr lang="en-US" altLang="zh-CN" sz="2800" b="1">
                <a:latin typeface="宋体" pitchFamily="2" charset="-122"/>
              </a:rPr>
              <a:t>c</a:t>
            </a:r>
            <a:r>
              <a:rPr lang="zh-CN" altLang="en-US" sz="2800" b="1">
                <a:latin typeface="宋体" pitchFamily="2" charset="-122"/>
              </a:rPr>
              <a:t>、</a:t>
            </a:r>
            <a:r>
              <a:rPr lang="en-US" altLang="zh-CN" sz="2800" b="1">
                <a:latin typeface="宋体" pitchFamily="2" charset="-122"/>
              </a:rPr>
              <a:t>s</a:t>
            </a:r>
          </a:p>
          <a:p>
            <a:pPr eaLnBrk="0" hangingPunct="0"/>
            <a:r>
              <a:rPr lang="en-US" altLang="zh-CN">
                <a:latin typeface="宋体" pitchFamily="2" charset="-122"/>
              </a:rPr>
              <a:t>  Differentiation</a:t>
            </a:r>
            <a:r>
              <a:rPr lang="zh-CN" altLang="en-US">
                <a:latin typeface="宋体" pitchFamily="2" charset="-122"/>
              </a:rPr>
              <a:t>：</a:t>
            </a:r>
            <a:r>
              <a:rPr lang="en-US" altLang="zh-CN">
                <a:latin typeface="宋体" pitchFamily="2" charset="-122"/>
              </a:rPr>
              <a:t>pronunciation of the initials j,q,x and z,c,s</a:t>
            </a:r>
            <a:endParaRPr lang="zh-CN" altLang="en-US">
              <a:latin typeface="宋体" pitchFamily="2" charset="-122"/>
            </a:endParaRPr>
          </a:p>
        </p:txBody>
      </p:sp>
      <p:pic>
        <p:nvPicPr>
          <p:cNvPr id="66565" name="Picture 2" descr="C:\Documents and Settings\Administrator.CAOFAN\桌面\1802948759.jpg"/>
          <p:cNvPicPr>
            <a:picLocks noChangeAspect="1" noChangeArrowheads="1"/>
          </p:cNvPicPr>
          <p:nvPr/>
        </p:nvPicPr>
        <p:blipFill>
          <a:blip r:embed="rId3" cstate="print">
            <a:lum bright="20000" contrast="40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971550" y="2444750"/>
            <a:ext cx="2528888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Picture 3" descr="C:\Documents and Settings\Administrator.CAOFAN\桌面\800808697.jpg"/>
          <p:cNvPicPr>
            <a:picLocks noChangeAspect="1" noChangeArrowheads="1"/>
          </p:cNvPicPr>
          <p:nvPr/>
        </p:nvPicPr>
        <p:blipFill>
          <a:blip r:embed="rId4" cstate="print">
            <a:lum bright="20000" contrast="40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4540250" y="2409825"/>
            <a:ext cx="252730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7" name="Picture 4" descr="C:\Documents and Settings\Administrator.CAOFAN\桌面\139243743.jpg"/>
          <p:cNvPicPr>
            <a:picLocks noChangeAspect="1" noChangeArrowheads="1"/>
          </p:cNvPicPr>
          <p:nvPr/>
        </p:nvPicPr>
        <p:blipFill>
          <a:blip r:embed="rId5" cstate="print">
            <a:lum bright="20000" contrast="40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8172450" y="2441575"/>
            <a:ext cx="25050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8" name="TextBox 10"/>
          <p:cNvSpPr txBox="1">
            <a:spLocks noChangeArrowheads="1"/>
          </p:cNvSpPr>
          <p:nvPr/>
        </p:nvSpPr>
        <p:spPr bwMode="auto">
          <a:xfrm>
            <a:off x="2251075" y="4959350"/>
            <a:ext cx="3508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/>
              <a:t>z</a:t>
            </a:r>
            <a:endParaRPr lang="zh-CN" altLang="en-US" sz="3200" b="1"/>
          </a:p>
        </p:txBody>
      </p:sp>
      <p:sp>
        <p:nvSpPr>
          <p:cNvPr id="66569" name="TextBox 11"/>
          <p:cNvSpPr txBox="1">
            <a:spLocks noChangeArrowheads="1"/>
          </p:cNvSpPr>
          <p:nvPr/>
        </p:nvSpPr>
        <p:spPr bwMode="auto">
          <a:xfrm>
            <a:off x="5908675" y="5022850"/>
            <a:ext cx="3508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/>
              <a:t>c</a:t>
            </a:r>
            <a:endParaRPr lang="zh-CN" altLang="en-US" sz="3200" b="1"/>
          </a:p>
        </p:txBody>
      </p:sp>
      <p:sp>
        <p:nvSpPr>
          <p:cNvPr id="66570" name="TextBox 12"/>
          <p:cNvSpPr txBox="1">
            <a:spLocks noChangeArrowheads="1"/>
          </p:cNvSpPr>
          <p:nvPr/>
        </p:nvSpPr>
        <p:spPr bwMode="auto">
          <a:xfrm>
            <a:off x="9531350" y="4976813"/>
            <a:ext cx="3508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/>
              <a:t>s</a:t>
            </a:r>
            <a:endParaRPr lang="zh-CN" altLang="en-US" sz="3200" b="1"/>
          </a:p>
        </p:txBody>
      </p:sp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73787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8309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8310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145088" y="2759075"/>
            <a:ext cx="9097962" cy="3694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bú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xué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shenɡ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   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不 是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，我  是  学生，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rén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是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人。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2288" y="2759075"/>
            <a:ext cx="2698750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9333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7050" y="2862263"/>
            <a:ext cx="2700338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5195888" y="2789238"/>
            <a:ext cx="9097962" cy="3694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bú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xuéshenɡ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   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是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，我 不是   学  生，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rén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是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人。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Supplement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37" y="3429000"/>
            <a:ext cx="6475720" cy="24929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Zhōng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</a:t>
            </a:r>
            <a:r>
              <a:rPr lang="en-US" altLang="zh-CN" sz="2400" dirty="0" err="1" smtClean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rén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                   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他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中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人。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46C65A5-67D0-2B19-F04C-BB556B780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653" y="2617939"/>
            <a:ext cx="2268777" cy="302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11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B7913F1-81F6-4435-1D21-8ADECDD68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FF9068D0-4EC9-FCCF-4E36-10595977F1B1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9861B9E5-BC1B-75E0-D6E8-C282CB623560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4245B12A-EE1E-4E5C-66AF-7946E6BA32D6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DAA9E0F4-5F2D-5848-A0A0-68E334086C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Supplement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F514C323-EB64-1821-CD09-BDC28F768B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55868ACD-64B9-E202-8188-6A54C15A76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0702" y="2882160"/>
            <a:ext cx="6475720" cy="307353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de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ne?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：我  的 笔 呢？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zhuōzi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shang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lang="en-US" altLang="zh-CN" sz="24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在     桌子 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上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AD43C3F8-661C-BBB7-5E06-82FD010190F8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D216943-16EA-E252-E229-B92EEECD44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41" y="3093929"/>
            <a:ext cx="3549855" cy="199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0435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692360D-78A8-09F3-014F-3C777A321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04AD1F21-CD6D-26B2-ECE3-F002B98F5C04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CC5EC2E6-04E0-ECC9-6AB9-FC2351F07952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5907EAD4-AA5E-1E8E-0A00-2EE91D4B6DE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319D5C8A-C788-8FCB-492E-5076A6350C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Supplement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BC83F9AD-390E-82FE-D3B5-30CB5879CA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9272B200-7E23-4040-697B-E260221020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37" y="3328130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xué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  学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8451EF8-FEBE-DAEB-11B8-8F84A200D019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798" y="3128240"/>
            <a:ext cx="3331371" cy="187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2779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035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100355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1370961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260475" y="2305051"/>
            <a:ext cx="9864725" cy="295465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GB Pinyinok-D" pitchFamily="2" charset="-122"/>
                <a:ea typeface="GB Pinyinok-D" pitchFamily="2" charset="-122"/>
                <a:cs typeface="GB Pinyinok-D"/>
                <a:sym typeface="宋体" pitchFamily="2" charset="-122"/>
              </a:rPr>
              <a:t> 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jiào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Lǐyuè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Zhōnɡɡuó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rén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lǎoshī</a:t>
            </a:r>
            <a:endParaRPr lang="en-US" altLang="zh-CN" sz="20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例如：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A: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我 叫 李月，我  是   中国   人，我  是  老师。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jiào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Dawèi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,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Měiɡuó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rén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bú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xuéshenɡ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           B: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我 叫 大卫，我 是 美国 人，我 不 是 学生。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 </a:t>
            </a:r>
            <a:endParaRPr lang="en-US" altLang="zh-CN" sz="2400" dirty="0">
              <a:solidFill>
                <a:srgbClr val="7F7F7F"/>
              </a:solidFill>
              <a:latin typeface="SimSun-ExtB" pitchFamily="49" charset="-122"/>
              <a:ea typeface="SimSun-ExtB" pitchFamily="49" charset="-122"/>
              <a:sym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7275" y="1071563"/>
            <a:ext cx="93011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双人活动 </a:t>
            </a:r>
            <a:r>
              <a:rPr lang="en-US" altLang="zh-CN" dirty="0">
                <a:latin typeface="+mn-ea"/>
                <a:ea typeface="+mn-ea"/>
              </a:rPr>
              <a:t>Pair Work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137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101379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1370961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1057275" y="1071563"/>
            <a:ext cx="93011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小组活动 </a:t>
            </a:r>
            <a:r>
              <a:rPr lang="en-US" altLang="zh-CN" dirty="0">
                <a:latin typeface="+mn-ea"/>
                <a:ea typeface="+mn-ea"/>
              </a:rPr>
              <a:t>Group Work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114425" y="1924050"/>
          <a:ext cx="10010775" cy="3933828"/>
        </p:xfrm>
        <a:graphic>
          <a:graphicData uri="http://schemas.openxmlformats.org/drawingml/2006/table">
            <a:tbl>
              <a:tblPr/>
              <a:tblGrid>
                <a:gridCol w="14382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053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267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5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Bradley Hand ITC" pitchFamily="66" charset="0"/>
                          <a:ea typeface="宋体" pitchFamily="2" charset="-122"/>
                        </a:rPr>
                        <a:t>姓名 </a:t>
                      </a: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Bradley Hand ITC" pitchFamily="66" charset="0"/>
                          <a:ea typeface="宋体" pitchFamily="2" charset="-122"/>
                        </a:rPr>
                        <a:t>Name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Bradley Hand ITC" pitchFamily="66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国籍</a:t>
                      </a: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Bradley Hand ITC" pitchFamily="66" charset="0"/>
                          <a:ea typeface="宋体" pitchFamily="2" charset="-122"/>
                        </a:rPr>
                        <a:t>Nationality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Bradley Hand ITC" pitchFamily="66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5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1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 Light"/>
                        <a:ea typeface="GB Pinyinok-D"/>
                        <a:cs typeface="GB Pinyinok-D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GB Pinyinok-D"/>
                        <a:cs typeface="GB Pinyinok-D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55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55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55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55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9" name="直接连接符 8"/>
          <p:cNvCxnSpPr/>
          <p:nvPr/>
        </p:nvCxnSpPr>
        <p:spPr>
          <a:xfrm flipH="1">
            <a:off x="1087438" y="2549525"/>
            <a:ext cx="0" cy="3308350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547938" y="2549525"/>
            <a:ext cx="1587" cy="330835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87438" y="5859463"/>
            <a:ext cx="1003776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1125200" y="2549525"/>
            <a:ext cx="0" cy="3308350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6838950" y="2549525"/>
            <a:ext cx="1588" cy="330835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057275" y="3886200"/>
            <a:ext cx="10037763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114425" y="5222875"/>
            <a:ext cx="10037763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114425" y="4537075"/>
            <a:ext cx="10037763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057275" y="3235325"/>
            <a:ext cx="10037763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887788" y="2720975"/>
            <a:ext cx="16462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李月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Lǐyuè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8124825" y="2720975"/>
            <a:ext cx="22028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中国</a:t>
            </a:r>
            <a:r>
              <a:rPr lang="zh-CN" altLang="en-US" sz="2000" b="1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Zhōnɡɡuó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11"/>
          <p:cNvSpPr txBox="1">
            <a:spLocks noChangeArrowheads="1"/>
          </p:cNvSpPr>
          <p:nvPr/>
        </p:nvSpPr>
        <p:spPr bwMode="auto">
          <a:xfrm>
            <a:off x="3468688" y="266700"/>
            <a:ext cx="617061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课 堂 活 动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她是哪国人？</a:t>
            </a:r>
          </a:p>
          <a:p>
            <a:pPr eaLnBrk="0" hangingPunct="0"/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95650" y="266700"/>
            <a:ext cx="6170613" cy="584200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b="1" dirty="0"/>
          </a:p>
        </p:txBody>
      </p:sp>
      <p:cxnSp>
        <p:nvCxnSpPr>
          <p:cNvPr id="10240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  <a:headEnd/>
            <a:tailEnd/>
          </a:ln>
        </p:spPr>
      </p:cxnSp>
      <p:sp>
        <p:nvSpPr>
          <p:cNvPr id="102405" name="Text Box 9"/>
          <p:cNvSpPr txBox="1">
            <a:spLocks noChangeArrowheads="1"/>
          </p:cNvSpPr>
          <p:nvPr/>
        </p:nvSpPr>
        <p:spPr bwMode="auto">
          <a:xfrm>
            <a:off x="2022475" y="1036638"/>
            <a:ext cx="7646988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准备一张自己喜欢的明星或者名人的照片。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用本课所学语言点给大家介绍这个人。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大家看照片集体复述所介绍的内容。</a:t>
            </a:r>
          </a:p>
        </p:txBody>
      </p:sp>
      <p:sp>
        <p:nvSpPr>
          <p:cNvPr id="10" name="对角圆角矩形 9"/>
          <p:cNvSpPr/>
          <p:nvPr/>
        </p:nvSpPr>
        <p:spPr>
          <a:xfrm>
            <a:off x="1608138" y="2740025"/>
            <a:ext cx="8061325" cy="2825750"/>
          </a:xfrm>
          <a:prstGeom prst="round2Diag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02407" name="TextBox 10"/>
          <p:cNvSpPr txBox="1">
            <a:spLocks noChangeArrowheads="1"/>
          </p:cNvSpPr>
          <p:nvPr/>
        </p:nvSpPr>
        <p:spPr bwMode="auto">
          <a:xfrm>
            <a:off x="3851275" y="3101975"/>
            <a:ext cx="7853363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她叫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2800" b="1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她是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人（国籍），</a:t>
            </a:r>
            <a:endParaRPr lang="en-US" altLang="zh-CN" sz="2800" b="1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她是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（职业）。</a:t>
            </a:r>
            <a:endParaRPr lang="en-US" altLang="zh-CN" sz="2800" b="1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586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7587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588" name="组合 63"/>
          <p:cNvGrpSpPr>
            <a:grpSpLocks/>
          </p:cNvGrpSpPr>
          <p:nvPr/>
        </p:nvGrpSpPr>
        <p:grpSpPr bwMode="auto">
          <a:xfrm>
            <a:off x="1493838" y="1487488"/>
            <a:ext cx="9226550" cy="3644900"/>
            <a:chOff x="1631612" y="1998434"/>
            <a:chExt cx="7908967" cy="5355771"/>
          </a:xfrm>
        </p:grpSpPr>
        <p:sp>
          <p:nvSpPr>
            <p:cNvPr id="61" name="矩形 60"/>
            <p:cNvSpPr/>
            <p:nvPr/>
          </p:nvSpPr>
          <p:spPr>
            <a:xfrm>
              <a:off x="1631612" y="1998434"/>
              <a:ext cx="7908967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31612" y="2105736"/>
              <a:ext cx="7908967" cy="1296955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听录音并跟读，注意声母发音的区别</a:t>
              </a:r>
              <a:endParaRPr lang="en-US" altLang="zh-CN" sz="2000" b="1" dirty="0">
                <a:solidFill>
                  <a:srgbClr val="00B050"/>
                </a:solidFill>
              </a:endParaRPr>
            </a:p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differences between the initials.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35225" y="265906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xǐ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zǎo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87813" y="2659063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dǎsǎo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029575" y="265906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zìjǐ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981700" y="2659063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sān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cì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435225" y="3787775"/>
            <a:ext cx="2389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zuótiān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87813" y="3787775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zǎoshanɡ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997575" y="3787775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cāochǎnɡ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010525" y="3787775"/>
            <a:ext cx="26400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Hànzì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610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8611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612" name="TextBox 27"/>
          <p:cNvSpPr txBox="1">
            <a:spLocks noChangeArrowheads="1"/>
          </p:cNvSpPr>
          <p:nvPr/>
        </p:nvSpPr>
        <p:spPr bwMode="auto">
          <a:xfrm>
            <a:off x="474663" y="914400"/>
            <a:ext cx="99282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宋体" pitchFamily="2" charset="-122"/>
              </a:rPr>
              <a:t>2. </a:t>
            </a:r>
            <a:r>
              <a:rPr lang="zh-CN" altLang="en-US" sz="2800" b="1">
                <a:latin typeface="宋体" pitchFamily="2" charset="-122"/>
              </a:rPr>
              <a:t>发音辨析：</a:t>
            </a:r>
            <a:r>
              <a:rPr lang="en-US" altLang="zh-CN" sz="2800" b="1">
                <a:latin typeface="宋体" pitchFamily="2" charset="-122"/>
              </a:rPr>
              <a:t>i</a:t>
            </a:r>
            <a:r>
              <a:rPr lang="zh-CN" altLang="en-US" sz="2800" b="1">
                <a:latin typeface="宋体" pitchFamily="2" charset="-122"/>
              </a:rPr>
              <a:t>、</a:t>
            </a:r>
            <a:r>
              <a:rPr lang="en-US" altLang="zh-CN" sz="2800" b="1">
                <a:latin typeface="宋体" pitchFamily="2" charset="-122"/>
              </a:rPr>
              <a:t>u</a:t>
            </a:r>
            <a:r>
              <a:rPr lang="zh-CN" altLang="en-US" sz="2800" b="1">
                <a:latin typeface="宋体" pitchFamily="2" charset="-122"/>
              </a:rPr>
              <a:t>、</a:t>
            </a:r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ü</a:t>
            </a:r>
            <a:endParaRPr lang="en-US" altLang="zh-CN" sz="2800" b="1">
              <a:latin typeface="宋体" pitchFamily="2" charset="-122"/>
            </a:endParaRPr>
          </a:p>
          <a:p>
            <a:pPr eaLnBrk="0" hangingPunct="0"/>
            <a:r>
              <a:rPr lang="en-US" altLang="zh-CN">
                <a:latin typeface="宋体" pitchFamily="2" charset="-122"/>
              </a:rPr>
              <a:t>     Differentiation</a:t>
            </a:r>
            <a:r>
              <a:rPr lang="zh-CN" altLang="en-US">
                <a:latin typeface="宋体" pitchFamily="2" charset="-122"/>
              </a:rPr>
              <a:t>：</a:t>
            </a:r>
            <a:r>
              <a:rPr lang="en-US" altLang="zh-CN">
                <a:latin typeface="宋体" pitchFamily="2" charset="-122"/>
              </a:rPr>
              <a:t>pronunciation of the finals i,u,</a:t>
            </a:r>
            <a:r>
              <a:rPr lang="en-US" altLang="zh-CN">
                <a:latin typeface="GB Pinyinok-D" pitchFamily="2" charset="-122"/>
                <a:ea typeface="GB Pinyinok-D" pitchFamily="2" charset="-122"/>
              </a:rPr>
              <a:t>ü</a:t>
            </a:r>
            <a:endParaRPr lang="zh-CN" altLang="en-US">
              <a:latin typeface="宋体" pitchFamily="2" charset="-122"/>
            </a:endParaRPr>
          </a:p>
        </p:txBody>
      </p:sp>
      <p:sp>
        <p:nvSpPr>
          <p:cNvPr id="68613" name="AutoShape 8" descr="c:\users\caofan\appdata\roaming\360se6\User Data\temp\webwxgetmsgimg_&amp;MsgID=6181612883343555338&amp;skey=@crypt_546a9fd5_e7fb0b9a005b23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14" name="AutoShape 10" descr="c:\users\caofan\appdata\roaming\360se6\User Data\temp\webwxgetmsgimg_&amp;MsgID=6181612883343555338&amp;skey=@crypt_546a9fd5_e7fb0b9a005b23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8615" name="Picture 10" descr="C:\Documents and Settings\Administrator.CAOFAN\桌面\1275772128.jpg"/>
          <p:cNvPicPr>
            <a:picLocks noChangeAspect="1" noChangeArrowheads="1"/>
          </p:cNvPicPr>
          <p:nvPr/>
        </p:nvPicPr>
        <p:blipFill>
          <a:blip r:embed="rId3" cstate="print">
            <a:lum bright="20000" contrast="40000"/>
            <a:grayscl/>
            <a:biLevel thresh="50000"/>
          </a:blip>
          <a:srcRect b="8917"/>
          <a:stretch>
            <a:fillRect/>
          </a:stretch>
        </p:blipFill>
        <p:spPr bwMode="auto">
          <a:xfrm>
            <a:off x="1152525" y="2663825"/>
            <a:ext cx="25114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6" name="Picture 11" descr="C:\Documents and Settings\Administrator.CAOFAN\桌面\1344985752.jpg"/>
          <p:cNvPicPr>
            <a:picLocks noChangeAspect="1" noChangeArrowheads="1"/>
          </p:cNvPicPr>
          <p:nvPr/>
        </p:nvPicPr>
        <p:blipFill>
          <a:blip r:embed="rId4" cstate="print">
            <a:lum bright="20000" contrast="40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4924425" y="2646363"/>
            <a:ext cx="2214563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7" name="Picture 12" descr="C:\Documents and Settings\Administrator.CAOFAN\桌面\2011532232.jpg"/>
          <p:cNvPicPr>
            <a:picLocks noChangeAspect="1" noChangeArrowheads="1"/>
          </p:cNvPicPr>
          <p:nvPr/>
        </p:nvPicPr>
        <p:blipFill>
          <a:blip r:embed="rId5" cstate="print">
            <a:lum bright="20000" contrast="40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8545513" y="2663825"/>
            <a:ext cx="2208212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8" name="TextBox 12"/>
          <p:cNvSpPr txBox="1">
            <a:spLocks noChangeArrowheads="1"/>
          </p:cNvSpPr>
          <p:nvPr/>
        </p:nvSpPr>
        <p:spPr bwMode="auto">
          <a:xfrm>
            <a:off x="2251075" y="4959350"/>
            <a:ext cx="3508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/>
              <a:t>i</a:t>
            </a:r>
            <a:endParaRPr lang="zh-CN" altLang="en-US" sz="3200" b="1"/>
          </a:p>
        </p:txBody>
      </p:sp>
      <p:sp>
        <p:nvSpPr>
          <p:cNvPr id="68619" name="TextBox 13"/>
          <p:cNvSpPr txBox="1">
            <a:spLocks noChangeArrowheads="1"/>
          </p:cNvSpPr>
          <p:nvPr/>
        </p:nvSpPr>
        <p:spPr bwMode="auto">
          <a:xfrm>
            <a:off x="5908675" y="4987925"/>
            <a:ext cx="3508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/>
              <a:t>u</a:t>
            </a:r>
            <a:endParaRPr lang="zh-CN" altLang="en-US" sz="3200" b="1"/>
          </a:p>
        </p:txBody>
      </p:sp>
      <p:sp>
        <p:nvSpPr>
          <p:cNvPr id="68620" name="TextBox 14"/>
          <p:cNvSpPr txBox="1">
            <a:spLocks noChangeArrowheads="1"/>
          </p:cNvSpPr>
          <p:nvPr/>
        </p:nvSpPr>
        <p:spPr bwMode="auto">
          <a:xfrm>
            <a:off x="9531350" y="4976813"/>
            <a:ext cx="3508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ü</a:t>
            </a:r>
            <a:endParaRPr lang="zh-CN" altLang="en-US" sz="3200" b="1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63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9635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矩形 60"/>
          <p:cNvSpPr/>
          <p:nvPr/>
        </p:nvSpPr>
        <p:spPr bwMode="auto">
          <a:xfrm>
            <a:off x="1493838" y="2743200"/>
            <a:ext cx="9226550" cy="2305050"/>
          </a:xfrm>
          <a:prstGeom prst="round1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35225" y="331311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bù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chī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287963" y="3313113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bù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xínɡ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248275" y="413226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bù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hē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438400" y="4132263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bù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hǎo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69641" name="TextBox 27"/>
          <p:cNvSpPr txBox="1">
            <a:spLocks noChangeArrowheads="1"/>
          </p:cNvSpPr>
          <p:nvPr/>
        </p:nvSpPr>
        <p:spPr bwMode="auto">
          <a:xfrm>
            <a:off x="474663" y="914400"/>
            <a:ext cx="9928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宋体" pitchFamily="2" charset="-122"/>
              </a:rPr>
              <a:t>3.</a:t>
            </a:r>
            <a:r>
              <a:rPr lang="zh-CN" altLang="en-US" sz="2800" b="1">
                <a:latin typeface="宋体" pitchFamily="2" charset="-122"/>
              </a:rPr>
              <a:t>“不”的变调 </a:t>
            </a:r>
            <a:r>
              <a:rPr lang="en-US" altLang="zh-CN">
                <a:latin typeface="宋体" pitchFamily="2" charset="-122"/>
              </a:rPr>
              <a:t>Tone Sandhi of “</a:t>
            </a:r>
            <a:r>
              <a:rPr lang="zh-CN" altLang="en-US">
                <a:latin typeface="宋体" pitchFamily="2" charset="-122"/>
              </a:rPr>
              <a:t>不</a:t>
            </a:r>
            <a:r>
              <a:rPr lang="en-US" altLang="zh-CN">
                <a:latin typeface="宋体" pitchFamily="2" charset="-122"/>
              </a:rPr>
              <a:t>(bù)”</a:t>
            </a:r>
            <a:endParaRPr lang="zh-CN" altLang="en-US">
              <a:latin typeface="宋体" pitchFamily="2" charset="-122"/>
            </a:endParaRPr>
          </a:p>
        </p:txBody>
      </p:sp>
      <p:sp>
        <p:nvSpPr>
          <p:cNvPr id="69642" name="TextBox 28"/>
          <p:cNvSpPr txBox="1">
            <a:spLocks noChangeArrowheads="1"/>
          </p:cNvSpPr>
          <p:nvPr/>
        </p:nvSpPr>
        <p:spPr bwMode="auto">
          <a:xfrm>
            <a:off x="738188" y="1555750"/>
            <a:ext cx="9928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宋体" pitchFamily="2" charset="-122"/>
              </a:rPr>
              <a:t>（</a:t>
            </a:r>
            <a:r>
              <a:rPr lang="en-US" altLang="zh-CN" sz="2400" b="1">
                <a:latin typeface="宋体" pitchFamily="2" charset="-122"/>
              </a:rPr>
              <a:t>1</a:t>
            </a:r>
            <a:r>
              <a:rPr lang="zh-CN" altLang="en-US" sz="2400" b="1">
                <a:latin typeface="宋体" pitchFamily="2" charset="-122"/>
              </a:rPr>
              <a:t>）“不”在第一、二、三声音节前不变调</a:t>
            </a:r>
            <a:endParaRPr lang="zh-CN" altLang="en-US" sz="1600">
              <a:latin typeface="宋体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164513" y="3313113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bù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nénɡ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8124825" y="413226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bù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xiǎnɡ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65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0659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矩形 60"/>
          <p:cNvSpPr/>
          <p:nvPr/>
        </p:nvSpPr>
        <p:spPr bwMode="auto">
          <a:xfrm>
            <a:off x="1493838" y="2743200"/>
            <a:ext cx="9226550" cy="1619250"/>
          </a:xfrm>
          <a:prstGeom prst="round1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35225" y="331311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bú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huì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287963" y="3313113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bú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shì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70663" name="TextBox 27"/>
          <p:cNvSpPr txBox="1">
            <a:spLocks noChangeArrowheads="1"/>
          </p:cNvSpPr>
          <p:nvPr/>
        </p:nvSpPr>
        <p:spPr bwMode="auto">
          <a:xfrm>
            <a:off x="474663" y="914400"/>
            <a:ext cx="9928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宋体" pitchFamily="2" charset="-122"/>
              </a:rPr>
              <a:t>3.</a:t>
            </a:r>
            <a:r>
              <a:rPr lang="zh-CN" altLang="en-US" sz="2800" b="1">
                <a:latin typeface="宋体" pitchFamily="2" charset="-122"/>
              </a:rPr>
              <a:t>“不”的变调 </a:t>
            </a:r>
            <a:r>
              <a:rPr lang="en-US" altLang="zh-CN">
                <a:latin typeface="宋体" pitchFamily="2" charset="-122"/>
              </a:rPr>
              <a:t>Tone Sandhi of “</a:t>
            </a:r>
            <a:r>
              <a:rPr lang="zh-CN" altLang="en-US">
                <a:latin typeface="宋体" pitchFamily="2" charset="-122"/>
              </a:rPr>
              <a:t>不</a:t>
            </a:r>
            <a:r>
              <a:rPr lang="en-US" altLang="zh-CN">
                <a:latin typeface="宋体" pitchFamily="2" charset="-122"/>
              </a:rPr>
              <a:t>(bù)”</a:t>
            </a:r>
            <a:endParaRPr lang="zh-CN" altLang="en-US">
              <a:latin typeface="宋体" pitchFamily="2" charset="-122"/>
            </a:endParaRPr>
          </a:p>
        </p:txBody>
      </p:sp>
      <p:sp>
        <p:nvSpPr>
          <p:cNvPr id="70664" name="TextBox 28"/>
          <p:cNvSpPr txBox="1">
            <a:spLocks noChangeArrowheads="1"/>
          </p:cNvSpPr>
          <p:nvPr/>
        </p:nvSpPr>
        <p:spPr bwMode="auto">
          <a:xfrm>
            <a:off x="738188" y="1555750"/>
            <a:ext cx="9928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宋体" pitchFamily="2" charset="-122"/>
              </a:rPr>
              <a:t>（</a:t>
            </a:r>
            <a:r>
              <a:rPr lang="en-US" altLang="zh-CN" sz="2400" b="1">
                <a:latin typeface="宋体" pitchFamily="2" charset="-122"/>
              </a:rPr>
              <a:t>2</a:t>
            </a:r>
            <a:r>
              <a:rPr lang="zh-CN" altLang="en-US" sz="2400" b="1">
                <a:latin typeface="宋体" pitchFamily="2" charset="-122"/>
              </a:rPr>
              <a:t>）“不”在四声音节前变成第二声</a:t>
            </a:r>
            <a:endParaRPr lang="zh-CN" altLang="en-US" sz="1600">
              <a:latin typeface="宋体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164513" y="3313113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bú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kàn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682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1683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684" name="组合 63"/>
          <p:cNvGrpSpPr>
            <a:grpSpLocks/>
          </p:cNvGrpSpPr>
          <p:nvPr/>
        </p:nvGrpSpPr>
        <p:grpSpPr bwMode="auto">
          <a:xfrm>
            <a:off x="1493838" y="2159000"/>
            <a:ext cx="9226550" cy="4195763"/>
            <a:chOff x="1631612" y="1998434"/>
            <a:chExt cx="7908967" cy="5355771"/>
          </a:xfrm>
        </p:grpSpPr>
        <p:sp>
          <p:nvSpPr>
            <p:cNvPr id="61" name="矩形 60"/>
            <p:cNvSpPr/>
            <p:nvPr/>
          </p:nvSpPr>
          <p:spPr>
            <a:xfrm>
              <a:off x="1631612" y="1998434"/>
              <a:ext cx="7908967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31612" y="2105834"/>
              <a:ext cx="7908967" cy="1296895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</a:t>
              </a:r>
              <a:r>
                <a:rPr lang="zh-CN" altLang="en-US" sz="2000" b="1" dirty="0">
                  <a:solidFill>
                    <a:srgbClr val="00B050"/>
                  </a:solidFill>
                  <a:latin typeface="+mn-ea"/>
                  <a:ea typeface="+mn-ea"/>
                </a:rPr>
                <a:t>注意 </a:t>
              </a:r>
              <a:r>
                <a:rPr lang="en-US" altLang="zh-CN" sz="2000" b="1" dirty="0">
                  <a:solidFill>
                    <a:srgbClr val="00B050"/>
                  </a:solidFill>
                  <a:latin typeface="+mn-ea"/>
                  <a:ea typeface="+mn-ea"/>
                </a:rPr>
                <a:t>ü </a:t>
              </a:r>
              <a:r>
                <a:rPr lang="zh-CN" altLang="en-US" sz="2000" b="1" dirty="0">
                  <a:solidFill>
                    <a:srgbClr val="00B050"/>
                  </a:solidFill>
                  <a:latin typeface="+mn-ea"/>
                  <a:ea typeface="+mn-ea"/>
                </a:rPr>
                <a:t>的拼写与实际发音</a:t>
              </a:r>
              <a:endParaRPr lang="en-US" altLang="zh-CN" sz="2000" b="1" dirty="0">
                <a:solidFill>
                  <a:srgbClr val="00B050"/>
                </a:solidFill>
                <a:latin typeface="+mn-ea"/>
                <a:ea typeface="+mn-ea"/>
              </a:endParaRPr>
            </a:p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the form and pronunciation of ü. 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35225" y="327501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GB Pinyinok-D" pitchFamily="2" charset="-122"/>
                <a:ea typeface="GB Pinyinok-D" pitchFamily="2" charset="-122"/>
              </a:rPr>
              <a:t>ü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87813" y="3275013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üe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607300" y="327501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ün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981700" y="3275013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üan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382838" y="397510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ju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35425" y="3975100"/>
            <a:ext cx="2389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jue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945188" y="397510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juan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539038" y="3975100"/>
            <a:ext cx="26400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jun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397125" y="4738688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qu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065588" y="4738688"/>
            <a:ext cx="3130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que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973763" y="4738688"/>
            <a:ext cx="3130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quan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569200" y="4738688"/>
            <a:ext cx="31289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qun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392363" y="5426075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xu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092575" y="5426075"/>
            <a:ext cx="3128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xue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969000" y="5426075"/>
            <a:ext cx="3130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xuan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612063" y="5426075"/>
            <a:ext cx="31289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xun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71701" name="TextBox 27"/>
          <p:cNvSpPr txBox="1">
            <a:spLocks noChangeArrowheads="1"/>
          </p:cNvSpPr>
          <p:nvPr/>
        </p:nvSpPr>
        <p:spPr bwMode="auto">
          <a:xfrm>
            <a:off x="474663" y="914400"/>
            <a:ext cx="9928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宋体" pitchFamily="2" charset="-122"/>
              </a:rPr>
              <a:t>4. </a:t>
            </a:r>
            <a:r>
              <a:rPr lang="zh-CN" altLang="en-US" sz="2800" b="1">
                <a:latin typeface="宋体" pitchFamily="2" charset="-122"/>
              </a:rPr>
              <a:t>拼音规则（</a:t>
            </a:r>
            <a:r>
              <a:rPr lang="en-US" altLang="zh-CN" sz="2800" b="1">
                <a:latin typeface="宋体" pitchFamily="2" charset="-122"/>
              </a:rPr>
              <a:t>2</a:t>
            </a:r>
            <a:r>
              <a:rPr lang="zh-CN" altLang="en-US" sz="2800" b="1">
                <a:latin typeface="宋体" pitchFamily="2" charset="-122"/>
              </a:rPr>
              <a:t>）：</a:t>
            </a:r>
            <a:r>
              <a:rPr lang="en-US" altLang="zh-CN">
                <a:latin typeface="宋体" pitchFamily="2" charset="-122"/>
              </a:rPr>
              <a:t>Rules of </a:t>
            </a:r>
            <a:r>
              <a:rPr lang="en-US" altLang="zh-CN" i="1">
                <a:latin typeface="宋体" pitchFamily="2" charset="-122"/>
              </a:rPr>
              <a:t>Pinyin</a:t>
            </a:r>
            <a:r>
              <a:rPr lang="en-US" altLang="zh-CN">
                <a:latin typeface="宋体" pitchFamily="2" charset="-122"/>
              </a:rPr>
              <a:t>(2)</a:t>
            </a:r>
            <a:endParaRPr lang="zh-CN" altLang="en-US">
              <a:latin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8fe382b948377304034e9f4163aaa8daa5f058"/>
  <p:tag name="ISPRING_RESOURCE_PATHS_HASH_2" val="f7423e978123095fb4e4c1cd3cd7238f826769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4809</TotalTime>
  <Pages>0</Pages>
  <Words>1748</Words>
  <Characters>0</Characters>
  <Application>Microsoft Office PowerPoint</Application>
  <DocSecurity>0</DocSecurity>
  <PresentationFormat>宽屏</PresentationFormat>
  <Lines>0</Lines>
  <Paragraphs>500</Paragraphs>
  <Slides>47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47</vt:i4>
      </vt:variant>
    </vt:vector>
  </HeadingPairs>
  <TitlesOfParts>
    <vt:vector size="70" baseType="lpstr">
      <vt:lpstr>方正舒体</vt:lpstr>
      <vt:lpstr>Calibri</vt:lpstr>
      <vt:lpstr>微软雅黑</vt:lpstr>
      <vt:lpstr>幼圆</vt:lpstr>
      <vt:lpstr>宋体</vt:lpstr>
      <vt:lpstr>华文新魏</vt:lpstr>
      <vt:lpstr>华文细黑</vt:lpstr>
      <vt:lpstr>Arial</vt:lpstr>
      <vt:lpstr>SimSun-ExtB</vt:lpstr>
      <vt:lpstr>Times New Roman</vt:lpstr>
      <vt:lpstr>Calibri Light</vt:lpstr>
      <vt:lpstr>Arial Unicode MS</vt:lpstr>
      <vt:lpstr>Bradley Hand ITC</vt:lpstr>
      <vt:lpstr>楷体</vt:lpstr>
      <vt:lpstr>华文楷体</vt:lpstr>
      <vt:lpstr>楷体_GB2312</vt:lpstr>
      <vt:lpstr>GB Pinyinok-D</vt:lpstr>
      <vt:lpstr>默认设计模板</vt:lpstr>
      <vt:lpstr>自定义设计方案</vt:lpstr>
      <vt:lpstr>1_自定义设计方案</vt:lpstr>
      <vt:lpstr>2_自定义设计方案</vt:lpstr>
      <vt:lpstr>1_默认设计模板</vt:lpstr>
      <vt:lpstr>3_默认设计模板</vt:lpstr>
      <vt:lpstr>第 3 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FXL</cp:lastModifiedBy>
  <cp:revision>588</cp:revision>
  <dcterms:created xsi:type="dcterms:W3CDTF">2013-01-25T01:44:32Z</dcterms:created>
  <dcterms:modified xsi:type="dcterms:W3CDTF">2026-03-26T05:59:55Z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